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30"/>
  </p:notesMasterIdLst>
  <p:sldIdLst>
    <p:sldId id="304" r:id="rId2"/>
    <p:sldId id="305" r:id="rId3"/>
    <p:sldId id="329" r:id="rId4"/>
    <p:sldId id="306" r:id="rId5"/>
    <p:sldId id="309" r:id="rId6"/>
    <p:sldId id="310" r:id="rId7"/>
    <p:sldId id="311" r:id="rId8"/>
    <p:sldId id="316" r:id="rId9"/>
    <p:sldId id="289" r:id="rId10"/>
    <p:sldId id="290" r:id="rId11"/>
    <p:sldId id="291" r:id="rId12"/>
    <p:sldId id="292" r:id="rId13"/>
    <p:sldId id="293" r:id="rId14"/>
    <p:sldId id="294" r:id="rId15"/>
    <p:sldId id="315" r:id="rId16"/>
    <p:sldId id="318" r:id="rId17"/>
    <p:sldId id="285" r:id="rId18"/>
    <p:sldId id="312" r:id="rId19"/>
    <p:sldId id="320" r:id="rId20"/>
    <p:sldId id="322" r:id="rId21"/>
    <p:sldId id="326" r:id="rId22"/>
    <p:sldId id="332" r:id="rId23"/>
    <p:sldId id="323" r:id="rId24"/>
    <p:sldId id="324" r:id="rId25"/>
    <p:sldId id="271" r:id="rId26"/>
    <p:sldId id="283" r:id="rId27"/>
    <p:sldId id="328" r:id="rId28"/>
    <p:sldId id="330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33CC"/>
    <a:srgbClr val="CC3300"/>
    <a:srgbClr val="FF3300"/>
    <a:srgbClr val="FF0066"/>
    <a:srgbClr val="FFFF00"/>
    <a:srgbClr val="6600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83673" autoAdjust="0"/>
  </p:normalViewPr>
  <p:slideViewPr>
    <p:cSldViewPr>
      <p:cViewPr varScale="1">
        <p:scale>
          <a:sx n="60" d="100"/>
          <a:sy n="60" d="100"/>
        </p:scale>
        <p:origin x="11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926E20-9889-49B9-88B0-8A58C900F1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A4006D-2990-4F95-95D0-C27862A7F56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94FA9292-6DFF-4DF5-8833-4780DE7365F9}" type="datetimeFigureOut">
              <a:rPr lang="en-US"/>
              <a:pPr>
                <a:defRPr/>
              </a:pPr>
              <a:t>17/11/2019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3878955-ED0B-4E53-9BE2-44B107D849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B459618-3D14-4757-860B-0EF8A85386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8E4BC-0F1C-4AFD-A9AA-5DB82360BE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E264C-F762-484E-87A5-E59995F0CB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9B89D0C-A775-4B13-A270-FD560870D8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3B3715EC-9FCE-4076-9134-153495FEA8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6B63BA7E-4CDF-464B-9FB7-C5FB657B26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1D560607-1214-4EF5-80BA-7DB9B172F226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30A248D-27E0-4AA4-B795-12C2E25836B8}" type="slidenum">
              <a:rPr lang="en-US" altLang="vi-VN" sz="1200">
                <a:latin typeface="Arial" panose="020B0604020202020204" pitchFamily="34" charset="0"/>
              </a:rPr>
              <a:pPr algn="r" eaLnBrk="1" hangingPunct="1"/>
              <a:t>21</a:t>
            </a:fld>
            <a:endParaRPr lang="en-US" altLang="vi-VN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61C63083-199C-456A-A963-FD0F7285C4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DA3FB849-4899-4194-A5AC-AF3C7B7F72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68A10FC8-22BD-48ED-A2BE-833EB9FB124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54A7398-29E0-473E-9549-AC3A926156AD}" type="slidenum">
              <a:rPr lang="en-US" altLang="vi-VN" sz="1200">
                <a:latin typeface="Arial" panose="020B0604020202020204" pitchFamily="34" charset="0"/>
              </a:rPr>
              <a:pPr algn="r" eaLnBrk="1" hangingPunct="1"/>
              <a:t>23</a:t>
            </a:fld>
            <a:endParaRPr lang="en-US" altLang="vi-VN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CA7E0AA-AF13-4529-99ED-F6ECDC99562D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C1106426-1A11-4892-9053-72B9EA873D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>
                <a:extLst>
                  <a:ext uri="{FF2B5EF4-FFF2-40B4-BE49-F238E27FC236}">
                    <a16:creationId xmlns:a16="http://schemas.microsoft.com/office/drawing/2014/main" id="{D32C82D7-86F9-4713-B4FF-2574E7BDAE9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6" name="Oval 5">
                <a:extLst>
                  <a:ext uri="{FF2B5EF4-FFF2-40B4-BE49-F238E27FC236}">
                    <a16:creationId xmlns:a16="http://schemas.microsoft.com/office/drawing/2014/main" id="{C38C30D2-934A-4F0A-BBC0-AC7218DBD74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AD53387-36A4-4652-AC42-CCA6F8732C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4" y="186"/>
              <a:ext cx="4308" cy="3372"/>
              <a:chOff x="0" y="-1"/>
              <a:chExt cx="5533" cy="4342"/>
            </a:xfrm>
          </p:grpSpPr>
          <p:grpSp>
            <p:nvGrpSpPr>
              <p:cNvPr id="22" name="Group 7">
                <a:extLst>
                  <a:ext uri="{FF2B5EF4-FFF2-40B4-BE49-F238E27FC236}">
                    <a16:creationId xmlns:a16="http://schemas.microsoft.com/office/drawing/2014/main" id="{5E4CF7FA-ED10-4BC2-9CED-CA5ED55631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-1"/>
                <a:ext cx="5470" cy="4342"/>
                <a:chOff x="0" y="-1"/>
                <a:chExt cx="5470" cy="4342"/>
              </a:xfrm>
            </p:grpSpPr>
            <p:grpSp>
              <p:nvGrpSpPr>
                <p:cNvPr id="33" name="Group 8">
                  <a:extLst>
                    <a:ext uri="{FF2B5EF4-FFF2-40B4-BE49-F238E27FC236}">
                      <a16:creationId xmlns:a16="http://schemas.microsoft.com/office/drawing/2014/main" id="{F42E6D86-7C4D-420A-A244-AEEF03089B8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40" y="787"/>
                  <a:ext cx="2918" cy="2151"/>
                  <a:chOff x="1266" y="815"/>
                  <a:chExt cx="2918" cy="2151"/>
                </a:xfrm>
              </p:grpSpPr>
              <p:sp>
                <p:nvSpPr>
                  <p:cNvPr id="133" name="Oval 9">
                    <a:extLst>
                      <a:ext uri="{FF2B5EF4-FFF2-40B4-BE49-F238E27FC236}">
                        <a16:creationId xmlns:a16="http://schemas.microsoft.com/office/drawing/2014/main" id="{39E1C730-3B63-44FA-A120-E00DAD0865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hidden">
                  <a:xfrm>
                    <a:off x="1266" y="815"/>
                    <a:ext cx="2918" cy="215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34" name="Oval 10">
                    <a:extLst>
                      <a:ext uri="{FF2B5EF4-FFF2-40B4-BE49-F238E27FC236}">
                        <a16:creationId xmlns:a16="http://schemas.microsoft.com/office/drawing/2014/main" id="{8528FB72-1E82-4207-A8F3-0D32C6BD64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2"/>
                    <a:ext cx="578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4" name="Group 11">
                  <a:extLst>
                    <a:ext uri="{FF2B5EF4-FFF2-40B4-BE49-F238E27FC236}">
                      <a16:creationId xmlns:a16="http://schemas.microsoft.com/office/drawing/2014/main" id="{0F19ED7E-79A4-4D6F-8340-883C88A8592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-1"/>
                  <a:ext cx="5470" cy="4342"/>
                  <a:chOff x="0" y="-1"/>
                  <a:chExt cx="5470" cy="4342"/>
                </a:xfrm>
              </p:grpSpPr>
              <p:grpSp>
                <p:nvGrpSpPr>
                  <p:cNvPr id="35" name="Group 12">
                    <a:extLst>
                      <a:ext uri="{FF2B5EF4-FFF2-40B4-BE49-F238E27FC236}">
                        <a16:creationId xmlns:a16="http://schemas.microsoft.com/office/drawing/2014/main" id="{18B40929-F014-462D-9FED-2D2F2B1D97A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6"/>
                    <a:chOff x="3471" y="1530"/>
                    <a:chExt cx="1258" cy="2326"/>
                  </a:xfrm>
                </p:grpSpPr>
                <p:sp>
                  <p:nvSpPr>
                    <p:cNvPr id="131" name="Freeform 13">
                      <a:extLst>
                        <a:ext uri="{FF2B5EF4-FFF2-40B4-BE49-F238E27FC236}">
                          <a16:creationId xmlns:a16="http://schemas.microsoft.com/office/drawing/2014/main" id="{C9A7675D-26E3-446B-BE33-DEB1D8B954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3" y="2237"/>
                      <a:ext cx="1727" cy="312"/>
                    </a:xfrm>
                    <a:custGeom>
                      <a:avLst/>
                      <a:gdLst>
                        <a:gd name="T0" fmla="*/ 0 w 2736"/>
                        <a:gd name="T1" fmla="*/ 119 h 504"/>
                        <a:gd name="T2" fmla="*/ 216 w 2736"/>
                        <a:gd name="T3" fmla="*/ 40 h 504"/>
                        <a:gd name="T4" fmla="*/ 445 w 2736"/>
                        <a:gd name="T5" fmla="*/ 6 h 504"/>
                        <a:gd name="T6" fmla="*/ 686 w 2736"/>
                        <a:gd name="T7" fmla="*/ 6 h 504"/>
                        <a:gd name="T8" fmla="*/ 682 w 2736"/>
                        <a:gd name="T9" fmla="*/ 25 h 504"/>
                        <a:gd name="T10" fmla="*/ 443 w 2736"/>
                        <a:gd name="T11" fmla="*/ 25 h 504"/>
                        <a:gd name="T12" fmla="*/ 164 w 2736"/>
                        <a:gd name="T13" fmla="*/ 69 h 504"/>
                        <a:gd name="T14" fmla="*/ 0 w 2736"/>
                        <a:gd name="T15" fmla="*/ 11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32" name="Freeform 14">
                      <a:extLst>
                        <a:ext uri="{FF2B5EF4-FFF2-40B4-BE49-F238E27FC236}">
                          <a16:creationId xmlns:a16="http://schemas.microsoft.com/office/drawing/2014/main" id="{20E90521-F175-4E4F-820F-DD81560A027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48"/>
                      <a:ext cx="926" cy="491"/>
                    </a:xfrm>
                    <a:custGeom>
                      <a:avLst/>
                      <a:gdLst>
                        <a:gd name="T0" fmla="*/ 1 w 1769"/>
                        <a:gd name="T1" fmla="*/ 2 h 791"/>
                        <a:gd name="T2" fmla="*/ 70 w 1769"/>
                        <a:gd name="T3" fmla="*/ 14 h 791"/>
                        <a:gd name="T4" fmla="*/ 165 w 1769"/>
                        <a:gd name="T5" fmla="*/ 48 h 791"/>
                        <a:gd name="T6" fmla="*/ 230 w 1769"/>
                        <a:gd name="T7" fmla="*/ 103 h 791"/>
                        <a:gd name="T8" fmla="*/ 251 w 1769"/>
                        <a:gd name="T9" fmla="*/ 145 h 791"/>
                        <a:gd name="T10" fmla="*/ 242 w 1769"/>
                        <a:gd name="T11" fmla="*/ 187 h 791"/>
                        <a:gd name="T12" fmla="*/ 227 w 1769"/>
                        <a:gd name="T13" fmla="*/ 151 h 791"/>
                        <a:gd name="T14" fmla="*/ 199 w 1769"/>
                        <a:gd name="T15" fmla="*/ 108 h 791"/>
                        <a:gd name="T16" fmla="*/ 158 w 1769"/>
                        <a:gd name="T17" fmla="*/ 70 h 791"/>
                        <a:gd name="T18" fmla="*/ 83 w 1769"/>
                        <a:gd name="T19" fmla="*/ 36 h 791"/>
                        <a:gd name="T20" fmla="*/ 0 w 1769"/>
                        <a:gd name="T21" fmla="*/ 18 h 791"/>
                        <a:gd name="T22" fmla="*/ 1 w 1769"/>
                        <a:gd name="T23" fmla="*/ 2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6" name="Group 15">
                    <a:extLst>
                      <a:ext uri="{FF2B5EF4-FFF2-40B4-BE49-F238E27FC236}">
                        <a16:creationId xmlns:a16="http://schemas.microsoft.com/office/drawing/2014/main" id="{88B23D1C-6741-4E8D-B6F7-07340666D71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37" y="1991"/>
                    <a:ext cx="2464" cy="1332"/>
                    <a:chOff x="2863" y="2019"/>
                    <a:chExt cx="2464" cy="1332"/>
                  </a:xfrm>
                </p:grpSpPr>
                <p:sp>
                  <p:nvSpPr>
                    <p:cNvPr id="129" name="Freeform 16">
                      <a:extLst>
                        <a:ext uri="{FF2B5EF4-FFF2-40B4-BE49-F238E27FC236}">
                          <a16:creationId xmlns:a16="http://schemas.microsoft.com/office/drawing/2014/main" id="{AF77C962-DAA6-4178-B56A-E46D98CB42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3" y="2019"/>
                      <a:ext cx="1816" cy="346"/>
                    </a:xfrm>
                    <a:custGeom>
                      <a:avLst/>
                      <a:gdLst>
                        <a:gd name="T0" fmla="*/ 0 w 2736"/>
                        <a:gd name="T1" fmla="*/ 163 h 504"/>
                        <a:gd name="T2" fmla="*/ 252 w 2736"/>
                        <a:gd name="T3" fmla="*/ 55 h 504"/>
                        <a:gd name="T4" fmla="*/ 518 w 2736"/>
                        <a:gd name="T5" fmla="*/ 8 h 504"/>
                        <a:gd name="T6" fmla="*/ 798 w 2736"/>
                        <a:gd name="T7" fmla="*/ 8 h 504"/>
                        <a:gd name="T8" fmla="*/ 793 w 2736"/>
                        <a:gd name="T9" fmla="*/ 34 h 504"/>
                        <a:gd name="T10" fmla="*/ 515 w 2736"/>
                        <a:gd name="T11" fmla="*/ 34 h 504"/>
                        <a:gd name="T12" fmla="*/ 191 w 2736"/>
                        <a:gd name="T13" fmla="*/ 95 h 504"/>
                        <a:gd name="T14" fmla="*/ 0 w 2736"/>
                        <a:gd name="T15" fmla="*/ 16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30" name="Freeform 17">
                      <a:extLst>
                        <a:ext uri="{FF2B5EF4-FFF2-40B4-BE49-F238E27FC236}">
                          <a16:creationId xmlns:a16="http://schemas.microsoft.com/office/drawing/2014/main" id="{0D357294-8CB5-48FD-A601-BD390DBD78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3 h 791"/>
                        <a:gd name="T2" fmla="*/ 81 w 1769"/>
                        <a:gd name="T3" fmla="*/ 19 h 791"/>
                        <a:gd name="T4" fmla="*/ 193 w 1769"/>
                        <a:gd name="T5" fmla="*/ 65 h 791"/>
                        <a:gd name="T6" fmla="*/ 269 w 1769"/>
                        <a:gd name="T7" fmla="*/ 141 h 791"/>
                        <a:gd name="T8" fmla="*/ 293 w 1769"/>
                        <a:gd name="T9" fmla="*/ 199 h 791"/>
                        <a:gd name="T10" fmla="*/ 282 w 1769"/>
                        <a:gd name="T11" fmla="*/ 257 h 791"/>
                        <a:gd name="T12" fmla="*/ 265 w 1769"/>
                        <a:gd name="T13" fmla="*/ 207 h 791"/>
                        <a:gd name="T14" fmla="*/ 232 w 1769"/>
                        <a:gd name="T15" fmla="*/ 149 h 791"/>
                        <a:gd name="T16" fmla="*/ 185 w 1769"/>
                        <a:gd name="T17" fmla="*/ 97 h 791"/>
                        <a:gd name="T18" fmla="*/ 97 w 1769"/>
                        <a:gd name="T19" fmla="*/ 50 h 791"/>
                        <a:gd name="T20" fmla="*/ 0 w 1769"/>
                        <a:gd name="T21" fmla="*/ 25 h 791"/>
                        <a:gd name="T22" fmla="*/ 1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7" name="Group 18">
                    <a:extLst>
                      <a:ext uri="{FF2B5EF4-FFF2-40B4-BE49-F238E27FC236}">
                        <a16:creationId xmlns:a16="http://schemas.microsoft.com/office/drawing/2014/main" id="{10E63194-4609-476D-B0E5-EE1FACAA2FA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71" y="1803"/>
                    <a:ext cx="2478" cy="1065"/>
                    <a:chOff x="2897" y="1831"/>
                    <a:chExt cx="2478" cy="1065"/>
                  </a:xfrm>
                </p:grpSpPr>
                <p:sp>
                  <p:nvSpPr>
                    <p:cNvPr id="127" name="Freeform 19">
                      <a:extLst>
                        <a:ext uri="{FF2B5EF4-FFF2-40B4-BE49-F238E27FC236}">
                          <a16:creationId xmlns:a16="http://schemas.microsoft.com/office/drawing/2014/main" id="{B26DEF95-AE1F-4607-8665-A5980747B72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1"/>
                      <a:ext cx="1738" cy="304"/>
                    </a:xfrm>
                    <a:custGeom>
                      <a:avLst/>
                      <a:gdLst>
                        <a:gd name="T0" fmla="*/ 0 w 2736"/>
                        <a:gd name="T1" fmla="*/ 110 h 504"/>
                        <a:gd name="T2" fmla="*/ 221 w 2736"/>
                        <a:gd name="T3" fmla="*/ 37 h 504"/>
                        <a:gd name="T4" fmla="*/ 454 w 2736"/>
                        <a:gd name="T5" fmla="*/ 5 h 504"/>
                        <a:gd name="T6" fmla="*/ 700 w 2736"/>
                        <a:gd name="T7" fmla="*/ 5 h 504"/>
                        <a:gd name="T8" fmla="*/ 696 w 2736"/>
                        <a:gd name="T9" fmla="*/ 22 h 504"/>
                        <a:gd name="T10" fmla="*/ 451 w 2736"/>
                        <a:gd name="T11" fmla="*/ 22 h 504"/>
                        <a:gd name="T12" fmla="*/ 167 w 2736"/>
                        <a:gd name="T13" fmla="*/ 64 h 504"/>
                        <a:gd name="T14" fmla="*/ 0 w 2736"/>
                        <a:gd name="T15" fmla="*/ 11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8" name="Freeform 20">
                      <a:extLst>
                        <a:ext uri="{FF2B5EF4-FFF2-40B4-BE49-F238E27FC236}">
                          <a16:creationId xmlns:a16="http://schemas.microsoft.com/office/drawing/2014/main" id="{DA5AE983-F0FF-484E-B710-94FFF3E0C0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3" y="2419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2 h 791"/>
                        <a:gd name="T2" fmla="*/ 71 w 1769"/>
                        <a:gd name="T3" fmla="*/ 12 h 791"/>
                        <a:gd name="T4" fmla="*/ 169 w 1769"/>
                        <a:gd name="T5" fmla="*/ 43 h 791"/>
                        <a:gd name="T6" fmla="*/ 236 w 1769"/>
                        <a:gd name="T7" fmla="*/ 94 h 791"/>
                        <a:gd name="T8" fmla="*/ 257 w 1769"/>
                        <a:gd name="T9" fmla="*/ 132 h 791"/>
                        <a:gd name="T10" fmla="*/ 247 w 1769"/>
                        <a:gd name="T11" fmla="*/ 172 h 791"/>
                        <a:gd name="T12" fmla="*/ 232 w 1769"/>
                        <a:gd name="T13" fmla="*/ 138 h 791"/>
                        <a:gd name="T14" fmla="*/ 203 w 1769"/>
                        <a:gd name="T15" fmla="*/ 99 h 791"/>
                        <a:gd name="T16" fmla="*/ 162 w 1769"/>
                        <a:gd name="T17" fmla="*/ 64 h 791"/>
                        <a:gd name="T18" fmla="*/ 85 w 1769"/>
                        <a:gd name="T19" fmla="*/ 33 h 791"/>
                        <a:gd name="T20" fmla="*/ 0 w 1769"/>
                        <a:gd name="T21" fmla="*/ 17 h 791"/>
                        <a:gd name="T22" fmla="*/ 1 w 1769"/>
                        <a:gd name="T23" fmla="*/ 2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8" name="Group 21">
                    <a:extLst>
                      <a:ext uri="{FF2B5EF4-FFF2-40B4-BE49-F238E27FC236}">
                        <a16:creationId xmlns:a16="http://schemas.microsoft.com/office/drawing/2014/main" id="{DD0B0303-798B-499E-B928-A98343C6D0B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8"/>
                    <a:chOff x="2924" y="1636"/>
                    <a:chExt cx="2472" cy="928"/>
                  </a:xfrm>
                </p:grpSpPr>
                <p:sp>
                  <p:nvSpPr>
                    <p:cNvPr id="125" name="Freeform 22">
                      <a:extLst>
                        <a:ext uri="{FF2B5EF4-FFF2-40B4-BE49-F238E27FC236}">
                          <a16:creationId xmlns:a16="http://schemas.microsoft.com/office/drawing/2014/main" id="{4A08C18C-D7AD-4F9E-8DD2-E94DE7E42FF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7"/>
                      <a:ext cx="1679" cy="335"/>
                    </a:xfrm>
                    <a:custGeom>
                      <a:avLst/>
                      <a:gdLst>
                        <a:gd name="T0" fmla="*/ 0 w 2736"/>
                        <a:gd name="T1" fmla="*/ 148 h 504"/>
                        <a:gd name="T2" fmla="*/ 199 w 2736"/>
                        <a:gd name="T3" fmla="*/ 49 h 504"/>
                        <a:gd name="T4" fmla="*/ 410 w 2736"/>
                        <a:gd name="T5" fmla="*/ 7 h 504"/>
                        <a:gd name="T6" fmla="*/ 631 w 2736"/>
                        <a:gd name="T7" fmla="*/ 7 h 504"/>
                        <a:gd name="T8" fmla="*/ 627 w 2736"/>
                        <a:gd name="T9" fmla="*/ 30 h 504"/>
                        <a:gd name="T10" fmla="*/ 407 w 2736"/>
                        <a:gd name="T11" fmla="*/ 30 h 504"/>
                        <a:gd name="T12" fmla="*/ 151 w 2736"/>
                        <a:gd name="T13" fmla="*/ 86 h 504"/>
                        <a:gd name="T14" fmla="*/ 0 w 2736"/>
                        <a:gd name="T15" fmla="*/ 14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6" name="Freeform 23">
                      <a:extLst>
                        <a:ext uri="{FF2B5EF4-FFF2-40B4-BE49-F238E27FC236}">
                          <a16:creationId xmlns:a16="http://schemas.microsoft.com/office/drawing/2014/main" id="{92BC8436-4669-4D41-94C1-B32A211619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4" y="2037"/>
                      <a:ext cx="902" cy="527"/>
                    </a:xfrm>
                    <a:custGeom>
                      <a:avLst/>
                      <a:gdLst>
                        <a:gd name="T0" fmla="*/ 1 w 1769"/>
                        <a:gd name="T1" fmla="*/ 2 h 791"/>
                        <a:gd name="T2" fmla="*/ 64 w 1769"/>
                        <a:gd name="T3" fmla="*/ 17 h 791"/>
                        <a:gd name="T4" fmla="*/ 153 w 1769"/>
                        <a:gd name="T5" fmla="*/ 59 h 791"/>
                        <a:gd name="T6" fmla="*/ 214 w 1769"/>
                        <a:gd name="T7" fmla="*/ 127 h 791"/>
                        <a:gd name="T8" fmla="*/ 233 w 1769"/>
                        <a:gd name="T9" fmla="*/ 180 h 791"/>
                        <a:gd name="T10" fmla="*/ 224 w 1769"/>
                        <a:gd name="T11" fmla="*/ 232 h 791"/>
                        <a:gd name="T12" fmla="*/ 211 w 1769"/>
                        <a:gd name="T13" fmla="*/ 187 h 791"/>
                        <a:gd name="T14" fmla="*/ 184 w 1769"/>
                        <a:gd name="T15" fmla="*/ 134 h 791"/>
                        <a:gd name="T16" fmla="*/ 147 w 1769"/>
                        <a:gd name="T17" fmla="*/ 87 h 791"/>
                        <a:gd name="T18" fmla="*/ 77 w 1769"/>
                        <a:gd name="T19" fmla="*/ 45 h 791"/>
                        <a:gd name="T20" fmla="*/ 0 w 1769"/>
                        <a:gd name="T21" fmla="*/ 23 h 791"/>
                        <a:gd name="T22" fmla="*/ 1 w 1769"/>
                        <a:gd name="T23" fmla="*/ 2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9" name="Group 24">
                    <a:extLst>
                      <a:ext uri="{FF2B5EF4-FFF2-40B4-BE49-F238E27FC236}">
                        <a16:creationId xmlns:a16="http://schemas.microsoft.com/office/drawing/2014/main" id="{C2E70FA6-9BD9-4494-8EB8-F8DA28000E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31" y="1386"/>
                    <a:ext cx="2343" cy="655"/>
                    <a:chOff x="2957" y="1414"/>
                    <a:chExt cx="2343" cy="655"/>
                  </a:xfrm>
                </p:grpSpPr>
                <p:sp>
                  <p:nvSpPr>
                    <p:cNvPr id="123" name="Freeform 25">
                      <a:extLst>
                        <a:ext uri="{FF2B5EF4-FFF2-40B4-BE49-F238E27FC236}">
                          <a16:creationId xmlns:a16="http://schemas.microsoft.com/office/drawing/2014/main" id="{BDF0495C-2C44-483B-BD4C-7BCC6577F7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7" y="1414"/>
                      <a:ext cx="1546" cy="312"/>
                    </a:xfrm>
                    <a:custGeom>
                      <a:avLst/>
                      <a:gdLst>
                        <a:gd name="T0" fmla="*/ 0 w 2736"/>
                        <a:gd name="T1" fmla="*/ 119 h 504"/>
                        <a:gd name="T2" fmla="*/ 156 w 2736"/>
                        <a:gd name="T3" fmla="*/ 40 h 504"/>
                        <a:gd name="T4" fmla="*/ 320 w 2736"/>
                        <a:gd name="T5" fmla="*/ 6 h 504"/>
                        <a:gd name="T6" fmla="*/ 492 w 2736"/>
                        <a:gd name="T7" fmla="*/ 6 h 504"/>
                        <a:gd name="T8" fmla="*/ 490 w 2736"/>
                        <a:gd name="T9" fmla="*/ 25 h 504"/>
                        <a:gd name="T10" fmla="*/ 317 w 2736"/>
                        <a:gd name="T11" fmla="*/ 25 h 504"/>
                        <a:gd name="T12" fmla="*/ 117 w 2736"/>
                        <a:gd name="T13" fmla="*/ 69 h 504"/>
                        <a:gd name="T14" fmla="*/ 0 w 2736"/>
                        <a:gd name="T15" fmla="*/ 11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4" name="Freeform 26">
                      <a:extLst>
                        <a:ext uri="{FF2B5EF4-FFF2-40B4-BE49-F238E27FC236}">
                          <a16:creationId xmlns:a16="http://schemas.microsoft.com/office/drawing/2014/main" id="{A03413EF-5767-416A-9982-FF10C21B95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1"/>
                      <a:ext cx="830" cy="488"/>
                    </a:xfrm>
                    <a:custGeom>
                      <a:avLst/>
                      <a:gdLst>
                        <a:gd name="T0" fmla="*/ 0 w 1769"/>
                        <a:gd name="T1" fmla="*/ 2 h 791"/>
                        <a:gd name="T2" fmla="*/ 50 w 1769"/>
                        <a:gd name="T3" fmla="*/ 14 h 791"/>
                        <a:gd name="T4" fmla="*/ 120 w 1769"/>
                        <a:gd name="T5" fmla="*/ 48 h 791"/>
                        <a:gd name="T6" fmla="*/ 167 w 1769"/>
                        <a:gd name="T7" fmla="*/ 102 h 791"/>
                        <a:gd name="T8" fmla="*/ 182 w 1769"/>
                        <a:gd name="T9" fmla="*/ 143 h 791"/>
                        <a:gd name="T10" fmla="*/ 175 w 1769"/>
                        <a:gd name="T11" fmla="*/ 186 h 791"/>
                        <a:gd name="T12" fmla="*/ 164 w 1769"/>
                        <a:gd name="T13" fmla="*/ 150 h 791"/>
                        <a:gd name="T14" fmla="*/ 144 w 1769"/>
                        <a:gd name="T15" fmla="*/ 108 h 791"/>
                        <a:gd name="T16" fmla="*/ 114 w 1769"/>
                        <a:gd name="T17" fmla="*/ 70 h 791"/>
                        <a:gd name="T18" fmla="*/ 60 w 1769"/>
                        <a:gd name="T19" fmla="*/ 36 h 791"/>
                        <a:gd name="T20" fmla="*/ 0 w 1769"/>
                        <a:gd name="T21" fmla="*/ 18 h 791"/>
                        <a:gd name="T22" fmla="*/ 0 w 1769"/>
                        <a:gd name="T23" fmla="*/ 2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0" name="Group 27">
                    <a:extLst>
                      <a:ext uri="{FF2B5EF4-FFF2-40B4-BE49-F238E27FC236}">
                        <a16:creationId xmlns:a16="http://schemas.microsoft.com/office/drawing/2014/main" id="{DB09109B-A172-4481-BB0B-97507BA171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57" y="1240"/>
                    <a:ext cx="2150" cy="341"/>
                    <a:chOff x="2983" y="1268"/>
                    <a:chExt cx="2150" cy="341"/>
                  </a:xfrm>
                </p:grpSpPr>
                <p:sp>
                  <p:nvSpPr>
                    <p:cNvPr id="121" name="Freeform 28">
                      <a:extLst>
                        <a:ext uri="{FF2B5EF4-FFF2-40B4-BE49-F238E27FC236}">
                          <a16:creationId xmlns:a16="http://schemas.microsoft.com/office/drawing/2014/main" id="{2FDB76AC-8267-4EAF-9EC5-77F1F6EF04F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20"/>
                    </a:xfrm>
                    <a:custGeom>
                      <a:avLst/>
                      <a:gdLst>
                        <a:gd name="T0" fmla="*/ 0 w 2736"/>
                        <a:gd name="T1" fmla="*/ 41 h 504"/>
                        <a:gd name="T2" fmla="*/ 116 w 2736"/>
                        <a:gd name="T3" fmla="*/ 14 h 504"/>
                        <a:gd name="T4" fmla="*/ 240 w 2736"/>
                        <a:gd name="T5" fmla="*/ 2 h 504"/>
                        <a:gd name="T6" fmla="*/ 369 w 2736"/>
                        <a:gd name="T7" fmla="*/ 2 h 504"/>
                        <a:gd name="T8" fmla="*/ 367 w 2736"/>
                        <a:gd name="T9" fmla="*/ 9 h 504"/>
                        <a:gd name="T10" fmla="*/ 238 w 2736"/>
                        <a:gd name="T11" fmla="*/ 9 h 504"/>
                        <a:gd name="T12" fmla="*/ 88 w 2736"/>
                        <a:gd name="T13" fmla="*/ 24 h 504"/>
                        <a:gd name="T14" fmla="*/ 0 w 2736"/>
                        <a:gd name="T15" fmla="*/ 4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2" name="Freeform 29">
                      <a:extLst>
                        <a:ext uri="{FF2B5EF4-FFF2-40B4-BE49-F238E27FC236}">
                          <a16:creationId xmlns:a16="http://schemas.microsoft.com/office/drawing/2014/main" id="{B5663E1C-5685-4141-B775-21C4148DBE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80" y="1268"/>
                      <a:ext cx="753" cy="341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7 w 1769"/>
                        <a:gd name="T3" fmla="*/ 4 h 791"/>
                        <a:gd name="T4" fmla="*/ 89 w 1769"/>
                        <a:gd name="T5" fmla="*/ 16 h 791"/>
                        <a:gd name="T6" fmla="*/ 124 w 1769"/>
                        <a:gd name="T7" fmla="*/ 35 h 791"/>
                        <a:gd name="T8" fmla="*/ 135 w 1769"/>
                        <a:gd name="T9" fmla="*/ 49 h 791"/>
                        <a:gd name="T10" fmla="*/ 130 w 1769"/>
                        <a:gd name="T11" fmla="*/ 63 h 791"/>
                        <a:gd name="T12" fmla="*/ 123 w 1769"/>
                        <a:gd name="T13" fmla="*/ 51 h 791"/>
                        <a:gd name="T14" fmla="*/ 107 w 1769"/>
                        <a:gd name="T15" fmla="*/ 37 h 791"/>
                        <a:gd name="T16" fmla="*/ 86 w 1769"/>
                        <a:gd name="T17" fmla="*/ 24 h 791"/>
                        <a:gd name="T18" fmla="*/ 45 w 1769"/>
                        <a:gd name="T19" fmla="*/ 12 h 791"/>
                        <a:gd name="T20" fmla="*/ 0 w 1769"/>
                        <a:gd name="T21" fmla="*/ 6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1" name="Group 30">
                    <a:extLst>
                      <a:ext uri="{FF2B5EF4-FFF2-40B4-BE49-F238E27FC236}">
                        <a16:creationId xmlns:a16="http://schemas.microsoft.com/office/drawing/2014/main" id="{060FBBF4-4F55-4278-A0DE-91AD6028D2D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12" y="890"/>
                    <a:ext cx="1879" cy="426"/>
                    <a:chOff x="2938" y="918"/>
                    <a:chExt cx="1879" cy="426"/>
                  </a:xfrm>
                </p:grpSpPr>
                <p:sp>
                  <p:nvSpPr>
                    <p:cNvPr id="119" name="Freeform 31">
                      <a:extLst>
                        <a:ext uri="{FF2B5EF4-FFF2-40B4-BE49-F238E27FC236}">
                          <a16:creationId xmlns:a16="http://schemas.microsoft.com/office/drawing/2014/main" id="{937FEDA5-D057-40D2-8676-29BDEB5BFE6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4" cy="215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79 w 2736"/>
                        <a:gd name="T3" fmla="*/ 13 h 504"/>
                        <a:gd name="T4" fmla="*/ 163 w 2736"/>
                        <a:gd name="T5" fmla="*/ 2 h 504"/>
                        <a:gd name="T6" fmla="*/ 251 w 2736"/>
                        <a:gd name="T7" fmla="*/ 2 h 504"/>
                        <a:gd name="T8" fmla="*/ 249 w 2736"/>
                        <a:gd name="T9" fmla="*/ 8 h 504"/>
                        <a:gd name="T10" fmla="*/ 161 w 2736"/>
                        <a:gd name="T11" fmla="*/ 8 h 504"/>
                        <a:gd name="T12" fmla="*/ 60 w 2736"/>
                        <a:gd name="T13" fmla="*/ 23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0" name="Freeform 32">
                      <a:extLst>
                        <a:ext uri="{FF2B5EF4-FFF2-40B4-BE49-F238E27FC236}">
                          <a16:creationId xmlns:a16="http://schemas.microsoft.com/office/drawing/2014/main" id="{4796D99C-2612-40D6-837F-D8D9A198DDD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7" y="918"/>
                      <a:ext cx="660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5 w 1769"/>
                        <a:gd name="T3" fmla="*/ 4 h 791"/>
                        <a:gd name="T4" fmla="*/ 61 w 1769"/>
                        <a:gd name="T5" fmla="*/ 15 h 791"/>
                        <a:gd name="T6" fmla="*/ 84 w 1769"/>
                        <a:gd name="T7" fmla="*/ 34 h 791"/>
                        <a:gd name="T8" fmla="*/ 92 w 1769"/>
                        <a:gd name="T9" fmla="*/ 47 h 791"/>
                        <a:gd name="T10" fmla="*/ 88 w 1769"/>
                        <a:gd name="T11" fmla="*/ 61 h 791"/>
                        <a:gd name="T12" fmla="*/ 83 w 1769"/>
                        <a:gd name="T13" fmla="*/ 49 h 791"/>
                        <a:gd name="T14" fmla="*/ 72 w 1769"/>
                        <a:gd name="T15" fmla="*/ 35 h 791"/>
                        <a:gd name="T16" fmla="*/ 58 w 1769"/>
                        <a:gd name="T17" fmla="*/ 23 h 791"/>
                        <a:gd name="T18" fmla="*/ 30 w 1769"/>
                        <a:gd name="T19" fmla="*/ 12 h 791"/>
                        <a:gd name="T20" fmla="*/ 0 w 1769"/>
                        <a:gd name="T21" fmla="*/ 6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2" name="Group 33">
                    <a:extLst>
                      <a:ext uri="{FF2B5EF4-FFF2-40B4-BE49-F238E27FC236}">
                        <a16:creationId xmlns:a16="http://schemas.microsoft.com/office/drawing/2014/main" id="{0263B9FD-1A68-4FBE-BC3B-6984FBB57FE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11" y="1626"/>
                    <a:ext cx="1254" cy="2328"/>
                    <a:chOff x="637" y="1654"/>
                    <a:chExt cx="1254" cy="2328"/>
                  </a:xfrm>
                </p:grpSpPr>
                <p:sp>
                  <p:nvSpPr>
                    <p:cNvPr id="117" name="Freeform 34">
                      <a:extLst>
                        <a:ext uri="{FF2B5EF4-FFF2-40B4-BE49-F238E27FC236}">
                          <a16:creationId xmlns:a16="http://schemas.microsoft.com/office/drawing/2014/main" id="{92D841DE-E399-4E0D-82E7-1DD39CFE16D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4" y="2361"/>
                      <a:ext cx="1724" cy="311"/>
                    </a:xfrm>
                    <a:custGeom>
                      <a:avLst/>
                      <a:gdLst>
                        <a:gd name="T0" fmla="*/ 0 w 2736"/>
                        <a:gd name="T1" fmla="*/ 119 h 504"/>
                        <a:gd name="T2" fmla="*/ 216 w 2736"/>
                        <a:gd name="T3" fmla="*/ 39 h 504"/>
                        <a:gd name="T4" fmla="*/ 444 w 2736"/>
                        <a:gd name="T5" fmla="*/ 6 h 504"/>
                        <a:gd name="T6" fmla="*/ 684 w 2736"/>
                        <a:gd name="T7" fmla="*/ 6 h 504"/>
                        <a:gd name="T8" fmla="*/ 681 w 2736"/>
                        <a:gd name="T9" fmla="*/ 24 h 504"/>
                        <a:gd name="T10" fmla="*/ 442 w 2736"/>
                        <a:gd name="T11" fmla="*/ 24 h 504"/>
                        <a:gd name="T12" fmla="*/ 164 w 2736"/>
                        <a:gd name="T13" fmla="*/ 69 h 504"/>
                        <a:gd name="T14" fmla="*/ 0 w 2736"/>
                        <a:gd name="T15" fmla="*/ 11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8" name="Freeform 35">
                      <a:extLst>
                        <a:ext uri="{FF2B5EF4-FFF2-40B4-BE49-F238E27FC236}">
                          <a16:creationId xmlns:a16="http://schemas.microsoft.com/office/drawing/2014/main" id="{33ED01F6-00BB-4C06-8B29-DBD7B2B20B4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4"/>
                      <a:ext cx="926" cy="488"/>
                    </a:xfrm>
                    <a:custGeom>
                      <a:avLst/>
                      <a:gdLst>
                        <a:gd name="T0" fmla="*/ 1 w 1769"/>
                        <a:gd name="T1" fmla="*/ 2 h 791"/>
                        <a:gd name="T2" fmla="*/ 70 w 1769"/>
                        <a:gd name="T3" fmla="*/ 14 h 791"/>
                        <a:gd name="T4" fmla="*/ 166 w 1769"/>
                        <a:gd name="T5" fmla="*/ 48 h 791"/>
                        <a:gd name="T6" fmla="*/ 231 w 1769"/>
                        <a:gd name="T7" fmla="*/ 103 h 791"/>
                        <a:gd name="T8" fmla="*/ 252 w 1769"/>
                        <a:gd name="T9" fmla="*/ 144 h 791"/>
                        <a:gd name="T10" fmla="*/ 242 w 1769"/>
                        <a:gd name="T11" fmla="*/ 187 h 791"/>
                        <a:gd name="T12" fmla="*/ 228 w 1769"/>
                        <a:gd name="T13" fmla="*/ 150 h 791"/>
                        <a:gd name="T14" fmla="*/ 199 w 1769"/>
                        <a:gd name="T15" fmla="*/ 108 h 791"/>
                        <a:gd name="T16" fmla="*/ 159 w 1769"/>
                        <a:gd name="T17" fmla="*/ 70 h 791"/>
                        <a:gd name="T18" fmla="*/ 83 w 1769"/>
                        <a:gd name="T19" fmla="*/ 36 h 791"/>
                        <a:gd name="T20" fmla="*/ 0 w 1769"/>
                        <a:gd name="T21" fmla="*/ 18 h 791"/>
                        <a:gd name="T22" fmla="*/ 1 w 1769"/>
                        <a:gd name="T23" fmla="*/ 2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3" name="Group 36">
                    <a:extLst>
                      <a:ext uri="{FF2B5EF4-FFF2-40B4-BE49-F238E27FC236}">
                        <a16:creationId xmlns:a16="http://schemas.microsoft.com/office/drawing/2014/main" id="{B305ADE4-2C15-41D9-BA86-A831E927EE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9" y="2169"/>
                    <a:ext cx="2464" cy="1332"/>
                    <a:chOff x="-5" y="2197"/>
                    <a:chExt cx="2464" cy="1332"/>
                  </a:xfrm>
                </p:grpSpPr>
                <p:sp>
                  <p:nvSpPr>
                    <p:cNvPr id="115" name="Freeform 37">
                      <a:extLst>
                        <a:ext uri="{FF2B5EF4-FFF2-40B4-BE49-F238E27FC236}">
                          <a16:creationId xmlns:a16="http://schemas.microsoft.com/office/drawing/2014/main" id="{CE246580-AF42-4A86-BF2A-E80F01ABB18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7" y="2197"/>
                      <a:ext cx="1812" cy="348"/>
                    </a:xfrm>
                    <a:custGeom>
                      <a:avLst/>
                      <a:gdLst>
                        <a:gd name="T0" fmla="*/ 0 w 2736"/>
                        <a:gd name="T1" fmla="*/ 166 h 504"/>
                        <a:gd name="T2" fmla="*/ 252 w 2736"/>
                        <a:gd name="T3" fmla="*/ 55 h 504"/>
                        <a:gd name="T4" fmla="*/ 518 w 2736"/>
                        <a:gd name="T5" fmla="*/ 8 h 504"/>
                        <a:gd name="T6" fmla="*/ 797 w 2736"/>
                        <a:gd name="T7" fmla="*/ 8 h 504"/>
                        <a:gd name="T8" fmla="*/ 792 w 2736"/>
                        <a:gd name="T9" fmla="*/ 34 h 504"/>
                        <a:gd name="T10" fmla="*/ 514 w 2736"/>
                        <a:gd name="T11" fmla="*/ 34 h 504"/>
                        <a:gd name="T12" fmla="*/ 191 w 2736"/>
                        <a:gd name="T13" fmla="*/ 96 h 504"/>
                        <a:gd name="T14" fmla="*/ 0 w 2736"/>
                        <a:gd name="T15" fmla="*/ 16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6" name="Freeform 38">
                      <a:extLst>
                        <a:ext uri="{FF2B5EF4-FFF2-40B4-BE49-F238E27FC236}">
                          <a16:creationId xmlns:a16="http://schemas.microsoft.com/office/drawing/2014/main" id="{BF1B2452-38CC-448F-BC25-9F2BD40979A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6"/>
                    </a:xfrm>
                    <a:custGeom>
                      <a:avLst/>
                      <a:gdLst>
                        <a:gd name="T0" fmla="*/ 1 w 1769"/>
                        <a:gd name="T1" fmla="*/ 3 h 791"/>
                        <a:gd name="T2" fmla="*/ 81 w 1769"/>
                        <a:gd name="T3" fmla="*/ 19 h 791"/>
                        <a:gd name="T4" fmla="*/ 193 w 1769"/>
                        <a:gd name="T5" fmla="*/ 66 h 791"/>
                        <a:gd name="T6" fmla="*/ 269 w 1769"/>
                        <a:gd name="T7" fmla="*/ 142 h 791"/>
                        <a:gd name="T8" fmla="*/ 293 w 1769"/>
                        <a:gd name="T9" fmla="*/ 200 h 791"/>
                        <a:gd name="T10" fmla="*/ 282 w 1769"/>
                        <a:gd name="T11" fmla="*/ 258 h 791"/>
                        <a:gd name="T12" fmla="*/ 265 w 1769"/>
                        <a:gd name="T13" fmla="*/ 207 h 791"/>
                        <a:gd name="T14" fmla="*/ 232 w 1769"/>
                        <a:gd name="T15" fmla="*/ 149 h 791"/>
                        <a:gd name="T16" fmla="*/ 185 w 1769"/>
                        <a:gd name="T17" fmla="*/ 97 h 791"/>
                        <a:gd name="T18" fmla="*/ 97 w 1769"/>
                        <a:gd name="T19" fmla="*/ 50 h 791"/>
                        <a:gd name="T20" fmla="*/ 0 w 1769"/>
                        <a:gd name="T21" fmla="*/ 25 h 791"/>
                        <a:gd name="T22" fmla="*/ 1 w 1769"/>
                        <a:gd name="T23" fmla="*/ 3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4" name="Group 39">
                    <a:extLst>
                      <a:ext uri="{FF2B5EF4-FFF2-40B4-BE49-F238E27FC236}">
                        <a16:creationId xmlns:a16="http://schemas.microsoft.com/office/drawing/2014/main" id="{B0F4702F-3300-4D7A-B30A-E7CB3F84EC4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3"/>
                    <a:chOff x="-52" y="2009"/>
                    <a:chExt cx="2477" cy="1063"/>
                  </a:xfrm>
                </p:grpSpPr>
                <p:sp>
                  <p:nvSpPr>
                    <p:cNvPr id="113" name="Freeform 40">
                      <a:extLst>
                        <a:ext uri="{FF2B5EF4-FFF2-40B4-BE49-F238E27FC236}">
                          <a16:creationId xmlns:a16="http://schemas.microsoft.com/office/drawing/2014/main" id="{950C21A1-9C42-4800-A444-0C92E3FA36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8" y="2009"/>
                      <a:ext cx="1738" cy="304"/>
                    </a:xfrm>
                    <a:custGeom>
                      <a:avLst/>
                      <a:gdLst>
                        <a:gd name="T0" fmla="*/ 0 w 2736"/>
                        <a:gd name="T1" fmla="*/ 110 h 504"/>
                        <a:gd name="T2" fmla="*/ 221 w 2736"/>
                        <a:gd name="T3" fmla="*/ 37 h 504"/>
                        <a:gd name="T4" fmla="*/ 454 w 2736"/>
                        <a:gd name="T5" fmla="*/ 5 h 504"/>
                        <a:gd name="T6" fmla="*/ 700 w 2736"/>
                        <a:gd name="T7" fmla="*/ 5 h 504"/>
                        <a:gd name="T8" fmla="*/ 696 w 2736"/>
                        <a:gd name="T9" fmla="*/ 22 h 504"/>
                        <a:gd name="T10" fmla="*/ 451 w 2736"/>
                        <a:gd name="T11" fmla="*/ 22 h 504"/>
                        <a:gd name="T12" fmla="*/ 167 w 2736"/>
                        <a:gd name="T13" fmla="*/ 64 h 504"/>
                        <a:gd name="T14" fmla="*/ 0 w 2736"/>
                        <a:gd name="T15" fmla="*/ 11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4" name="Freeform 41">
                      <a:extLst>
                        <a:ext uri="{FF2B5EF4-FFF2-40B4-BE49-F238E27FC236}">
                          <a16:creationId xmlns:a16="http://schemas.microsoft.com/office/drawing/2014/main" id="{0F710C7F-5369-4B0C-98EB-D3FBCADB50A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5"/>
                    </a:xfrm>
                    <a:custGeom>
                      <a:avLst/>
                      <a:gdLst>
                        <a:gd name="T0" fmla="*/ 1 w 1769"/>
                        <a:gd name="T1" fmla="*/ 2 h 791"/>
                        <a:gd name="T2" fmla="*/ 71 w 1769"/>
                        <a:gd name="T3" fmla="*/ 12 h 791"/>
                        <a:gd name="T4" fmla="*/ 169 w 1769"/>
                        <a:gd name="T5" fmla="*/ 43 h 791"/>
                        <a:gd name="T6" fmla="*/ 236 w 1769"/>
                        <a:gd name="T7" fmla="*/ 94 h 791"/>
                        <a:gd name="T8" fmla="*/ 257 w 1769"/>
                        <a:gd name="T9" fmla="*/ 132 h 791"/>
                        <a:gd name="T10" fmla="*/ 247 w 1769"/>
                        <a:gd name="T11" fmla="*/ 172 h 791"/>
                        <a:gd name="T12" fmla="*/ 232 w 1769"/>
                        <a:gd name="T13" fmla="*/ 138 h 791"/>
                        <a:gd name="T14" fmla="*/ 203 w 1769"/>
                        <a:gd name="T15" fmla="*/ 99 h 791"/>
                        <a:gd name="T16" fmla="*/ 162 w 1769"/>
                        <a:gd name="T17" fmla="*/ 64 h 791"/>
                        <a:gd name="T18" fmla="*/ 85 w 1769"/>
                        <a:gd name="T19" fmla="*/ 33 h 791"/>
                        <a:gd name="T20" fmla="*/ 0 w 1769"/>
                        <a:gd name="T21" fmla="*/ 17 h 791"/>
                        <a:gd name="T22" fmla="*/ 1 w 1769"/>
                        <a:gd name="T23" fmla="*/ 2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5" name="Group 42">
                    <a:extLst>
                      <a:ext uri="{FF2B5EF4-FFF2-40B4-BE49-F238E27FC236}">
                        <a16:creationId xmlns:a16="http://schemas.microsoft.com/office/drawing/2014/main" id="{811CF0BF-CA86-4A0B-85F6-47E523B01F8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0" y="1787"/>
                    <a:ext cx="2472" cy="927"/>
                    <a:chOff x="-74" y="1815"/>
                    <a:chExt cx="2472" cy="927"/>
                  </a:xfrm>
                </p:grpSpPr>
                <p:sp>
                  <p:nvSpPr>
                    <p:cNvPr id="111" name="Freeform 43">
                      <a:extLst>
                        <a:ext uri="{FF2B5EF4-FFF2-40B4-BE49-F238E27FC236}">
                          <a16:creationId xmlns:a16="http://schemas.microsoft.com/office/drawing/2014/main" id="{E2EBE094-6796-4CE9-B4A6-2C804DEA9B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0" y="1816"/>
                      <a:ext cx="1679" cy="335"/>
                    </a:xfrm>
                    <a:custGeom>
                      <a:avLst/>
                      <a:gdLst>
                        <a:gd name="T0" fmla="*/ 0 w 2736"/>
                        <a:gd name="T1" fmla="*/ 148 h 504"/>
                        <a:gd name="T2" fmla="*/ 199 w 2736"/>
                        <a:gd name="T3" fmla="*/ 49 h 504"/>
                        <a:gd name="T4" fmla="*/ 410 w 2736"/>
                        <a:gd name="T5" fmla="*/ 7 h 504"/>
                        <a:gd name="T6" fmla="*/ 631 w 2736"/>
                        <a:gd name="T7" fmla="*/ 7 h 504"/>
                        <a:gd name="T8" fmla="*/ 627 w 2736"/>
                        <a:gd name="T9" fmla="*/ 30 h 504"/>
                        <a:gd name="T10" fmla="*/ 407 w 2736"/>
                        <a:gd name="T11" fmla="*/ 30 h 504"/>
                        <a:gd name="T12" fmla="*/ 151 w 2736"/>
                        <a:gd name="T13" fmla="*/ 86 h 504"/>
                        <a:gd name="T14" fmla="*/ 0 w 2736"/>
                        <a:gd name="T15" fmla="*/ 14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2" name="Freeform 44">
                      <a:extLst>
                        <a:ext uri="{FF2B5EF4-FFF2-40B4-BE49-F238E27FC236}">
                          <a16:creationId xmlns:a16="http://schemas.microsoft.com/office/drawing/2014/main" id="{7ED6C549-4E5E-4F6E-AE04-BEACEF0418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5"/>
                      <a:ext cx="902" cy="527"/>
                    </a:xfrm>
                    <a:custGeom>
                      <a:avLst/>
                      <a:gdLst>
                        <a:gd name="T0" fmla="*/ 1 w 1769"/>
                        <a:gd name="T1" fmla="*/ 2 h 791"/>
                        <a:gd name="T2" fmla="*/ 64 w 1769"/>
                        <a:gd name="T3" fmla="*/ 17 h 791"/>
                        <a:gd name="T4" fmla="*/ 153 w 1769"/>
                        <a:gd name="T5" fmla="*/ 59 h 791"/>
                        <a:gd name="T6" fmla="*/ 214 w 1769"/>
                        <a:gd name="T7" fmla="*/ 127 h 791"/>
                        <a:gd name="T8" fmla="*/ 233 w 1769"/>
                        <a:gd name="T9" fmla="*/ 180 h 791"/>
                        <a:gd name="T10" fmla="*/ 224 w 1769"/>
                        <a:gd name="T11" fmla="*/ 232 h 791"/>
                        <a:gd name="T12" fmla="*/ 211 w 1769"/>
                        <a:gd name="T13" fmla="*/ 187 h 791"/>
                        <a:gd name="T14" fmla="*/ 184 w 1769"/>
                        <a:gd name="T15" fmla="*/ 134 h 791"/>
                        <a:gd name="T16" fmla="*/ 147 w 1769"/>
                        <a:gd name="T17" fmla="*/ 87 h 791"/>
                        <a:gd name="T18" fmla="*/ 77 w 1769"/>
                        <a:gd name="T19" fmla="*/ 45 h 791"/>
                        <a:gd name="T20" fmla="*/ 0 w 1769"/>
                        <a:gd name="T21" fmla="*/ 23 h 791"/>
                        <a:gd name="T22" fmla="*/ 1 w 1769"/>
                        <a:gd name="T23" fmla="*/ 2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6" name="Group 183">
                    <a:extLst>
                      <a:ext uri="{FF2B5EF4-FFF2-40B4-BE49-F238E27FC236}">
                        <a16:creationId xmlns:a16="http://schemas.microsoft.com/office/drawing/2014/main" id="{EC258FD1-1240-46B8-A954-4F4A12072C0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6"/>
                    <a:chOff x="22" y="1591"/>
                    <a:chExt cx="2342" cy="656"/>
                  </a:xfrm>
                </p:grpSpPr>
                <p:sp>
                  <p:nvSpPr>
                    <p:cNvPr id="109" name="Freeform 46">
                      <a:extLst>
                        <a:ext uri="{FF2B5EF4-FFF2-40B4-BE49-F238E27FC236}">
                          <a16:creationId xmlns:a16="http://schemas.microsoft.com/office/drawing/2014/main" id="{32240422-9A5C-4964-A734-B009838EBF4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2"/>
                      <a:ext cx="1545" cy="313"/>
                    </a:xfrm>
                    <a:custGeom>
                      <a:avLst/>
                      <a:gdLst>
                        <a:gd name="T0" fmla="*/ 0 w 2736"/>
                        <a:gd name="T1" fmla="*/ 120 h 504"/>
                        <a:gd name="T2" fmla="*/ 156 w 2736"/>
                        <a:gd name="T3" fmla="*/ 40 h 504"/>
                        <a:gd name="T4" fmla="*/ 320 w 2736"/>
                        <a:gd name="T5" fmla="*/ 6 h 504"/>
                        <a:gd name="T6" fmla="*/ 492 w 2736"/>
                        <a:gd name="T7" fmla="*/ 6 h 504"/>
                        <a:gd name="T8" fmla="*/ 490 w 2736"/>
                        <a:gd name="T9" fmla="*/ 25 h 504"/>
                        <a:gd name="T10" fmla="*/ 317 w 2736"/>
                        <a:gd name="T11" fmla="*/ 25 h 504"/>
                        <a:gd name="T12" fmla="*/ 117 w 2736"/>
                        <a:gd name="T13" fmla="*/ 70 h 504"/>
                        <a:gd name="T14" fmla="*/ 0 w 2736"/>
                        <a:gd name="T15" fmla="*/ 12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0" name="Freeform 47">
                      <a:extLst>
                        <a:ext uri="{FF2B5EF4-FFF2-40B4-BE49-F238E27FC236}">
                          <a16:creationId xmlns:a16="http://schemas.microsoft.com/office/drawing/2014/main" id="{647C481A-6E94-4BEC-AA63-53FA3104836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8"/>
                    </a:xfrm>
                    <a:custGeom>
                      <a:avLst/>
                      <a:gdLst>
                        <a:gd name="T0" fmla="*/ 0 w 1769"/>
                        <a:gd name="T1" fmla="*/ 2 h 791"/>
                        <a:gd name="T2" fmla="*/ 50 w 1769"/>
                        <a:gd name="T3" fmla="*/ 14 h 791"/>
                        <a:gd name="T4" fmla="*/ 120 w 1769"/>
                        <a:gd name="T5" fmla="*/ 48 h 791"/>
                        <a:gd name="T6" fmla="*/ 167 w 1769"/>
                        <a:gd name="T7" fmla="*/ 102 h 791"/>
                        <a:gd name="T8" fmla="*/ 182 w 1769"/>
                        <a:gd name="T9" fmla="*/ 143 h 791"/>
                        <a:gd name="T10" fmla="*/ 175 w 1769"/>
                        <a:gd name="T11" fmla="*/ 185 h 791"/>
                        <a:gd name="T12" fmla="*/ 164 w 1769"/>
                        <a:gd name="T13" fmla="*/ 149 h 791"/>
                        <a:gd name="T14" fmla="*/ 144 w 1769"/>
                        <a:gd name="T15" fmla="*/ 107 h 791"/>
                        <a:gd name="T16" fmla="*/ 114 w 1769"/>
                        <a:gd name="T17" fmla="*/ 70 h 791"/>
                        <a:gd name="T18" fmla="*/ 60 w 1769"/>
                        <a:gd name="T19" fmla="*/ 36 h 791"/>
                        <a:gd name="T20" fmla="*/ 0 w 1769"/>
                        <a:gd name="T21" fmla="*/ 18 h 791"/>
                        <a:gd name="T22" fmla="*/ 0 w 1769"/>
                        <a:gd name="T23" fmla="*/ 2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7" name="Group 48">
                    <a:extLst>
                      <a:ext uri="{FF2B5EF4-FFF2-40B4-BE49-F238E27FC236}">
                        <a16:creationId xmlns:a16="http://schemas.microsoft.com/office/drawing/2014/main" id="{986E17E6-147F-476E-9FEE-A048FDE283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2" y="1417"/>
                    <a:ext cx="2151" cy="345"/>
                    <a:chOff x="188" y="1445"/>
                    <a:chExt cx="2151" cy="345"/>
                  </a:xfrm>
                </p:grpSpPr>
                <p:sp>
                  <p:nvSpPr>
                    <p:cNvPr id="107" name="Freeform 49">
                      <a:extLst>
                        <a:ext uri="{FF2B5EF4-FFF2-40B4-BE49-F238E27FC236}">
                          <a16:creationId xmlns:a16="http://schemas.microsoft.com/office/drawing/2014/main" id="{0BFA6758-1678-4747-B0BD-57CF85CF43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6" y="1465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42 h 504"/>
                        <a:gd name="T2" fmla="*/ 116 w 2736"/>
                        <a:gd name="T3" fmla="*/ 14 h 504"/>
                        <a:gd name="T4" fmla="*/ 239 w 2736"/>
                        <a:gd name="T5" fmla="*/ 2 h 504"/>
                        <a:gd name="T6" fmla="*/ 369 w 2736"/>
                        <a:gd name="T7" fmla="*/ 2 h 504"/>
                        <a:gd name="T8" fmla="*/ 367 w 2736"/>
                        <a:gd name="T9" fmla="*/ 9 h 504"/>
                        <a:gd name="T10" fmla="*/ 238 w 2736"/>
                        <a:gd name="T11" fmla="*/ 9 h 504"/>
                        <a:gd name="T12" fmla="*/ 88 w 2736"/>
                        <a:gd name="T13" fmla="*/ 24 h 504"/>
                        <a:gd name="T14" fmla="*/ 0 w 2736"/>
                        <a:gd name="T15" fmla="*/ 42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8" name="Freeform 50">
                      <a:extLst>
                        <a:ext uri="{FF2B5EF4-FFF2-40B4-BE49-F238E27FC236}">
                          <a16:creationId xmlns:a16="http://schemas.microsoft.com/office/drawing/2014/main" id="{FA19CE42-7802-426E-8C79-75E5CBE0E4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8" y="1445"/>
                      <a:ext cx="753" cy="34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7 w 1769"/>
                        <a:gd name="T3" fmla="*/ 4 h 791"/>
                        <a:gd name="T4" fmla="*/ 89 w 1769"/>
                        <a:gd name="T5" fmla="*/ 17 h 791"/>
                        <a:gd name="T6" fmla="*/ 124 w 1769"/>
                        <a:gd name="T7" fmla="*/ 36 h 791"/>
                        <a:gd name="T8" fmla="*/ 135 w 1769"/>
                        <a:gd name="T9" fmla="*/ 50 h 791"/>
                        <a:gd name="T10" fmla="*/ 130 w 1769"/>
                        <a:gd name="T11" fmla="*/ 65 h 791"/>
                        <a:gd name="T12" fmla="*/ 123 w 1769"/>
                        <a:gd name="T13" fmla="*/ 52 h 791"/>
                        <a:gd name="T14" fmla="*/ 107 w 1769"/>
                        <a:gd name="T15" fmla="*/ 38 h 791"/>
                        <a:gd name="T16" fmla="*/ 86 w 1769"/>
                        <a:gd name="T17" fmla="*/ 24 h 791"/>
                        <a:gd name="T18" fmla="*/ 45 w 1769"/>
                        <a:gd name="T19" fmla="*/ 13 h 791"/>
                        <a:gd name="T20" fmla="*/ 0 w 1769"/>
                        <a:gd name="T21" fmla="*/ 6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8" name="Group 51">
                    <a:extLst>
                      <a:ext uri="{FF2B5EF4-FFF2-40B4-BE49-F238E27FC236}">
                        <a16:creationId xmlns:a16="http://schemas.microsoft.com/office/drawing/2014/main" id="{1625182D-6037-4326-8F26-4AEAE8EED6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8" y="1067"/>
                    <a:ext cx="1879" cy="425"/>
                    <a:chOff x="504" y="1095"/>
                    <a:chExt cx="1879" cy="425"/>
                  </a:xfrm>
                </p:grpSpPr>
                <p:sp>
                  <p:nvSpPr>
                    <p:cNvPr id="105" name="Freeform 52">
                      <a:extLst>
                        <a:ext uri="{FF2B5EF4-FFF2-40B4-BE49-F238E27FC236}">
                          <a16:creationId xmlns:a16="http://schemas.microsoft.com/office/drawing/2014/main" id="{476550DE-36C5-4464-A0FD-9B77E8AE86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4"/>
                      <a:ext cx="1232" cy="215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79 w 2736"/>
                        <a:gd name="T3" fmla="*/ 13 h 504"/>
                        <a:gd name="T4" fmla="*/ 163 w 2736"/>
                        <a:gd name="T5" fmla="*/ 2 h 504"/>
                        <a:gd name="T6" fmla="*/ 251 w 2736"/>
                        <a:gd name="T7" fmla="*/ 2 h 504"/>
                        <a:gd name="T8" fmla="*/ 249 w 2736"/>
                        <a:gd name="T9" fmla="*/ 8 h 504"/>
                        <a:gd name="T10" fmla="*/ 161 w 2736"/>
                        <a:gd name="T11" fmla="*/ 8 h 504"/>
                        <a:gd name="T12" fmla="*/ 60 w 2736"/>
                        <a:gd name="T13" fmla="*/ 23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6" name="Freeform 53">
                      <a:extLst>
                        <a:ext uri="{FF2B5EF4-FFF2-40B4-BE49-F238E27FC236}">
                          <a16:creationId xmlns:a16="http://schemas.microsoft.com/office/drawing/2014/main" id="{8D7369A0-F0D8-497B-8509-7A952D3C677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4" y="1094"/>
                      <a:ext cx="660" cy="33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5 w 1769"/>
                        <a:gd name="T3" fmla="*/ 4 h 791"/>
                        <a:gd name="T4" fmla="*/ 61 w 1769"/>
                        <a:gd name="T5" fmla="*/ 16 h 791"/>
                        <a:gd name="T6" fmla="*/ 84 w 1769"/>
                        <a:gd name="T7" fmla="*/ 34 h 791"/>
                        <a:gd name="T8" fmla="*/ 92 w 1769"/>
                        <a:gd name="T9" fmla="*/ 48 h 791"/>
                        <a:gd name="T10" fmla="*/ 88 w 1769"/>
                        <a:gd name="T11" fmla="*/ 62 h 791"/>
                        <a:gd name="T12" fmla="*/ 83 w 1769"/>
                        <a:gd name="T13" fmla="*/ 50 h 791"/>
                        <a:gd name="T14" fmla="*/ 72 w 1769"/>
                        <a:gd name="T15" fmla="*/ 36 h 791"/>
                        <a:gd name="T16" fmla="*/ 58 w 1769"/>
                        <a:gd name="T17" fmla="*/ 23 h 791"/>
                        <a:gd name="T18" fmla="*/ 30 w 1769"/>
                        <a:gd name="T19" fmla="*/ 12 h 791"/>
                        <a:gd name="T20" fmla="*/ 0 w 1769"/>
                        <a:gd name="T21" fmla="*/ 6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9" name="Group 54">
                    <a:extLst>
                      <a:ext uri="{FF2B5EF4-FFF2-40B4-BE49-F238E27FC236}">
                        <a16:creationId xmlns:a16="http://schemas.microsoft.com/office/drawing/2014/main" id="{6F9FCD57-6854-4C98-980A-6D1E62E178F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9" y="872"/>
                    <a:ext cx="1852" cy="553"/>
                    <a:chOff x="615" y="900"/>
                    <a:chExt cx="1852" cy="553"/>
                  </a:xfrm>
                </p:grpSpPr>
                <p:sp>
                  <p:nvSpPr>
                    <p:cNvPr id="103" name="Freeform 55">
                      <a:extLst>
                        <a:ext uri="{FF2B5EF4-FFF2-40B4-BE49-F238E27FC236}">
                          <a16:creationId xmlns:a16="http://schemas.microsoft.com/office/drawing/2014/main" id="{A7934202-3A8D-4019-BF84-11AC794980D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37"/>
                      <a:ext cx="1234" cy="215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79 w 2736"/>
                        <a:gd name="T3" fmla="*/ 13 h 504"/>
                        <a:gd name="T4" fmla="*/ 163 w 2736"/>
                        <a:gd name="T5" fmla="*/ 2 h 504"/>
                        <a:gd name="T6" fmla="*/ 251 w 2736"/>
                        <a:gd name="T7" fmla="*/ 2 h 504"/>
                        <a:gd name="T8" fmla="*/ 249 w 2736"/>
                        <a:gd name="T9" fmla="*/ 8 h 504"/>
                        <a:gd name="T10" fmla="*/ 161 w 2736"/>
                        <a:gd name="T11" fmla="*/ 8 h 504"/>
                        <a:gd name="T12" fmla="*/ 60 w 2736"/>
                        <a:gd name="T13" fmla="*/ 23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4" name="Freeform 56">
                      <a:extLst>
                        <a:ext uri="{FF2B5EF4-FFF2-40B4-BE49-F238E27FC236}">
                          <a16:creationId xmlns:a16="http://schemas.microsoft.com/office/drawing/2014/main" id="{0CB934D5-A1CB-4331-9DB3-82F393654E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4" y="900"/>
                      <a:ext cx="667" cy="33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6 w 1769"/>
                        <a:gd name="T3" fmla="*/ 4 h 791"/>
                        <a:gd name="T4" fmla="*/ 61 w 1769"/>
                        <a:gd name="T5" fmla="*/ 15 h 791"/>
                        <a:gd name="T6" fmla="*/ 85 w 1769"/>
                        <a:gd name="T7" fmla="*/ 34 h 791"/>
                        <a:gd name="T8" fmla="*/ 93 w 1769"/>
                        <a:gd name="T9" fmla="*/ 47 h 791"/>
                        <a:gd name="T10" fmla="*/ 89 w 1769"/>
                        <a:gd name="T11" fmla="*/ 61 h 791"/>
                        <a:gd name="T12" fmla="*/ 84 w 1769"/>
                        <a:gd name="T13" fmla="*/ 49 h 791"/>
                        <a:gd name="T14" fmla="*/ 73 w 1769"/>
                        <a:gd name="T15" fmla="*/ 35 h 791"/>
                        <a:gd name="T16" fmla="*/ 59 w 1769"/>
                        <a:gd name="T17" fmla="*/ 23 h 791"/>
                        <a:gd name="T18" fmla="*/ 31 w 1769"/>
                        <a:gd name="T19" fmla="*/ 12 h 791"/>
                        <a:gd name="T20" fmla="*/ 0 w 1769"/>
                        <a:gd name="T21" fmla="*/ 6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0" name="Group 57">
                    <a:extLst>
                      <a:ext uri="{FF2B5EF4-FFF2-40B4-BE49-F238E27FC236}">
                        <a16:creationId xmlns:a16="http://schemas.microsoft.com/office/drawing/2014/main" id="{F6CF8809-A6AF-4AE0-BDD2-A28F54FB7C3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1" y="590"/>
                    <a:ext cx="1765" cy="741"/>
                    <a:chOff x="911" y="590"/>
                    <a:chExt cx="1765" cy="741"/>
                  </a:xfrm>
                </p:grpSpPr>
                <p:sp>
                  <p:nvSpPr>
                    <p:cNvPr id="101" name="Freeform 58">
                      <a:extLst>
                        <a:ext uri="{FF2B5EF4-FFF2-40B4-BE49-F238E27FC236}">
                          <a16:creationId xmlns:a16="http://schemas.microsoft.com/office/drawing/2014/main" id="{C98DD260-E58C-49B9-9F1D-D4E1D113C9D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4" y="1115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79 w 2736"/>
                        <a:gd name="T3" fmla="*/ 13 h 504"/>
                        <a:gd name="T4" fmla="*/ 163 w 2736"/>
                        <a:gd name="T5" fmla="*/ 2 h 504"/>
                        <a:gd name="T6" fmla="*/ 251 w 2736"/>
                        <a:gd name="T7" fmla="*/ 2 h 504"/>
                        <a:gd name="T8" fmla="*/ 249 w 2736"/>
                        <a:gd name="T9" fmla="*/ 8 h 504"/>
                        <a:gd name="T10" fmla="*/ 161 w 2736"/>
                        <a:gd name="T11" fmla="*/ 8 h 504"/>
                        <a:gd name="T12" fmla="*/ 60 w 2736"/>
                        <a:gd name="T13" fmla="*/ 23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2" name="Freeform 59">
                      <a:extLst>
                        <a:ext uri="{FF2B5EF4-FFF2-40B4-BE49-F238E27FC236}">
                          <a16:creationId xmlns:a16="http://schemas.microsoft.com/office/drawing/2014/main" id="{3AAF565E-260E-4036-A782-BD7D6D95709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90"/>
                      <a:ext cx="660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5 w 1769"/>
                        <a:gd name="T3" fmla="*/ 4 h 791"/>
                        <a:gd name="T4" fmla="*/ 61 w 1769"/>
                        <a:gd name="T5" fmla="*/ 15 h 791"/>
                        <a:gd name="T6" fmla="*/ 84 w 1769"/>
                        <a:gd name="T7" fmla="*/ 34 h 791"/>
                        <a:gd name="T8" fmla="*/ 92 w 1769"/>
                        <a:gd name="T9" fmla="*/ 47 h 791"/>
                        <a:gd name="T10" fmla="*/ 88 w 1769"/>
                        <a:gd name="T11" fmla="*/ 61 h 791"/>
                        <a:gd name="T12" fmla="*/ 83 w 1769"/>
                        <a:gd name="T13" fmla="*/ 49 h 791"/>
                        <a:gd name="T14" fmla="*/ 72 w 1769"/>
                        <a:gd name="T15" fmla="*/ 35 h 791"/>
                        <a:gd name="T16" fmla="*/ 58 w 1769"/>
                        <a:gd name="T17" fmla="*/ 23 h 791"/>
                        <a:gd name="T18" fmla="*/ 30 w 1769"/>
                        <a:gd name="T19" fmla="*/ 12 h 791"/>
                        <a:gd name="T20" fmla="*/ 0 w 1769"/>
                        <a:gd name="T21" fmla="*/ 6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1" name="Group 60">
                    <a:extLst>
                      <a:ext uri="{FF2B5EF4-FFF2-40B4-BE49-F238E27FC236}">
                        <a16:creationId xmlns:a16="http://schemas.microsoft.com/office/drawing/2014/main" id="{CFB3F12E-425F-4395-9806-A2F8299E7D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8" y="300"/>
                    <a:ext cx="1693" cy="891"/>
                    <a:chOff x="1118" y="300"/>
                    <a:chExt cx="1693" cy="891"/>
                  </a:xfrm>
                </p:grpSpPr>
                <p:sp>
                  <p:nvSpPr>
                    <p:cNvPr id="99" name="Freeform 61">
                      <a:extLst>
                        <a:ext uri="{FF2B5EF4-FFF2-40B4-BE49-F238E27FC236}">
                          <a16:creationId xmlns:a16="http://schemas.microsoft.com/office/drawing/2014/main" id="{BAC8B0CF-552A-4EE3-9E87-3621CFDD3E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0" y="976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2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3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0" name="Freeform 62">
                      <a:extLst>
                        <a:ext uri="{FF2B5EF4-FFF2-40B4-BE49-F238E27FC236}">
                          <a16:creationId xmlns:a16="http://schemas.microsoft.com/office/drawing/2014/main" id="{1FB1B939-161A-49D3-97C9-74CBB311773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17" y="300"/>
                      <a:ext cx="672" cy="33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7 w 1769"/>
                        <a:gd name="T3" fmla="*/ 4 h 791"/>
                        <a:gd name="T4" fmla="*/ 63 w 1769"/>
                        <a:gd name="T5" fmla="*/ 15 h 791"/>
                        <a:gd name="T6" fmla="*/ 88 w 1769"/>
                        <a:gd name="T7" fmla="*/ 34 h 791"/>
                        <a:gd name="T8" fmla="*/ 96 w 1769"/>
                        <a:gd name="T9" fmla="*/ 48 h 791"/>
                        <a:gd name="T10" fmla="*/ 93 w 1769"/>
                        <a:gd name="T11" fmla="*/ 62 h 791"/>
                        <a:gd name="T12" fmla="*/ 87 w 1769"/>
                        <a:gd name="T13" fmla="*/ 50 h 791"/>
                        <a:gd name="T14" fmla="*/ 76 w 1769"/>
                        <a:gd name="T15" fmla="*/ 36 h 791"/>
                        <a:gd name="T16" fmla="*/ 61 w 1769"/>
                        <a:gd name="T17" fmla="*/ 23 h 791"/>
                        <a:gd name="T18" fmla="*/ 32 w 1769"/>
                        <a:gd name="T19" fmla="*/ 12 h 791"/>
                        <a:gd name="T20" fmla="*/ 0 w 1769"/>
                        <a:gd name="T21" fmla="*/ 6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2" name="Group 63">
                    <a:extLst>
                      <a:ext uri="{FF2B5EF4-FFF2-40B4-BE49-F238E27FC236}">
                        <a16:creationId xmlns:a16="http://schemas.microsoft.com/office/drawing/2014/main" id="{686387A8-F20A-4D52-A5B6-21CA4000494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4"/>
                    <a:chOff x="1633" y="104"/>
                    <a:chExt cx="778" cy="1514"/>
                  </a:xfrm>
                </p:grpSpPr>
                <p:sp>
                  <p:nvSpPr>
                    <p:cNvPr id="97" name="Freeform 64">
                      <a:extLst>
                        <a:ext uri="{FF2B5EF4-FFF2-40B4-BE49-F238E27FC236}">
                          <a16:creationId xmlns:a16="http://schemas.microsoft.com/office/drawing/2014/main" id="{5572519D-6620-4AF7-A727-6A7062D4FBD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61"/>
                      <a:ext cx="1101" cy="214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56 w 2736"/>
                        <a:gd name="T3" fmla="*/ 13 h 504"/>
                        <a:gd name="T4" fmla="*/ 115 w 2736"/>
                        <a:gd name="T5" fmla="*/ 2 h 504"/>
                        <a:gd name="T6" fmla="*/ 178 w 2736"/>
                        <a:gd name="T7" fmla="*/ 2 h 504"/>
                        <a:gd name="T8" fmla="*/ 177 w 2736"/>
                        <a:gd name="T9" fmla="*/ 8 h 504"/>
                        <a:gd name="T10" fmla="*/ 115 w 2736"/>
                        <a:gd name="T11" fmla="*/ 8 h 504"/>
                        <a:gd name="T12" fmla="*/ 43 w 2736"/>
                        <a:gd name="T13" fmla="*/ 23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8" name="Freeform 65">
                      <a:extLst>
                        <a:ext uri="{FF2B5EF4-FFF2-40B4-BE49-F238E27FC236}">
                          <a16:creationId xmlns:a16="http://schemas.microsoft.com/office/drawing/2014/main" id="{2958E86A-DB7B-461E-8C5A-E98B29CC290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2"/>
                      <a:ext cx="591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8 w 1769"/>
                        <a:gd name="T3" fmla="*/ 4 h 791"/>
                        <a:gd name="T4" fmla="*/ 43 w 1769"/>
                        <a:gd name="T5" fmla="*/ 15 h 791"/>
                        <a:gd name="T6" fmla="*/ 60 w 1769"/>
                        <a:gd name="T7" fmla="*/ 34 h 791"/>
                        <a:gd name="T8" fmla="*/ 65 w 1769"/>
                        <a:gd name="T9" fmla="*/ 47 h 791"/>
                        <a:gd name="T10" fmla="*/ 63 w 1769"/>
                        <a:gd name="T11" fmla="*/ 61 h 791"/>
                        <a:gd name="T12" fmla="*/ 59 w 1769"/>
                        <a:gd name="T13" fmla="*/ 49 h 791"/>
                        <a:gd name="T14" fmla="*/ 52 w 1769"/>
                        <a:gd name="T15" fmla="*/ 35 h 791"/>
                        <a:gd name="T16" fmla="*/ 41 w 1769"/>
                        <a:gd name="T17" fmla="*/ 23 h 791"/>
                        <a:gd name="T18" fmla="*/ 22 w 1769"/>
                        <a:gd name="T19" fmla="*/ 12 h 791"/>
                        <a:gd name="T20" fmla="*/ 0 w 1769"/>
                        <a:gd name="T21" fmla="*/ 6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3" name="Group 66">
                    <a:extLst>
                      <a:ext uri="{FF2B5EF4-FFF2-40B4-BE49-F238E27FC236}">
                        <a16:creationId xmlns:a16="http://schemas.microsoft.com/office/drawing/2014/main" id="{E44F0A4A-8C0B-48B8-BB27-83CD35E4CF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009" y="-1"/>
                    <a:ext cx="634" cy="1536"/>
                    <a:chOff x="1935" y="27"/>
                    <a:chExt cx="634" cy="1536"/>
                  </a:xfrm>
                </p:grpSpPr>
                <p:sp>
                  <p:nvSpPr>
                    <p:cNvPr id="95" name="Freeform 67">
                      <a:extLst>
                        <a:ext uri="{FF2B5EF4-FFF2-40B4-BE49-F238E27FC236}">
                          <a16:creationId xmlns:a16="http://schemas.microsoft.com/office/drawing/2014/main" id="{92109627-B107-4DB8-8EEF-7B344A0540A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5"/>
                      <a:ext cx="1061" cy="216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50 w 2736"/>
                        <a:gd name="T3" fmla="*/ 13 h 504"/>
                        <a:gd name="T4" fmla="*/ 104 w 2736"/>
                        <a:gd name="T5" fmla="*/ 2 h 504"/>
                        <a:gd name="T6" fmla="*/ 159 w 2736"/>
                        <a:gd name="T7" fmla="*/ 2 h 504"/>
                        <a:gd name="T8" fmla="*/ 159 w 2736"/>
                        <a:gd name="T9" fmla="*/ 8 h 504"/>
                        <a:gd name="T10" fmla="*/ 103 w 2736"/>
                        <a:gd name="T11" fmla="*/ 8 h 504"/>
                        <a:gd name="T12" fmla="*/ 38 w 2736"/>
                        <a:gd name="T13" fmla="*/ 23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6" name="Freeform 68">
                      <a:extLst>
                        <a:ext uri="{FF2B5EF4-FFF2-40B4-BE49-F238E27FC236}">
                          <a16:creationId xmlns:a16="http://schemas.microsoft.com/office/drawing/2014/main" id="{EBF89659-1B7E-4F69-AA62-292D3F9567A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8" y="143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6 w 1769"/>
                        <a:gd name="T3" fmla="*/ 4 h 791"/>
                        <a:gd name="T4" fmla="*/ 39 w 1769"/>
                        <a:gd name="T5" fmla="*/ 15 h 791"/>
                        <a:gd name="T6" fmla="*/ 54 w 1769"/>
                        <a:gd name="T7" fmla="*/ 34 h 791"/>
                        <a:gd name="T8" fmla="*/ 59 w 1769"/>
                        <a:gd name="T9" fmla="*/ 47 h 791"/>
                        <a:gd name="T10" fmla="*/ 56 w 1769"/>
                        <a:gd name="T11" fmla="*/ 62 h 791"/>
                        <a:gd name="T12" fmla="*/ 53 w 1769"/>
                        <a:gd name="T13" fmla="*/ 49 h 791"/>
                        <a:gd name="T14" fmla="*/ 46 w 1769"/>
                        <a:gd name="T15" fmla="*/ 35 h 791"/>
                        <a:gd name="T16" fmla="*/ 37 w 1769"/>
                        <a:gd name="T17" fmla="*/ 23 h 791"/>
                        <a:gd name="T18" fmla="*/ 19 w 1769"/>
                        <a:gd name="T19" fmla="*/ 12 h 791"/>
                        <a:gd name="T20" fmla="*/ 0 w 1769"/>
                        <a:gd name="T21" fmla="*/ 6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4" name="Group 69">
                    <a:extLst>
                      <a:ext uri="{FF2B5EF4-FFF2-40B4-BE49-F238E27FC236}">
                        <a16:creationId xmlns:a16="http://schemas.microsoft.com/office/drawing/2014/main" id="{3FA2DE4F-E6B7-4457-98CC-AF77FF5AFB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2" cy="565"/>
                    <a:chOff x="2822" y="672"/>
                    <a:chExt cx="1842" cy="565"/>
                  </a:xfrm>
                </p:grpSpPr>
                <p:sp>
                  <p:nvSpPr>
                    <p:cNvPr id="93" name="Freeform 70">
                      <a:extLst>
                        <a:ext uri="{FF2B5EF4-FFF2-40B4-BE49-F238E27FC236}">
                          <a16:creationId xmlns:a16="http://schemas.microsoft.com/office/drawing/2014/main" id="{C8F32ADA-C3CA-4C5A-ADEA-90DB2B37CB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2"/>
                      <a:ext cx="1232" cy="215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79 w 2736"/>
                        <a:gd name="T3" fmla="*/ 13 h 504"/>
                        <a:gd name="T4" fmla="*/ 162 w 2736"/>
                        <a:gd name="T5" fmla="*/ 2 h 504"/>
                        <a:gd name="T6" fmla="*/ 250 w 2736"/>
                        <a:gd name="T7" fmla="*/ 2 h 504"/>
                        <a:gd name="T8" fmla="*/ 249 w 2736"/>
                        <a:gd name="T9" fmla="*/ 8 h 504"/>
                        <a:gd name="T10" fmla="*/ 161 w 2736"/>
                        <a:gd name="T11" fmla="*/ 8 h 504"/>
                        <a:gd name="T12" fmla="*/ 60 w 2736"/>
                        <a:gd name="T13" fmla="*/ 23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4" name="Freeform 71">
                      <a:extLst>
                        <a:ext uri="{FF2B5EF4-FFF2-40B4-BE49-F238E27FC236}">
                          <a16:creationId xmlns:a16="http://schemas.microsoft.com/office/drawing/2014/main" id="{CC65AA05-A219-4B0A-AD62-D41D104E92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4" y="672"/>
                      <a:ext cx="660" cy="340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5 w 1769"/>
                        <a:gd name="T3" fmla="*/ 4 h 791"/>
                        <a:gd name="T4" fmla="*/ 61 w 1769"/>
                        <a:gd name="T5" fmla="*/ 16 h 791"/>
                        <a:gd name="T6" fmla="*/ 84 w 1769"/>
                        <a:gd name="T7" fmla="*/ 34 h 791"/>
                        <a:gd name="T8" fmla="*/ 92 w 1769"/>
                        <a:gd name="T9" fmla="*/ 48 h 791"/>
                        <a:gd name="T10" fmla="*/ 88 w 1769"/>
                        <a:gd name="T11" fmla="*/ 62 h 791"/>
                        <a:gd name="T12" fmla="*/ 83 w 1769"/>
                        <a:gd name="T13" fmla="*/ 50 h 791"/>
                        <a:gd name="T14" fmla="*/ 72 w 1769"/>
                        <a:gd name="T15" fmla="*/ 36 h 791"/>
                        <a:gd name="T16" fmla="*/ 58 w 1769"/>
                        <a:gd name="T17" fmla="*/ 23 h 791"/>
                        <a:gd name="T18" fmla="*/ 30 w 1769"/>
                        <a:gd name="T19" fmla="*/ 12 h 791"/>
                        <a:gd name="T20" fmla="*/ 0 w 1769"/>
                        <a:gd name="T21" fmla="*/ 6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5" name="Group 72">
                    <a:extLst>
                      <a:ext uri="{FF2B5EF4-FFF2-40B4-BE49-F238E27FC236}">
                        <a16:creationId xmlns:a16="http://schemas.microsoft.com/office/drawing/2014/main" id="{CAD828D9-6377-4FD9-A965-D47F079532B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58" y="417"/>
                    <a:ext cx="1779" cy="716"/>
                    <a:chOff x="2684" y="445"/>
                    <a:chExt cx="1779" cy="716"/>
                  </a:xfrm>
                </p:grpSpPr>
                <p:sp>
                  <p:nvSpPr>
                    <p:cNvPr id="91" name="Freeform 73">
                      <a:extLst>
                        <a:ext uri="{FF2B5EF4-FFF2-40B4-BE49-F238E27FC236}">
                          <a16:creationId xmlns:a16="http://schemas.microsoft.com/office/drawing/2014/main" id="{0F453CF2-E92C-47C8-AB83-22292AC594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4" y="94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79 w 2736"/>
                        <a:gd name="T3" fmla="*/ 13 h 504"/>
                        <a:gd name="T4" fmla="*/ 162 w 2736"/>
                        <a:gd name="T5" fmla="*/ 2 h 504"/>
                        <a:gd name="T6" fmla="*/ 250 w 2736"/>
                        <a:gd name="T7" fmla="*/ 2 h 504"/>
                        <a:gd name="T8" fmla="*/ 249 w 2736"/>
                        <a:gd name="T9" fmla="*/ 8 h 504"/>
                        <a:gd name="T10" fmla="*/ 161 w 2736"/>
                        <a:gd name="T11" fmla="*/ 8 h 504"/>
                        <a:gd name="T12" fmla="*/ 60 w 2736"/>
                        <a:gd name="T13" fmla="*/ 23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2" name="Freeform 74">
                      <a:extLst>
                        <a:ext uri="{FF2B5EF4-FFF2-40B4-BE49-F238E27FC236}">
                          <a16:creationId xmlns:a16="http://schemas.microsoft.com/office/drawing/2014/main" id="{5A92E025-FBCE-415B-ADB7-91ACEA1EDC1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1" y="445"/>
                      <a:ext cx="663" cy="33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5 w 1769"/>
                        <a:gd name="T3" fmla="*/ 4 h 791"/>
                        <a:gd name="T4" fmla="*/ 61 w 1769"/>
                        <a:gd name="T5" fmla="*/ 15 h 791"/>
                        <a:gd name="T6" fmla="*/ 84 w 1769"/>
                        <a:gd name="T7" fmla="*/ 34 h 791"/>
                        <a:gd name="T8" fmla="*/ 92 w 1769"/>
                        <a:gd name="T9" fmla="*/ 48 h 791"/>
                        <a:gd name="T10" fmla="*/ 88 w 1769"/>
                        <a:gd name="T11" fmla="*/ 62 h 791"/>
                        <a:gd name="T12" fmla="*/ 83 w 1769"/>
                        <a:gd name="T13" fmla="*/ 50 h 791"/>
                        <a:gd name="T14" fmla="*/ 72 w 1769"/>
                        <a:gd name="T15" fmla="*/ 36 h 791"/>
                        <a:gd name="T16" fmla="*/ 58 w 1769"/>
                        <a:gd name="T17" fmla="*/ 23 h 791"/>
                        <a:gd name="T18" fmla="*/ 30 w 1769"/>
                        <a:gd name="T19" fmla="*/ 12 h 791"/>
                        <a:gd name="T20" fmla="*/ 0 w 1769"/>
                        <a:gd name="T21" fmla="*/ 6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6" name="Freeform 75">
                    <a:extLst>
                      <a:ext uri="{FF2B5EF4-FFF2-40B4-BE49-F238E27FC236}">
                        <a16:creationId xmlns:a16="http://schemas.microsoft.com/office/drawing/2014/main" id="{8DE065AF-9CB1-405C-B489-0BF024C79D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50"/>
                    <a:ext cx="1028" cy="145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46 w 2736"/>
                      <a:gd name="T3" fmla="*/ 4 h 504"/>
                      <a:gd name="T4" fmla="*/ 94 w 2736"/>
                      <a:gd name="T5" fmla="*/ 1 h 504"/>
                      <a:gd name="T6" fmla="*/ 144 w 2736"/>
                      <a:gd name="T7" fmla="*/ 1 h 504"/>
                      <a:gd name="T8" fmla="*/ 144 w 2736"/>
                      <a:gd name="T9" fmla="*/ 3 h 504"/>
                      <a:gd name="T10" fmla="*/ 93 w 2736"/>
                      <a:gd name="T11" fmla="*/ 3 h 504"/>
                      <a:gd name="T12" fmla="*/ 35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" name="Freeform 76">
                    <a:extLst>
                      <a:ext uri="{FF2B5EF4-FFF2-40B4-BE49-F238E27FC236}">
                        <a16:creationId xmlns:a16="http://schemas.microsoft.com/office/drawing/2014/main" id="{70E2DE6A-D7A2-4D40-B23E-45B4EE29E3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578755" flipH="1">
                    <a:off x="2196" y="197"/>
                    <a:ext cx="551" cy="230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5 w 1769"/>
                      <a:gd name="T3" fmla="*/ 1 h 791"/>
                      <a:gd name="T4" fmla="*/ 35 w 1769"/>
                      <a:gd name="T5" fmla="*/ 5 h 791"/>
                      <a:gd name="T6" fmla="*/ 49 w 1769"/>
                      <a:gd name="T7" fmla="*/ 10 h 791"/>
                      <a:gd name="T8" fmla="*/ 53 w 1769"/>
                      <a:gd name="T9" fmla="*/ 15 h 791"/>
                      <a:gd name="T10" fmla="*/ 51 w 1769"/>
                      <a:gd name="T11" fmla="*/ 19 h 791"/>
                      <a:gd name="T12" fmla="*/ 48 w 1769"/>
                      <a:gd name="T13" fmla="*/ 15 h 791"/>
                      <a:gd name="T14" fmla="*/ 42 w 1769"/>
                      <a:gd name="T15" fmla="*/ 11 h 791"/>
                      <a:gd name="T16" fmla="*/ 34 w 1769"/>
                      <a:gd name="T17" fmla="*/ 7 h 791"/>
                      <a:gd name="T18" fmla="*/ 17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grpSp>
                <p:nvGrpSpPr>
                  <p:cNvPr id="58" name="Group 77">
                    <a:extLst>
                      <a:ext uri="{FF2B5EF4-FFF2-40B4-BE49-F238E27FC236}">
                        <a16:creationId xmlns:a16="http://schemas.microsoft.com/office/drawing/2014/main" id="{20F4773A-5361-4AF5-B71B-F85DC207568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75" y="13"/>
                    <a:ext cx="638" cy="1518"/>
                    <a:chOff x="2801" y="41"/>
                    <a:chExt cx="638" cy="1518"/>
                  </a:xfrm>
                </p:grpSpPr>
                <p:sp>
                  <p:nvSpPr>
                    <p:cNvPr id="89" name="Freeform 78">
                      <a:extLst>
                        <a:ext uri="{FF2B5EF4-FFF2-40B4-BE49-F238E27FC236}">
                          <a16:creationId xmlns:a16="http://schemas.microsoft.com/office/drawing/2014/main" id="{B4D82BB7-CA37-4A04-AAA3-EEF93BBFFA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3" y="937"/>
                      <a:ext cx="1061" cy="184"/>
                    </a:xfrm>
                    <a:custGeom>
                      <a:avLst/>
                      <a:gdLst>
                        <a:gd name="T0" fmla="*/ 0 w 2736"/>
                        <a:gd name="T1" fmla="*/ 24 h 504"/>
                        <a:gd name="T2" fmla="*/ 50 w 2736"/>
                        <a:gd name="T3" fmla="*/ 8 h 504"/>
                        <a:gd name="T4" fmla="*/ 104 w 2736"/>
                        <a:gd name="T5" fmla="*/ 1 h 504"/>
                        <a:gd name="T6" fmla="*/ 160 w 2736"/>
                        <a:gd name="T7" fmla="*/ 1 h 504"/>
                        <a:gd name="T8" fmla="*/ 159 w 2736"/>
                        <a:gd name="T9" fmla="*/ 5 h 504"/>
                        <a:gd name="T10" fmla="*/ 103 w 2736"/>
                        <a:gd name="T11" fmla="*/ 5 h 504"/>
                        <a:gd name="T12" fmla="*/ 38 w 2736"/>
                        <a:gd name="T13" fmla="*/ 14 h 504"/>
                        <a:gd name="T14" fmla="*/ 0 w 2736"/>
                        <a:gd name="T15" fmla="*/ 2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0" name="Freeform 79">
                      <a:extLst>
                        <a:ext uri="{FF2B5EF4-FFF2-40B4-BE49-F238E27FC236}">
                          <a16:creationId xmlns:a16="http://schemas.microsoft.com/office/drawing/2014/main" id="{E7BE4077-F9FA-48F4-810A-ED5249A66E1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0" y="182"/>
                      <a:ext cx="569" cy="28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6 w 1769"/>
                        <a:gd name="T3" fmla="*/ 3 h 791"/>
                        <a:gd name="T4" fmla="*/ 39 w 1769"/>
                        <a:gd name="T5" fmla="*/ 10 h 791"/>
                        <a:gd name="T6" fmla="*/ 54 w 1769"/>
                        <a:gd name="T7" fmla="*/ 21 h 791"/>
                        <a:gd name="T8" fmla="*/ 59 w 1769"/>
                        <a:gd name="T9" fmla="*/ 29 h 791"/>
                        <a:gd name="T10" fmla="*/ 56 w 1769"/>
                        <a:gd name="T11" fmla="*/ 38 h 791"/>
                        <a:gd name="T12" fmla="*/ 53 w 1769"/>
                        <a:gd name="T13" fmla="*/ 31 h 791"/>
                        <a:gd name="T14" fmla="*/ 46 w 1769"/>
                        <a:gd name="T15" fmla="*/ 22 h 791"/>
                        <a:gd name="T16" fmla="*/ 37 w 1769"/>
                        <a:gd name="T17" fmla="*/ 14 h 791"/>
                        <a:gd name="T18" fmla="*/ 19 w 1769"/>
                        <a:gd name="T19" fmla="*/ 7 h 791"/>
                        <a:gd name="T20" fmla="*/ 0 w 1769"/>
                        <a:gd name="T21" fmla="*/ 4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9" name="Group 80">
                    <a:extLst>
                      <a:ext uri="{FF2B5EF4-FFF2-40B4-BE49-F238E27FC236}">
                        <a16:creationId xmlns:a16="http://schemas.microsoft.com/office/drawing/2014/main" id="{32088FE9-8092-4306-8F25-72BFD859A4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10" y="135"/>
                    <a:ext cx="1016" cy="1461"/>
                    <a:chOff x="2936" y="163"/>
                    <a:chExt cx="1016" cy="1461"/>
                  </a:xfrm>
                </p:grpSpPr>
                <p:sp>
                  <p:nvSpPr>
                    <p:cNvPr id="87" name="Freeform 81">
                      <a:extLst>
                        <a:ext uri="{FF2B5EF4-FFF2-40B4-BE49-F238E27FC236}">
                          <a16:creationId xmlns:a16="http://schemas.microsoft.com/office/drawing/2014/main" id="{0BED1B5A-2377-47B1-862F-1E29CDC366B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5" y="912"/>
                      <a:ext cx="1154" cy="270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65 w 2736"/>
                        <a:gd name="T3" fmla="*/ 26 h 504"/>
                        <a:gd name="T4" fmla="*/ 134 w 2736"/>
                        <a:gd name="T5" fmla="*/ 4 h 504"/>
                        <a:gd name="T6" fmla="*/ 206 w 2736"/>
                        <a:gd name="T7" fmla="*/ 4 h 504"/>
                        <a:gd name="T8" fmla="*/ 205 w 2736"/>
                        <a:gd name="T9" fmla="*/ 16 h 504"/>
                        <a:gd name="T10" fmla="*/ 133 w 2736"/>
                        <a:gd name="T11" fmla="*/ 16 h 504"/>
                        <a:gd name="T12" fmla="*/ 49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8" name="Freeform 82">
                      <a:extLst>
                        <a:ext uri="{FF2B5EF4-FFF2-40B4-BE49-F238E27FC236}">
                          <a16:creationId xmlns:a16="http://schemas.microsoft.com/office/drawing/2014/main" id="{EB989E1A-F0D1-44D0-B913-B127541657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1" y="263"/>
                      <a:ext cx="621" cy="421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1 w 1769"/>
                        <a:gd name="T3" fmla="*/ 9 h 791"/>
                        <a:gd name="T4" fmla="*/ 50 w 1769"/>
                        <a:gd name="T5" fmla="*/ 30 h 791"/>
                        <a:gd name="T6" fmla="*/ 70 w 1769"/>
                        <a:gd name="T7" fmla="*/ 66 h 791"/>
                        <a:gd name="T8" fmla="*/ 76 w 1769"/>
                        <a:gd name="T9" fmla="*/ 93 h 791"/>
                        <a:gd name="T10" fmla="*/ 73 w 1769"/>
                        <a:gd name="T11" fmla="*/ 120 h 791"/>
                        <a:gd name="T12" fmla="*/ 69 w 1769"/>
                        <a:gd name="T13" fmla="*/ 96 h 791"/>
                        <a:gd name="T14" fmla="*/ 60 w 1769"/>
                        <a:gd name="T15" fmla="*/ 69 h 791"/>
                        <a:gd name="T16" fmla="*/ 48 w 1769"/>
                        <a:gd name="T17" fmla="*/ 45 h 791"/>
                        <a:gd name="T18" fmla="*/ 25 w 1769"/>
                        <a:gd name="T19" fmla="*/ 23 h 791"/>
                        <a:gd name="T20" fmla="*/ 0 w 1769"/>
                        <a:gd name="T21" fmla="*/ 12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0" name="Group 83">
                    <a:extLst>
                      <a:ext uri="{FF2B5EF4-FFF2-40B4-BE49-F238E27FC236}">
                        <a16:creationId xmlns:a16="http://schemas.microsoft.com/office/drawing/2014/main" id="{60926A14-D6D4-4155-A9FB-EBB0153715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04" y="5"/>
                    <a:ext cx="243" cy="1446"/>
                    <a:chOff x="2730" y="33"/>
                    <a:chExt cx="243" cy="1446"/>
                  </a:xfrm>
                </p:grpSpPr>
                <p:sp>
                  <p:nvSpPr>
                    <p:cNvPr id="85" name="Freeform 222">
                      <a:extLst>
                        <a:ext uri="{FF2B5EF4-FFF2-40B4-BE49-F238E27FC236}">
                          <a16:creationId xmlns:a16="http://schemas.microsoft.com/office/drawing/2014/main" id="{7ED601F1-9EF3-40BA-A18A-FCE06BB7BD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3" cy="86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37 w 2736"/>
                        <a:gd name="T3" fmla="*/ 1 h 504"/>
                        <a:gd name="T4" fmla="*/ 75 w 2736"/>
                        <a:gd name="T5" fmla="*/ 0 h 504"/>
                        <a:gd name="T6" fmla="*/ 116 w 2736"/>
                        <a:gd name="T7" fmla="*/ 0 h 504"/>
                        <a:gd name="T8" fmla="*/ 115 w 2736"/>
                        <a:gd name="T9" fmla="*/ 1 h 504"/>
                        <a:gd name="T10" fmla="*/ 75 w 2736"/>
                        <a:gd name="T11" fmla="*/ 1 h 504"/>
                        <a:gd name="T12" fmla="*/ 28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6" name="Freeform 223">
                      <a:extLst>
                        <a:ext uri="{FF2B5EF4-FFF2-40B4-BE49-F238E27FC236}">
                          <a16:creationId xmlns:a16="http://schemas.microsoft.com/office/drawing/2014/main" id="{E58F139A-2CD8-4B28-9EEC-3E5E6BD6A9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9" y="222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2 w 1769"/>
                        <a:gd name="T3" fmla="*/ 0 h 791"/>
                        <a:gd name="T4" fmla="*/ 28 w 1769"/>
                        <a:gd name="T5" fmla="*/ 1 h 791"/>
                        <a:gd name="T6" fmla="*/ 39 w 1769"/>
                        <a:gd name="T7" fmla="*/ 2 h 791"/>
                        <a:gd name="T8" fmla="*/ 43 w 1769"/>
                        <a:gd name="T9" fmla="*/ 3 h 791"/>
                        <a:gd name="T10" fmla="*/ 41 w 1769"/>
                        <a:gd name="T11" fmla="*/ 4 h 791"/>
                        <a:gd name="T12" fmla="*/ 39 w 1769"/>
                        <a:gd name="T13" fmla="*/ 3 h 791"/>
                        <a:gd name="T14" fmla="*/ 34 w 1769"/>
                        <a:gd name="T15" fmla="*/ 2 h 791"/>
                        <a:gd name="T16" fmla="*/ 27 w 1769"/>
                        <a:gd name="T17" fmla="*/ 2 h 791"/>
                        <a:gd name="T18" fmla="*/ 14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1" name="Group 86">
                    <a:extLst>
                      <a:ext uri="{FF2B5EF4-FFF2-40B4-BE49-F238E27FC236}">
                        <a16:creationId xmlns:a16="http://schemas.microsoft.com/office/drawing/2014/main" id="{C75CCDE2-F37D-4DA0-A55E-E63CE9F47E5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17" y="1742"/>
                    <a:ext cx="1085" cy="2448"/>
                    <a:chOff x="943" y="1770"/>
                    <a:chExt cx="1085" cy="2448"/>
                  </a:xfrm>
                </p:grpSpPr>
                <p:sp>
                  <p:nvSpPr>
                    <p:cNvPr id="83" name="Freeform 87">
                      <a:extLst>
                        <a:ext uri="{FF2B5EF4-FFF2-40B4-BE49-F238E27FC236}">
                          <a16:creationId xmlns:a16="http://schemas.microsoft.com/office/drawing/2014/main" id="{3C855E17-D64A-400A-AB72-0A82EA57B20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8" y="2476"/>
                      <a:ext cx="1725" cy="315"/>
                    </a:xfrm>
                    <a:custGeom>
                      <a:avLst/>
                      <a:gdLst>
                        <a:gd name="T0" fmla="*/ 0 w 2736"/>
                        <a:gd name="T1" fmla="*/ 121 h 504"/>
                        <a:gd name="T2" fmla="*/ 216 w 2736"/>
                        <a:gd name="T3" fmla="*/ 40 h 504"/>
                        <a:gd name="T4" fmla="*/ 445 w 2736"/>
                        <a:gd name="T5" fmla="*/ 6 h 504"/>
                        <a:gd name="T6" fmla="*/ 686 w 2736"/>
                        <a:gd name="T7" fmla="*/ 6 h 504"/>
                        <a:gd name="T8" fmla="*/ 682 w 2736"/>
                        <a:gd name="T9" fmla="*/ 25 h 504"/>
                        <a:gd name="T10" fmla="*/ 443 w 2736"/>
                        <a:gd name="T11" fmla="*/ 25 h 504"/>
                        <a:gd name="T12" fmla="*/ 164 w 2736"/>
                        <a:gd name="T13" fmla="*/ 70 h 504"/>
                        <a:gd name="T14" fmla="*/ 0 w 2736"/>
                        <a:gd name="T15" fmla="*/ 12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4" name="Freeform 88">
                      <a:extLst>
                        <a:ext uri="{FF2B5EF4-FFF2-40B4-BE49-F238E27FC236}">
                          <a16:creationId xmlns:a16="http://schemas.microsoft.com/office/drawing/2014/main" id="{AFFEAE7F-9587-454C-BAFE-AEAA1824EC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6" y="3511"/>
                      <a:ext cx="925" cy="491"/>
                    </a:xfrm>
                    <a:custGeom>
                      <a:avLst/>
                      <a:gdLst>
                        <a:gd name="T0" fmla="*/ 1 w 1769"/>
                        <a:gd name="T1" fmla="*/ 2 h 791"/>
                        <a:gd name="T2" fmla="*/ 70 w 1769"/>
                        <a:gd name="T3" fmla="*/ 14 h 791"/>
                        <a:gd name="T4" fmla="*/ 165 w 1769"/>
                        <a:gd name="T5" fmla="*/ 48 h 791"/>
                        <a:gd name="T6" fmla="*/ 230 w 1769"/>
                        <a:gd name="T7" fmla="*/ 103 h 791"/>
                        <a:gd name="T8" fmla="*/ 251 w 1769"/>
                        <a:gd name="T9" fmla="*/ 145 h 791"/>
                        <a:gd name="T10" fmla="*/ 242 w 1769"/>
                        <a:gd name="T11" fmla="*/ 187 h 791"/>
                        <a:gd name="T12" fmla="*/ 227 w 1769"/>
                        <a:gd name="T13" fmla="*/ 151 h 791"/>
                        <a:gd name="T14" fmla="*/ 199 w 1769"/>
                        <a:gd name="T15" fmla="*/ 108 h 791"/>
                        <a:gd name="T16" fmla="*/ 158 w 1769"/>
                        <a:gd name="T17" fmla="*/ 70 h 791"/>
                        <a:gd name="T18" fmla="*/ 83 w 1769"/>
                        <a:gd name="T19" fmla="*/ 36 h 791"/>
                        <a:gd name="T20" fmla="*/ 0 w 1769"/>
                        <a:gd name="T21" fmla="*/ 18 h 791"/>
                        <a:gd name="T22" fmla="*/ 1 w 1769"/>
                        <a:gd name="T23" fmla="*/ 2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2" name="Group 89">
                    <a:extLst>
                      <a:ext uri="{FF2B5EF4-FFF2-40B4-BE49-F238E27FC236}">
                        <a16:creationId xmlns:a16="http://schemas.microsoft.com/office/drawing/2014/main" id="{39CA64AD-0DC4-4AA0-BDF4-718BF852D88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28" y="1908"/>
                    <a:ext cx="768" cy="2373"/>
                    <a:chOff x="1454" y="1936"/>
                    <a:chExt cx="768" cy="2373"/>
                  </a:xfrm>
                </p:grpSpPr>
                <p:sp>
                  <p:nvSpPr>
                    <p:cNvPr id="81" name="Freeform 90">
                      <a:extLst>
                        <a:ext uri="{FF2B5EF4-FFF2-40B4-BE49-F238E27FC236}">
                          <a16:creationId xmlns:a16="http://schemas.microsoft.com/office/drawing/2014/main" id="{14DB1234-E99C-4641-98C6-51A8B933CCE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8" y="2578"/>
                      <a:ext cx="1595" cy="313"/>
                    </a:xfrm>
                    <a:custGeom>
                      <a:avLst/>
                      <a:gdLst>
                        <a:gd name="T0" fmla="*/ 0 w 2736"/>
                        <a:gd name="T1" fmla="*/ 121 h 504"/>
                        <a:gd name="T2" fmla="*/ 172 w 2736"/>
                        <a:gd name="T3" fmla="*/ 40 h 504"/>
                        <a:gd name="T4" fmla="*/ 352 w 2736"/>
                        <a:gd name="T5" fmla="*/ 6 h 504"/>
                        <a:gd name="T6" fmla="*/ 543 w 2736"/>
                        <a:gd name="T7" fmla="*/ 6 h 504"/>
                        <a:gd name="T8" fmla="*/ 540 w 2736"/>
                        <a:gd name="T9" fmla="*/ 25 h 504"/>
                        <a:gd name="T10" fmla="*/ 350 w 2736"/>
                        <a:gd name="T11" fmla="*/ 25 h 504"/>
                        <a:gd name="T12" fmla="*/ 130 w 2736"/>
                        <a:gd name="T13" fmla="*/ 70 h 504"/>
                        <a:gd name="T14" fmla="*/ 0 w 2736"/>
                        <a:gd name="T15" fmla="*/ 12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2" name="Freeform 91">
                      <a:extLst>
                        <a:ext uri="{FF2B5EF4-FFF2-40B4-BE49-F238E27FC236}">
                          <a16:creationId xmlns:a16="http://schemas.microsoft.com/office/drawing/2014/main" id="{C400CD1D-EF45-4FBE-B34F-82DEC9015E3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5"/>
                      <a:ext cx="856" cy="491"/>
                    </a:xfrm>
                    <a:custGeom>
                      <a:avLst/>
                      <a:gdLst>
                        <a:gd name="T0" fmla="*/ 0 w 1769"/>
                        <a:gd name="T1" fmla="*/ 2 h 791"/>
                        <a:gd name="T2" fmla="*/ 55 w 1769"/>
                        <a:gd name="T3" fmla="*/ 14 h 791"/>
                        <a:gd name="T4" fmla="*/ 131 w 1769"/>
                        <a:gd name="T5" fmla="*/ 48 h 791"/>
                        <a:gd name="T6" fmla="*/ 182 w 1769"/>
                        <a:gd name="T7" fmla="*/ 103 h 791"/>
                        <a:gd name="T8" fmla="*/ 199 w 1769"/>
                        <a:gd name="T9" fmla="*/ 145 h 791"/>
                        <a:gd name="T10" fmla="*/ 191 w 1769"/>
                        <a:gd name="T11" fmla="*/ 187 h 791"/>
                        <a:gd name="T12" fmla="*/ 180 w 1769"/>
                        <a:gd name="T13" fmla="*/ 151 h 791"/>
                        <a:gd name="T14" fmla="*/ 157 w 1769"/>
                        <a:gd name="T15" fmla="*/ 108 h 791"/>
                        <a:gd name="T16" fmla="*/ 126 w 1769"/>
                        <a:gd name="T17" fmla="*/ 70 h 791"/>
                        <a:gd name="T18" fmla="*/ 66 w 1769"/>
                        <a:gd name="T19" fmla="*/ 36 h 791"/>
                        <a:gd name="T20" fmla="*/ 0 w 1769"/>
                        <a:gd name="T21" fmla="*/ 18 h 791"/>
                        <a:gd name="T22" fmla="*/ 0 w 1769"/>
                        <a:gd name="T23" fmla="*/ 2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3" name="Group 92">
                    <a:extLst>
                      <a:ext uri="{FF2B5EF4-FFF2-40B4-BE49-F238E27FC236}">
                        <a16:creationId xmlns:a16="http://schemas.microsoft.com/office/drawing/2014/main" id="{0BFAFA3D-BCCE-4A07-B648-47C500F164C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88588">
                    <a:off x="2057" y="1955"/>
                    <a:ext cx="458" cy="2331"/>
                    <a:chOff x="1952" y="1984"/>
                    <a:chExt cx="491" cy="2607"/>
                  </a:xfrm>
                </p:grpSpPr>
                <p:sp>
                  <p:nvSpPr>
                    <p:cNvPr id="79" name="Freeform 93">
                      <a:extLst>
                        <a:ext uri="{FF2B5EF4-FFF2-40B4-BE49-F238E27FC236}">
                          <a16:creationId xmlns:a16="http://schemas.microsoft.com/office/drawing/2014/main" id="{ABC4F314-D30F-4332-8ABF-F7B7A052294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35" y="2689"/>
                      <a:ext cx="1712" cy="300"/>
                    </a:xfrm>
                    <a:custGeom>
                      <a:avLst/>
                      <a:gdLst>
                        <a:gd name="T0" fmla="*/ 0 w 2736"/>
                        <a:gd name="T1" fmla="*/ 107 h 504"/>
                        <a:gd name="T2" fmla="*/ 211 w 2736"/>
                        <a:gd name="T3" fmla="*/ 36 h 504"/>
                        <a:gd name="T4" fmla="*/ 435 w 2736"/>
                        <a:gd name="T5" fmla="*/ 5 h 504"/>
                        <a:gd name="T6" fmla="*/ 670 w 2736"/>
                        <a:gd name="T7" fmla="*/ 5 h 504"/>
                        <a:gd name="T8" fmla="*/ 666 w 2736"/>
                        <a:gd name="T9" fmla="*/ 22 h 504"/>
                        <a:gd name="T10" fmla="*/ 432 w 2736"/>
                        <a:gd name="T11" fmla="*/ 22 h 504"/>
                        <a:gd name="T12" fmla="*/ 160 w 2736"/>
                        <a:gd name="T13" fmla="*/ 62 h 504"/>
                        <a:gd name="T14" fmla="*/ 0 w 2736"/>
                        <a:gd name="T15" fmla="*/ 10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0" name="Freeform 94">
                      <a:extLst>
                        <a:ext uri="{FF2B5EF4-FFF2-40B4-BE49-F238E27FC236}">
                          <a16:creationId xmlns:a16="http://schemas.microsoft.com/office/drawing/2014/main" id="{5618F31F-F88D-4ECC-B58A-6886E61EADB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27" y="3896"/>
                      <a:ext cx="919" cy="470"/>
                    </a:xfrm>
                    <a:custGeom>
                      <a:avLst/>
                      <a:gdLst>
                        <a:gd name="T0" fmla="*/ 1 w 1769"/>
                        <a:gd name="T1" fmla="*/ 2 h 791"/>
                        <a:gd name="T2" fmla="*/ 68 w 1769"/>
                        <a:gd name="T3" fmla="*/ 12 h 791"/>
                        <a:gd name="T4" fmla="*/ 162 w 1769"/>
                        <a:gd name="T5" fmla="*/ 42 h 791"/>
                        <a:gd name="T6" fmla="*/ 225 w 1769"/>
                        <a:gd name="T7" fmla="*/ 92 h 791"/>
                        <a:gd name="T8" fmla="*/ 246 w 1769"/>
                        <a:gd name="T9" fmla="*/ 129 h 791"/>
                        <a:gd name="T10" fmla="*/ 236 w 1769"/>
                        <a:gd name="T11" fmla="*/ 167 h 791"/>
                        <a:gd name="T12" fmla="*/ 223 w 1769"/>
                        <a:gd name="T13" fmla="*/ 134 h 791"/>
                        <a:gd name="T14" fmla="*/ 195 w 1769"/>
                        <a:gd name="T15" fmla="*/ 96 h 791"/>
                        <a:gd name="T16" fmla="*/ 155 w 1769"/>
                        <a:gd name="T17" fmla="*/ 63 h 791"/>
                        <a:gd name="T18" fmla="*/ 82 w 1769"/>
                        <a:gd name="T19" fmla="*/ 32 h 791"/>
                        <a:gd name="T20" fmla="*/ 0 w 1769"/>
                        <a:gd name="T21" fmla="*/ 16 h 791"/>
                        <a:gd name="T22" fmla="*/ 1 w 1769"/>
                        <a:gd name="T23" fmla="*/ 2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4" name="Group 95">
                    <a:extLst>
                      <a:ext uri="{FF2B5EF4-FFF2-40B4-BE49-F238E27FC236}">
                        <a16:creationId xmlns:a16="http://schemas.microsoft.com/office/drawing/2014/main" id="{9947E738-66A3-4886-A453-21DC8B663E7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06" y="1690"/>
                    <a:ext cx="1126" cy="2425"/>
                    <a:chOff x="3332" y="1718"/>
                    <a:chExt cx="1126" cy="2425"/>
                  </a:xfrm>
                </p:grpSpPr>
                <p:sp>
                  <p:nvSpPr>
                    <p:cNvPr id="77" name="Freeform 96">
                      <a:extLst>
                        <a:ext uri="{FF2B5EF4-FFF2-40B4-BE49-F238E27FC236}">
                          <a16:creationId xmlns:a16="http://schemas.microsoft.com/office/drawing/2014/main" id="{6D6AF917-9C3F-43DF-BA65-5156E86E6F9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5" y="2424"/>
                      <a:ext cx="1724" cy="311"/>
                    </a:xfrm>
                    <a:custGeom>
                      <a:avLst/>
                      <a:gdLst>
                        <a:gd name="T0" fmla="*/ 0 w 2736"/>
                        <a:gd name="T1" fmla="*/ 119 h 504"/>
                        <a:gd name="T2" fmla="*/ 216 w 2736"/>
                        <a:gd name="T3" fmla="*/ 39 h 504"/>
                        <a:gd name="T4" fmla="*/ 444 w 2736"/>
                        <a:gd name="T5" fmla="*/ 6 h 504"/>
                        <a:gd name="T6" fmla="*/ 684 w 2736"/>
                        <a:gd name="T7" fmla="*/ 6 h 504"/>
                        <a:gd name="T8" fmla="*/ 681 w 2736"/>
                        <a:gd name="T9" fmla="*/ 24 h 504"/>
                        <a:gd name="T10" fmla="*/ 442 w 2736"/>
                        <a:gd name="T11" fmla="*/ 24 h 504"/>
                        <a:gd name="T12" fmla="*/ 164 w 2736"/>
                        <a:gd name="T13" fmla="*/ 69 h 504"/>
                        <a:gd name="T14" fmla="*/ 0 w 2736"/>
                        <a:gd name="T15" fmla="*/ 11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8" name="Freeform 97">
                      <a:extLst>
                        <a:ext uri="{FF2B5EF4-FFF2-40B4-BE49-F238E27FC236}">
                          <a16:creationId xmlns:a16="http://schemas.microsoft.com/office/drawing/2014/main" id="{12BF37CA-31BD-4C8E-AC78-8C2E181720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2" y="3435"/>
                      <a:ext cx="923" cy="491"/>
                    </a:xfrm>
                    <a:custGeom>
                      <a:avLst/>
                      <a:gdLst>
                        <a:gd name="T0" fmla="*/ 1 w 1769"/>
                        <a:gd name="T1" fmla="*/ 2 h 791"/>
                        <a:gd name="T2" fmla="*/ 69 w 1769"/>
                        <a:gd name="T3" fmla="*/ 14 h 791"/>
                        <a:gd name="T4" fmla="*/ 165 w 1769"/>
                        <a:gd name="T5" fmla="*/ 48 h 791"/>
                        <a:gd name="T6" fmla="*/ 229 w 1769"/>
                        <a:gd name="T7" fmla="*/ 103 h 791"/>
                        <a:gd name="T8" fmla="*/ 250 w 1769"/>
                        <a:gd name="T9" fmla="*/ 145 h 791"/>
                        <a:gd name="T10" fmla="*/ 241 w 1769"/>
                        <a:gd name="T11" fmla="*/ 187 h 791"/>
                        <a:gd name="T12" fmla="*/ 226 w 1769"/>
                        <a:gd name="T13" fmla="*/ 151 h 791"/>
                        <a:gd name="T14" fmla="*/ 198 w 1769"/>
                        <a:gd name="T15" fmla="*/ 108 h 791"/>
                        <a:gd name="T16" fmla="*/ 158 w 1769"/>
                        <a:gd name="T17" fmla="*/ 70 h 791"/>
                        <a:gd name="T18" fmla="*/ 83 w 1769"/>
                        <a:gd name="T19" fmla="*/ 36 h 791"/>
                        <a:gd name="T20" fmla="*/ 0 w 1769"/>
                        <a:gd name="T21" fmla="*/ 18 h 791"/>
                        <a:gd name="T22" fmla="*/ 1 w 1769"/>
                        <a:gd name="T23" fmla="*/ 2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5" name="Group 98">
                    <a:extLst>
                      <a:ext uri="{FF2B5EF4-FFF2-40B4-BE49-F238E27FC236}">
                        <a16:creationId xmlns:a16="http://schemas.microsoft.com/office/drawing/2014/main" id="{A0F59F4D-2F22-48B4-8466-1D971A9416D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57" y="1837"/>
                    <a:ext cx="881" cy="2425"/>
                    <a:chOff x="3183" y="1865"/>
                    <a:chExt cx="881" cy="2425"/>
                  </a:xfrm>
                </p:grpSpPr>
                <p:sp>
                  <p:nvSpPr>
                    <p:cNvPr id="75" name="Freeform 99">
                      <a:extLst>
                        <a:ext uri="{FF2B5EF4-FFF2-40B4-BE49-F238E27FC236}">
                          <a16:creationId xmlns:a16="http://schemas.microsoft.com/office/drawing/2014/main" id="{16AA41BC-DE0C-4633-B33A-A81C021897F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7" y="2541"/>
                      <a:ext cx="1651" cy="298"/>
                    </a:xfrm>
                    <a:custGeom>
                      <a:avLst/>
                      <a:gdLst>
                        <a:gd name="T0" fmla="*/ 0 w 2736"/>
                        <a:gd name="T1" fmla="*/ 105 h 504"/>
                        <a:gd name="T2" fmla="*/ 189 w 2736"/>
                        <a:gd name="T3" fmla="*/ 35 h 504"/>
                        <a:gd name="T4" fmla="*/ 390 w 2736"/>
                        <a:gd name="T5" fmla="*/ 5 h 504"/>
                        <a:gd name="T6" fmla="*/ 600 w 2736"/>
                        <a:gd name="T7" fmla="*/ 5 h 504"/>
                        <a:gd name="T8" fmla="*/ 596 w 2736"/>
                        <a:gd name="T9" fmla="*/ 21 h 504"/>
                        <a:gd name="T10" fmla="*/ 387 w 2736"/>
                        <a:gd name="T11" fmla="*/ 21 h 504"/>
                        <a:gd name="T12" fmla="*/ 144 w 2736"/>
                        <a:gd name="T13" fmla="*/ 60 h 504"/>
                        <a:gd name="T14" fmla="*/ 0 w 2736"/>
                        <a:gd name="T15" fmla="*/ 10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6" name="Freeform 100">
                      <a:extLst>
                        <a:ext uri="{FF2B5EF4-FFF2-40B4-BE49-F238E27FC236}">
                          <a16:creationId xmlns:a16="http://schemas.microsoft.com/office/drawing/2014/main" id="{9986C320-2F0C-44CA-A87C-FE10B4752ED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4"/>
                      <a:ext cx="886" cy="468"/>
                    </a:xfrm>
                    <a:custGeom>
                      <a:avLst/>
                      <a:gdLst>
                        <a:gd name="T0" fmla="*/ 1 w 1769"/>
                        <a:gd name="T1" fmla="*/ 2 h 791"/>
                        <a:gd name="T2" fmla="*/ 61 w 1769"/>
                        <a:gd name="T3" fmla="*/ 12 h 791"/>
                        <a:gd name="T4" fmla="*/ 145 w 1769"/>
                        <a:gd name="T5" fmla="*/ 41 h 791"/>
                        <a:gd name="T6" fmla="*/ 202 w 1769"/>
                        <a:gd name="T7" fmla="*/ 89 h 791"/>
                        <a:gd name="T8" fmla="*/ 220 w 1769"/>
                        <a:gd name="T9" fmla="*/ 127 h 791"/>
                        <a:gd name="T10" fmla="*/ 212 w 1769"/>
                        <a:gd name="T11" fmla="*/ 163 h 791"/>
                        <a:gd name="T12" fmla="*/ 199 w 1769"/>
                        <a:gd name="T13" fmla="*/ 131 h 791"/>
                        <a:gd name="T14" fmla="*/ 174 w 1769"/>
                        <a:gd name="T15" fmla="*/ 94 h 791"/>
                        <a:gd name="T16" fmla="*/ 139 w 1769"/>
                        <a:gd name="T17" fmla="*/ 62 h 791"/>
                        <a:gd name="T18" fmla="*/ 73 w 1769"/>
                        <a:gd name="T19" fmla="*/ 31 h 791"/>
                        <a:gd name="T20" fmla="*/ 0 w 1769"/>
                        <a:gd name="T21" fmla="*/ 16 h 791"/>
                        <a:gd name="T22" fmla="*/ 1 w 1769"/>
                        <a:gd name="T23" fmla="*/ 2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6" name="Group 101">
                    <a:extLst>
                      <a:ext uri="{FF2B5EF4-FFF2-40B4-BE49-F238E27FC236}">
                        <a16:creationId xmlns:a16="http://schemas.microsoft.com/office/drawing/2014/main" id="{F2AB419F-A505-4DCF-BEC5-6ACA7F7819A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80" y="1956"/>
                    <a:ext cx="622" cy="2385"/>
                    <a:chOff x="3006" y="1984"/>
                    <a:chExt cx="622" cy="2385"/>
                  </a:xfrm>
                </p:grpSpPr>
                <p:sp>
                  <p:nvSpPr>
                    <p:cNvPr id="73" name="Freeform 102">
                      <a:extLst>
                        <a:ext uri="{FF2B5EF4-FFF2-40B4-BE49-F238E27FC236}">
                          <a16:creationId xmlns:a16="http://schemas.microsoft.com/office/drawing/2014/main" id="{9883735A-E26A-401A-B1E6-6FD46FED79F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9" y="2661"/>
                      <a:ext cx="1599" cy="245"/>
                    </a:xfrm>
                    <a:custGeom>
                      <a:avLst/>
                      <a:gdLst>
                        <a:gd name="T0" fmla="*/ 0 w 2736"/>
                        <a:gd name="T1" fmla="*/ 59 h 504"/>
                        <a:gd name="T2" fmla="*/ 173 w 2736"/>
                        <a:gd name="T3" fmla="*/ 20 h 504"/>
                        <a:gd name="T4" fmla="*/ 355 w 2736"/>
                        <a:gd name="T5" fmla="*/ 3 h 504"/>
                        <a:gd name="T6" fmla="*/ 547 w 2736"/>
                        <a:gd name="T7" fmla="*/ 3 h 504"/>
                        <a:gd name="T8" fmla="*/ 544 w 2736"/>
                        <a:gd name="T9" fmla="*/ 12 h 504"/>
                        <a:gd name="T10" fmla="*/ 352 w 2736"/>
                        <a:gd name="T11" fmla="*/ 12 h 504"/>
                        <a:gd name="T12" fmla="*/ 131 w 2736"/>
                        <a:gd name="T13" fmla="*/ 34 h 504"/>
                        <a:gd name="T14" fmla="*/ 0 w 2736"/>
                        <a:gd name="T15" fmla="*/ 5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4" name="Freeform 103">
                      <a:extLst>
                        <a:ext uri="{FF2B5EF4-FFF2-40B4-BE49-F238E27FC236}">
                          <a16:creationId xmlns:a16="http://schemas.microsoft.com/office/drawing/2014/main" id="{3E97ACC5-626F-4852-B615-E82FC8E7548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5" y="3747"/>
                      <a:ext cx="859" cy="385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56 w 1769"/>
                        <a:gd name="T3" fmla="*/ 6 h 791"/>
                        <a:gd name="T4" fmla="*/ 133 w 1769"/>
                        <a:gd name="T5" fmla="*/ 23 h 791"/>
                        <a:gd name="T6" fmla="*/ 185 w 1769"/>
                        <a:gd name="T7" fmla="*/ 50 h 791"/>
                        <a:gd name="T8" fmla="*/ 201 w 1769"/>
                        <a:gd name="T9" fmla="*/ 71 h 791"/>
                        <a:gd name="T10" fmla="*/ 193 w 1769"/>
                        <a:gd name="T11" fmla="*/ 91 h 791"/>
                        <a:gd name="T12" fmla="*/ 182 w 1769"/>
                        <a:gd name="T13" fmla="*/ 73 h 791"/>
                        <a:gd name="T14" fmla="*/ 159 w 1769"/>
                        <a:gd name="T15" fmla="*/ 53 h 791"/>
                        <a:gd name="T16" fmla="*/ 127 w 1769"/>
                        <a:gd name="T17" fmla="*/ 34 h 791"/>
                        <a:gd name="T18" fmla="*/ 67 w 1769"/>
                        <a:gd name="T19" fmla="*/ 18 h 791"/>
                        <a:gd name="T20" fmla="*/ 0 w 1769"/>
                        <a:gd name="T21" fmla="*/ 9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7" name="Group 104">
                    <a:extLst>
                      <a:ext uri="{FF2B5EF4-FFF2-40B4-BE49-F238E27FC236}">
                        <a16:creationId xmlns:a16="http://schemas.microsoft.com/office/drawing/2014/main" id="{71DAA587-D7E0-4803-A843-42A3C205A1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92" y="2073"/>
                    <a:ext cx="406" cy="2220"/>
                    <a:chOff x="2818" y="2101"/>
                    <a:chExt cx="406" cy="2220"/>
                  </a:xfrm>
                </p:grpSpPr>
                <p:sp>
                  <p:nvSpPr>
                    <p:cNvPr id="71" name="Freeform 105">
                      <a:extLst>
                        <a:ext uri="{FF2B5EF4-FFF2-40B4-BE49-F238E27FC236}">
                          <a16:creationId xmlns:a16="http://schemas.microsoft.com/office/drawing/2014/main" id="{4C0316A6-D202-4681-8E6E-95316069798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3"/>
                      <a:ext cx="1471" cy="247"/>
                    </a:xfrm>
                    <a:custGeom>
                      <a:avLst/>
                      <a:gdLst>
                        <a:gd name="T0" fmla="*/ 0 w 2736"/>
                        <a:gd name="T1" fmla="*/ 59 h 504"/>
                        <a:gd name="T2" fmla="*/ 134 w 2736"/>
                        <a:gd name="T3" fmla="*/ 20 h 504"/>
                        <a:gd name="T4" fmla="*/ 276 w 2736"/>
                        <a:gd name="T5" fmla="*/ 3 h 504"/>
                        <a:gd name="T6" fmla="*/ 425 w 2736"/>
                        <a:gd name="T7" fmla="*/ 3 h 504"/>
                        <a:gd name="T8" fmla="*/ 423 w 2736"/>
                        <a:gd name="T9" fmla="*/ 12 h 504"/>
                        <a:gd name="T10" fmla="*/ 274 w 2736"/>
                        <a:gd name="T11" fmla="*/ 12 h 504"/>
                        <a:gd name="T12" fmla="*/ 102 w 2736"/>
                        <a:gd name="T13" fmla="*/ 34 h 504"/>
                        <a:gd name="T14" fmla="*/ 0 w 2736"/>
                        <a:gd name="T15" fmla="*/ 5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2" name="Freeform 106">
                      <a:extLst>
                        <a:ext uri="{FF2B5EF4-FFF2-40B4-BE49-F238E27FC236}">
                          <a16:creationId xmlns:a16="http://schemas.microsoft.com/office/drawing/2014/main" id="{045D9CAD-0A9E-43B8-859D-2E3C5FC2410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3"/>
                      <a:ext cx="789" cy="387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43 w 1769"/>
                        <a:gd name="T3" fmla="*/ 6 h 791"/>
                        <a:gd name="T4" fmla="*/ 103 w 1769"/>
                        <a:gd name="T5" fmla="*/ 23 h 791"/>
                        <a:gd name="T6" fmla="*/ 143 w 1769"/>
                        <a:gd name="T7" fmla="*/ 50 h 791"/>
                        <a:gd name="T8" fmla="*/ 156 w 1769"/>
                        <a:gd name="T9" fmla="*/ 71 h 791"/>
                        <a:gd name="T10" fmla="*/ 150 w 1769"/>
                        <a:gd name="T11" fmla="*/ 91 h 791"/>
                        <a:gd name="T12" fmla="*/ 141 w 1769"/>
                        <a:gd name="T13" fmla="*/ 73 h 791"/>
                        <a:gd name="T14" fmla="*/ 124 w 1769"/>
                        <a:gd name="T15" fmla="*/ 53 h 791"/>
                        <a:gd name="T16" fmla="*/ 99 w 1769"/>
                        <a:gd name="T17" fmla="*/ 34 h 791"/>
                        <a:gd name="T18" fmla="*/ 52 w 1769"/>
                        <a:gd name="T19" fmla="*/ 18 h 791"/>
                        <a:gd name="T20" fmla="*/ 0 w 1769"/>
                        <a:gd name="T21" fmla="*/ 9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8" name="Group 107">
                    <a:extLst>
                      <a:ext uri="{FF2B5EF4-FFF2-40B4-BE49-F238E27FC236}">
                        <a16:creationId xmlns:a16="http://schemas.microsoft.com/office/drawing/2014/main" id="{7658B860-E7B4-437B-92D6-84D35C9A7DB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71" y="2106"/>
                    <a:ext cx="428" cy="2186"/>
                    <a:chOff x="2286" y="2134"/>
                    <a:chExt cx="428" cy="2186"/>
                  </a:xfrm>
                </p:grpSpPr>
                <p:sp>
                  <p:nvSpPr>
                    <p:cNvPr id="69" name="Freeform 108">
                      <a:extLst>
                        <a:ext uri="{FF2B5EF4-FFF2-40B4-BE49-F238E27FC236}">
                          <a16:creationId xmlns:a16="http://schemas.microsoft.com/office/drawing/2014/main" id="{3ED49309-BECD-4E80-BCE9-E383D9E87D2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1" y="2759"/>
                      <a:ext cx="1438" cy="188"/>
                    </a:xfrm>
                    <a:custGeom>
                      <a:avLst/>
                      <a:gdLst>
                        <a:gd name="T0" fmla="*/ 0 w 2736"/>
                        <a:gd name="T1" fmla="*/ 26 h 504"/>
                        <a:gd name="T2" fmla="*/ 125 w 2736"/>
                        <a:gd name="T3" fmla="*/ 9 h 504"/>
                        <a:gd name="T4" fmla="*/ 257 w 2736"/>
                        <a:gd name="T5" fmla="*/ 1 h 504"/>
                        <a:gd name="T6" fmla="*/ 397 w 2736"/>
                        <a:gd name="T7" fmla="*/ 1 h 504"/>
                        <a:gd name="T8" fmla="*/ 394 w 2736"/>
                        <a:gd name="T9" fmla="*/ 5 h 504"/>
                        <a:gd name="T10" fmla="*/ 255 w 2736"/>
                        <a:gd name="T11" fmla="*/ 5 h 504"/>
                        <a:gd name="T12" fmla="*/ 95 w 2736"/>
                        <a:gd name="T13" fmla="*/ 15 h 504"/>
                        <a:gd name="T14" fmla="*/ 0 w 2736"/>
                        <a:gd name="T15" fmla="*/ 2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0" name="Freeform 109">
                      <a:extLst>
                        <a:ext uri="{FF2B5EF4-FFF2-40B4-BE49-F238E27FC236}">
                          <a16:creationId xmlns:a16="http://schemas.microsoft.com/office/drawing/2014/main" id="{067B3D3A-09E2-4818-8E44-4B4D67374C6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7" y="3786"/>
                      <a:ext cx="773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0 w 1769"/>
                        <a:gd name="T3" fmla="*/ 3 h 791"/>
                        <a:gd name="T4" fmla="*/ 96 w 1769"/>
                        <a:gd name="T5" fmla="*/ 10 h 791"/>
                        <a:gd name="T6" fmla="*/ 133 w 1769"/>
                        <a:gd name="T7" fmla="*/ 22 h 791"/>
                        <a:gd name="T8" fmla="*/ 145 w 1769"/>
                        <a:gd name="T9" fmla="*/ 32 h 791"/>
                        <a:gd name="T10" fmla="*/ 140 w 1769"/>
                        <a:gd name="T11" fmla="*/ 41 h 791"/>
                        <a:gd name="T12" fmla="*/ 132 w 1769"/>
                        <a:gd name="T13" fmla="*/ 33 h 791"/>
                        <a:gd name="T14" fmla="*/ 115 w 1769"/>
                        <a:gd name="T15" fmla="*/ 24 h 791"/>
                        <a:gd name="T16" fmla="*/ 92 w 1769"/>
                        <a:gd name="T17" fmla="*/ 15 h 791"/>
                        <a:gd name="T18" fmla="*/ 48 w 1769"/>
                        <a:gd name="T19" fmla="*/ 8 h 791"/>
                        <a:gd name="T20" fmla="*/ 0 w 1769"/>
                        <a:gd name="T21" fmla="*/ 4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</p:grpSp>
          </p:grpSp>
          <p:grpSp>
            <p:nvGrpSpPr>
              <p:cNvPr id="23" name="Group 110">
                <a:extLst>
                  <a:ext uri="{FF2B5EF4-FFF2-40B4-BE49-F238E27FC236}">
                    <a16:creationId xmlns:a16="http://schemas.microsoft.com/office/drawing/2014/main" id="{F7783AE2-A5A7-4768-88DA-A3C0C7E660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" y="313"/>
                <a:ext cx="5458" cy="3668"/>
                <a:chOff x="75" y="313"/>
                <a:chExt cx="5458" cy="3668"/>
              </a:xfrm>
            </p:grpSpPr>
            <p:grpSp>
              <p:nvGrpSpPr>
                <p:cNvPr id="24" name="Group 111">
                  <a:extLst>
                    <a:ext uri="{FF2B5EF4-FFF2-40B4-BE49-F238E27FC236}">
                      <a16:creationId xmlns:a16="http://schemas.microsoft.com/office/drawing/2014/main" id="{B839BB97-8810-41C3-8D50-06C0AD06157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5" y="313"/>
                  <a:ext cx="5458" cy="3668"/>
                  <a:chOff x="75" y="313"/>
                  <a:chExt cx="5458" cy="3668"/>
                </a:xfrm>
              </p:grpSpPr>
              <p:sp>
                <p:nvSpPr>
                  <p:cNvPr id="26" name="Arc 112">
                    <a:extLst>
                      <a:ext uri="{FF2B5EF4-FFF2-40B4-BE49-F238E27FC236}">
                        <a16:creationId xmlns:a16="http://schemas.microsoft.com/office/drawing/2014/main" id="{03EBE67B-670A-4164-A33B-829E069B1A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7"/>
                  </a:xfrm>
                  <a:custGeom>
                    <a:avLst/>
                    <a:gdLst>
                      <a:gd name="T0" fmla="*/ 13 w 36729"/>
                      <a:gd name="T1" fmla="*/ 9 h 21600"/>
                      <a:gd name="T2" fmla="*/ 0 w 36729"/>
                      <a:gd name="T3" fmla="*/ 10 h 21600"/>
                      <a:gd name="T4" fmla="*/ 6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lnTo>
                          <a:pt x="36729" y="1045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7" name="Arc 113">
                    <a:extLst>
                      <a:ext uri="{FF2B5EF4-FFF2-40B4-BE49-F238E27FC236}">
                        <a16:creationId xmlns:a16="http://schemas.microsoft.com/office/drawing/2014/main" id="{EB256199-2961-4853-8A13-9A51464F45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H="1">
                    <a:off x="387" y="1601"/>
                    <a:ext cx="2018" cy="2380"/>
                  </a:xfrm>
                  <a:custGeom>
                    <a:avLst/>
                    <a:gdLst>
                      <a:gd name="T0" fmla="*/ 0 w 30473"/>
                      <a:gd name="T1" fmla="*/ 2 h 22305"/>
                      <a:gd name="T2" fmla="*/ 9 w 30473"/>
                      <a:gd name="T3" fmla="*/ 27 h 22305"/>
                      <a:gd name="T4" fmla="*/ 3 w 30473"/>
                      <a:gd name="T5" fmla="*/ 26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lnTo>
                          <a:pt x="-1" y="190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8" name="Arc 114">
                    <a:extLst>
                      <a:ext uri="{FF2B5EF4-FFF2-40B4-BE49-F238E27FC236}">
                        <a16:creationId xmlns:a16="http://schemas.microsoft.com/office/drawing/2014/main" id="{2677C9C0-AFA9-4A74-AC8B-E6B65E72AF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7" cy="2381"/>
                  </a:xfrm>
                  <a:custGeom>
                    <a:avLst/>
                    <a:gdLst>
                      <a:gd name="T0" fmla="*/ 0 w 34812"/>
                      <a:gd name="T1" fmla="*/ 5 h 22305"/>
                      <a:gd name="T2" fmla="*/ 2 w 34812"/>
                      <a:gd name="T3" fmla="*/ 27 h 22305"/>
                      <a:gd name="T4" fmla="*/ 1 w 34812"/>
                      <a:gd name="T5" fmla="*/ 26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9" name="Arc 115">
                    <a:extLst>
                      <a:ext uri="{FF2B5EF4-FFF2-40B4-BE49-F238E27FC236}">
                        <a16:creationId xmlns:a16="http://schemas.microsoft.com/office/drawing/2014/main" id="{DF192951-1FE9-40E3-B275-BFDA36671E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80"/>
                  </a:xfrm>
                  <a:custGeom>
                    <a:avLst/>
                    <a:gdLst>
                      <a:gd name="T0" fmla="*/ 0 w 36830"/>
                      <a:gd name="T1" fmla="*/ 8 h 22305"/>
                      <a:gd name="T2" fmla="*/ 12 w 36830"/>
                      <a:gd name="T3" fmla="*/ 27 h 22305"/>
                      <a:gd name="T4" fmla="*/ 5 w 36830"/>
                      <a:gd name="T5" fmla="*/ 26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lnTo>
                          <a:pt x="0" y="628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0" name="Arc 116">
                    <a:extLst>
                      <a:ext uri="{FF2B5EF4-FFF2-40B4-BE49-F238E27FC236}">
                        <a16:creationId xmlns:a16="http://schemas.microsoft.com/office/drawing/2014/main" id="{04A24441-8B5D-429A-B840-5194D7D587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4"/>
                  </a:xfrm>
                  <a:custGeom>
                    <a:avLst/>
                    <a:gdLst>
                      <a:gd name="T0" fmla="*/ 0 w 31881"/>
                      <a:gd name="T1" fmla="*/ 12 h 21600"/>
                      <a:gd name="T2" fmla="*/ 6 w 31881"/>
                      <a:gd name="T3" fmla="*/ 6 h 21600"/>
                      <a:gd name="T4" fmla="*/ 4 w 31881"/>
                      <a:gd name="T5" fmla="*/ 26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lnTo>
                          <a:pt x="-1" y="1001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1" name="Arc 117">
                    <a:extLst>
                      <a:ext uri="{FF2B5EF4-FFF2-40B4-BE49-F238E27FC236}">
                        <a16:creationId xmlns:a16="http://schemas.microsoft.com/office/drawing/2014/main" id="{03619941-115A-4211-A872-33EBD8A7C8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>
                    <a:off x="2764" y="1282"/>
                    <a:ext cx="762" cy="2304"/>
                  </a:xfrm>
                  <a:custGeom>
                    <a:avLst/>
                    <a:gdLst>
                      <a:gd name="T0" fmla="*/ 0 w 31146"/>
                      <a:gd name="T1" fmla="*/ 5 h 21600"/>
                      <a:gd name="T2" fmla="*/ 0 w 31146"/>
                      <a:gd name="T3" fmla="*/ 12 h 21600"/>
                      <a:gd name="T4" fmla="*/ 0 w 31146"/>
                      <a:gd name="T5" fmla="*/ 26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2" name="Freeform 118">
                    <a:extLst>
                      <a:ext uri="{FF2B5EF4-FFF2-40B4-BE49-F238E27FC236}">
                        <a16:creationId xmlns:a16="http://schemas.microsoft.com/office/drawing/2014/main" id="{B92F9589-F573-4C5F-B296-ACB96562AA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H="1">
                    <a:off x="1798" y="438"/>
                    <a:ext cx="417" cy="1525"/>
                  </a:xfrm>
                  <a:custGeom>
                    <a:avLst/>
                    <a:gdLst>
                      <a:gd name="T0" fmla="*/ 0 w 776"/>
                      <a:gd name="T1" fmla="*/ 17 h 2368"/>
                      <a:gd name="T2" fmla="*/ 37 w 776"/>
                      <a:gd name="T3" fmla="*/ 4 h 2368"/>
                      <a:gd name="T4" fmla="*/ 15 w 776"/>
                      <a:gd name="T5" fmla="*/ 43 h 2368"/>
                      <a:gd name="T6" fmla="*/ 52 w 776"/>
                      <a:gd name="T7" fmla="*/ 43 h 2368"/>
                      <a:gd name="T8" fmla="*/ 30 w 776"/>
                      <a:gd name="T9" fmla="*/ 81 h 2368"/>
                      <a:gd name="T10" fmla="*/ 60 w 776"/>
                      <a:gd name="T11" fmla="*/ 94 h 2368"/>
                      <a:gd name="T12" fmla="*/ 45 w 776"/>
                      <a:gd name="T13" fmla="*/ 119 h 2368"/>
                      <a:gd name="T14" fmla="*/ 75 w 776"/>
                      <a:gd name="T15" fmla="*/ 132 h 2368"/>
                      <a:gd name="T16" fmla="*/ 60 w 776"/>
                      <a:gd name="T17" fmla="*/ 158 h 2368"/>
                      <a:gd name="T18" fmla="*/ 82 w 776"/>
                      <a:gd name="T19" fmla="*/ 171 h 2368"/>
                      <a:gd name="T20" fmla="*/ 75 w 776"/>
                      <a:gd name="T21" fmla="*/ 196 h 2368"/>
                      <a:gd name="T22" fmla="*/ 90 w 776"/>
                      <a:gd name="T23" fmla="*/ 222 h 2368"/>
                      <a:gd name="T24" fmla="*/ 90 w 776"/>
                      <a:gd name="T25" fmla="*/ 247 h 2368"/>
                      <a:gd name="T26" fmla="*/ 105 w 776"/>
                      <a:gd name="T27" fmla="*/ 286 h 2368"/>
                      <a:gd name="T28" fmla="*/ 97 w 776"/>
                      <a:gd name="T29" fmla="*/ 325 h 2368"/>
                      <a:gd name="T30" fmla="*/ 113 w 776"/>
                      <a:gd name="T31" fmla="*/ 350 h 2368"/>
                      <a:gd name="T32" fmla="*/ 105 w 776"/>
                      <a:gd name="T33" fmla="*/ 388 h 2368"/>
                      <a:gd name="T34" fmla="*/ 113 w 776"/>
                      <a:gd name="T35" fmla="*/ 427 h 2368"/>
                      <a:gd name="T36" fmla="*/ 105 w 776"/>
                      <a:gd name="T37" fmla="*/ 453 h 2368"/>
                      <a:gd name="T38" fmla="*/ 120 w 776"/>
                      <a:gd name="T39" fmla="*/ 491 h 2368"/>
                      <a:gd name="T40" fmla="*/ 113 w 776"/>
                      <a:gd name="T41" fmla="*/ 529 h 2368"/>
                      <a:gd name="T42" fmla="*/ 120 w 776"/>
                      <a:gd name="T43" fmla="*/ 581 h 2368"/>
                      <a:gd name="T44" fmla="*/ 113 w 776"/>
                      <a:gd name="T45" fmla="*/ 594 h 2368"/>
                      <a:gd name="T46" fmla="*/ 120 w 776"/>
                      <a:gd name="T47" fmla="*/ 632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25" name="Freeform 119">
                  <a:extLst>
                    <a:ext uri="{FF2B5EF4-FFF2-40B4-BE49-F238E27FC236}">
                      <a16:creationId xmlns:a16="http://schemas.microsoft.com/office/drawing/2014/main" id="{0D6CA9DE-478F-4BB7-870F-86B7CD1B3F4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 rot="-1346631">
                  <a:off x="3279" y="1529"/>
                  <a:ext cx="444" cy="837"/>
                </a:xfrm>
                <a:custGeom>
                  <a:avLst/>
                  <a:gdLst>
                    <a:gd name="T0" fmla="*/ 0 w 776"/>
                    <a:gd name="T1" fmla="*/ 3 h 2368"/>
                    <a:gd name="T2" fmla="*/ 45 w 776"/>
                    <a:gd name="T3" fmla="*/ 1 h 2368"/>
                    <a:gd name="T4" fmla="*/ 18 w 776"/>
                    <a:gd name="T5" fmla="*/ 7 h 2368"/>
                    <a:gd name="T6" fmla="*/ 63 w 776"/>
                    <a:gd name="T7" fmla="*/ 7 h 2368"/>
                    <a:gd name="T8" fmla="*/ 36 w 776"/>
                    <a:gd name="T9" fmla="*/ 13 h 2368"/>
                    <a:gd name="T10" fmla="*/ 72 w 776"/>
                    <a:gd name="T11" fmla="*/ 16 h 2368"/>
                    <a:gd name="T12" fmla="*/ 54 w 776"/>
                    <a:gd name="T13" fmla="*/ 20 h 2368"/>
                    <a:gd name="T14" fmla="*/ 90 w 776"/>
                    <a:gd name="T15" fmla="*/ 22 h 2368"/>
                    <a:gd name="T16" fmla="*/ 72 w 776"/>
                    <a:gd name="T17" fmla="*/ 26 h 2368"/>
                    <a:gd name="T18" fmla="*/ 99 w 776"/>
                    <a:gd name="T19" fmla="*/ 28 h 2368"/>
                    <a:gd name="T20" fmla="*/ 90 w 776"/>
                    <a:gd name="T21" fmla="*/ 33 h 2368"/>
                    <a:gd name="T22" fmla="*/ 108 w 776"/>
                    <a:gd name="T23" fmla="*/ 37 h 2368"/>
                    <a:gd name="T24" fmla="*/ 108 w 776"/>
                    <a:gd name="T25" fmla="*/ 41 h 2368"/>
                    <a:gd name="T26" fmla="*/ 126 w 776"/>
                    <a:gd name="T27" fmla="*/ 47 h 2368"/>
                    <a:gd name="T28" fmla="*/ 117 w 776"/>
                    <a:gd name="T29" fmla="*/ 54 h 2368"/>
                    <a:gd name="T30" fmla="*/ 135 w 776"/>
                    <a:gd name="T31" fmla="*/ 58 h 2368"/>
                    <a:gd name="T32" fmla="*/ 126 w 776"/>
                    <a:gd name="T33" fmla="*/ 64 h 2368"/>
                    <a:gd name="T34" fmla="*/ 135 w 776"/>
                    <a:gd name="T35" fmla="*/ 71 h 2368"/>
                    <a:gd name="T36" fmla="*/ 126 w 776"/>
                    <a:gd name="T37" fmla="*/ 75 h 2368"/>
                    <a:gd name="T38" fmla="*/ 144 w 776"/>
                    <a:gd name="T39" fmla="*/ 81 h 2368"/>
                    <a:gd name="T40" fmla="*/ 135 w 776"/>
                    <a:gd name="T41" fmla="*/ 88 h 2368"/>
                    <a:gd name="T42" fmla="*/ 144 w 776"/>
                    <a:gd name="T43" fmla="*/ 96 h 2368"/>
                    <a:gd name="T44" fmla="*/ 135 w 776"/>
                    <a:gd name="T45" fmla="*/ 98 h 2368"/>
                    <a:gd name="T46" fmla="*/ 144 w 776"/>
                    <a:gd name="T47" fmla="*/ 105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</p:grpSp>
        </p:grpSp>
        <p:grpSp>
          <p:nvGrpSpPr>
            <p:cNvPr id="7" name="Group 120">
              <a:extLst>
                <a:ext uri="{FF2B5EF4-FFF2-40B4-BE49-F238E27FC236}">
                  <a16:creationId xmlns:a16="http://schemas.microsoft.com/office/drawing/2014/main" id="{63BD4CE9-71ED-4701-8AF9-13A1D4114A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6" y="459"/>
              <a:ext cx="4040" cy="2966"/>
              <a:chOff x="210" y="337"/>
              <a:chExt cx="5198" cy="3818"/>
            </a:xfrm>
          </p:grpSpPr>
          <p:sp>
            <p:nvSpPr>
              <p:cNvPr id="8" name="Freeform 121">
                <a:extLst>
                  <a:ext uri="{FF2B5EF4-FFF2-40B4-BE49-F238E27FC236}">
                    <a16:creationId xmlns:a16="http://schemas.microsoft.com/office/drawing/2014/main" id="{77B28B29-89C2-4F97-8E69-AC9B1EDDEA76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16 h 2368"/>
                  <a:gd name="T2" fmla="*/ 59 w 776"/>
                  <a:gd name="T3" fmla="*/ 4 h 2368"/>
                  <a:gd name="T4" fmla="*/ 24 w 776"/>
                  <a:gd name="T5" fmla="*/ 39 h 2368"/>
                  <a:gd name="T6" fmla="*/ 82 w 776"/>
                  <a:gd name="T7" fmla="*/ 39 h 2368"/>
                  <a:gd name="T8" fmla="*/ 47 w 776"/>
                  <a:gd name="T9" fmla="*/ 74 h 2368"/>
                  <a:gd name="T10" fmla="*/ 94 w 776"/>
                  <a:gd name="T11" fmla="*/ 86 h 2368"/>
                  <a:gd name="T12" fmla="*/ 71 w 776"/>
                  <a:gd name="T13" fmla="*/ 109 h 2368"/>
                  <a:gd name="T14" fmla="*/ 118 w 776"/>
                  <a:gd name="T15" fmla="*/ 121 h 2368"/>
                  <a:gd name="T16" fmla="*/ 94 w 776"/>
                  <a:gd name="T17" fmla="*/ 144 h 2368"/>
                  <a:gd name="T18" fmla="*/ 129 w 776"/>
                  <a:gd name="T19" fmla="*/ 156 h 2368"/>
                  <a:gd name="T20" fmla="*/ 118 w 776"/>
                  <a:gd name="T21" fmla="*/ 179 h 2368"/>
                  <a:gd name="T22" fmla="*/ 141 w 776"/>
                  <a:gd name="T23" fmla="*/ 203 h 2368"/>
                  <a:gd name="T24" fmla="*/ 141 w 776"/>
                  <a:gd name="T25" fmla="*/ 226 h 2368"/>
                  <a:gd name="T26" fmla="*/ 164 w 776"/>
                  <a:gd name="T27" fmla="*/ 261 h 2368"/>
                  <a:gd name="T28" fmla="*/ 153 w 776"/>
                  <a:gd name="T29" fmla="*/ 296 h 2368"/>
                  <a:gd name="T30" fmla="*/ 176 w 776"/>
                  <a:gd name="T31" fmla="*/ 320 h 2368"/>
                  <a:gd name="T32" fmla="*/ 164 w 776"/>
                  <a:gd name="T33" fmla="*/ 355 h 2368"/>
                  <a:gd name="T34" fmla="*/ 176 w 776"/>
                  <a:gd name="T35" fmla="*/ 390 h 2368"/>
                  <a:gd name="T36" fmla="*/ 164 w 776"/>
                  <a:gd name="T37" fmla="*/ 413 h 2368"/>
                  <a:gd name="T38" fmla="*/ 188 w 776"/>
                  <a:gd name="T39" fmla="*/ 448 h 2368"/>
                  <a:gd name="T40" fmla="*/ 176 w 776"/>
                  <a:gd name="T41" fmla="*/ 483 h 2368"/>
                  <a:gd name="T42" fmla="*/ 188 w 776"/>
                  <a:gd name="T43" fmla="*/ 530 h 2368"/>
                  <a:gd name="T44" fmla="*/ 176 w 776"/>
                  <a:gd name="T45" fmla="*/ 542 h 2368"/>
                  <a:gd name="T46" fmla="*/ 188 w 776"/>
                  <a:gd name="T47" fmla="*/ 577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9" name="Arc 122">
                <a:extLst>
                  <a:ext uri="{FF2B5EF4-FFF2-40B4-BE49-F238E27FC236}">
                    <a16:creationId xmlns:a16="http://schemas.microsoft.com/office/drawing/2014/main" id="{16E87F89-A23A-4DEF-8C63-D0B026813C1B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5 w 21600"/>
                  <a:gd name="T1" fmla="*/ 0 h 21602"/>
                  <a:gd name="T2" fmla="*/ 20 w 21600"/>
                  <a:gd name="T3" fmla="*/ 26 h 21602"/>
                  <a:gd name="T4" fmla="*/ 0 w 21600"/>
                  <a:gd name="T5" fmla="*/ 25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" name="Arc 123">
                <a:extLst>
                  <a:ext uri="{FF2B5EF4-FFF2-40B4-BE49-F238E27FC236}">
                    <a16:creationId xmlns:a16="http://schemas.microsoft.com/office/drawing/2014/main" id="{C60F0CEB-088E-4F1F-9113-CF39D7D2F8B4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2 h 22305"/>
                  <a:gd name="T2" fmla="*/ 2 w 28940"/>
                  <a:gd name="T3" fmla="*/ 27 h 22305"/>
                  <a:gd name="T4" fmla="*/ 1 w 28940"/>
                  <a:gd name="T5" fmla="*/ 26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1" name="Arc 124">
                <a:extLst>
                  <a:ext uri="{FF2B5EF4-FFF2-40B4-BE49-F238E27FC236}">
                    <a16:creationId xmlns:a16="http://schemas.microsoft.com/office/drawing/2014/main" id="{CC0D2F59-D58E-4FC6-A7A3-AF97BF706BB3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T0" fmla="*/ 0 w 34455"/>
                  <a:gd name="T1" fmla="*/ 5 h 22305"/>
                  <a:gd name="T2" fmla="*/ 11 w 34455"/>
                  <a:gd name="T3" fmla="*/ 27 h 22305"/>
                  <a:gd name="T4" fmla="*/ 4 w 34455"/>
                  <a:gd name="T5" fmla="*/ 26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2" name="Arc 125">
                <a:extLst>
                  <a:ext uri="{FF2B5EF4-FFF2-40B4-BE49-F238E27FC236}">
                    <a16:creationId xmlns:a16="http://schemas.microsoft.com/office/drawing/2014/main" id="{69193754-4C3D-4D41-8FF7-0C2C6CB11D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5 h 22305"/>
                  <a:gd name="T2" fmla="*/ 0 w 34812"/>
                  <a:gd name="T3" fmla="*/ 27 h 22305"/>
                  <a:gd name="T4" fmla="*/ 0 w 34812"/>
                  <a:gd name="T5" fmla="*/ 26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" name="Arc 126">
                <a:extLst>
                  <a:ext uri="{FF2B5EF4-FFF2-40B4-BE49-F238E27FC236}">
                    <a16:creationId xmlns:a16="http://schemas.microsoft.com/office/drawing/2014/main" id="{DB8B6902-D26F-4FE2-871D-37989B9654F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5 h 22305"/>
                  <a:gd name="T2" fmla="*/ 1 w 34812"/>
                  <a:gd name="T3" fmla="*/ 27 h 22305"/>
                  <a:gd name="T4" fmla="*/ 0 w 34812"/>
                  <a:gd name="T5" fmla="*/ 26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4" name="Freeform 127">
                <a:extLst>
                  <a:ext uri="{FF2B5EF4-FFF2-40B4-BE49-F238E27FC236}">
                    <a16:creationId xmlns:a16="http://schemas.microsoft.com/office/drawing/2014/main" id="{D7D8CA49-7836-44EE-BED9-DCCBB535D70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>
                  <a:gd name="T0" fmla="*/ 0 w 776"/>
                  <a:gd name="T1" fmla="*/ 16 h 2368"/>
                  <a:gd name="T2" fmla="*/ 59 w 776"/>
                  <a:gd name="T3" fmla="*/ 4 h 2368"/>
                  <a:gd name="T4" fmla="*/ 24 w 776"/>
                  <a:gd name="T5" fmla="*/ 39 h 2368"/>
                  <a:gd name="T6" fmla="*/ 82 w 776"/>
                  <a:gd name="T7" fmla="*/ 39 h 2368"/>
                  <a:gd name="T8" fmla="*/ 47 w 776"/>
                  <a:gd name="T9" fmla="*/ 74 h 2368"/>
                  <a:gd name="T10" fmla="*/ 94 w 776"/>
                  <a:gd name="T11" fmla="*/ 86 h 2368"/>
                  <a:gd name="T12" fmla="*/ 71 w 776"/>
                  <a:gd name="T13" fmla="*/ 109 h 2368"/>
                  <a:gd name="T14" fmla="*/ 118 w 776"/>
                  <a:gd name="T15" fmla="*/ 121 h 2368"/>
                  <a:gd name="T16" fmla="*/ 94 w 776"/>
                  <a:gd name="T17" fmla="*/ 144 h 2368"/>
                  <a:gd name="T18" fmla="*/ 129 w 776"/>
                  <a:gd name="T19" fmla="*/ 156 h 2368"/>
                  <a:gd name="T20" fmla="*/ 118 w 776"/>
                  <a:gd name="T21" fmla="*/ 179 h 2368"/>
                  <a:gd name="T22" fmla="*/ 141 w 776"/>
                  <a:gd name="T23" fmla="*/ 203 h 2368"/>
                  <a:gd name="T24" fmla="*/ 141 w 776"/>
                  <a:gd name="T25" fmla="*/ 226 h 2368"/>
                  <a:gd name="T26" fmla="*/ 164 w 776"/>
                  <a:gd name="T27" fmla="*/ 261 h 2368"/>
                  <a:gd name="T28" fmla="*/ 153 w 776"/>
                  <a:gd name="T29" fmla="*/ 296 h 2368"/>
                  <a:gd name="T30" fmla="*/ 176 w 776"/>
                  <a:gd name="T31" fmla="*/ 320 h 2368"/>
                  <a:gd name="T32" fmla="*/ 164 w 776"/>
                  <a:gd name="T33" fmla="*/ 355 h 2368"/>
                  <a:gd name="T34" fmla="*/ 176 w 776"/>
                  <a:gd name="T35" fmla="*/ 390 h 2368"/>
                  <a:gd name="T36" fmla="*/ 164 w 776"/>
                  <a:gd name="T37" fmla="*/ 413 h 2368"/>
                  <a:gd name="T38" fmla="*/ 188 w 776"/>
                  <a:gd name="T39" fmla="*/ 448 h 2368"/>
                  <a:gd name="T40" fmla="*/ 176 w 776"/>
                  <a:gd name="T41" fmla="*/ 483 h 2368"/>
                  <a:gd name="T42" fmla="*/ 188 w 776"/>
                  <a:gd name="T43" fmla="*/ 530 h 2368"/>
                  <a:gd name="T44" fmla="*/ 176 w 776"/>
                  <a:gd name="T45" fmla="*/ 542 h 2368"/>
                  <a:gd name="T46" fmla="*/ 188 w 776"/>
                  <a:gd name="T47" fmla="*/ 577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5" name="Freeform 128">
                <a:extLst>
                  <a:ext uri="{FF2B5EF4-FFF2-40B4-BE49-F238E27FC236}">
                    <a16:creationId xmlns:a16="http://schemas.microsoft.com/office/drawing/2014/main" id="{679C52D7-AEE8-479B-9713-B0B6597FAC0D}"/>
                  </a:ext>
                </a:extLst>
              </p:cNvPr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>
                  <a:gd name="T0" fmla="*/ 0 w 776"/>
                  <a:gd name="T1" fmla="*/ 3 h 2368"/>
                  <a:gd name="T2" fmla="*/ 44 w 776"/>
                  <a:gd name="T3" fmla="*/ 1 h 2368"/>
                  <a:gd name="T4" fmla="*/ 18 w 776"/>
                  <a:gd name="T5" fmla="*/ 7 h 2368"/>
                  <a:gd name="T6" fmla="*/ 62 w 776"/>
                  <a:gd name="T7" fmla="*/ 7 h 2368"/>
                  <a:gd name="T8" fmla="*/ 35 w 776"/>
                  <a:gd name="T9" fmla="*/ 13 h 2368"/>
                  <a:gd name="T10" fmla="*/ 70 w 776"/>
                  <a:gd name="T11" fmla="*/ 16 h 2368"/>
                  <a:gd name="T12" fmla="*/ 53 w 776"/>
                  <a:gd name="T13" fmla="*/ 20 h 2368"/>
                  <a:gd name="T14" fmla="*/ 88 w 776"/>
                  <a:gd name="T15" fmla="*/ 22 h 2368"/>
                  <a:gd name="T16" fmla="*/ 70 w 776"/>
                  <a:gd name="T17" fmla="*/ 26 h 2368"/>
                  <a:gd name="T18" fmla="*/ 97 w 776"/>
                  <a:gd name="T19" fmla="*/ 28 h 2368"/>
                  <a:gd name="T20" fmla="*/ 88 w 776"/>
                  <a:gd name="T21" fmla="*/ 33 h 2368"/>
                  <a:gd name="T22" fmla="*/ 106 w 776"/>
                  <a:gd name="T23" fmla="*/ 37 h 2368"/>
                  <a:gd name="T24" fmla="*/ 106 w 776"/>
                  <a:gd name="T25" fmla="*/ 41 h 2368"/>
                  <a:gd name="T26" fmla="*/ 124 w 776"/>
                  <a:gd name="T27" fmla="*/ 47 h 2368"/>
                  <a:gd name="T28" fmla="*/ 115 w 776"/>
                  <a:gd name="T29" fmla="*/ 54 h 2368"/>
                  <a:gd name="T30" fmla="*/ 132 w 776"/>
                  <a:gd name="T31" fmla="*/ 58 h 2368"/>
                  <a:gd name="T32" fmla="*/ 124 w 776"/>
                  <a:gd name="T33" fmla="*/ 64 h 2368"/>
                  <a:gd name="T34" fmla="*/ 132 w 776"/>
                  <a:gd name="T35" fmla="*/ 71 h 2368"/>
                  <a:gd name="T36" fmla="*/ 124 w 776"/>
                  <a:gd name="T37" fmla="*/ 75 h 2368"/>
                  <a:gd name="T38" fmla="*/ 141 w 776"/>
                  <a:gd name="T39" fmla="*/ 81 h 2368"/>
                  <a:gd name="T40" fmla="*/ 132 w 776"/>
                  <a:gd name="T41" fmla="*/ 88 h 2368"/>
                  <a:gd name="T42" fmla="*/ 141 w 776"/>
                  <a:gd name="T43" fmla="*/ 96 h 2368"/>
                  <a:gd name="T44" fmla="*/ 132 w 776"/>
                  <a:gd name="T45" fmla="*/ 98 h 2368"/>
                  <a:gd name="T46" fmla="*/ 141 w 776"/>
                  <a:gd name="T47" fmla="*/ 10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6" name="Freeform 129">
                <a:extLst>
                  <a:ext uri="{FF2B5EF4-FFF2-40B4-BE49-F238E27FC236}">
                    <a16:creationId xmlns:a16="http://schemas.microsoft.com/office/drawing/2014/main" id="{02AA0766-017E-4091-91FE-16387239007C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>
                  <a:gd name="T0" fmla="*/ 0 w 776"/>
                  <a:gd name="T1" fmla="*/ 17 h 2368"/>
                  <a:gd name="T2" fmla="*/ 657 w 776"/>
                  <a:gd name="T3" fmla="*/ 4 h 2368"/>
                  <a:gd name="T4" fmla="*/ 261 w 776"/>
                  <a:gd name="T5" fmla="*/ 42 h 2368"/>
                  <a:gd name="T6" fmla="*/ 919 w 776"/>
                  <a:gd name="T7" fmla="*/ 42 h 2368"/>
                  <a:gd name="T8" fmla="*/ 524 w 776"/>
                  <a:gd name="T9" fmla="*/ 81 h 2368"/>
                  <a:gd name="T10" fmla="*/ 1050 w 776"/>
                  <a:gd name="T11" fmla="*/ 94 h 2368"/>
                  <a:gd name="T12" fmla="*/ 787 w 776"/>
                  <a:gd name="T13" fmla="*/ 119 h 2368"/>
                  <a:gd name="T14" fmla="*/ 1312 w 776"/>
                  <a:gd name="T15" fmla="*/ 132 h 2368"/>
                  <a:gd name="T16" fmla="*/ 1050 w 776"/>
                  <a:gd name="T17" fmla="*/ 158 h 2368"/>
                  <a:gd name="T18" fmla="*/ 1443 w 776"/>
                  <a:gd name="T19" fmla="*/ 171 h 2368"/>
                  <a:gd name="T20" fmla="*/ 1312 w 776"/>
                  <a:gd name="T21" fmla="*/ 196 h 2368"/>
                  <a:gd name="T22" fmla="*/ 1574 w 776"/>
                  <a:gd name="T23" fmla="*/ 221 h 2368"/>
                  <a:gd name="T24" fmla="*/ 1574 w 776"/>
                  <a:gd name="T25" fmla="*/ 247 h 2368"/>
                  <a:gd name="T26" fmla="*/ 1837 w 776"/>
                  <a:gd name="T27" fmla="*/ 286 h 2368"/>
                  <a:gd name="T28" fmla="*/ 1704 w 776"/>
                  <a:gd name="T29" fmla="*/ 324 h 2368"/>
                  <a:gd name="T30" fmla="*/ 1969 w 776"/>
                  <a:gd name="T31" fmla="*/ 349 h 2368"/>
                  <a:gd name="T32" fmla="*/ 1837 w 776"/>
                  <a:gd name="T33" fmla="*/ 388 h 2368"/>
                  <a:gd name="T34" fmla="*/ 1969 w 776"/>
                  <a:gd name="T35" fmla="*/ 427 h 2368"/>
                  <a:gd name="T36" fmla="*/ 1837 w 776"/>
                  <a:gd name="T37" fmla="*/ 452 h 2368"/>
                  <a:gd name="T38" fmla="*/ 2100 w 776"/>
                  <a:gd name="T39" fmla="*/ 490 h 2368"/>
                  <a:gd name="T40" fmla="*/ 1969 w 776"/>
                  <a:gd name="T41" fmla="*/ 529 h 2368"/>
                  <a:gd name="T42" fmla="*/ 2100 w 776"/>
                  <a:gd name="T43" fmla="*/ 580 h 2368"/>
                  <a:gd name="T44" fmla="*/ 1969 w 776"/>
                  <a:gd name="T45" fmla="*/ 593 h 2368"/>
                  <a:gd name="T46" fmla="*/ 2100 w 776"/>
                  <a:gd name="T47" fmla="*/ 63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7" name="Freeform 130">
                <a:extLst>
                  <a:ext uri="{FF2B5EF4-FFF2-40B4-BE49-F238E27FC236}">
                    <a16:creationId xmlns:a16="http://schemas.microsoft.com/office/drawing/2014/main" id="{4EE45BD1-4EA0-45BE-90D3-A2F9D37A47CA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17 h 2368"/>
                  <a:gd name="T2" fmla="*/ 173 w 776"/>
                  <a:gd name="T3" fmla="*/ 4 h 2368"/>
                  <a:gd name="T4" fmla="*/ 69 w 776"/>
                  <a:gd name="T5" fmla="*/ 42 h 2368"/>
                  <a:gd name="T6" fmla="*/ 242 w 776"/>
                  <a:gd name="T7" fmla="*/ 42 h 2368"/>
                  <a:gd name="T8" fmla="*/ 138 w 776"/>
                  <a:gd name="T9" fmla="*/ 81 h 2368"/>
                  <a:gd name="T10" fmla="*/ 277 w 776"/>
                  <a:gd name="T11" fmla="*/ 94 h 2368"/>
                  <a:gd name="T12" fmla="*/ 207 w 776"/>
                  <a:gd name="T13" fmla="*/ 119 h 2368"/>
                  <a:gd name="T14" fmla="*/ 347 w 776"/>
                  <a:gd name="T15" fmla="*/ 132 h 2368"/>
                  <a:gd name="T16" fmla="*/ 277 w 776"/>
                  <a:gd name="T17" fmla="*/ 158 h 2368"/>
                  <a:gd name="T18" fmla="*/ 381 w 776"/>
                  <a:gd name="T19" fmla="*/ 171 h 2368"/>
                  <a:gd name="T20" fmla="*/ 347 w 776"/>
                  <a:gd name="T21" fmla="*/ 196 h 2368"/>
                  <a:gd name="T22" fmla="*/ 416 w 776"/>
                  <a:gd name="T23" fmla="*/ 221 h 2368"/>
                  <a:gd name="T24" fmla="*/ 416 w 776"/>
                  <a:gd name="T25" fmla="*/ 247 h 2368"/>
                  <a:gd name="T26" fmla="*/ 485 w 776"/>
                  <a:gd name="T27" fmla="*/ 286 h 2368"/>
                  <a:gd name="T28" fmla="*/ 450 w 776"/>
                  <a:gd name="T29" fmla="*/ 324 h 2368"/>
                  <a:gd name="T30" fmla="*/ 519 w 776"/>
                  <a:gd name="T31" fmla="*/ 349 h 2368"/>
                  <a:gd name="T32" fmla="*/ 485 w 776"/>
                  <a:gd name="T33" fmla="*/ 388 h 2368"/>
                  <a:gd name="T34" fmla="*/ 519 w 776"/>
                  <a:gd name="T35" fmla="*/ 427 h 2368"/>
                  <a:gd name="T36" fmla="*/ 485 w 776"/>
                  <a:gd name="T37" fmla="*/ 452 h 2368"/>
                  <a:gd name="T38" fmla="*/ 554 w 776"/>
                  <a:gd name="T39" fmla="*/ 490 h 2368"/>
                  <a:gd name="T40" fmla="*/ 519 w 776"/>
                  <a:gd name="T41" fmla="*/ 529 h 2368"/>
                  <a:gd name="T42" fmla="*/ 554 w 776"/>
                  <a:gd name="T43" fmla="*/ 580 h 2368"/>
                  <a:gd name="T44" fmla="*/ 519 w 776"/>
                  <a:gd name="T45" fmla="*/ 593 h 2368"/>
                  <a:gd name="T46" fmla="*/ 554 w 776"/>
                  <a:gd name="T47" fmla="*/ 63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8" name="Freeform 131">
                <a:extLst>
                  <a:ext uri="{FF2B5EF4-FFF2-40B4-BE49-F238E27FC236}">
                    <a16:creationId xmlns:a16="http://schemas.microsoft.com/office/drawing/2014/main" id="{9ED65E10-BD8B-48C2-AC70-2EC68809993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>
                  <a:gd name="T0" fmla="*/ 0 w 776"/>
                  <a:gd name="T1" fmla="*/ 20 h 2368"/>
                  <a:gd name="T2" fmla="*/ 524 w 776"/>
                  <a:gd name="T3" fmla="*/ 5 h 2368"/>
                  <a:gd name="T4" fmla="*/ 210 w 776"/>
                  <a:gd name="T5" fmla="*/ 49 h 2368"/>
                  <a:gd name="T6" fmla="*/ 734 w 776"/>
                  <a:gd name="T7" fmla="*/ 49 h 2368"/>
                  <a:gd name="T8" fmla="*/ 419 w 776"/>
                  <a:gd name="T9" fmla="*/ 94 h 2368"/>
                  <a:gd name="T10" fmla="*/ 838 w 776"/>
                  <a:gd name="T11" fmla="*/ 109 h 2368"/>
                  <a:gd name="T12" fmla="*/ 629 w 776"/>
                  <a:gd name="T13" fmla="*/ 139 h 2368"/>
                  <a:gd name="T14" fmla="*/ 1049 w 776"/>
                  <a:gd name="T15" fmla="*/ 153 h 2368"/>
                  <a:gd name="T16" fmla="*/ 838 w 776"/>
                  <a:gd name="T17" fmla="*/ 182 h 2368"/>
                  <a:gd name="T18" fmla="*/ 1154 w 776"/>
                  <a:gd name="T19" fmla="*/ 198 h 2368"/>
                  <a:gd name="T20" fmla="*/ 1049 w 776"/>
                  <a:gd name="T21" fmla="*/ 227 h 2368"/>
                  <a:gd name="T22" fmla="*/ 1257 w 776"/>
                  <a:gd name="T23" fmla="*/ 257 h 2368"/>
                  <a:gd name="T24" fmla="*/ 1257 w 776"/>
                  <a:gd name="T25" fmla="*/ 286 h 2368"/>
                  <a:gd name="T26" fmla="*/ 1469 w 776"/>
                  <a:gd name="T27" fmla="*/ 331 h 2368"/>
                  <a:gd name="T28" fmla="*/ 1364 w 776"/>
                  <a:gd name="T29" fmla="*/ 375 h 2368"/>
                  <a:gd name="T30" fmla="*/ 1573 w 776"/>
                  <a:gd name="T31" fmla="*/ 405 h 2368"/>
                  <a:gd name="T32" fmla="*/ 1469 w 776"/>
                  <a:gd name="T33" fmla="*/ 449 h 2368"/>
                  <a:gd name="T34" fmla="*/ 1573 w 776"/>
                  <a:gd name="T35" fmla="*/ 494 h 2368"/>
                  <a:gd name="T36" fmla="*/ 1469 w 776"/>
                  <a:gd name="T37" fmla="*/ 524 h 2368"/>
                  <a:gd name="T38" fmla="*/ 1679 w 776"/>
                  <a:gd name="T39" fmla="*/ 568 h 2368"/>
                  <a:gd name="T40" fmla="*/ 1573 w 776"/>
                  <a:gd name="T41" fmla="*/ 612 h 2368"/>
                  <a:gd name="T42" fmla="*/ 1679 w 776"/>
                  <a:gd name="T43" fmla="*/ 672 h 2368"/>
                  <a:gd name="T44" fmla="*/ 1573 w 776"/>
                  <a:gd name="T45" fmla="*/ 686 h 2368"/>
                  <a:gd name="T46" fmla="*/ 1679 w 776"/>
                  <a:gd name="T47" fmla="*/ 73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" name="Freeform 132">
                <a:extLst>
                  <a:ext uri="{FF2B5EF4-FFF2-40B4-BE49-F238E27FC236}">
                    <a16:creationId xmlns:a16="http://schemas.microsoft.com/office/drawing/2014/main" id="{3EF6D966-9309-4639-924E-3E0FEA59743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6 h 2368"/>
                  <a:gd name="T2" fmla="*/ 1794 w 776"/>
                  <a:gd name="T3" fmla="*/ 1 h 2368"/>
                  <a:gd name="T4" fmla="*/ 720 w 776"/>
                  <a:gd name="T5" fmla="*/ 14 h 2368"/>
                  <a:gd name="T6" fmla="*/ 2514 w 776"/>
                  <a:gd name="T7" fmla="*/ 14 h 2368"/>
                  <a:gd name="T8" fmla="*/ 1440 w 776"/>
                  <a:gd name="T9" fmla="*/ 28 h 2368"/>
                  <a:gd name="T10" fmla="*/ 2874 w 776"/>
                  <a:gd name="T11" fmla="*/ 32 h 2368"/>
                  <a:gd name="T12" fmla="*/ 2154 w 776"/>
                  <a:gd name="T13" fmla="*/ 41 h 2368"/>
                  <a:gd name="T14" fmla="*/ 3594 w 776"/>
                  <a:gd name="T15" fmla="*/ 45 h 2368"/>
                  <a:gd name="T16" fmla="*/ 2874 w 776"/>
                  <a:gd name="T17" fmla="*/ 54 h 2368"/>
                  <a:gd name="T18" fmla="*/ 3953 w 776"/>
                  <a:gd name="T19" fmla="*/ 59 h 2368"/>
                  <a:gd name="T20" fmla="*/ 3594 w 776"/>
                  <a:gd name="T21" fmla="*/ 68 h 2368"/>
                  <a:gd name="T22" fmla="*/ 4313 w 776"/>
                  <a:gd name="T23" fmla="*/ 76 h 2368"/>
                  <a:gd name="T24" fmla="*/ 4313 w 776"/>
                  <a:gd name="T25" fmla="*/ 85 h 2368"/>
                  <a:gd name="T26" fmla="*/ 5031 w 776"/>
                  <a:gd name="T27" fmla="*/ 98 h 2368"/>
                  <a:gd name="T28" fmla="*/ 4673 w 776"/>
                  <a:gd name="T29" fmla="*/ 111 h 2368"/>
                  <a:gd name="T30" fmla="*/ 5387 w 776"/>
                  <a:gd name="T31" fmla="*/ 120 h 2368"/>
                  <a:gd name="T32" fmla="*/ 5031 w 776"/>
                  <a:gd name="T33" fmla="*/ 133 h 2368"/>
                  <a:gd name="T34" fmla="*/ 5387 w 776"/>
                  <a:gd name="T35" fmla="*/ 146 h 2368"/>
                  <a:gd name="T36" fmla="*/ 5031 w 776"/>
                  <a:gd name="T37" fmla="*/ 155 h 2368"/>
                  <a:gd name="T38" fmla="*/ 5747 w 776"/>
                  <a:gd name="T39" fmla="*/ 169 h 2368"/>
                  <a:gd name="T40" fmla="*/ 5387 w 776"/>
                  <a:gd name="T41" fmla="*/ 182 h 2368"/>
                  <a:gd name="T42" fmla="*/ 5747 w 776"/>
                  <a:gd name="T43" fmla="*/ 199 h 2368"/>
                  <a:gd name="T44" fmla="*/ 5387 w 776"/>
                  <a:gd name="T45" fmla="*/ 203 h 2368"/>
                  <a:gd name="T46" fmla="*/ 5747 w 776"/>
                  <a:gd name="T47" fmla="*/ 217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0" name="Freeform 133">
                <a:extLst>
                  <a:ext uri="{FF2B5EF4-FFF2-40B4-BE49-F238E27FC236}">
                    <a16:creationId xmlns:a16="http://schemas.microsoft.com/office/drawing/2014/main" id="{6B7D767B-1E4F-4E12-B915-4C3EA0B83DC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>
                  <a:gd name="T0" fmla="*/ 0 w 776"/>
                  <a:gd name="T1" fmla="*/ 15 h 2368"/>
                  <a:gd name="T2" fmla="*/ 150 w 776"/>
                  <a:gd name="T3" fmla="*/ 4 h 2368"/>
                  <a:gd name="T4" fmla="*/ 60 w 776"/>
                  <a:gd name="T5" fmla="*/ 36 h 2368"/>
                  <a:gd name="T6" fmla="*/ 210 w 776"/>
                  <a:gd name="T7" fmla="*/ 36 h 2368"/>
                  <a:gd name="T8" fmla="*/ 120 w 776"/>
                  <a:gd name="T9" fmla="*/ 67 h 2368"/>
                  <a:gd name="T10" fmla="*/ 240 w 776"/>
                  <a:gd name="T11" fmla="*/ 78 h 2368"/>
                  <a:gd name="T12" fmla="*/ 180 w 776"/>
                  <a:gd name="T13" fmla="*/ 99 h 2368"/>
                  <a:gd name="T14" fmla="*/ 300 w 776"/>
                  <a:gd name="T15" fmla="*/ 110 h 2368"/>
                  <a:gd name="T16" fmla="*/ 240 w 776"/>
                  <a:gd name="T17" fmla="*/ 131 h 2368"/>
                  <a:gd name="T18" fmla="*/ 330 w 776"/>
                  <a:gd name="T19" fmla="*/ 142 h 2368"/>
                  <a:gd name="T20" fmla="*/ 300 w 776"/>
                  <a:gd name="T21" fmla="*/ 164 h 2368"/>
                  <a:gd name="T22" fmla="*/ 360 w 776"/>
                  <a:gd name="T23" fmla="*/ 185 h 2368"/>
                  <a:gd name="T24" fmla="*/ 360 w 776"/>
                  <a:gd name="T25" fmla="*/ 206 h 2368"/>
                  <a:gd name="T26" fmla="*/ 420 w 776"/>
                  <a:gd name="T27" fmla="*/ 238 h 2368"/>
                  <a:gd name="T28" fmla="*/ 390 w 776"/>
                  <a:gd name="T29" fmla="*/ 270 h 2368"/>
                  <a:gd name="T30" fmla="*/ 450 w 776"/>
                  <a:gd name="T31" fmla="*/ 291 h 2368"/>
                  <a:gd name="T32" fmla="*/ 420 w 776"/>
                  <a:gd name="T33" fmla="*/ 323 h 2368"/>
                  <a:gd name="T34" fmla="*/ 450 w 776"/>
                  <a:gd name="T35" fmla="*/ 355 h 2368"/>
                  <a:gd name="T36" fmla="*/ 420 w 776"/>
                  <a:gd name="T37" fmla="*/ 377 h 2368"/>
                  <a:gd name="T38" fmla="*/ 480 w 776"/>
                  <a:gd name="T39" fmla="*/ 409 h 2368"/>
                  <a:gd name="T40" fmla="*/ 450 w 776"/>
                  <a:gd name="T41" fmla="*/ 440 h 2368"/>
                  <a:gd name="T42" fmla="*/ 480 w 776"/>
                  <a:gd name="T43" fmla="*/ 483 h 2368"/>
                  <a:gd name="T44" fmla="*/ 450 w 776"/>
                  <a:gd name="T45" fmla="*/ 494 h 2368"/>
                  <a:gd name="T46" fmla="*/ 480 w 776"/>
                  <a:gd name="T47" fmla="*/ 52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1" name="Freeform 134">
                <a:extLst>
                  <a:ext uri="{FF2B5EF4-FFF2-40B4-BE49-F238E27FC236}">
                    <a16:creationId xmlns:a16="http://schemas.microsoft.com/office/drawing/2014/main" id="{2DDC2FA9-12E3-47A4-AF7A-2BC079E9E371}"/>
                  </a:ext>
                </a:extLst>
              </p:cNvPr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>
                  <a:gd name="T0" fmla="*/ 0 w 776"/>
                  <a:gd name="T1" fmla="*/ 3 h 2368"/>
                  <a:gd name="T2" fmla="*/ 44 w 776"/>
                  <a:gd name="T3" fmla="*/ 1 h 2368"/>
                  <a:gd name="T4" fmla="*/ 18 w 776"/>
                  <a:gd name="T5" fmla="*/ 7 h 2368"/>
                  <a:gd name="T6" fmla="*/ 61 w 776"/>
                  <a:gd name="T7" fmla="*/ 7 h 2368"/>
                  <a:gd name="T8" fmla="*/ 35 w 776"/>
                  <a:gd name="T9" fmla="*/ 13 h 2368"/>
                  <a:gd name="T10" fmla="*/ 70 w 776"/>
                  <a:gd name="T11" fmla="*/ 16 h 2368"/>
                  <a:gd name="T12" fmla="*/ 53 w 776"/>
                  <a:gd name="T13" fmla="*/ 20 h 2368"/>
                  <a:gd name="T14" fmla="*/ 88 w 776"/>
                  <a:gd name="T15" fmla="*/ 22 h 2368"/>
                  <a:gd name="T16" fmla="*/ 70 w 776"/>
                  <a:gd name="T17" fmla="*/ 26 h 2368"/>
                  <a:gd name="T18" fmla="*/ 97 w 776"/>
                  <a:gd name="T19" fmla="*/ 28 h 2368"/>
                  <a:gd name="T20" fmla="*/ 88 w 776"/>
                  <a:gd name="T21" fmla="*/ 33 h 2368"/>
                  <a:gd name="T22" fmla="*/ 105 w 776"/>
                  <a:gd name="T23" fmla="*/ 37 h 2368"/>
                  <a:gd name="T24" fmla="*/ 105 w 776"/>
                  <a:gd name="T25" fmla="*/ 41 h 2368"/>
                  <a:gd name="T26" fmla="*/ 123 w 776"/>
                  <a:gd name="T27" fmla="*/ 47 h 2368"/>
                  <a:gd name="T28" fmla="*/ 114 w 776"/>
                  <a:gd name="T29" fmla="*/ 54 h 2368"/>
                  <a:gd name="T30" fmla="*/ 132 w 776"/>
                  <a:gd name="T31" fmla="*/ 58 h 2368"/>
                  <a:gd name="T32" fmla="*/ 123 w 776"/>
                  <a:gd name="T33" fmla="*/ 64 h 2368"/>
                  <a:gd name="T34" fmla="*/ 132 w 776"/>
                  <a:gd name="T35" fmla="*/ 71 h 2368"/>
                  <a:gd name="T36" fmla="*/ 123 w 776"/>
                  <a:gd name="T37" fmla="*/ 75 h 2368"/>
                  <a:gd name="T38" fmla="*/ 141 w 776"/>
                  <a:gd name="T39" fmla="*/ 81 h 2368"/>
                  <a:gd name="T40" fmla="*/ 132 w 776"/>
                  <a:gd name="T41" fmla="*/ 88 h 2368"/>
                  <a:gd name="T42" fmla="*/ 141 w 776"/>
                  <a:gd name="T43" fmla="*/ 96 h 2368"/>
                  <a:gd name="T44" fmla="*/ 132 w 776"/>
                  <a:gd name="T45" fmla="*/ 98 h 2368"/>
                  <a:gd name="T46" fmla="*/ 141 w 776"/>
                  <a:gd name="T47" fmla="*/ 10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25735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736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7" name="Rectangle 137">
            <a:extLst>
              <a:ext uri="{FF2B5EF4-FFF2-40B4-BE49-F238E27FC236}">
                <a16:creationId xmlns:a16="http://schemas.microsoft.com/office/drawing/2014/main" id="{55E7B6DC-AFDA-4914-8EBF-9877581E59A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" name="Rectangle 138">
            <a:extLst>
              <a:ext uri="{FF2B5EF4-FFF2-40B4-BE49-F238E27FC236}">
                <a16:creationId xmlns:a16="http://schemas.microsoft.com/office/drawing/2014/main" id="{7E5CBD29-6EF2-4304-9550-921DF2C4E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" name="Rectangle 139">
            <a:extLst>
              <a:ext uri="{FF2B5EF4-FFF2-40B4-BE49-F238E27FC236}">
                <a16:creationId xmlns:a16="http://schemas.microsoft.com/office/drawing/2014/main" id="{C7A8EF46-7A97-45A5-B268-1A1AFCAF0A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848AA-8EDD-4C60-89B9-6B0C4181E1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061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>
            <a:extLst>
              <a:ext uri="{FF2B5EF4-FFF2-40B4-BE49-F238E27FC236}">
                <a16:creationId xmlns:a16="http://schemas.microsoft.com/office/drawing/2014/main" id="{02F5216E-65A2-4F05-A046-A00929F242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>
            <a:extLst>
              <a:ext uri="{FF2B5EF4-FFF2-40B4-BE49-F238E27FC236}">
                <a16:creationId xmlns:a16="http://schemas.microsoft.com/office/drawing/2014/main" id="{E1B842AC-EB5B-418C-99FC-A8EDA41649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>
            <a:extLst>
              <a:ext uri="{FF2B5EF4-FFF2-40B4-BE49-F238E27FC236}">
                <a16:creationId xmlns:a16="http://schemas.microsoft.com/office/drawing/2014/main" id="{DA51FF01-44A7-4B5A-9711-1F514A5629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72656-7C12-476F-AF94-D1FAB15442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91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>
            <a:extLst>
              <a:ext uri="{FF2B5EF4-FFF2-40B4-BE49-F238E27FC236}">
                <a16:creationId xmlns:a16="http://schemas.microsoft.com/office/drawing/2014/main" id="{EC84FA1D-90EB-4162-98AC-49907941AF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>
            <a:extLst>
              <a:ext uri="{FF2B5EF4-FFF2-40B4-BE49-F238E27FC236}">
                <a16:creationId xmlns:a16="http://schemas.microsoft.com/office/drawing/2014/main" id="{3525052E-0777-4DDB-80E9-0687419B7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>
            <a:extLst>
              <a:ext uri="{FF2B5EF4-FFF2-40B4-BE49-F238E27FC236}">
                <a16:creationId xmlns:a16="http://schemas.microsoft.com/office/drawing/2014/main" id="{3F9076DB-81A4-4986-99FE-0E55EC5242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C17A9-329A-4A6E-AB64-6FA3385E8D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66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438400" y="228600"/>
            <a:ext cx="64008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C06E2-8DB9-45A6-BB14-AA605D1868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DECAD-9FE4-4CA0-95AE-216D6B346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8FA24-2123-4569-8F8F-9D8D3B67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13EC45-2524-4A70-B99D-2B66303E6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86483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>
            <a:extLst>
              <a:ext uri="{FF2B5EF4-FFF2-40B4-BE49-F238E27FC236}">
                <a16:creationId xmlns:a16="http://schemas.microsoft.com/office/drawing/2014/main" id="{631595F6-D0E9-4F8B-93F1-8E6A1D96D8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>
            <a:extLst>
              <a:ext uri="{FF2B5EF4-FFF2-40B4-BE49-F238E27FC236}">
                <a16:creationId xmlns:a16="http://schemas.microsoft.com/office/drawing/2014/main" id="{4FDA9047-A14D-4D73-8A65-9ADE4FD8B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>
            <a:extLst>
              <a:ext uri="{FF2B5EF4-FFF2-40B4-BE49-F238E27FC236}">
                <a16:creationId xmlns:a16="http://schemas.microsoft.com/office/drawing/2014/main" id="{B75EF11B-485E-4D29-8B47-60DEEC6E2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B317B-B2D3-457B-80E6-57D91B315E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19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9">
            <a:extLst>
              <a:ext uri="{FF2B5EF4-FFF2-40B4-BE49-F238E27FC236}">
                <a16:creationId xmlns:a16="http://schemas.microsoft.com/office/drawing/2014/main" id="{B3B18636-0E1C-40F5-947C-B021D87047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>
            <a:extLst>
              <a:ext uri="{FF2B5EF4-FFF2-40B4-BE49-F238E27FC236}">
                <a16:creationId xmlns:a16="http://schemas.microsoft.com/office/drawing/2014/main" id="{032001B9-C14C-4878-B92A-6F01ACEEB3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>
            <a:extLst>
              <a:ext uri="{FF2B5EF4-FFF2-40B4-BE49-F238E27FC236}">
                <a16:creationId xmlns:a16="http://schemas.microsoft.com/office/drawing/2014/main" id="{3DA9075C-B872-4BFE-98C3-ADB8C6A6C7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F1541-E244-4538-83E5-14863B372F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22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9">
            <a:extLst>
              <a:ext uri="{FF2B5EF4-FFF2-40B4-BE49-F238E27FC236}">
                <a16:creationId xmlns:a16="http://schemas.microsoft.com/office/drawing/2014/main" id="{068631B0-9A1C-4690-868F-087267539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>
            <a:extLst>
              <a:ext uri="{FF2B5EF4-FFF2-40B4-BE49-F238E27FC236}">
                <a16:creationId xmlns:a16="http://schemas.microsoft.com/office/drawing/2014/main" id="{58AA5A39-DF53-40A0-9FD4-AF3BD9ACFC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>
            <a:extLst>
              <a:ext uri="{FF2B5EF4-FFF2-40B4-BE49-F238E27FC236}">
                <a16:creationId xmlns:a16="http://schemas.microsoft.com/office/drawing/2014/main" id="{F65FCD19-1588-407B-96C7-70F174F1F9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0F3294-B2EB-4E99-84D8-E5882F784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574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9">
            <a:extLst>
              <a:ext uri="{FF2B5EF4-FFF2-40B4-BE49-F238E27FC236}">
                <a16:creationId xmlns:a16="http://schemas.microsoft.com/office/drawing/2014/main" id="{391E8256-0BEA-4330-9475-BF53F1F2E8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0">
            <a:extLst>
              <a:ext uri="{FF2B5EF4-FFF2-40B4-BE49-F238E27FC236}">
                <a16:creationId xmlns:a16="http://schemas.microsoft.com/office/drawing/2014/main" id="{CE17BD47-C585-4DB8-BD62-B97440B0A2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1">
            <a:extLst>
              <a:ext uri="{FF2B5EF4-FFF2-40B4-BE49-F238E27FC236}">
                <a16:creationId xmlns:a16="http://schemas.microsoft.com/office/drawing/2014/main" id="{FBF1175B-A42B-4193-9A25-0364B19949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6D4A4-A21D-4C82-8449-3051E4A9F5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63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9">
            <a:extLst>
              <a:ext uri="{FF2B5EF4-FFF2-40B4-BE49-F238E27FC236}">
                <a16:creationId xmlns:a16="http://schemas.microsoft.com/office/drawing/2014/main" id="{7E6466EC-9BB7-435A-93F8-D7FE7DDB9B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>
            <a:extLst>
              <a:ext uri="{FF2B5EF4-FFF2-40B4-BE49-F238E27FC236}">
                <a16:creationId xmlns:a16="http://schemas.microsoft.com/office/drawing/2014/main" id="{48F3C770-5C64-4A1E-9CB9-3904DDC9A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>
            <a:extLst>
              <a:ext uri="{FF2B5EF4-FFF2-40B4-BE49-F238E27FC236}">
                <a16:creationId xmlns:a16="http://schemas.microsoft.com/office/drawing/2014/main" id="{4F9B0CB1-48DD-4BA7-BBF8-83C5274CCF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393F2-7FEB-470E-87C4-4DF2D0381E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50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>
            <a:extLst>
              <a:ext uri="{FF2B5EF4-FFF2-40B4-BE49-F238E27FC236}">
                <a16:creationId xmlns:a16="http://schemas.microsoft.com/office/drawing/2014/main" id="{6E24ED0F-0559-4A45-B2C6-FF24C04DF5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0">
            <a:extLst>
              <a:ext uri="{FF2B5EF4-FFF2-40B4-BE49-F238E27FC236}">
                <a16:creationId xmlns:a16="http://schemas.microsoft.com/office/drawing/2014/main" id="{D33CFD62-0DED-44D7-ACD2-F89700DB08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>
            <a:extLst>
              <a:ext uri="{FF2B5EF4-FFF2-40B4-BE49-F238E27FC236}">
                <a16:creationId xmlns:a16="http://schemas.microsoft.com/office/drawing/2014/main" id="{1D0939C4-50CF-45A0-98A1-11A3BF344B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BF136-D419-43B4-875B-7F1201DA35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07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9">
            <a:extLst>
              <a:ext uri="{FF2B5EF4-FFF2-40B4-BE49-F238E27FC236}">
                <a16:creationId xmlns:a16="http://schemas.microsoft.com/office/drawing/2014/main" id="{5EF04AC4-8EE9-4A61-930E-0A3F36166A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>
            <a:extLst>
              <a:ext uri="{FF2B5EF4-FFF2-40B4-BE49-F238E27FC236}">
                <a16:creationId xmlns:a16="http://schemas.microsoft.com/office/drawing/2014/main" id="{8F7DE0F5-D144-4E23-960B-6200F17805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>
            <a:extLst>
              <a:ext uri="{FF2B5EF4-FFF2-40B4-BE49-F238E27FC236}">
                <a16:creationId xmlns:a16="http://schemas.microsoft.com/office/drawing/2014/main" id="{80BE8FD6-E701-4574-A2E0-BDCEB5004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FEC88-AF53-4104-9C2D-F2BD46336A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1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9">
            <a:extLst>
              <a:ext uri="{FF2B5EF4-FFF2-40B4-BE49-F238E27FC236}">
                <a16:creationId xmlns:a16="http://schemas.microsoft.com/office/drawing/2014/main" id="{08B0773A-14E1-471B-8EE8-121440D0A9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>
            <a:extLst>
              <a:ext uri="{FF2B5EF4-FFF2-40B4-BE49-F238E27FC236}">
                <a16:creationId xmlns:a16="http://schemas.microsoft.com/office/drawing/2014/main" id="{B6522511-78E6-4EA4-8BB8-D3A2781F5C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>
            <a:extLst>
              <a:ext uri="{FF2B5EF4-FFF2-40B4-BE49-F238E27FC236}">
                <a16:creationId xmlns:a16="http://schemas.microsoft.com/office/drawing/2014/main" id="{87EF5840-8975-4DA3-8A99-F308127C74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9704F2-2114-436C-B78B-76EEA51E9A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89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56477340-A62E-4070-AB15-BDD3CC401E7B}"/>
              </a:ext>
            </a:extLst>
          </p:cNvPr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1032" name="Group 3">
              <a:extLst>
                <a:ext uri="{FF2B5EF4-FFF2-40B4-BE49-F238E27FC236}">
                  <a16:creationId xmlns:a16="http://schemas.microsoft.com/office/drawing/2014/main" id="{7625F48A-BB00-4B3C-B37D-89BF7BA8F7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164" name="Oval 4">
                <a:extLst>
                  <a:ext uri="{FF2B5EF4-FFF2-40B4-BE49-F238E27FC236}">
                    <a16:creationId xmlns:a16="http://schemas.microsoft.com/office/drawing/2014/main" id="{9BA6FAFD-9ADD-443A-84F8-454C28DDF46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165" name="Oval 5">
                <a:extLst>
                  <a:ext uri="{FF2B5EF4-FFF2-40B4-BE49-F238E27FC236}">
                    <a16:creationId xmlns:a16="http://schemas.microsoft.com/office/drawing/2014/main" id="{9B88C305-E135-4ADB-A083-B0B8266CD87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1033" name="Group 6">
              <a:extLst>
                <a:ext uri="{FF2B5EF4-FFF2-40B4-BE49-F238E27FC236}">
                  <a16:creationId xmlns:a16="http://schemas.microsoft.com/office/drawing/2014/main" id="{6464B152-ABAA-4DA2-ACC6-AB3652CC1A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162" name="Oval 7">
                <a:extLst>
                  <a:ext uri="{FF2B5EF4-FFF2-40B4-BE49-F238E27FC236}">
                    <a16:creationId xmlns:a16="http://schemas.microsoft.com/office/drawing/2014/main" id="{E61C575A-8F1D-4151-BA3A-9C9C1A07A984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163" name="Oval 8">
                <a:extLst>
                  <a:ext uri="{FF2B5EF4-FFF2-40B4-BE49-F238E27FC236}">
                    <a16:creationId xmlns:a16="http://schemas.microsoft.com/office/drawing/2014/main" id="{EA56B464-C8FD-4822-AA36-90484EF96A2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1034" name="Group 9">
              <a:extLst>
                <a:ext uri="{FF2B5EF4-FFF2-40B4-BE49-F238E27FC236}">
                  <a16:creationId xmlns:a16="http://schemas.microsoft.com/office/drawing/2014/main" id="{81EF689B-AEF5-4052-AEAE-F0DED3DB30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160" name="Oval 10">
                <a:extLst>
                  <a:ext uri="{FF2B5EF4-FFF2-40B4-BE49-F238E27FC236}">
                    <a16:creationId xmlns:a16="http://schemas.microsoft.com/office/drawing/2014/main" id="{99479FCD-CE3D-4ACF-B403-30D04F12CB8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161" name="Oval 11">
                <a:extLst>
                  <a:ext uri="{FF2B5EF4-FFF2-40B4-BE49-F238E27FC236}">
                    <a16:creationId xmlns:a16="http://schemas.microsoft.com/office/drawing/2014/main" id="{836EB0D8-9460-476D-917F-DB84DA60AE3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1035" name="Group 12">
              <a:extLst>
                <a:ext uri="{FF2B5EF4-FFF2-40B4-BE49-F238E27FC236}">
                  <a16:creationId xmlns:a16="http://schemas.microsoft.com/office/drawing/2014/main" id="{F219AA42-09DC-4147-AE75-C572614FA8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36" name="Group 13">
                <a:extLst>
                  <a:ext uri="{FF2B5EF4-FFF2-40B4-BE49-F238E27FC236}">
                    <a16:creationId xmlns:a16="http://schemas.microsoft.com/office/drawing/2014/main" id="{83F655F7-EBE8-4F06-9AB1-BC71F93662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158" name="Oval 14">
                  <a:extLst>
                    <a:ext uri="{FF2B5EF4-FFF2-40B4-BE49-F238E27FC236}">
                      <a16:creationId xmlns:a16="http://schemas.microsoft.com/office/drawing/2014/main" id="{1C4A590D-AE5F-4660-B799-1B0255DA6E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1159" name="Oval 15">
                  <a:extLst>
                    <a:ext uri="{FF2B5EF4-FFF2-40B4-BE49-F238E27FC236}">
                      <a16:creationId xmlns:a16="http://schemas.microsoft.com/office/drawing/2014/main" id="{4745B1DC-B25E-446E-B565-45B18CF54D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1037" name="Group 16">
                <a:extLst>
                  <a:ext uri="{FF2B5EF4-FFF2-40B4-BE49-F238E27FC236}">
                    <a16:creationId xmlns:a16="http://schemas.microsoft.com/office/drawing/2014/main" id="{E0B44088-A0F0-477F-A9A1-A8F157D96C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60" name="Group 17">
                  <a:extLst>
                    <a:ext uri="{FF2B5EF4-FFF2-40B4-BE49-F238E27FC236}">
                      <a16:creationId xmlns:a16="http://schemas.microsoft.com/office/drawing/2014/main" id="{36551237-F7E5-4CA2-A53C-775B99BFBD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156" name="Freeform 18">
                    <a:extLst>
                      <a:ext uri="{FF2B5EF4-FFF2-40B4-BE49-F238E27FC236}">
                        <a16:creationId xmlns:a16="http://schemas.microsoft.com/office/drawing/2014/main" id="{EA29F37E-AC84-419B-8512-AEADDC8706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711884">
                    <a:off x="2773" y="2235"/>
                    <a:ext cx="1708" cy="313"/>
                  </a:xfrm>
                  <a:custGeom>
                    <a:avLst/>
                    <a:gdLst>
                      <a:gd name="T0" fmla="*/ 0 w 2736"/>
                      <a:gd name="T1" fmla="*/ 120 h 504"/>
                      <a:gd name="T2" fmla="*/ 214 w 2736"/>
                      <a:gd name="T3" fmla="*/ 40 h 504"/>
                      <a:gd name="T4" fmla="*/ 439 w 2736"/>
                      <a:gd name="T5" fmla="*/ 6 h 504"/>
                      <a:gd name="T6" fmla="*/ 677 w 2736"/>
                      <a:gd name="T7" fmla="*/ 6 h 504"/>
                      <a:gd name="T8" fmla="*/ 673 w 2736"/>
                      <a:gd name="T9" fmla="*/ 25 h 504"/>
                      <a:gd name="T10" fmla="*/ 437 w 2736"/>
                      <a:gd name="T11" fmla="*/ 25 h 504"/>
                      <a:gd name="T12" fmla="*/ 162 w 2736"/>
                      <a:gd name="T13" fmla="*/ 70 h 504"/>
                      <a:gd name="T14" fmla="*/ 0 w 2736"/>
                      <a:gd name="T15" fmla="*/ 12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57" name="Freeform 19">
                    <a:extLst>
                      <a:ext uri="{FF2B5EF4-FFF2-40B4-BE49-F238E27FC236}">
                        <a16:creationId xmlns:a16="http://schemas.microsoft.com/office/drawing/2014/main" id="{6287DD4F-12F5-476D-8854-4EA6647905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711884">
                    <a:off x="4025" y="3143"/>
                    <a:ext cx="913" cy="48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9 w 1769"/>
                      <a:gd name="T3" fmla="*/ 14 h 791"/>
                      <a:gd name="T4" fmla="*/ 163 w 1769"/>
                      <a:gd name="T5" fmla="*/ 47 h 791"/>
                      <a:gd name="T6" fmla="*/ 227 w 1769"/>
                      <a:gd name="T7" fmla="*/ 101 h 791"/>
                      <a:gd name="T8" fmla="*/ 248 w 1769"/>
                      <a:gd name="T9" fmla="*/ 143 h 791"/>
                      <a:gd name="T10" fmla="*/ 238 w 1769"/>
                      <a:gd name="T11" fmla="*/ 184 h 791"/>
                      <a:gd name="T12" fmla="*/ 224 w 1769"/>
                      <a:gd name="T13" fmla="*/ 148 h 791"/>
                      <a:gd name="T14" fmla="*/ 196 w 1769"/>
                      <a:gd name="T15" fmla="*/ 106 h 791"/>
                      <a:gd name="T16" fmla="*/ 156 w 1769"/>
                      <a:gd name="T17" fmla="*/ 69 h 791"/>
                      <a:gd name="T18" fmla="*/ 82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61" name="Group 20">
                  <a:extLst>
                    <a:ext uri="{FF2B5EF4-FFF2-40B4-BE49-F238E27FC236}">
                      <a16:creationId xmlns:a16="http://schemas.microsoft.com/office/drawing/2014/main" id="{05977F21-A20C-4ACD-8A70-0CF0ED86CB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154" name="Freeform 21">
                    <a:extLst>
                      <a:ext uri="{FF2B5EF4-FFF2-40B4-BE49-F238E27FC236}">
                        <a16:creationId xmlns:a16="http://schemas.microsoft.com/office/drawing/2014/main" id="{11C9A84E-5B1F-4FC9-84A3-648CB555E8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165 h 504"/>
                      <a:gd name="T2" fmla="*/ 251 w 2736"/>
                      <a:gd name="T3" fmla="*/ 55 h 504"/>
                      <a:gd name="T4" fmla="*/ 517 w 2736"/>
                      <a:gd name="T5" fmla="*/ 8 h 504"/>
                      <a:gd name="T6" fmla="*/ 795 w 2736"/>
                      <a:gd name="T7" fmla="*/ 8 h 504"/>
                      <a:gd name="T8" fmla="*/ 791 w 2736"/>
                      <a:gd name="T9" fmla="*/ 34 h 504"/>
                      <a:gd name="T10" fmla="*/ 513 w 2736"/>
                      <a:gd name="T11" fmla="*/ 34 h 504"/>
                      <a:gd name="T12" fmla="*/ 190 w 2736"/>
                      <a:gd name="T13" fmla="*/ 95 h 504"/>
                      <a:gd name="T14" fmla="*/ 0 w 2736"/>
                      <a:gd name="T15" fmla="*/ 1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55" name="Freeform 22">
                    <a:extLst>
                      <a:ext uri="{FF2B5EF4-FFF2-40B4-BE49-F238E27FC236}">
                        <a16:creationId xmlns:a16="http://schemas.microsoft.com/office/drawing/2014/main" id="{C391BAF5-DF11-473B-8FC8-9F0F045D49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81 w 1769"/>
                      <a:gd name="T3" fmla="*/ 19 h 791"/>
                      <a:gd name="T4" fmla="*/ 193 w 1769"/>
                      <a:gd name="T5" fmla="*/ 65 h 791"/>
                      <a:gd name="T6" fmla="*/ 269 w 1769"/>
                      <a:gd name="T7" fmla="*/ 141 h 791"/>
                      <a:gd name="T8" fmla="*/ 293 w 1769"/>
                      <a:gd name="T9" fmla="*/ 199 h 791"/>
                      <a:gd name="T10" fmla="*/ 282 w 1769"/>
                      <a:gd name="T11" fmla="*/ 257 h 791"/>
                      <a:gd name="T12" fmla="*/ 265 w 1769"/>
                      <a:gd name="T13" fmla="*/ 207 h 791"/>
                      <a:gd name="T14" fmla="*/ 232 w 1769"/>
                      <a:gd name="T15" fmla="*/ 149 h 791"/>
                      <a:gd name="T16" fmla="*/ 185 w 1769"/>
                      <a:gd name="T17" fmla="*/ 97 h 791"/>
                      <a:gd name="T18" fmla="*/ 97 w 1769"/>
                      <a:gd name="T19" fmla="*/ 50 h 791"/>
                      <a:gd name="T20" fmla="*/ 0 w 1769"/>
                      <a:gd name="T21" fmla="*/ 25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62" name="Group 23">
                  <a:extLst>
                    <a:ext uri="{FF2B5EF4-FFF2-40B4-BE49-F238E27FC236}">
                      <a16:creationId xmlns:a16="http://schemas.microsoft.com/office/drawing/2014/main" id="{6C11F31E-CD6A-42E4-BB3F-B4F5F4AA7A1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152" name="Freeform 24">
                    <a:extLst>
                      <a:ext uri="{FF2B5EF4-FFF2-40B4-BE49-F238E27FC236}">
                        <a16:creationId xmlns:a16="http://schemas.microsoft.com/office/drawing/2014/main" id="{28D6634D-99D0-4A06-9FE5-A1B8E3195A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110 h 504"/>
                      <a:gd name="T2" fmla="*/ 221 w 2736"/>
                      <a:gd name="T3" fmla="*/ 37 h 504"/>
                      <a:gd name="T4" fmla="*/ 454 w 2736"/>
                      <a:gd name="T5" fmla="*/ 5 h 504"/>
                      <a:gd name="T6" fmla="*/ 699 w 2736"/>
                      <a:gd name="T7" fmla="*/ 5 h 504"/>
                      <a:gd name="T8" fmla="*/ 695 w 2736"/>
                      <a:gd name="T9" fmla="*/ 22 h 504"/>
                      <a:gd name="T10" fmla="*/ 450 w 2736"/>
                      <a:gd name="T11" fmla="*/ 22 h 504"/>
                      <a:gd name="T12" fmla="*/ 167 w 2736"/>
                      <a:gd name="T13" fmla="*/ 64 h 504"/>
                      <a:gd name="T14" fmla="*/ 0 w 2736"/>
                      <a:gd name="T15" fmla="*/ 11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53" name="Freeform 25">
                    <a:extLst>
                      <a:ext uri="{FF2B5EF4-FFF2-40B4-BE49-F238E27FC236}">
                        <a16:creationId xmlns:a16="http://schemas.microsoft.com/office/drawing/2014/main" id="{E588C9C4-C236-4D7B-9DDE-87FC7BF6A6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1 w 1769"/>
                      <a:gd name="T3" fmla="*/ 13 h 791"/>
                      <a:gd name="T4" fmla="*/ 169 w 1769"/>
                      <a:gd name="T5" fmla="*/ 43 h 791"/>
                      <a:gd name="T6" fmla="*/ 235 w 1769"/>
                      <a:gd name="T7" fmla="*/ 95 h 791"/>
                      <a:gd name="T8" fmla="*/ 256 w 1769"/>
                      <a:gd name="T9" fmla="*/ 133 h 791"/>
                      <a:gd name="T10" fmla="*/ 246 w 1769"/>
                      <a:gd name="T11" fmla="*/ 172 h 791"/>
                      <a:gd name="T12" fmla="*/ 232 w 1769"/>
                      <a:gd name="T13" fmla="*/ 138 h 791"/>
                      <a:gd name="T14" fmla="*/ 203 w 1769"/>
                      <a:gd name="T15" fmla="*/ 100 h 791"/>
                      <a:gd name="T16" fmla="*/ 162 w 1769"/>
                      <a:gd name="T17" fmla="*/ 65 h 791"/>
                      <a:gd name="T18" fmla="*/ 85 w 1769"/>
                      <a:gd name="T19" fmla="*/ 33 h 791"/>
                      <a:gd name="T20" fmla="*/ 0 w 1769"/>
                      <a:gd name="T21" fmla="*/ 17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63" name="Group 26">
                  <a:extLst>
                    <a:ext uri="{FF2B5EF4-FFF2-40B4-BE49-F238E27FC236}">
                      <a16:creationId xmlns:a16="http://schemas.microsoft.com/office/drawing/2014/main" id="{383F0FA3-05C2-4003-A59F-FDA443A9EB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150" name="Freeform 27">
                    <a:extLst>
                      <a:ext uri="{FF2B5EF4-FFF2-40B4-BE49-F238E27FC236}">
                        <a16:creationId xmlns:a16="http://schemas.microsoft.com/office/drawing/2014/main" id="{B3A32F3B-D5EC-4E3F-BCD1-8E92785DE2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080363">
                    <a:off x="2910" y="1622"/>
                    <a:ext cx="1677" cy="340"/>
                  </a:xfrm>
                  <a:custGeom>
                    <a:avLst/>
                    <a:gdLst>
                      <a:gd name="T0" fmla="*/ 0 w 2736"/>
                      <a:gd name="T1" fmla="*/ 147 h 504"/>
                      <a:gd name="T2" fmla="*/ 199 w 2736"/>
                      <a:gd name="T3" fmla="*/ 49 h 504"/>
                      <a:gd name="T4" fmla="*/ 409 w 2736"/>
                      <a:gd name="T5" fmla="*/ 7 h 504"/>
                      <a:gd name="T6" fmla="*/ 630 w 2736"/>
                      <a:gd name="T7" fmla="*/ 7 h 504"/>
                      <a:gd name="T8" fmla="*/ 626 w 2736"/>
                      <a:gd name="T9" fmla="*/ 30 h 504"/>
                      <a:gd name="T10" fmla="*/ 406 w 2736"/>
                      <a:gd name="T11" fmla="*/ 30 h 504"/>
                      <a:gd name="T12" fmla="*/ 151 w 2736"/>
                      <a:gd name="T13" fmla="*/ 85 h 504"/>
                      <a:gd name="T14" fmla="*/ 0 w 2736"/>
                      <a:gd name="T15" fmla="*/ 14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51" name="Freeform 28">
                    <a:extLst>
                      <a:ext uri="{FF2B5EF4-FFF2-40B4-BE49-F238E27FC236}">
                        <a16:creationId xmlns:a16="http://schemas.microsoft.com/office/drawing/2014/main" id="{50028884-7A66-4324-B393-2E7242A5DD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4" cy="519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4 w 1769"/>
                      <a:gd name="T3" fmla="*/ 17 h 791"/>
                      <a:gd name="T4" fmla="*/ 153 w 1769"/>
                      <a:gd name="T5" fmla="*/ 58 h 791"/>
                      <a:gd name="T6" fmla="*/ 213 w 1769"/>
                      <a:gd name="T7" fmla="*/ 126 h 791"/>
                      <a:gd name="T8" fmla="*/ 231 w 1769"/>
                      <a:gd name="T9" fmla="*/ 179 h 791"/>
                      <a:gd name="T10" fmla="*/ 223 w 1769"/>
                      <a:gd name="T11" fmla="*/ 230 h 791"/>
                      <a:gd name="T12" fmla="*/ 210 w 1769"/>
                      <a:gd name="T13" fmla="*/ 185 h 791"/>
                      <a:gd name="T14" fmla="*/ 183 w 1769"/>
                      <a:gd name="T15" fmla="*/ 133 h 791"/>
                      <a:gd name="T16" fmla="*/ 146 w 1769"/>
                      <a:gd name="T17" fmla="*/ 87 h 791"/>
                      <a:gd name="T18" fmla="*/ 77 w 1769"/>
                      <a:gd name="T19" fmla="*/ 44 h 791"/>
                      <a:gd name="T20" fmla="*/ 0 w 1769"/>
                      <a:gd name="T21" fmla="*/ 23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64" name="Group 29">
                  <a:extLst>
                    <a:ext uri="{FF2B5EF4-FFF2-40B4-BE49-F238E27FC236}">
                      <a16:creationId xmlns:a16="http://schemas.microsoft.com/office/drawing/2014/main" id="{66B616CC-B7E4-4855-B29E-55387FDC0A9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148" name="Freeform 30">
                    <a:extLst>
                      <a:ext uri="{FF2B5EF4-FFF2-40B4-BE49-F238E27FC236}">
                        <a16:creationId xmlns:a16="http://schemas.microsoft.com/office/drawing/2014/main" id="{41748C7A-112F-4634-A786-018DEAB519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155 w 2736"/>
                      <a:gd name="T3" fmla="*/ 40 h 504"/>
                      <a:gd name="T4" fmla="*/ 319 w 2736"/>
                      <a:gd name="T5" fmla="*/ 6 h 504"/>
                      <a:gd name="T6" fmla="*/ 492 w 2736"/>
                      <a:gd name="T7" fmla="*/ 6 h 504"/>
                      <a:gd name="T8" fmla="*/ 489 w 2736"/>
                      <a:gd name="T9" fmla="*/ 25 h 504"/>
                      <a:gd name="T10" fmla="*/ 317 w 2736"/>
                      <a:gd name="T11" fmla="*/ 25 h 504"/>
                      <a:gd name="T12" fmla="*/ 117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49" name="Freeform 31">
                    <a:extLst>
                      <a:ext uri="{FF2B5EF4-FFF2-40B4-BE49-F238E27FC236}">
                        <a16:creationId xmlns:a16="http://schemas.microsoft.com/office/drawing/2014/main" id="{F357CF3C-6123-4F28-BA2D-6FDC63CC43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76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0 w 1769"/>
                      <a:gd name="T3" fmla="*/ 13 h 791"/>
                      <a:gd name="T4" fmla="*/ 119 w 1769"/>
                      <a:gd name="T5" fmla="*/ 46 h 791"/>
                      <a:gd name="T6" fmla="*/ 166 w 1769"/>
                      <a:gd name="T7" fmla="*/ 99 h 791"/>
                      <a:gd name="T8" fmla="*/ 181 w 1769"/>
                      <a:gd name="T9" fmla="*/ 140 h 791"/>
                      <a:gd name="T10" fmla="*/ 174 w 1769"/>
                      <a:gd name="T11" fmla="*/ 181 h 791"/>
                      <a:gd name="T12" fmla="*/ 164 w 1769"/>
                      <a:gd name="T13" fmla="*/ 145 h 791"/>
                      <a:gd name="T14" fmla="*/ 143 w 1769"/>
                      <a:gd name="T15" fmla="*/ 104 h 791"/>
                      <a:gd name="T16" fmla="*/ 114 w 1769"/>
                      <a:gd name="T17" fmla="*/ 68 h 791"/>
                      <a:gd name="T18" fmla="*/ 60 w 1769"/>
                      <a:gd name="T19" fmla="*/ 35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65" name="Group 32">
                  <a:extLst>
                    <a:ext uri="{FF2B5EF4-FFF2-40B4-BE49-F238E27FC236}">
                      <a16:creationId xmlns:a16="http://schemas.microsoft.com/office/drawing/2014/main" id="{8DBE0D04-CD23-441E-8234-7BC561A6C17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146" name="Freeform 33">
                    <a:extLst>
                      <a:ext uri="{FF2B5EF4-FFF2-40B4-BE49-F238E27FC236}">
                        <a16:creationId xmlns:a16="http://schemas.microsoft.com/office/drawing/2014/main" id="{35E4A364-38A5-4100-A2E2-97EDE91680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42 h 504"/>
                      <a:gd name="T2" fmla="*/ 116 w 2736"/>
                      <a:gd name="T3" fmla="*/ 14 h 504"/>
                      <a:gd name="T4" fmla="*/ 240 w 2736"/>
                      <a:gd name="T5" fmla="*/ 2 h 504"/>
                      <a:gd name="T6" fmla="*/ 369 w 2736"/>
                      <a:gd name="T7" fmla="*/ 2 h 504"/>
                      <a:gd name="T8" fmla="*/ 367 w 2736"/>
                      <a:gd name="T9" fmla="*/ 9 h 504"/>
                      <a:gd name="T10" fmla="*/ 238 w 2736"/>
                      <a:gd name="T11" fmla="*/ 9 h 504"/>
                      <a:gd name="T12" fmla="*/ 88 w 2736"/>
                      <a:gd name="T13" fmla="*/ 24 h 504"/>
                      <a:gd name="T14" fmla="*/ 0 w 2736"/>
                      <a:gd name="T15" fmla="*/ 4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47" name="Freeform 34">
                    <a:extLst>
                      <a:ext uri="{FF2B5EF4-FFF2-40B4-BE49-F238E27FC236}">
                        <a16:creationId xmlns:a16="http://schemas.microsoft.com/office/drawing/2014/main" id="{F7B3F324-979F-401D-93C2-39CFBEAE22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4182">
                    <a:off x="4377" y="1255"/>
                    <a:ext cx="755" cy="35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8 w 1769"/>
                      <a:gd name="T3" fmla="*/ 5 h 791"/>
                      <a:gd name="T4" fmla="*/ 90 w 1769"/>
                      <a:gd name="T5" fmla="*/ 17 h 791"/>
                      <a:gd name="T6" fmla="*/ 125 w 1769"/>
                      <a:gd name="T7" fmla="*/ 37 h 791"/>
                      <a:gd name="T8" fmla="*/ 136 w 1769"/>
                      <a:gd name="T9" fmla="*/ 52 h 791"/>
                      <a:gd name="T10" fmla="*/ 131 w 1769"/>
                      <a:gd name="T11" fmla="*/ 67 h 791"/>
                      <a:gd name="T12" fmla="*/ 123 w 1769"/>
                      <a:gd name="T13" fmla="*/ 54 h 791"/>
                      <a:gd name="T14" fmla="*/ 108 w 1769"/>
                      <a:gd name="T15" fmla="*/ 39 h 791"/>
                      <a:gd name="T16" fmla="*/ 86 w 1769"/>
                      <a:gd name="T17" fmla="*/ 25 h 791"/>
                      <a:gd name="T18" fmla="*/ 45 w 1769"/>
                      <a:gd name="T19" fmla="*/ 13 h 791"/>
                      <a:gd name="T20" fmla="*/ 0 w 1769"/>
                      <a:gd name="T21" fmla="*/ 7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66" name="Group 35">
                  <a:extLst>
                    <a:ext uri="{FF2B5EF4-FFF2-40B4-BE49-F238E27FC236}">
                      <a16:creationId xmlns:a16="http://schemas.microsoft.com/office/drawing/2014/main" id="{77B12870-E660-440C-BEC4-2E5B857B538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144" name="Freeform 36">
                    <a:extLst>
                      <a:ext uri="{FF2B5EF4-FFF2-40B4-BE49-F238E27FC236}">
                        <a16:creationId xmlns:a16="http://schemas.microsoft.com/office/drawing/2014/main" id="{C449E3FE-D277-4478-A656-D33B1F498A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02576">
                    <a:off x="2924" y="1128"/>
                    <a:ext cx="1246" cy="202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80 w 2736"/>
                      <a:gd name="T3" fmla="*/ 12 h 504"/>
                      <a:gd name="T4" fmla="*/ 165 w 2736"/>
                      <a:gd name="T5" fmla="*/ 2 h 504"/>
                      <a:gd name="T6" fmla="*/ 253 w 2736"/>
                      <a:gd name="T7" fmla="*/ 2 h 504"/>
                      <a:gd name="T8" fmla="*/ 252 w 2736"/>
                      <a:gd name="T9" fmla="*/ 7 h 504"/>
                      <a:gd name="T10" fmla="*/ 163 w 2736"/>
                      <a:gd name="T11" fmla="*/ 7 h 504"/>
                      <a:gd name="T12" fmla="*/ 61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45" name="Freeform 37">
                    <a:extLst>
                      <a:ext uri="{FF2B5EF4-FFF2-40B4-BE49-F238E27FC236}">
                        <a16:creationId xmlns:a16="http://schemas.microsoft.com/office/drawing/2014/main" id="{6524F017-4BA9-4099-B58A-7D3C2ACAFD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6 w 1769"/>
                      <a:gd name="T3" fmla="*/ 4 h 791"/>
                      <a:gd name="T4" fmla="*/ 62 w 1769"/>
                      <a:gd name="T5" fmla="*/ 15 h 791"/>
                      <a:gd name="T6" fmla="*/ 86 w 1769"/>
                      <a:gd name="T7" fmla="*/ 33 h 791"/>
                      <a:gd name="T8" fmla="*/ 94 w 1769"/>
                      <a:gd name="T9" fmla="*/ 47 h 791"/>
                      <a:gd name="T10" fmla="*/ 90 w 1769"/>
                      <a:gd name="T11" fmla="*/ 60 h 791"/>
                      <a:gd name="T12" fmla="*/ 85 w 1769"/>
                      <a:gd name="T13" fmla="*/ 48 h 791"/>
                      <a:gd name="T14" fmla="*/ 74 w 1769"/>
                      <a:gd name="T15" fmla="*/ 35 h 791"/>
                      <a:gd name="T16" fmla="*/ 59 w 1769"/>
                      <a:gd name="T17" fmla="*/ 22 h 791"/>
                      <a:gd name="T18" fmla="*/ 31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67" name="Group 38">
                  <a:extLst>
                    <a:ext uri="{FF2B5EF4-FFF2-40B4-BE49-F238E27FC236}">
                      <a16:creationId xmlns:a16="http://schemas.microsoft.com/office/drawing/2014/main" id="{CC8A1D76-61DD-48CA-842E-9B3ABE8431D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142" name="Freeform 39">
                    <a:extLst>
                      <a:ext uri="{FF2B5EF4-FFF2-40B4-BE49-F238E27FC236}">
                        <a16:creationId xmlns:a16="http://schemas.microsoft.com/office/drawing/2014/main" id="{71394AB9-97E4-436F-A3D0-BD484254F5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45"/>
                    <a:ext cx="1723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0 w 2736"/>
                      <a:gd name="T9" fmla="*/ 25 h 504"/>
                      <a:gd name="T10" fmla="*/ 441 w 2736"/>
                      <a:gd name="T11" fmla="*/ 25 h 504"/>
                      <a:gd name="T12" fmla="*/ 163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43" name="Freeform 40">
                    <a:extLst>
                      <a:ext uri="{FF2B5EF4-FFF2-40B4-BE49-F238E27FC236}">
                        <a16:creationId xmlns:a16="http://schemas.microsoft.com/office/drawing/2014/main" id="{6198042B-2389-4DDB-8804-729A1336B9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4 h 791"/>
                      <a:gd name="T10" fmla="*/ 242 w 1769"/>
                      <a:gd name="T11" fmla="*/ 187 h 791"/>
                      <a:gd name="T12" fmla="*/ 227 w 1769"/>
                      <a:gd name="T13" fmla="*/ 150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68" name="Group 41">
                  <a:extLst>
                    <a:ext uri="{FF2B5EF4-FFF2-40B4-BE49-F238E27FC236}">
                      <a16:creationId xmlns:a16="http://schemas.microsoft.com/office/drawing/2014/main" id="{084E0A37-CA5F-4EDC-9770-8763FD6369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140" name="Freeform 42">
                    <a:extLst>
                      <a:ext uri="{FF2B5EF4-FFF2-40B4-BE49-F238E27FC236}">
                        <a16:creationId xmlns:a16="http://schemas.microsoft.com/office/drawing/2014/main" id="{684FD4BF-17B7-4A67-B2D5-4F750E24F3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00" cy="347"/>
                  </a:xfrm>
                  <a:custGeom>
                    <a:avLst/>
                    <a:gdLst>
                      <a:gd name="T0" fmla="*/ 0 w 2736"/>
                      <a:gd name="T1" fmla="*/ 165 h 504"/>
                      <a:gd name="T2" fmla="*/ 250 w 2736"/>
                      <a:gd name="T3" fmla="*/ 55 h 504"/>
                      <a:gd name="T4" fmla="*/ 514 w 2736"/>
                      <a:gd name="T5" fmla="*/ 8 h 504"/>
                      <a:gd name="T6" fmla="*/ 790 w 2736"/>
                      <a:gd name="T7" fmla="*/ 8 h 504"/>
                      <a:gd name="T8" fmla="*/ 786 w 2736"/>
                      <a:gd name="T9" fmla="*/ 34 h 504"/>
                      <a:gd name="T10" fmla="*/ 510 w 2736"/>
                      <a:gd name="T11" fmla="*/ 34 h 504"/>
                      <a:gd name="T12" fmla="*/ 189 w 2736"/>
                      <a:gd name="T13" fmla="*/ 95 h 504"/>
                      <a:gd name="T14" fmla="*/ 0 w 2736"/>
                      <a:gd name="T15" fmla="*/ 1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41" name="Freeform 43">
                    <a:extLst>
                      <a:ext uri="{FF2B5EF4-FFF2-40B4-BE49-F238E27FC236}">
                        <a16:creationId xmlns:a16="http://schemas.microsoft.com/office/drawing/2014/main" id="{3A1FA0DF-7580-4EDC-AF73-C9E7D37567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80 w 1769"/>
                      <a:gd name="T3" fmla="*/ 19 h 791"/>
                      <a:gd name="T4" fmla="*/ 191 w 1769"/>
                      <a:gd name="T5" fmla="*/ 65 h 791"/>
                      <a:gd name="T6" fmla="*/ 265 w 1769"/>
                      <a:gd name="T7" fmla="*/ 141 h 791"/>
                      <a:gd name="T8" fmla="*/ 289 w 1769"/>
                      <a:gd name="T9" fmla="*/ 199 h 791"/>
                      <a:gd name="T10" fmla="*/ 279 w 1769"/>
                      <a:gd name="T11" fmla="*/ 257 h 791"/>
                      <a:gd name="T12" fmla="*/ 262 w 1769"/>
                      <a:gd name="T13" fmla="*/ 207 h 791"/>
                      <a:gd name="T14" fmla="*/ 229 w 1769"/>
                      <a:gd name="T15" fmla="*/ 149 h 791"/>
                      <a:gd name="T16" fmla="*/ 183 w 1769"/>
                      <a:gd name="T17" fmla="*/ 97 h 791"/>
                      <a:gd name="T18" fmla="*/ 96 w 1769"/>
                      <a:gd name="T19" fmla="*/ 50 h 791"/>
                      <a:gd name="T20" fmla="*/ 0 w 1769"/>
                      <a:gd name="T21" fmla="*/ 25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69" name="Group 44">
                  <a:extLst>
                    <a:ext uri="{FF2B5EF4-FFF2-40B4-BE49-F238E27FC236}">
                      <a16:creationId xmlns:a16="http://schemas.microsoft.com/office/drawing/2014/main" id="{5AE9116A-3616-4EA3-A37F-E34245C33E6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138" name="Freeform 45">
                    <a:extLst>
                      <a:ext uri="{FF2B5EF4-FFF2-40B4-BE49-F238E27FC236}">
                        <a16:creationId xmlns:a16="http://schemas.microsoft.com/office/drawing/2014/main" id="{31541858-2CEF-4416-A7C5-669FCF174F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110 h 504"/>
                      <a:gd name="T2" fmla="*/ 221 w 2736"/>
                      <a:gd name="T3" fmla="*/ 37 h 504"/>
                      <a:gd name="T4" fmla="*/ 454 w 2736"/>
                      <a:gd name="T5" fmla="*/ 5 h 504"/>
                      <a:gd name="T6" fmla="*/ 699 w 2736"/>
                      <a:gd name="T7" fmla="*/ 5 h 504"/>
                      <a:gd name="T8" fmla="*/ 695 w 2736"/>
                      <a:gd name="T9" fmla="*/ 22 h 504"/>
                      <a:gd name="T10" fmla="*/ 450 w 2736"/>
                      <a:gd name="T11" fmla="*/ 22 h 504"/>
                      <a:gd name="T12" fmla="*/ 167 w 2736"/>
                      <a:gd name="T13" fmla="*/ 64 h 504"/>
                      <a:gd name="T14" fmla="*/ 0 w 2736"/>
                      <a:gd name="T15" fmla="*/ 11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39" name="Freeform 46">
                    <a:extLst>
                      <a:ext uri="{FF2B5EF4-FFF2-40B4-BE49-F238E27FC236}">
                        <a16:creationId xmlns:a16="http://schemas.microsoft.com/office/drawing/2014/main" id="{FABCBF89-87A9-4BC1-8D62-7DACF9B0AA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61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1 w 1769"/>
                      <a:gd name="T3" fmla="*/ 12 h 791"/>
                      <a:gd name="T4" fmla="*/ 169 w 1769"/>
                      <a:gd name="T5" fmla="*/ 42 h 791"/>
                      <a:gd name="T6" fmla="*/ 235 w 1769"/>
                      <a:gd name="T7" fmla="*/ 91 h 791"/>
                      <a:gd name="T8" fmla="*/ 256 w 1769"/>
                      <a:gd name="T9" fmla="*/ 128 h 791"/>
                      <a:gd name="T10" fmla="*/ 246 w 1769"/>
                      <a:gd name="T11" fmla="*/ 165 h 791"/>
                      <a:gd name="T12" fmla="*/ 232 w 1769"/>
                      <a:gd name="T13" fmla="*/ 132 h 791"/>
                      <a:gd name="T14" fmla="*/ 203 w 1769"/>
                      <a:gd name="T15" fmla="*/ 95 h 791"/>
                      <a:gd name="T16" fmla="*/ 162 w 1769"/>
                      <a:gd name="T17" fmla="*/ 62 h 791"/>
                      <a:gd name="T18" fmla="*/ 85 w 1769"/>
                      <a:gd name="T19" fmla="*/ 32 h 791"/>
                      <a:gd name="T20" fmla="*/ 0 w 1769"/>
                      <a:gd name="T21" fmla="*/ 16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70" name="Group 47">
                  <a:extLst>
                    <a:ext uri="{FF2B5EF4-FFF2-40B4-BE49-F238E27FC236}">
                      <a16:creationId xmlns:a16="http://schemas.microsoft.com/office/drawing/2014/main" id="{B0FD93BB-B45E-41A9-AA1D-899B6A4E10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136" name="Freeform 48">
                    <a:extLst>
                      <a:ext uri="{FF2B5EF4-FFF2-40B4-BE49-F238E27FC236}">
                        <a16:creationId xmlns:a16="http://schemas.microsoft.com/office/drawing/2014/main" id="{3B8B644A-C0E9-41F8-8E06-1D9DB03D8A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>
                      <a:gd name="T0" fmla="*/ 0 w 2736"/>
                      <a:gd name="T1" fmla="*/ 142 h 504"/>
                      <a:gd name="T2" fmla="*/ 199 w 2736"/>
                      <a:gd name="T3" fmla="*/ 48 h 504"/>
                      <a:gd name="T4" fmla="*/ 409 w 2736"/>
                      <a:gd name="T5" fmla="*/ 7 h 504"/>
                      <a:gd name="T6" fmla="*/ 630 w 2736"/>
                      <a:gd name="T7" fmla="*/ 7 h 504"/>
                      <a:gd name="T8" fmla="*/ 626 w 2736"/>
                      <a:gd name="T9" fmla="*/ 29 h 504"/>
                      <a:gd name="T10" fmla="*/ 406 w 2736"/>
                      <a:gd name="T11" fmla="*/ 29 h 504"/>
                      <a:gd name="T12" fmla="*/ 151 w 2736"/>
                      <a:gd name="T13" fmla="*/ 82 h 504"/>
                      <a:gd name="T14" fmla="*/ 0 w 2736"/>
                      <a:gd name="T15" fmla="*/ 14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37" name="Freeform 49">
                    <a:extLst>
                      <a:ext uri="{FF2B5EF4-FFF2-40B4-BE49-F238E27FC236}">
                        <a16:creationId xmlns:a16="http://schemas.microsoft.com/office/drawing/2014/main" id="{F469EE33-95C5-48A3-8477-B70639F286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4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4 w 1769"/>
                      <a:gd name="T3" fmla="*/ 16 h 791"/>
                      <a:gd name="T4" fmla="*/ 153 w 1769"/>
                      <a:gd name="T5" fmla="*/ 57 h 791"/>
                      <a:gd name="T6" fmla="*/ 213 w 1769"/>
                      <a:gd name="T7" fmla="*/ 124 h 791"/>
                      <a:gd name="T8" fmla="*/ 231 w 1769"/>
                      <a:gd name="T9" fmla="*/ 175 h 791"/>
                      <a:gd name="T10" fmla="*/ 223 w 1769"/>
                      <a:gd name="T11" fmla="*/ 226 h 791"/>
                      <a:gd name="T12" fmla="*/ 210 w 1769"/>
                      <a:gd name="T13" fmla="*/ 181 h 791"/>
                      <a:gd name="T14" fmla="*/ 183 w 1769"/>
                      <a:gd name="T15" fmla="*/ 131 h 791"/>
                      <a:gd name="T16" fmla="*/ 146 w 1769"/>
                      <a:gd name="T17" fmla="*/ 85 h 791"/>
                      <a:gd name="T18" fmla="*/ 77 w 1769"/>
                      <a:gd name="T19" fmla="*/ 43 h 791"/>
                      <a:gd name="T20" fmla="*/ 0 w 1769"/>
                      <a:gd name="T21" fmla="*/ 22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71" name="Group 50">
                  <a:extLst>
                    <a:ext uri="{FF2B5EF4-FFF2-40B4-BE49-F238E27FC236}">
                      <a16:creationId xmlns:a16="http://schemas.microsoft.com/office/drawing/2014/main" id="{374982D5-E564-4C61-8065-7028A10907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134" name="Freeform 51">
                    <a:extLst>
                      <a:ext uri="{FF2B5EF4-FFF2-40B4-BE49-F238E27FC236}">
                        <a16:creationId xmlns:a16="http://schemas.microsoft.com/office/drawing/2014/main" id="{E02E5FFC-BE4F-476A-AE5C-C891840C7E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77"/>
                    <a:ext cx="1544" cy="313"/>
                  </a:xfrm>
                  <a:custGeom>
                    <a:avLst/>
                    <a:gdLst>
                      <a:gd name="T0" fmla="*/ 0 w 2736"/>
                      <a:gd name="T1" fmla="*/ 120 h 504"/>
                      <a:gd name="T2" fmla="*/ 155 w 2736"/>
                      <a:gd name="T3" fmla="*/ 40 h 504"/>
                      <a:gd name="T4" fmla="*/ 319 w 2736"/>
                      <a:gd name="T5" fmla="*/ 6 h 504"/>
                      <a:gd name="T6" fmla="*/ 492 w 2736"/>
                      <a:gd name="T7" fmla="*/ 6 h 504"/>
                      <a:gd name="T8" fmla="*/ 489 w 2736"/>
                      <a:gd name="T9" fmla="*/ 25 h 504"/>
                      <a:gd name="T10" fmla="*/ 317 w 2736"/>
                      <a:gd name="T11" fmla="*/ 25 h 504"/>
                      <a:gd name="T12" fmla="*/ 117 w 2736"/>
                      <a:gd name="T13" fmla="*/ 70 h 504"/>
                      <a:gd name="T14" fmla="*/ 0 w 2736"/>
                      <a:gd name="T15" fmla="*/ 12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35" name="Freeform 52">
                    <a:extLst>
                      <a:ext uri="{FF2B5EF4-FFF2-40B4-BE49-F238E27FC236}">
                        <a16:creationId xmlns:a16="http://schemas.microsoft.com/office/drawing/2014/main" id="{0BBA93A7-DDDD-4847-A37A-99E57A921E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0 w 1769"/>
                      <a:gd name="T3" fmla="*/ 14 h 791"/>
                      <a:gd name="T4" fmla="*/ 119 w 1769"/>
                      <a:gd name="T5" fmla="*/ 48 h 791"/>
                      <a:gd name="T6" fmla="*/ 166 w 1769"/>
                      <a:gd name="T7" fmla="*/ 102 h 791"/>
                      <a:gd name="T8" fmla="*/ 181 w 1769"/>
                      <a:gd name="T9" fmla="*/ 144 h 791"/>
                      <a:gd name="T10" fmla="*/ 174 w 1769"/>
                      <a:gd name="T11" fmla="*/ 187 h 791"/>
                      <a:gd name="T12" fmla="*/ 164 w 1769"/>
                      <a:gd name="T13" fmla="*/ 150 h 791"/>
                      <a:gd name="T14" fmla="*/ 143 w 1769"/>
                      <a:gd name="T15" fmla="*/ 108 h 791"/>
                      <a:gd name="T16" fmla="*/ 114 w 1769"/>
                      <a:gd name="T17" fmla="*/ 70 h 791"/>
                      <a:gd name="T18" fmla="*/ 60 w 1769"/>
                      <a:gd name="T19" fmla="*/ 36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72" name="Group 53">
                  <a:extLst>
                    <a:ext uri="{FF2B5EF4-FFF2-40B4-BE49-F238E27FC236}">
                      <a16:creationId xmlns:a16="http://schemas.microsoft.com/office/drawing/2014/main" id="{7DD84C8A-0849-470A-9583-98FC5642D7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132" name="Freeform 54">
                    <a:extLst>
                      <a:ext uri="{FF2B5EF4-FFF2-40B4-BE49-F238E27FC236}">
                        <a16:creationId xmlns:a16="http://schemas.microsoft.com/office/drawing/2014/main" id="{3E42A505-C2AD-4713-AB8F-1F961D11C9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42 h 504"/>
                      <a:gd name="T2" fmla="*/ 116 w 2736"/>
                      <a:gd name="T3" fmla="*/ 14 h 504"/>
                      <a:gd name="T4" fmla="*/ 240 w 2736"/>
                      <a:gd name="T5" fmla="*/ 2 h 504"/>
                      <a:gd name="T6" fmla="*/ 369 w 2736"/>
                      <a:gd name="T7" fmla="*/ 2 h 504"/>
                      <a:gd name="T8" fmla="*/ 367 w 2736"/>
                      <a:gd name="T9" fmla="*/ 9 h 504"/>
                      <a:gd name="T10" fmla="*/ 238 w 2736"/>
                      <a:gd name="T11" fmla="*/ 9 h 504"/>
                      <a:gd name="T12" fmla="*/ 88 w 2736"/>
                      <a:gd name="T13" fmla="*/ 24 h 504"/>
                      <a:gd name="T14" fmla="*/ 0 w 2736"/>
                      <a:gd name="T15" fmla="*/ 4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33" name="Freeform 55">
                    <a:extLst>
                      <a:ext uri="{FF2B5EF4-FFF2-40B4-BE49-F238E27FC236}">
                        <a16:creationId xmlns:a16="http://schemas.microsoft.com/office/drawing/2014/main" id="{2C58CE9A-D53E-4818-B050-33E4B78F63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32"/>
                    <a:ext cx="755" cy="35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8 w 1769"/>
                      <a:gd name="T3" fmla="*/ 5 h 791"/>
                      <a:gd name="T4" fmla="*/ 90 w 1769"/>
                      <a:gd name="T5" fmla="*/ 17 h 791"/>
                      <a:gd name="T6" fmla="*/ 125 w 1769"/>
                      <a:gd name="T7" fmla="*/ 37 h 791"/>
                      <a:gd name="T8" fmla="*/ 136 w 1769"/>
                      <a:gd name="T9" fmla="*/ 52 h 791"/>
                      <a:gd name="T10" fmla="*/ 131 w 1769"/>
                      <a:gd name="T11" fmla="*/ 67 h 791"/>
                      <a:gd name="T12" fmla="*/ 123 w 1769"/>
                      <a:gd name="T13" fmla="*/ 54 h 791"/>
                      <a:gd name="T14" fmla="*/ 108 w 1769"/>
                      <a:gd name="T15" fmla="*/ 39 h 791"/>
                      <a:gd name="T16" fmla="*/ 86 w 1769"/>
                      <a:gd name="T17" fmla="*/ 25 h 791"/>
                      <a:gd name="T18" fmla="*/ 45 w 1769"/>
                      <a:gd name="T19" fmla="*/ 13 h 791"/>
                      <a:gd name="T20" fmla="*/ 0 w 1769"/>
                      <a:gd name="T21" fmla="*/ 7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73" name="Group 56">
                  <a:extLst>
                    <a:ext uri="{FF2B5EF4-FFF2-40B4-BE49-F238E27FC236}">
                      <a16:creationId xmlns:a16="http://schemas.microsoft.com/office/drawing/2014/main" id="{33B4DF29-4C0D-427C-B0AB-1FD98FD76E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30" name="Freeform 57">
                    <a:extLst>
                      <a:ext uri="{FF2B5EF4-FFF2-40B4-BE49-F238E27FC236}">
                        <a16:creationId xmlns:a16="http://schemas.microsoft.com/office/drawing/2014/main" id="{CA9DDB76-B15E-42C2-BAA4-FC3BBB15E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2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31" name="Freeform 58">
                    <a:extLst>
                      <a:ext uri="{FF2B5EF4-FFF2-40B4-BE49-F238E27FC236}">
                        <a16:creationId xmlns:a16="http://schemas.microsoft.com/office/drawing/2014/main" id="{E2265EAA-0ED9-488F-AAEB-03B258EE68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3 h 791"/>
                      <a:gd name="T8" fmla="*/ 92 w 1769"/>
                      <a:gd name="T9" fmla="*/ 47 h 791"/>
                      <a:gd name="T10" fmla="*/ 89 w 1769"/>
                      <a:gd name="T11" fmla="*/ 60 h 791"/>
                      <a:gd name="T12" fmla="*/ 83 w 1769"/>
                      <a:gd name="T13" fmla="*/ 48 h 791"/>
                      <a:gd name="T14" fmla="*/ 73 w 1769"/>
                      <a:gd name="T15" fmla="*/ 35 h 791"/>
                      <a:gd name="T16" fmla="*/ 58 w 1769"/>
                      <a:gd name="T17" fmla="*/ 22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74" name="Group 59">
                  <a:extLst>
                    <a:ext uri="{FF2B5EF4-FFF2-40B4-BE49-F238E27FC236}">
                      <a16:creationId xmlns:a16="http://schemas.microsoft.com/office/drawing/2014/main" id="{44E467E2-C05B-431C-81BB-A5E6596BC2B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28" name="Freeform 60">
                    <a:extLst>
                      <a:ext uri="{FF2B5EF4-FFF2-40B4-BE49-F238E27FC236}">
                        <a16:creationId xmlns:a16="http://schemas.microsoft.com/office/drawing/2014/main" id="{4284A295-B39F-47AE-97CC-DEF9F7A4B2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50 w 2736"/>
                      <a:gd name="T9" fmla="*/ 8 h 504"/>
                      <a:gd name="T10" fmla="*/ 162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29" name="Freeform 61">
                    <a:extLst>
                      <a:ext uri="{FF2B5EF4-FFF2-40B4-BE49-F238E27FC236}">
                        <a16:creationId xmlns:a16="http://schemas.microsoft.com/office/drawing/2014/main" id="{64C12326-E74C-4174-854C-CB84D2A869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8 h 791"/>
                      <a:gd name="T10" fmla="*/ 89 w 1769"/>
                      <a:gd name="T11" fmla="*/ 62 h 791"/>
                      <a:gd name="T12" fmla="*/ 83 w 1769"/>
                      <a:gd name="T13" fmla="*/ 50 h 791"/>
                      <a:gd name="T14" fmla="*/ 73 w 1769"/>
                      <a:gd name="T15" fmla="*/ 36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75" name="Group 62">
                  <a:extLst>
                    <a:ext uri="{FF2B5EF4-FFF2-40B4-BE49-F238E27FC236}">
                      <a16:creationId xmlns:a16="http://schemas.microsoft.com/office/drawing/2014/main" id="{63BED179-A82D-4838-A7CA-80CED21529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26" name="Freeform 63">
                    <a:extLst>
                      <a:ext uri="{FF2B5EF4-FFF2-40B4-BE49-F238E27FC236}">
                        <a16:creationId xmlns:a16="http://schemas.microsoft.com/office/drawing/2014/main" id="{252CEA2C-6C3D-46F4-9191-71E3033BAD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5 w 2736"/>
                      <a:gd name="T3" fmla="*/ 1 h 504"/>
                      <a:gd name="T4" fmla="*/ 10 w 2736"/>
                      <a:gd name="T5" fmla="*/ 0 h 504"/>
                      <a:gd name="T6" fmla="*/ 15 w 2736"/>
                      <a:gd name="T7" fmla="*/ 0 h 504"/>
                      <a:gd name="T8" fmla="*/ 15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27" name="Freeform 64">
                    <a:extLst>
                      <a:ext uri="{FF2B5EF4-FFF2-40B4-BE49-F238E27FC236}">
                        <a16:creationId xmlns:a16="http://schemas.microsoft.com/office/drawing/2014/main" id="{DED7C454-3BD5-4AE3-A62E-C20D31C968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2 h 791"/>
                      <a:gd name="T8" fmla="*/ 6 w 1769"/>
                      <a:gd name="T9" fmla="*/ 3 h 791"/>
                      <a:gd name="T10" fmla="*/ 5 w 1769"/>
                      <a:gd name="T11" fmla="*/ 4 h 791"/>
                      <a:gd name="T12" fmla="*/ 5 w 1769"/>
                      <a:gd name="T13" fmla="*/ 3 h 791"/>
                      <a:gd name="T14" fmla="*/ 4 w 1769"/>
                      <a:gd name="T15" fmla="*/ 2 h 791"/>
                      <a:gd name="T16" fmla="*/ 4 w 1769"/>
                      <a:gd name="T17" fmla="*/ 1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76" name="Group 65">
                  <a:extLst>
                    <a:ext uri="{FF2B5EF4-FFF2-40B4-BE49-F238E27FC236}">
                      <a16:creationId xmlns:a16="http://schemas.microsoft.com/office/drawing/2014/main" id="{01371B47-5D4C-4F3C-A4FD-BAD3B5CBAE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24" name="Freeform 66">
                    <a:extLst>
                      <a:ext uri="{FF2B5EF4-FFF2-40B4-BE49-F238E27FC236}">
                        <a16:creationId xmlns:a16="http://schemas.microsoft.com/office/drawing/2014/main" id="{6D4DAEE7-97F6-4758-8E6D-BC16B6A1F6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5 w 2736"/>
                      <a:gd name="T3" fmla="*/ 1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25" name="Freeform 67">
                    <a:extLst>
                      <a:ext uri="{FF2B5EF4-FFF2-40B4-BE49-F238E27FC236}">
                        <a16:creationId xmlns:a16="http://schemas.microsoft.com/office/drawing/2014/main" id="{D78B12C5-9EF5-4BC2-8641-6FBDB25ADD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2 h 791"/>
                      <a:gd name="T8" fmla="*/ 6 w 1769"/>
                      <a:gd name="T9" fmla="*/ 3 h 791"/>
                      <a:gd name="T10" fmla="*/ 6 w 1769"/>
                      <a:gd name="T11" fmla="*/ 4 h 791"/>
                      <a:gd name="T12" fmla="*/ 5 w 1769"/>
                      <a:gd name="T13" fmla="*/ 3 h 791"/>
                      <a:gd name="T14" fmla="*/ 5 w 1769"/>
                      <a:gd name="T15" fmla="*/ 2 h 791"/>
                      <a:gd name="T16" fmla="*/ 4 w 1769"/>
                      <a:gd name="T17" fmla="*/ 1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77" name="Group 68">
                  <a:extLst>
                    <a:ext uri="{FF2B5EF4-FFF2-40B4-BE49-F238E27FC236}">
                      <a16:creationId xmlns:a16="http://schemas.microsoft.com/office/drawing/2014/main" id="{ABBC243D-B5B2-4119-AEB1-66FCC4CBC1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122" name="Freeform 69">
                    <a:extLst>
                      <a:ext uri="{FF2B5EF4-FFF2-40B4-BE49-F238E27FC236}">
                        <a16:creationId xmlns:a16="http://schemas.microsoft.com/office/drawing/2014/main" id="{39C0F3E9-D9DD-4204-B457-778534B3F1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56 w 2736"/>
                      <a:gd name="T3" fmla="*/ 13 h 504"/>
                      <a:gd name="T4" fmla="*/ 115 w 2736"/>
                      <a:gd name="T5" fmla="*/ 2 h 504"/>
                      <a:gd name="T6" fmla="*/ 178 w 2736"/>
                      <a:gd name="T7" fmla="*/ 2 h 504"/>
                      <a:gd name="T8" fmla="*/ 177 w 2736"/>
                      <a:gd name="T9" fmla="*/ 8 h 504"/>
                      <a:gd name="T10" fmla="*/ 115 w 2736"/>
                      <a:gd name="T11" fmla="*/ 8 h 504"/>
                      <a:gd name="T12" fmla="*/ 43 w 2736"/>
                      <a:gd name="T13" fmla="*/ 23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23" name="Freeform 70">
                    <a:extLst>
                      <a:ext uri="{FF2B5EF4-FFF2-40B4-BE49-F238E27FC236}">
                        <a16:creationId xmlns:a16="http://schemas.microsoft.com/office/drawing/2014/main" id="{A1C8999B-C585-4A19-B098-62A3D4AE38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8 w 1769"/>
                      <a:gd name="T3" fmla="*/ 4 h 791"/>
                      <a:gd name="T4" fmla="*/ 43 w 1769"/>
                      <a:gd name="T5" fmla="*/ 15 h 791"/>
                      <a:gd name="T6" fmla="*/ 60 w 1769"/>
                      <a:gd name="T7" fmla="*/ 34 h 791"/>
                      <a:gd name="T8" fmla="*/ 65 w 1769"/>
                      <a:gd name="T9" fmla="*/ 47 h 791"/>
                      <a:gd name="T10" fmla="*/ 63 w 1769"/>
                      <a:gd name="T11" fmla="*/ 61 h 791"/>
                      <a:gd name="T12" fmla="*/ 59 w 1769"/>
                      <a:gd name="T13" fmla="*/ 49 h 791"/>
                      <a:gd name="T14" fmla="*/ 52 w 1769"/>
                      <a:gd name="T15" fmla="*/ 35 h 791"/>
                      <a:gd name="T16" fmla="*/ 41 w 1769"/>
                      <a:gd name="T17" fmla="*/ 23 h 791"/>
                      <a:gd name="T18" fmla="*/ 22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78" name="Group 71">
                  <a:extLst>
                    <a:ext uri="{FF2B5EF4-FFF2-40B4-BE49-F238E27FC236}">
                      <a16:creationId xmlns:a16="http://schemas.microsoft.com/office/drawing/2014/main" id="{56E8B08C-625D-4ECD-A921-2DE7D0A84E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120" name="Freeform 72">
                    <a:extLst>
                      <a:ext uri="{FF2B5EF4-FFF2-40B4-BE49-F238E27FC236}">
                        <a16:creationId xmlns:a16="http://schemas.microsoft.com/office/drawing/2014/main" id="{59B01798-B8A9-4BCC-8F0C-B89B70BAF6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126480" flipH="1">
                    <a:off x="1939" y="918"/>
                    <a:ext cx="1046" cy="214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50 w 2736"/>
                      <a:gd name="T3" fmla="*/ 13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8 h 504"/>
                      <a:gd name="T10" fmla="*/ 101 w 2736"/>
                      <a:gd name="T11" fmla="*/ 8 h 504"/>
                      <a:gd name="T12" fmla="*/ 38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21" name="Freeform 73">
                    <a:extLst>
                      <a:ext uri="{FF2B5EF4-FFF2-40B4-BE49-F238E27FC236}">
                        <a16:creationId xmlns:a16="http://schemas.microsoft.com/office/drawing/2014/main" id="{769E786D-C88F-4510-B870-7B46A5D19D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6 w 1769"/>
                      <a:gd name="T3" fmla="*/ 4 h 791"/>
                      <a:gd name="T4" fmla="*/ 39 w 1769"/>
                      <a:gd name="T5" fmla="*/ 15 h 791"/>
                      <a:gd name="T6" fmla="*/ 54 w 1769"/>
                      <a:gd name="T7" fmla="*/ 34 h 791"/>
                      <a:gd name="T8" fmla="*/ 59 w 1769"/>
                      <a:gd name="T9" fmla="*/ 47 h 791"/>
                      <a:gd name="T10" fmla="*/ 56 w 1769"/>
                      <a:gd name="T11" fmla="*/ 62 h 791"/>
                      <a:gd name="T12" fmla="*/ 53 w 1769"/>
                      <a:gd name="T13" fmla="*/ 49 h 791"/>
                      <a:gd name="T14" fmla="*/ 46 w 1769"/>
                      <a:gd name="T15" fmla="*/ 35 h 791"/>
                      <a:gd name="T16" fmla="*/ 37 w 1769"/>
                      <a:gd name="T17" fmla="*/ 23 h 791"/>
                      <a:gd name="T18" fmla="*/ 19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79" name="Group 74">
                  <a:extLst>
                    <a:ext uri="{FF2B5EF4-FFF2-40B4-BE49-F238E27FC236}">
                      <a16:creationId xmlns:a16="http://schemas.microsoft.com/office/drawing/2014/main" id="{F0F369B9-0556-403C-9563-80CC6710FF1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118" name="Freeform 75">
                    <a:extLst>
                      <a:ext uri="{FF2B5EF4-FFF2-40B4-BE49-F238E27FC236}">
                        <a16:creationId xmlns:a16="http://schemas.microsoft.com/office/drawing/2014/main" id="{5D0985B3-7792-406F-ADF6-679BB73DF8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325434">
                    <a:off x="2808" y="1022"/>
                    <a:ext cx="1232" cy="216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2 w 2736"/>
                      <a:gd name="T5" fmla="*/ 2 h 504"/>
                      <a:gd name="T6" fmla="*/ 250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19" name="Freeform 76">
                    <a:extLst>
                      <a:ext uri="{FF2B5EF4-FFF2-40B4-BE49-F238E27FC236}">
                        <a16:creationId xmlns:a16="http://schemas.microsoft.com/office/drawing/2014/main" id="{51D9C121-F22E-4742-BAF2-9BEBF3DBD1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50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0 w 1769"/>
                      <a:gd name="T5" fmla="*/ 15 h 791"/>
                      <a:gd name="T6" fmla="*/ 83 w 1769"/>
                      <a:gd name="T7" fmla="*/ 34 h 791"/>
                      <a:gd name="T8" fmla="*/ 90 w 1769"/>
                      <a:gd name="T9" fmla="*/ 47 h 791"/>
                      <a:gd name="T10" fmla="*/ 87 w 1769"/>
                      <a:gd name="T11" fmla="*/ 61 h 791"/>
                      <a:gd name="T12" fmla="*/ 82 w 1769"/>
                      <a:gd name="T13" fmla="*/ 49 h 791"/>
                      <a:gd name="T14" fmla="*/ 72 w 1769"/>
                      <a:gd name="T15" fmla="*/ 35 h 791"/>
                      <a:gd name="T16" fmla="*/ 57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80" name="Group 77">
                  <a:extLst>
                    <a:ext uri="{FF2B5EF4-FFF2-40B4-BE49-F238E27FC236}">
                      <a16:creationId xmlns:a16="http://schemas.microsoft.com/office/drawing/2014/main" id="{0C90760B-5C6D-4DC3-979F-247F327804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116" name="Freeform 78">
                    <a:extLst>
                      <a:ext uri="{FF2B5EF4-FFF2-40B4-BE49-F238E27FC236}">
                        <a16:creationId xmlns:a16="http://schemas.microsoft.com/office/drawing/2014/main" id="{F09E159E-FEF7-4B5A-AB43-24A58F4D3B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8 w 2736"/>
                      <a:gd name="T3" fmla="*/ 13 h 504"/>
                      <a:gd name="T4" fmla="*/ 161 w 2736"/>
                      <a:gd name="T5" fmla="*/ 2 h 504"/>
                      <a:gd name="T6" fmla="*/ 248 w 2736"/>
                      <a:gd name="T7" fmla="*/ 2 h 504"/>
                      <a:gd name="T8" fmla="*/ 247 w 2736"/>
                      <a:gd name="T9" fmla="*/ 8 h 504"/>
                      <a:gd name="T10" fmla="*/ 160 w 2736"/>
                      <a:gd name="T11" fmla="*/ 8 h 504"/>
                      <a:gd name="T12" fmla="*/ 59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17" name="Freeform 79">
                    <a:extLst>
                      <a:ext uri="{FF2B5EF4-FFF2-40B4-BE49-F238E27FC236}">
                        <a16:creationId xmlns:a16="http://schemas.microsoft.com/office/drawing/2014/main" id="{1431A89F-E1F9-412C-844E-F6F31CC0CA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49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59 w 1769"/>
                      <a:gd name="T5" fmla="*/ 15 h 791"/>
                      <a:gd name="T6" fmla="*/ 83 w 1769"/>
                      <a:gd name="T7" fmla="*/ 34 h 791"/>
                      <a:gd name="T8" fmla="*/ 90 w 1769"/>
                      <a:gd name="T9" fmla="*/ 48 h 791"/>
                      <a:gd name="T10" fmla="*/ 87 w 1769"/>
                      <a:gd name="T11" fmla="*/ 62 h 791"/>
                      <a:gd name="T12" fmla="*/ 81 w 1769"/>
                      <a:gd name="T13" fmla="*/ 50 h 791"/>
                      <a:gd name="T14" fmla="*/ 71 w 1769"/>
                      <a:gd name="T15" fmla="*/ 36 h 791"/>
                      <a:gd name="T16" fmla="*/ 57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1081" name="Freeform 80">
                  <a:extLst>
                    <a:ext uri="{FF2B5EF4-FFF2-40B4-BE49-F238E27FC236}">
                      <a16:creationId xmlns:a16="http://schemas.microsoft.com/office/drawing/2014/main" id="{932A5CD1-89F1-49A5-913F-EE9D66A35F0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1 h 504"/>
                    <a:gd name="T2" fmla="*/ 3 w 2736"/>
                    <a:gd name="T3" fmla="*/ 0 h 504"/>
                    <a:gd name="T4" fmla="*/ 6 w 2736"/>
                    <a:gd name="T5" fmla="*/ 0 h 504"/>
                    <a:gd name="T6" fmla="*/ 9 w 2736"/>
                    <a:gd name="T7" fmla="*/ 0 h 504"/>
                    <a:gd name="T8" fmla="*/ 9 w 2736"/>
                    <a:gd name="T9" fmla="*/ 0 h 504"/>
                    <a:gd name="T10" fmla="*/ 6 w 2736"/>
                    <a:gd name="T11" fmla="*/ 0 h 504"/>
                    <a:gd name="T12" fmla="*/ 2 w 2736"/>
                    <a:gd name="T13" fmla="*/ 0 h 504"/>
                    <a:gd name="T14" fmla="*/ 0 w 2736"/>
                    <a:gd name="T15" fmla="*/ 1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1082" name="Freeform 81">
                  <a:extLst>
                    <a:ext uri="{FF2B5EF4-FFF2-40B4-BE49-F238E27FC236}">
                      <a16:creationId xmlns:a16="http://schemas.microsoft.com/office/drawing/2014/main" id="{9E6F1141-A26A-4C5B-A855-B56C3A02EB0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0 w 1769"/>
                    <a:gd name="T1" fmla="*/ 0 h 791"/>
                    <a:gd name="T2" fmla="*/ 1 w 1769"/>
                    <a:gd name="T3" fmla="*/ 0 h 791"/>
                    <a:gd name="T4" fmla="*/ 2 w 1769"/>
                    <a:gd name="T5" fmla="*/ 0 h 791"/>
                    <a:gd name="T6" fmla="*/ 3 w 1769"/>
                    <a:gd name="T7" fmla="*/ 1 h 791"/>
                    <a:gd name="T8" fmla="*/ 3 w 1769"/>
                    <a:gd name="T9" fmla="*/ 1 h 791"/>
                    <a:gd name="T10" fmla="*/ 3 w 1769"/>
                    <a:gd name="T11" fmla="*/ 1 h 791"/>
                    <a:gd name="T12" fmla="*/ 3 w 1769"/>
                    <a:gd name="T13" fmla="*/ 1 h 791"/>
                    <a:gd name="T14" fmla="*/ 3 w 1769"/>
                    <a:gd name="T15" fmla="*/ 1 h 791"/>
                    <a:gd name="T16" fmla="*/ 2 w 1769"/>
                    <a:gd name="T17" fmla="*/ 0 h 791"/>
                    <a:gd name="T18" fmla="*/ 1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grpSp>
              <p:nvGrpSpPr>
                <p:cNvPr id="1083" name="Group 82">
                  <a:extLst>
                    <a:ext uri="{FF2B5EF4-FFF2-40B4-BE49-F238E27FC236}">
                      <a16:creationId xmlns:a16="http://schemas.microsoft.com/office/drawing/2014/main" id="{CCC51C58-F0FB-415E-845C-71947F9795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114" name="Freeform 83">
                    <a:extLst>
                      <a:ext uri="{FF2B5EF4-FFF2-40B4-BE49-F238E27FC236}">
                        <a16:creationId xmlns:a16="http://schemas.microsoft.com/office/drawing/2014/main" id="{89BFB6B4-2C17-4BBD-BDC3-163B8D0F5D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3857755">
                    <a:off x="2368" y="930"/>
                    <a:ext cx="1048" cy="186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50 w 2736"/>
                      <a:gd name="T3" fmla="*/ 8 h 504"/>
                      <a:gd name="T4" fmla="*/ 103 w 2736"/>
                      <a:gd name="T5" fmla="*/ 1 h 504"/>
                      <a:gd name="T6" fmla="*/ 158 w 2736"/>
                      <a:gd name="T7" fmla="*/ 1 h 504"/>
                      <a:gd name="T8" fmla="*/ 157 w 2736"/>
                      <a:gd name="T9" fmla="*/ 5 h 504"/>
                      <a:gd name="T10" fmla="*/ 102 w 2736"/>
                      <a:gd name="T11" fmla="*/ 5 h 504"/>
                      <a:gd name="T12" fmla="*/ 38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15" name="Freeform 84">
                    <a:extLst>
                      <a:ext uri="{FF2B5EF4-FFF2-40B4-BE49-F238E27FC236}">
                        <a16:creationId xmlns:a16="http://schemas.microsoft.com/office/drawing/2014/main" id="{696A435A-52F0-4035-AE87-B9CA70721F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6 w 1769"/>
                      <a:gd name="T3" fmla="*/ 3 h 791"/>
                      <a:gd name="T4" fmla="*/ 38 w 1769"/>
                      <a:gd name="T5" fmla="*/ 10 h 791"/>
                      <a:gd name="T6" fmla="*/ 53 w 1769"/>
                      <a:gd name="T7" fmla="*/ 21 h 791"/>
                      <a:gd name="T8" fmla="*/ 58 w 1769"/>
                      <a:gd name="T9" fmla="*/ 29 h 791"/>
                      <a:gd name="T10" fmla="*/ 56 w 1769"/>
                      <a:gd name="T11" fmla="*/ 38 h 791"/>
                      <a:gd name="T12" fmla="*/ 52 w 1769"/>
                      <a:gd name="T13" fmla="*/ 31 h 791"/>
                      <a:gd name="T14" fmla="*/ 46 w 1769"/>
                      <a:gd name="T15" fmla="*/ 22 h 791"/>
                      <a:gd name="T16" fmla="*/ 36 w 1769"/>
                      <a:gd name="T17" fmla="*/ 14 h 791"/>
                      <a:gd name="T18" fmla="*/ 19 w 1769"/>
                      <a:gd name="T19" fmla="*/ 7 h 791"/>
                      <a:gd name="T20" fmla="*/ 0 w 1769"/>
                      <a:gd name="T21" fmla="*/ 4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84" name="Group 85">
                  <a:extLst>
                    <a:ext uri="{FF2B5EF4-FFF2-40B4-BE49-F238E27FC236}">
                      <a16:creationId xmlns:a16="http://schemas.microsoft.com/office/drawing/2014/main" id="{0A34CB84-10E5-4CD8-8F10-532627198D6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112" name="Freeform 86">
                    <a:extLst>
                      <a:ext uri="{FF2B5EF4-FFF2-40B4-BE49-F238E27FC236}">
                        <a16:creationId xmlns:a16="http://schemas.microsoft.com/office/drawing/2014/main" id="{C3CEF62B-72CD-48FB-B9D5-08850BCF3A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65 w 2736"/>
                      <a:gd name="T3" fmla="*/ 26 h 504"/>
                      <a:gd name="T4" fmla="*/ 133 w 2736"/>
                      <a:gd name="T5" fmla="*/ 4 h 504"/>
                      <a:gd name="T6" fmla="*/ 205 w 2736"/>
                      <a:gd name="T7" fmla="*/ 4 h 504"/>
                      <a:gd name="T8" fmla="*/ 204 w 2736"/>
                      <a:gd name="T9" fmla="*/ 16 h 504"/>
                      <a:gd name="T10" fmla="*/ 132 w 2736"/>
                      <a:gd name="T11" fmla="*/ 16 h 504"/>
                      <a:gd name="T12" fmla="*/ 49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13" name="Freeform 87">
                    <a:extLst>
                      <a:ext uri="{FF2B5EF4-FFF2-40B4-BE49-F238E27FC236}">
                        <a16:creationId xmlns:a16="http://schemas.microsoft.com/office/drawing/2014/main" id="{7E411168-38E6-4B5C-8F00-87FBD3D0B4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1 w 1769"/>
                      <a:gd name="T3" fmla="*/ 9 h 791"/>
                      <a:gd name="T4" fmla="*/ 50 w 1769"/>
                      <a:gd name="T5" fmla="*/ 30 h 791"/>
                      <a:gd name="T6" fmla="*/ 69 w 1769"/>
                      <a:gd name="T7" fmla="*/ 66 h 791"/>
                      <a:gd name="T8" fmla="*/ 75 w 1769"/>
                      <a:gd name="T9" fmla="*/ 93 h 791"/>
                      <a:gd name="T10" fmla="*/ 72 w 1769"/>
                      <a:gd name="T11" fmla="*/ 120 h 791"/>
                      <a:gd name="T12" fmla="*/ 68 w 1769"/>
                      <a:gd name="T13" fmla="*/ 96 h 791"/>
                      <a:gd name="T14" fmla="*/ 59 w 1769"/>
                      <a:gd name="T15" fmla="*/ 69 h 791"/>
                      <a:gd name="T16" fmla="*/ 48 w 1769"/>
                      <a:gd name="T17" fmla="*/ 45 h 791"/>
                      <a:gd name="T18" fmla="*/ 25 w 1769"/>
                      <a:gd name="T19" fmla="*/ 23 h 791"/>
                      <a:gd name="T20" fmla="*/ 0 w 1769"/>
                      <a:gd name="T21" fmla="*/ 1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85" name="Group 88">
                  <a:extLst>
                    <a:ext uri="{FF2B5EF4-FFF2-40B4-BE49-F238E27FC236}">
                      <a16:creationId xmlns:a16="http://schemas.microsoft.com/office/drawing/2014/main" id="{2B9D9EAE-B30B-4232-9A49-5E6992050A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110" name="Freeform 89">
                    <a:extLst>
                      <a:ext uri="{FF2B5EF4-FFF2-40B4-BE49-F238E27FC236}">
                        <a16:creationId xmlns:a16="http://schemas.microsoft.com/office/drawing/2014/main" id="{86C59FAE-885D-40F1-926C-E1286DAAE6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37 w 2736"/>
                      <a:gd name="T3" fmla="*/ 1 h 504"/>
                      <a:gd name="T4" fmla="*/ 75 w 2736"/>
                      <a:gd name="T5" fmla="*/ 0 h 504"/>
                      <a:gd name="T6" fmla="*/ 116 w 2736"/>
                      <a:gd name="T7" fmla="*/ 0 h 504"/>
                      <a:gd name="T8" fmla="*/ 115 w 2736"/>
                      <a:gd name="T9" fmla="*/ 1 h 504"/>
                      <a:gd name="T10" fmla="*/ 75 w 2736"/>
                      <a:gd name="T11" fmla="*/ 1 h 504"/>
                      <a:gd name="T12" fmla="*/ 28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11" name="Freeform 90">
                    <a:extLst>
                      <a:ext uri="{FF2B5EF4-FFF2-40B4-BE49-F238E27FC236}">
                        <a16:creationId xmlns:a16="http://schemas.microsoft.com/office/drawing/2014/main" id="{E43C4F4A-C2EA-4452-946D-5782AB53ED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2 w 1769"/>
                      <a:gd name="T3" fmla="*/ 0 h 791"/>
                      <a:gd name="T4" fmla="*/ 28 w 1769"/>
                      <a:gd name="T5" fmla="*/ 1 h 791"/>
                      <a:gd name="T6" fmla="*/ 39 w 1769"/>
                      <a:gd name="T7" fmla="*/ 2 h 791"/>
                      <a:gd name="T8" fmla="*/ 42 w 1769"/>
                      <a:gd name="T9" fmla="*/ 3 h 791"/>
                      <a:gd name="T10" fmla="*/ 41 w 1769"/>
                      <a:gd name="T11" fmla="*/ 4 h 791"/>
                      <a:gd name="T12" fmla="*/ 38 w 1769"/>
                      <a:gd name="T13" fmla="*/ 3 h 791"/>
                      <a:gd name="T14" fmla="*/ 34 w 1769"/>
                      <a:gd name="T15" fmla="*/ 2 h 791"/>
                      <a:gd name="T16" fmla="*/ 27 w 1769"/>
                      <a:gd name="T17" fmla="*/ 2 h 791"/>
                      <a:gd name="T18" fmla="*/ 14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86" name="Group 91">
                  <a:extLst>
                    <a:ext uri="{FF2B5EF4-FFF2-40B4-BE49-F238E27FC236}">
                      <a16:creationId xmlns:a16="http://schemas.microsoft.com/office/drawing/2014/main" id="{E7FB3966-8A0A-4E33-A593-1E7B2C39764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108" name="Freeform 92">
                    <a:extLst>
                      <a:ext uri="{FF2B5EF4-FFF2-40B4-BE49-F238E27FC236}">
                        <a16:creationId xmlns:a16="http://schemas.microsoft.com/office/drawing/2014/main" id="{1FA041D4-19EA-462F-BCD9-A56B5B0FC1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120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70 h 504"/>
                      <a:gd name="T14" fmla="*/ 0 w 2736"/>
                      <a:gd name="T15" fmla="*/ 12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09" name="Freeform 93">
                    <a:extLst>
                      <a:ext uri="{FF2B5EF4-FFF2-40B4-BE49-F238E27FC236}">
                        <a16:creationId xmlns:a16="http://schemas.microsoft.com/office/drawing/2014/main" id="{C04585AF-8502-4EF9-B200-FB68734F91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497"/>
                    <a:ext cx="925" cy="489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4 h 791"/>
                      <a:gd name="T10" fmla="*/ 242 w 1769"/>
                      <a:gd name="T11" fmla="*/ 187 h 791"/>
                      <a:gd name="T12" fmla="*/ 227 w 1769"/>
                      <a:gd name="T13" fmla="*/ 150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87" name="Group 94">
                  <a:extLst>
                    <a:ext uri="{FF2B5EF4-FFF2-40B4-BE49-F238E27FC236}">
                      <a16:creationId xmlns:a16="http://schemas.microsoft.com/office/drawing/2014/main" id="{2B12CCDC-BD0F-4374-884C-590507B3A5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106" name="Freeform 95">
                    <a:extLst>
                      <a:ext uri="{FF2B5EF4-FFF2-40B4-BE49-F238E27FC236}">
                        <a16:creationId xmlns:a16="http://schemas.microsoft.com/office/drawing/2014/main" id="{DCC7B020-E62A-4492-A50B-8E15A5810E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120 h 504"/>
                      <a:gd name="T2" fmla="*/ 171 w 2736"/>
                      <a:gd name="T3" fmla="*/ 40 h 504"/>
                      <a:gd name="T4" fmla="*/ 351 w 2736"/>
                      <a:gd name="T5" fmla="*/ 6 h 504"/>
                      <a:gd name="T6" fmla="*/ 541 w 2736"/>
                      <a:gd name="T7" fmla="*/ 6 h 504"/>
                      <a:gd name="T8" fmla="*/ 538 w 2736"/>
                      <a:gd name="T9" fmla="*/ 25 h 504"/>
                      <a:gd name="T10" fmla="*/ 349 w 2736"/>
                      <a:gd name="T11" fmla="*/ 25 h 504"/>
                      <a:gd name="T12" fmla="*/ 129 w 2736"/>
                      <a:gd name="T13" fmla="*/ 70 h 504"/>
                      <a:gd name="T14" fmla="*/ 0 w 2736"/>
                      <a:gd name="T15" fmla="*/ 12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07" name="Freeform 96">
                    <a:extLst>
                      <a:ext uri="{FF2B5EF4-FFF2-40B4-BE49-F238E27FC236}">
                        <a16:creationId xmlns:a16="http://schemas.microsoft.com/office/drawing/2014/main" id="{4DA1B2E0-4B66-467B-BCA2-B4EDE5E715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7542885" flipH="1">
                    <a:off x="1278" y="3627"/>
                    <a:ext cx="845" cy="489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4 w 1769"/>
                      <a:gd name="T3" fmla="*/ 14 h 791"/>
                      <a:gd name="T4" fmla="*/ 128 w 1769"/>
                      <a:gd name="T5" fmla="*/ 48 h 791"/>
                      <a:gd name="T6" fmla="*/ 179 w 1769"/>
                      <a:gd name="T7" fmla="*/ 103 h 791"/>
                      <a:gd name="T8" fmla="*/ 195 w 1769"/>
                      <a:gd name="T9" fmla="*/ 144 h 791"/>
                      <a:gd name="T10" fmla="*/ 188 w 1769"/>
                      <a:gd name="T11" fmla="*/ 187 h 791"/>
                      <a:gd name="T12" fmla="*/ 177 w 1769"/>
                      <a:gd name="T13" fmla="*/ 150 h 791"/>
                      <a:gd name="T14" fmla="*/ 154 w 1769"/>
                      <a:gd name="T15" fmla="*/ 108 h 791"/>
                      <a:gd name="T16" fmla="*/ 123 w 1769"/>
                      <a:gd name="T17" fmla="*/ 70 h 791"/>
                      <a:gd name="T18" fmla="*/ 65 w 1769"/>
                      <a:gd name="T19" fmla="*/ 36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88" name="Group 97">
                  <a:extLst>
                    <a:ext uri="{FF2B5EF4-FFF2-40B4-BE49-F238E27FC236}">
                      <a16:creationId xmlns:a16="http://schemas.microsoft.com/office/drawing/2014/main" id="{D057D9AA-FEEC-419D-BA31-80957050EC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104" name="Freeform 98">
                    <a:extLst>
                      <a:ext uri="{FF2B5EF4-FFF2-40B4-BE49-F238E27FC236}">
                        <a16:creationId xmlns:a16="http://schemas.microsoft.com/office/drawing/2014/main" id="{179BF6AC-4D57-44AF-9280-D3A56AF11F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6782062" flipH="1">
                    <a:off x="1425" y="2679"/>
                    <a:ext cx="1712" cy="302"/>
                  </a:xfrm>
                  <a:custGeom>
                    <a:avLst/>
                    <a:gdLst>
                      <a:gd name="T0" fmla="*/ 0 w 2736"/>
                      <a:gd name="T1" fmla="*/ 108 h 504"/>
                      <a:gd name="T2" fmla="*/ 211 w 2736"/>
                      <a:gd name="T3" fmla="*/ 36 h 504"/>
                      <a:gd name="T4" fmla="*/ 435 w 2736"/>
                      <a:gd name="T5" fmla="*/ 5 h 504"/>
                      <a:gd name="T6" fmla="*/ 670 w 2736"/>
                      <a:gd name="T7" fmla="*/ 5 h 504"/>
                      <a:gd name="T8" fmla="*/ 666 w 2736"/>
                      <a:gd name="T9" fmla="*/ 22 h 504"/>
                      <a:gd name="T10" fmla="*/ 432 w 2736"/>
                      <a:gd name="T11" fmla="*/ 22 h 504"/>
                      <a:gd name="T12" fmla="*/ 160 w 2736"/>
                      <a:gd name="T13" fmla="*/ 62 h 504"/>
                      <a:gd name="T14" fmla="*/ 0 w 2736"/>
                      <a:gd name="T15" fmla="*/ 10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05" name="Freeform 99">
                    <a:extLst>
                      <a:ext uri="{FF2B5EF4-FFF2-40B4-BE49-F238E27FC236}">
                        <a16:creationId xmlns:a16="http://schemas.microsoft.com/office/drawing/2014/main" id="{E074A839-88DA-43A9-8D0F-3600BA0DCA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6782062" flipH="1">
                    <a:off x="1717" y="3884"/>
                    <a:ext cx="917" cy="471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8 w 1769"/>
                      <a:gd name="T3" fmla="*/ 12 h 791"/>
                      <a:gd name="T4" fmla="*/ 161 w 1769"/>
                      <a:gd name="T5" fmla="*/ 42 h 791"/>
                      <a:gd name="T6" fmla="*/ 224 w 1769"/>
                      <a:gd name="T7" fmla="*/ 92 h 791"/>
                      <a:gd name="T8" fmla="*/ 245 w 1769"/>
                      <a:gd name="T9" fmla="*/ 129 h 791"/>
                      <a:gd name="T10" fmla="*/ 235 w 1769"/>
                      <a:gd name="T11" fmla="*/ 167 h 791"/>
                      <a:gd name="T12" fmla="*/ 222 w 1769"/>
                      <a:gd name="T13" fmla="*/ 134 h 791"/>
                      <a:gd name="T14" fmla="*/ 194 w 1769"/>
                      <a:gd name="T15" fmla="*/ 96 h 791"/>
                      <a:gd name="T16" fmla="*/ 155 w 1769"/>
                      <a:gd name="T17" fmla="*/ 63 h 791"/>
                      <a:gd name="T18" fmla="*/ 81 w 1769"/>
                      <a:gd name="T19" fmla="*/ 32 h 791"/>
                      <a:gd name="T20" fmla="*/ 0 w 1769"/>
                      <a:gd name="T21" fmla="*/ 16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89" name="Group 100">
                  <a:extLst>
                    <a:ext uri="{FF2B5EF4-FFF2-40B4-BE49-F238E27FC236}">
                      <a16:creationId xmlns:a16="http://schemas.microsoft.com/office/drawing/2014/main" id="{48F79A27-976D-4029-82D1-273D20235D6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102" name="Freeform 101">
                    <a:extLst>
                      <a:ext uri="{FF2B5EF4-FFF2-40B4-BE49-F238E27FC236}">
                        <a16:creationId xmlns:a16="http://schemas.microsoft.com/office/drawing/2014/main" id="{25E2C47C-D144-4121-9B64-232A24E827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0 w 2736"/>
                      <a:gd name="T9" fmla="*/ 25 h 504"/>
                      <a:gd name="T10" fmla="*/ 441 w 2736"/>
                      <a:gd name="T11" fmla="*/ 25 h 504"/>
                      <a:gd name="T12" fmla="*/ 163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03" name="Freeform 102">
                    <a:extLst>
                      <a:ext uri="{FF2B5EF4-FFF2-40B4-BE49-F238E27FC236}">
                        <a16:creationId xmlns:a16="http://schemas.microsoft.com/office/drawing/2014/main" id="{D07638F4-3A67-4F54-B8F7-CF1E09873B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8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1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90" name="Group 103">
                  <a:extLst>
                    <a:ext uri="{FF2B5EF4-FFF2-40B4-BE49-F238E27FC236}">
                      <a16:creationId xmlns:a16="http://schemas.microsoft.com/office/drawing/2014/main" id="{96DF55B3-21CB-4056-AE42-DF3FF5DCD13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100" name="Freeform 104">
                    <a:extLst>
                      <a:ext uri="{FF2B5EF4-FFF2-40B4-BE49-F238E27FC236}">
                        <a16:creationId xmlns:a16="http://schemas.microsoft.com/office/drawing/2014/main" id="{BD62BEA7-B309-474B-A7A0-5077E38566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745735">
                    <a:off x="2506" y="2527"/>
                    <a:ext cx="1649" cy="299"/>
                  </a:xfrm>
                  <a:custGeom>
                    <a:avLst/>
                    <a:gdLst>
                      <a:gd name="T0" fmla="*/ 0 w 2736"/>
                      <a:gd name="T1" fmla="*/ 105 h 504"/>
                      <a:gd name="T2" fmla="*/ 189 w 2736"/>
                      <a:gd name="T3" fmla="*/ 35 h 504"/>
                      <a:gd name="T4" fmla="*/ 389 w 2736"/>
                      <a:gd name="T5" fmla="*/ 5 h 504"/>
                      <a:gd name="T6" fmla="*/ 599 w 2736"/>
                      <a:gd name="T7" fmla="*/ 5 h 504"/>
                      <a:gd name="T8" fmla="*/ 595 w 2736"/>
                      <a:gd name="T9" fmla="*/ 21 h 504"/>
                      <a:gd name="T10" fmla="*/ 386 w 2736"/>
                      <a:gd name="T11" fmla="*/ 21 h 504"/>
                      <a:gd name="T12" fmla="*/ 143 w 2736"/>
                      <a:gd name="T13" fmla="*/ 61 h 504"/>
                      <a:gd name="T14" fmla="*/ 0 w 2736"/>
                      <a:gd name="T15" fmla="*/ 10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101" name="Freeform 105">
                    <a:extLst>
                      <a:ext uri="{FF2B5EF4-FFF2-40B4-BE49-F238E27FC236}">
                        <a16:creationId xmlns:a16="http://schemas.microsoft.com/office/drawing/2014/main" id="{19C7F718-10C4-4034-BFA2-A43DD04283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745735">
                    <a:off x="3387" y="3600"/>
                    <a:ext cx="885" cy="469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1 w 1769"/>
                      <a:gd name="T3" fmla="*/ 12 h 791"/>
                      <a:gd name="T4" fmla="*/ 145 w 1769"/>
                      <a:gd name="T5" fmla="*/ 42 h 791"/>
                      <a:gd name="T6" fmla="*/ 202 w 1769"/>
                      <a:gd name="T7" fmla="*/ 90 h 791"/>
                      <a:gd name="T8" fmla="*/ 220 w 1769"/>
                      <a:gd name="T9" fmla="*/ 127 h 791"/>
                      <a:gd name="T10" fmla="*/ 212 w 1769"/>
                      <a:gd name="T11" fmla="*/ 164 h 791"/>
                      <a:gd name="T12" fmla="*/ 199 w 1769"/>
                      <a:gd name="T13" fmla="*/ 132 h 791"/>
                      <a:gd name="T14" fmla="*/ 174 w 1769"/>
                      <a:gd name="T15" fmla="*/ 94 h 791"/>
                      <a:gd name="T16" fmla="*/ 139 w 1769"/>
                      <a:gd name="T17" fmla="*/ 62 h 791"/>
                      <a:gd name="T18" fmla="*/ 73 w 1769"/>
                      <a:gd name="T19" fmla="*/ 31 h 791"/>
                      <a:gd name="T20" fmla="*/ 0 w 1769"/>
                      <a:gd name="T21" fmla="*/ 16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91" name="Group 106">
                  <a:extLst>
                    <a:ext uri="{FF2B5EF4-FFF2-40B4-BE49-F238E27FC236}">
                      <a16:creationId xmlns:a16="http://schemas.microsoft.com/office/drawing/2014/main" id="{EC839A6A-3CBB-4D55-A4D4-3E5807D045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098" name="Freeform 107">
                    <a:extLst>
                      <a:ext uri="{FF2B5EF4-FFF2-40B4-BE49-F238E27FC236}">
                        <a16:creationId xmlns:a16="http://schemas.microsoft.com/office/drawing/2014/main" id="{2A8D6D89-560B-4724-AC7A-A8307F0889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286818">
                    <a:off x="2328" y="2647"/>
                    <a:ext cx="1600" cy="244"/>
                  </a:xfrm>
                  <a:custGeom>
                    <a:avLst/>
                    <a:gdLst>
                      <a:gd name="T0" fmla="*/ 0 w 2736"/>
                      <a:gd name="T1" fmla="*/ 58 h 504"/>
                      <a:gd name="T2" fmla="*/ 173 w 2736"/>
                      <a:gd name="T3" fmla="*/ 19 h 504"/>
                      <a:gd name="T4" fmla="*/ 356 w 2736"/>
                      <a:gd name="T5" fmla="*/ 3 h 504"/>
                      <a:gd name="T6" fmla="*/ 547 w 2736"/>
                      <a:gd name="T7" fmla="*/ 3 h 504"/>
                      <a:gd name="T8" fmla="*/ 544 w 2736"/>
                      <a:gd name="T9" fmla="*/ 12 h 504"/>
                      <a:gd name="T10" fmla="*/ 353 w 2736"/>
                      <a:gd name="T11" fmla="*/ 12 h 504"/>
                      <a:gd name="T12" fmla="*/ 131 w 2736"/>
                      <a:gd name="T13" fmla="*/ 33 h 504"/>
                      <a:gd name="T14" fmla="*/ 0 w 2736"/>
                      <a:gd name="T15" fmla="*/ 5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099" name="Freeform 108">
                    <a:extLst>
                      <a:ext uri="{FF2B5EF4-FFF2-40B4-BE49-F238E27FC236}">
                        <a16:creationId xmlns:a16="http://schemas.microsoft.com/office/drawing/2014/main" id="{5A577456-0A0A-427F-90E7-5F9A3E2698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286818">
                    <a:off x="3003" y="3733"/>
                    <a:ext cx="857" cy="3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56 w 1769"/>
                      <a:gd name="T3" fmla="*/ 6 h 791"/>
                      <a:gd name="T4" fmla="*/ 133 w 1769"/>
                      <a:gd name="T5" fmla="*/ 23 h 791"/>
                      <a:gd name="T6" fmla="*/ 185 w 1769"/>
                      <a:gd name="T7" fmla="*/ 50 h 791"/>
                      <a:gd name="T8" fmla="*/ 202 w 1769"/>
                      <a:gd name="T9" fmla="*/ 71 h 791"/>
                      <a:gd name="T10" fmla="*/ 194 w 1769"/>
                      <a:gd name="T11" fmla="*/ 91 h 791"/>
                      <a:gd name="T12" fmla="*/ 182 w 1769"/>
                      <a:gd name="T13" fmla="*/ 73 h 791"/>
                      <a:gd name="T14" fmla="*/ 159 w 1769"/>
                      <a:gd name="T15" fmla="*/ 53 h 791"/>
                      <a:gd name="T16" fmla="*/ 127 w 1769"/>
                      <a:gd name="T17" fmla="*/ 34 h 791"/>
                      <a:gd name="T18" fmla="*/ 67 w 1769"/>
                      <a:gd name="T19" fmla="*/ 18 h 791"/>
                      <a:gd name="T20" fmla="*/ 0 w 1769"/>
                      <a:gd name="T21" fmla="*/ 9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92" name="Group 109">
                  <a:extLst>
                    <a:ext uri="{FF2B5EF4-FFF2-40B4-BE49-F238E27FC236}">
                      <a16:creationId xmlns:a16="http://schemas.microsoft.com/office/drawing/2014/main" id="{8A5D76DE-57A4-48D0-9E51-45E21D5C76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096" name="Freeform 110">
                    <a:extLst>
                      <a:ext uri="{FF2B5EF4-FFF2-40B4-BE49-F238E27FC236}">
                        <a16:creationId xmlns:a16="http://schemas.microsoft.com/office/drawing/2014/main" id="{2F58CAB5-2720-4C44-9987-9A0BD50AF9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898956">
                    <a:off x="2214" y="2705"/>
                    <a:ext cx="1457" cy="247"/>
                  </a:xfrm>
                  <a:custGeom>
                    <a:avLst/>
                    <a:gdLst>
                      <a:gd name="T0" fmla="*/ 0 w 2736"/>
                      <a:gd name="T1" fmla="*/ 59 h 504"/>
                      <a:gd name="T2" fmla="*/ 133 w 2736"/>
                      <a:gd name="T3" fmla="*/ 20 h 504"/>
                      <a:gd name="T4" fmla="*/ 273 w 2736"/>
                      <a:gd name="T5" fmla="*/ 3 h 504"/>
                      <a:gd name="T6" fmla="*/ 421 w 2736"/>
                      <a:gd name="T7" fmla="*/ 3 h 504"/>
                      <a:gd name="T8" fmla="*/ 418 w 2736"/>
                      <a:gd name="T9" fmla="*/ 12 h 504"/>
                      <a:gd name="T10" fmla="*/ 271 w 2736"/>
                      <a:gd name="T11" fmla="*/ 12 h 504"/>
                      <a:gd name="T12" fmla="*/ 101 w 2736"/>
                      <a:gd name="T13" fmla="*/ 34 h 504"/>
                      <a:gd name="T14" fmla="*/ 0 w 2736"/>
                      <a:gd name="T15" fmla="*/ 5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097" name="Freeform 111">
                    <a:extLst>
                      <a:ext uri="{FF2B5EF4-FFF2-40B4-BE49-F238E27FC236}">
                        <a16:creationId xmlns:a16="http://schemas.microsoft.com/office/drawing/2014/main" id="{EA529761-BEAD-4DB8-ACF4-9879F74861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898956">
                    <a:off x="2637" y="3718"/>
                    <a:ext cx="789" cy="3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43 w 1769"/>
                      <a:gd name="T3" fmla="*/ 6 h 791"/>
                      <a:gd name="T4" fmla="*/ 103 w 1769"/>
                      <a:gd name="T5" fmla="*/ 23 h 791"/>
                      <a:gd name="T6" fmla="*/ 143 w 1769"/>
                      <a:gd name="T7" fmla="*/ 50 h 791"/>
                      <a:gd name="T8" fmla="*/ 156 w 1769"/>
                      <a:gd name="T9" fmla="*/ 71 h 791"/>
                      <a:gd name="T10" fmla="*/ 150 w 1769"/>
                      <a:gd name="T11" fmla="*/ 91 h 791"/>
                      <a:gd name="T12" fmla="*/ 141 w 1769"/>
                      <a:gd name="T13" fmla="*/ 73 h 791"/>
                      <a:gd name="T14" fmla="*/ 124 w 1769"/>
                      <a:gd name="T15" fmla="*/ 53 h 791"/>
                      <a:gd name="T16" fmla="*/ 99 w 1769"/>
                      <a:gd name="T17" fmla="*/ 34 h 791"/>
                      <a:gd name="T18" fmla="*/ 52 w 1769"/>
                      <a:gd name="T19" fmla="*/ 18 h 791"/>
                      <a:gd name="T20" fmla="*/ 0 w 1769"/>
                      <a:gd name="T21" fmla="*/ 9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1093" name="Group 112">
                  <a:extLst>
                    <a:ext uri="{FF2B5EF4-FFF2-40B4-BE49-F238E27FC236}">
                      <a16:creationId xmlns:a16="http://schemas.microsoft.com/office/drawing/2014/main" id="{9DB2F3D3-896A-4932-89EA-274984E68C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094" name="Freeform 113">
                    <a:extLst>
                      <a:ext uri="{FF2B5EF4-FFF2-40B4-BE49-F238E27FC236}">
                        <a16:creationId xmlns:a16="http://schemas.microsoft.com/office/drawing/2014/main" id="{35C299FC-67E0-4B54-8722-48412FFDC6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125 w 2736"/>
                      <a:gd name="T3" fmla="*/ 8 h 504"/>
                      <a:gd name="T4" fmla="*/ 255 w 2736"/>
                      <a:gd name="T5" fmla="*/ 1 h 504"/>
                      <a:gd name="T6" fmla="*/ 394 w 2736"/>
                      <a:gd name="T7" fmla="*/ 1 h 504"/>
                      <a:gd name="T8" fmla="*/ 391 w 2736"/>
                      <a:gd name="T9" fmla="*/ 5 h 504"/>
                      <a:gd name="T10" fmla="*/ 254 w 2736"/>
                      <a:gd name="T11" fmla="*/ 5 h 504"/>
                      <a:gd name="T12" fmla="*/ 94 w 2736"/>
                      <a:gd name="T13" fmla="*/ 15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095" name="Freeform 114">
                    <a:extLst>
                      <a:ext uri="{FF2B5EF4-FFF2-40B4-BE49-F238E27FC236}">
                        <a16:creationId xmlns:a16="http://schemas.microsoft.com/office/drawing/2014/main" id="{C39BAB25-637B-4AEF-B91E-C52DDF91A7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5755659">
                    <a:off x="2051" y="3775"/>
                    <a:ext cx="767" cy="29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9 w 1769"/>
                      <a:gd name="T3" fmla="*/ 3 h 791"/>
                      <a:gd name="T4" fmla="*/ 95 w 1769"/>
                      <a:gd name="T5" fmla="*/ 10 h 791"/>
                      <a:gd name="T6" fmla="*/ 132 w 1769"/>
                      <a:gd name="T7" fmla="*/ 22 h 791"/>
                      <a:gd name="T8" fmla="*/ 144 w 1769"/>
                      <a:gd name="T9" fmla="*/ 31 h 791"/>
                      <a:gd name="T10" fmla="*/ 138 w 1769"/>
                      <a:gd name="T11" fmla="*/ 41 h 791"/>
                      <a:gd name="T12" fmla="*/ 130 w 1769"/>
                      <a:gd name="T13" fmla="*/ 33 h 791"/>
                      <a:gd name="T14" fmla="*/ 114 w 1769"/>
                      <a:gd name="T15" fmla="*/ 23 h 791"/>
                      <a:gd name="T16" fmla="*/ 91 w 1769"/>
                      <a:gd name="T17" fmla="*/ 15 h 791"/>
                      <a:gd name="T18" fmla="*/ 48 w 1769"/>
                      <a:gd name="T19" fmla="*/ 8 h 791"/>
                      <a:gd name="T20" fmla="*/ 0 w 1769"/>
                      <a:gd name="T21" fmla="*/ 4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1038" name="Freeform 115">
                <a:extLst>
                  <a:ext uri="{FF2B5EF4-FFF2-40B4-BE49-F238E27FC236}">
                    <a16:creationId xmlns:a16="http://schemas.microsoft.com/office/drawing/2014/main" id="{27C960C3-BED4-4C23-8895-E8DB842BAA00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1 h 2368"/>
                  <a:gd name="T2" fmla="*/ 3 w 776"/>
                  <a:gd name="T3" fmla="*/ 0 h 2368"/>
                  <a:gd name="T4" fmla="*/ 1 w 776"/>
                  <a:gd name="T5" fmla="*/ 2 h 2368"/>
                  <a:gd name="T6" fmla="*/ 5 w 776"/>
                  <a:gd name="T7" fmla="*/ 2 h 2368"/>
                  <a:gd name="T8" fmla="*/ 3 w 776"/>
                  <a:gd name="T9" fmla="*/ 4 h 2368"/>
                  <a:gd name="T10" fmla="*/ 6 w 776"/>
                  <a:gd name="T11" fmla="*/ 5 h 2368"/>
                  <a:gd name="T12" fmla="*/ 4 w 776"/>
                  <a:gd name="T13" fmla="*/ 7 h 2368"/>
                  <a:gd name="T14" fmla="*/ 7 w 776"/>
                  <a:gd name="T15" fmla="*/ 7 h 2368"/>
                  <a:gd name="T16" fmla="*/ 6 w 776"/>
                  <a:gd name="T17" fmla="*/ 9 h 2368"/>
                  <a:gd name="T18" fmla="*/ 8 w 776"/>
                  <a:gd name="T19" fmla="*/ 9 h 2368"/>
                  <a:gd name="T20" fmla="*/ 7 w 776"/>
                  <a:gd name="T21" fmla="*/ 11 h 2368"/>
                  <a:gd name="T22" fmla="*/ 9 w 776"/>
                  <a:gd name="T23" fmla="*/ 12 h 2368"/>
                  <a:gd name="T24" fmla="*/ 9 w 776"/>
                  <a:gd name="T25" fmla="*/ 14 h 2368"/>
                  <a:gd name="T26" fmla="*/ 10 w 776"/>
                  <a:gd name="T27" fmla="*/ 16 h 2368"/>
                  <a:gd name="T28" fmla="*/ 9 w 776"/>
                  <a:gd name="T29" fmla="*/ 18 h 2368"/>
                  <a:gd name="T30" fmla="*/ 11 w 776"/>
                  <a:gd name="T31" fmla="*/ 19 h 2368"/>
                  <a:gd name="T32" fmla="*/ 10 w 776"/>
                  <a:gd name="T33" fmla="*/ 21 h 2368"/>
                  <a:gd name="T34" fmla="*/ 11 w 776"/>
                  <a:gd name="T35" fmla="*/ 24 h 2368"/>
                  <a:gd name="T36" fmla="*/ 10 w 776"/>
                  <a:gd name="T37" fmla="*/ 25 h 2368"/>
                  <a:gd name="T38" fmla="*/ 11 w 776"/>
                  <a:gd name="T39" fmla="*/ 27 h 2368"/>
                  <a:gd name="T40" fmla="*/ 11 w 776"/>
                  <a:gd name="T41" fmla="*/ 29 h 2368"/>
                  <a:gd name="T42" fmla="*/ 11 w 776"/>
                  <a:gd name="T43" fmla="*/ 32 h 2368"/>
                  <a:gd name="T44" fmla="*/ 11 w 776"/>
                  <a:gd name="T45" fmla="*/ 33 h 2368"/>
                  <a:gd name="T46" fmla="*/ 11 w 776"/>
                  <a:gd name="T47" fmla="*/ 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39" name="Arc 116">
                <a:extLst>
                  <a:ext uri="{FF2B5EF4-FFF2-40B4-BE49-F238E27FC236}">
                    <a16:creationId xmlns:a16="http://schemas.microsoft.com/office/drawing/2014/main" id="{9D45006B-6A81-4CB0-93D1-CB2716FBE17A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T0" fmla="*/ 0 w 21600"/>
                  <a:gd name="T1" fmla="*/ 0 h 21602"/>
                  <a:gd name="T2" fmla="*/ 1 w 21600"/>
                  <a:gd name="T3" fmla="*/ 2 h 21602"/>
                  <a:gd name="T4" fmla="*/ 0 w 21600"/>
                  <a:gd name="T5" fmla="*/ 2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40" name="Arc 117">
                <a:extLst>
                  <a:ext uri="{FF2B5EF4-FFF2-40B4-BE49-F238E27FC236}">
                    <a16:creationId xmlns:a16="http://schemas.microsoft.com/office/drawing/2014/main" id="{1367E7BE-A153-4684-94BA-DF7B11413B82}"/>
                  </a:ext>
                </a:extLst>
              </p:cNvPr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 w 36729"/>
                  <a:gd name="T1" fmla="*/ 1 h 21600"/>
                  <a:gd name="T2" fmla="*/ 0 w 36729"/>
                  <a:gd name="T3" fmla="*/ 1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41" name="Arc 118">
                <a:extLst>
                  <a:ext uri="{FF2B5EF4-FFF2-40B4-BE49-F238E27FC236}">
                    <a16:creationId xmlns:a16="http://schemas.microsoft.com/office/drawing/2014/main" id="{A736C0CA-37C5-4A27-9A2C-F3D5C2B4802C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2 h 22305"/>
                  <a:gd name="T4" fmla="*/ 0 w 28940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42" name="Arc 119">
                <a:extLst>
                  <a:ext uri="{FF2B5EF4-FFF2-40B4-BE49-F238E27FC236}">
                    <a16:creationId xmlns:a16="http://schemas.microsoft.com/office/drawing/2014/main" id="{587C7EA3-1024-4485-9FCD-CEE00691E73E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T0" fmla="*/ 0 w 30473"/>
                  <a:gd name="T1" fmla="*/ 0 h 22305"/>
                  <a:gd name="T2" fmla="*/ 1 w 30473"/>
                  <a:gd name="T3" fmla="*/ 2 h 22305"/>
                  <a:gd name="T4" fmla="*/ 0 w 30473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43" name="Arc 120">
                <a:extLst>
                  <a:ext uri="{FF2B5EF4-FFF2-40B4-BE49-F238E27FC236}">
                    <a16:creationId xmlns:a16="http://schemas.microsoft.com/office/drawing/2014/main" id="{2F4B55A9-8EC5-4EC7-9A70-B11981719CB6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1 w 34455"/>
                  <a:gd name="T3" fmla="*/ 2 h 22305"/>
                  <a:gd name="T4" fmla="*/ 0 w 34455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44" name="Arc 121">
                <a:extLst>
                  <a:ext uri="{FF2B5EF4-FFF2-40B4-BE49-F238E27FC236}">
                    <a16:creationId xmlns:a16="http://schemas.microsoft.com/office/drawing/2014/main" id="{DE93857A-74C6-4398-9271-BAF101B4301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45" name="Arc 122">
                <a:extLst>
                  <a:ext uri="{FF2B5EF4-FFF2-40B4-BE49-F238E27FC236}">
                    <a16:creationId xmlns:a16="http://schemas.microsoft.com/office/drawing/2014/main" id="{A133F603-5865-47C6-B6E8-DF2EE1C4A7A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46" name="Arc 123">
                <a:extLst>
                  <a:ext uri="{FF2B5EF4-FFF2-40B4-BE49-F238E27FC236}">
                    <a16:creationId xmlns:a16="http://schemas.microsoft.com/office/drawing/2014/main" id="{1434E313-6793-48E8-B08B-72640947E63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47" name="Freeform 124">
                <a:extLst>
                  <a:ext uri="{FF2B5EF4-FFF2-40B4-BE49-F238E27FC236}">
                    <a16:creationId xmlns:a16="http://schemas.microsoft.com/office/drawing/2014/main" id="{7AFFDF8C-A4A7-47BA-9BB8-511731CE5F6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1 h 2368"/>
                  <a:gd name="T2" fmla="*/ 3 w 776"/>
                  <a:gd name="T3" fmla="*/ 0 h 2368"/>
                  <a:gd name="T4" fmla="*/ 1 w 776"/>
                  <a:gd name="T5" fmla="*/ 2 h 2368"/>
                  <a:gd name="T6" fmla="*/ 5 w 776"/>
                  <a:gd name="T7" fmla="*/ 2 h 2368"/>
                  <a:gd name="T8" fmla="*/ 3 w 776"/>
                  <a:gd name="T9" fmla="*/ 4 h 2368"/>
                  <a:gd name="T10" fmla="*/ 6 w 776"/>
                  <a:gd name="T11" fmla="*/ 5 h 2368"/>
                  <a:gd name="T12" fmla="*/ 4 w 776"/>
                  <a:gd name="T13" fmla="*/ 7 h 2368"/>
                  <a:gd name="T14" fmla="*/ 7 w 776"/>
                  <a:gd name="T15" fmla="*/ 7 h 2368"/>
                  <a:gd name="T16" fmla="*/ 6 w 776"/>
                  <a:gd name="T17" fmla="*/ 9 h 2368"/>
                  <a:gd name="T18" fmla="*/ 8 w 776"/>
                  <a:gd name="T19" fmla="*/ 9 h 2368"/>
                  <a:gd name="T20" fmla="*/ 7 w 776"/>
                  <a:gd name="T21" fmla="*/ 11 h 2368"/>
                  <a:gd name="T22" fmla="*/ 8 w 776"/>
                  <a:gd name="T23" fmla="*/ 12 h 2368"/>
                  <a:gd name="T24" fmla="*/ 8 w 776"/>
                  <a:gd name="T25" fmla="*/ 14 h 2368"/>
                  <a:gd name="T26" fmla="*/ 10 w 776"/>
                  <a:gd name="T27" fmla="*/ 16 h 2368"/>
                  <a:gd name="T28" fmla="*/ 9 w 776"/>
                  <a:gd name="T29" fmla="*/ 18 h 2368"/>
                  <a:gd name="T30" fmla="*/ 10 w 776"/>
                  <a:gd name="T31" fmla="*/ 19 h 2368"/>
                  <a:gd name="T32" fmla="*/ 10 w 776"/>
                  <a:gd name="T33" fmla="*/ 21 h 2368"/>
                  <a:gd name="T34" fmla="*/ 10 w 776"/>
                  <a:gd name="T35" fmla="*/ 24 h 2368"/>
                  <a:gd name="T36" fmla="*/ 10 w 776"/>
                  <a:gd name="T37" fmla="*/ 25 h 2368"/>
                  <a:gd name="T38" fmla="*/ 11 w 776"/>
                  <a:gd name="T39" fmla="*/ 27 h 2368"/>
                  <a:gd name="T40" fmla="*/ 10 w 776"/>
                  <a:gd name="T41" fmla="*/ 29 h 2368"/>
                  <a:gd name="T42" fmla="*/ 11 w 776"/>
                  <a:gd name="T43" fmla="*/ 32 h 2368"/>
                  <a:gd name="T44" fmla="*/ 10 w 776"/>
                  <a:gd name="T45" fmla="*/ 33 h 2368"/>
                  <a:gd name="T46" fmla="*/ 11 w 776"/>
                  <a:gd name="T47" fmla="*/ 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48" name="Freeform 125">
                <a:extLst>
                  <a:ext uri="{FF2B5EF4-FFF2-40B4-BE49-F238E27FC236}">
                    <a16:creationId xmlns:a16="http://schemas.microsoft.com/office/drawing/2014/main" id="{8CFAB6BB-AD3F-49F8-885D-61A0F7B69E5C}"/>
                  </a:ext>
                </a:extLst>
              </p:cNvPr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6 w 776"/>
                  <a:gd name="T23" fmla="*/ 2 h 2368"/>
                  <a:gd name="T24" fmla="*/ 6 w 776"/>
                  <a:gd name="T25" fmla="*/ 2 h 2368"/>
                  <a:gd name="T26" fmla="*/ 7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7 w 776"/>
                  <a:gd name="T33" fmla="*/ 4 h 2368"/>
                  <a:gd name="T34" fmla="*/ 8 w 776"/>
                  <a:gd name="T35" fmla="*/ 4 h 2368"/>
                  <a:gd name="T36" fmla="*/ 7 w 776"/>
                  <a:gd name="T37" fmla="*/ 4 h 2368"/>
                  <a:gd name="T38" fmla="*/ 8 w 776"/>
                  <a:gd name="T39" fmla="*/ 5 h 2368"/>
                  <a:gd name="T40" fmla="*/ 8 w 776"/>
                  <a:gd name="T41" fmla="*/ 5 h 2368"/>
                  <a:gd name="T42" fmla="*/ 8 w 776"/>
                  <a:gd name="T43" fmla="*/ 6 h 2368"/>
                  <a:gd name="T44" fmla="*/ 8 w 776"/>
                  <a:gd name="T45" fmla="*/ 6 h 2368"/>
                  <a:gd name="T46" fmla="*/ 8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49" name="Arc 126">
                <a:extLst>
                  <a:ext uri="{FF2B5EF4-FFF2-40B4-BE49-F238E27FC236}">
                    <a16:creationId xmlns:a16="http://schemas.microsoft.com/office/drawing/2014/main" id="{AB91F01E-F4EC-48C9-A145-C7DA31A95E8D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1 w 36830"/>
                  <a:gd name="T3" fmla="*/ 2 h 22305"/>
                  <a:gd name="T4" fmla="*/ 0 w 36830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50" name="Arc 127">
                <a:extLst>
                  <a:ext uri="{FF2B5EF4-FFF2-40B4-BE49-F238E27FC236}">
                    <a16:creationId xmlns:a16="http://schemas.microsoft.com/office/drawing/2014/main" id="{A6345582-8DEC-4A97-A794-C5331EB47291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899"/>
              </a:xfrm>
              <a:custGeom>
                <a:avLst/>
                <a:gdLst>
                  <a:gd name="T0" fmla="*/ 0 w 31881"/>
                  <a:gd name="T1" fmla="*/ 1 h 21600"/>
                  <a:gd name="T2" fmla="*/ 0 w 31881"/>
                  <a:gd name="T3" fmla="*/ 0 h 21600"/>
                  <a:gd name="T4" fmla="*/ 0 w 31881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51" name="Arc 128">
                <a:extLst>
                  <a:ext uri="{FF2B5EF4-FFF2-40B4-BE49-F238E27FC236}">
                    <a16:creationId xmlns:a16="http://schemas.microsoft.com/office/drawing/2014/main" id="{8C08EF23-CBF3-4932-A4E5-F9913298BCF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1 h 21600"/>
                  <a:gd name="T4" fmla="*/ 0 w 31146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52" name="Freeform 129">
                <a:extLst>
                  <a:ext uri="{FF2B5EF4-FFF2-40B4-BE49-F238E27FC236}">
                    <a16:creationId xmlns:a16="http://schemas.microsoft.com/office/drawing/2014/main" id="{5D0EB125-6219-4949-9311-92E128EB73CF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1 h 2368"/>
                  <a:gd name="T2" fmla="*/ 40 w 776"/>
                  <a:gd name="T3" fmla="*/ 0 h 2368"/>
                  <a:gd name="T4" fmla="*/ 16 w 776"/>
                  <a:gd name="T5" fmla="*/ 3 h 2368"/>
                  <a:gd name="T6" fmla="*/ 55 w 776"/>
                  <a:gd name="T7" fmla="*/ 3 h 2368"/>
                  <a:gd name="T8" fmla="*/ 32 w 776"/>
                  <a:gd name="T9" fmla="*/ 5 h 2368"/>
                  <a:gd name="T10" fmla="*/ 63 w 776"/>
                  <a:gd name="T11" fmla="*/ 6 h 2368"/>
                  <a:gd name="T12" fmla="*/ 48 w 776"/>
                  <a:gd name="T13" fmla="*/ 7 h 2368"/>
                  <a:gd name="T14" fmla="*/ 79 w 776"/>
                  <a:gd name="T15" fmla="*/ 8 h 2368"/>
                  <a:gd name="T16" fmla="*/ 63 w 776"/>
                  <a:gd name="T17" fmla="*/ 10 h 2368"/>
                  <a:gd name="T18" fmla="*/ 87 w 776"/>
                  <a:gd name="T19" fmla="*/ 10 h 2368"/>
                  <a:gd name="T20" fmla="*/ 79 w 776"/>
                  <a:gd name="T21" fmla="*/ 12 h 2368"/>
                  <a:gd name="T22" fmla="*/ 95 w 776"/>
                  <a:gd name="T23" fmla="*/ 13 h 2368"/>
                  <a:gd name="T24" fmla="*/ 95 w 776"/>
                  <a:gd name="T25" fmla="*/ 15 h 2368"/>
                  <a:gd name="T26" fmla="*/ 111 w 776"/>
                  <a:gd name="T27" fmla="*/ 17 h 2368"/>
                  <a:gd name="T28" fmla="*/ 103 w 776"/>
                  <a:gd name="T29" fmla="*/ 20 h 2368"/>
                  <a:gd name="T30" fmla="*/ 119 w 776"/>
                  <a:gd name="T31" fmla="*/ 21 h 2368"/>
                  <a:gd name="T32" fmla="*/ 111 w 776"/>
                  <a:gd name="T33" fmla="*/ 23 h 2368"/>
                  <a:gd name="T34" fmla="*/ 119 w 776"/>
                  <a:gd name="T35" fmla="*/ 26 h 2368"/>
                  <a:gd name="T36" fmla="*/ 111 w 776"/>
                  <a:gd name="T37" fmla="*/ 27 h 2368"/>
                  <a:gd name="T38" fmla="*/ 127 w 776"/>
                  <a:gd name="T39" fmla="*/ 30 h 2368"/>
                  <a:gd name="T40" fmla="*/ 119 w 776"/>
                  <a:gd name="T41" fmla="*/ 32 h 2368"/>
                  <a:gd name="T42" fmla="*/ 127 w 776"/>
                  <a:gd name="T43" fmla="*/ 35 h 2368"/>
                  <a:gd name="T44" fmla="*/ 119 w 776"/>
                  <a:gd name="T45" fmla="*/ 36 h 2368"/>
                  <a:gd name="T46" fmla="*/ 127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53" name="Freeform 130">
                <a:extLst>
                  <a:ext uri="{FF2B5EF4-FFF2-40B4-BE49-F238E27FC236}">
                    <a16:creationId xmlns:a16="http://schemas.microsoft.com/office/drawing/2014/main" id="{236122C0-0AEA-4775-9541-E38DB05C0824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1 h 2368"/>
                  <a:gd name="T2" fmla="*/ 11 w 776"/>
                  <a:gd name="T3" fmla="*/ 0 h 2368"/>
                  <a:gd name="T4" fmla="*/ 4 w 776"/>
                  <a:gd name="T5" fmla="*/ 3 h 2368"/>
                  <a:gd name="T6" fmla="*/ 15 w 776"/>
                  <a:gd name="T7" fmla="*/ 3 h 2368"/>
                  <a:gd name="T8" fmla="*/ 8 w 776"/>
                  <a:gd name="T9" fmla="*/ 5 h 2368"/>
                  <a:gd name="T10" fmla="*/ 17 w 776"/>
                  <a:gd name="T11" fmla="*/ 6 h 2368"/>
                  <a:gd name="T12" fmla="*/ 13 w 776"/>
                  <a:gd name="T13" fmla="*/ 7 h 2368"/>
                  <a:gd name="T14" fmla="*/ 21 w 776"/>
                  <a:gd name="T15" fmla="*/ 8 h 2368"/>
                  <a:gd name="T16" fmla="*/ 17 w 776"/>
                  <a:gd name="T17" fmla="*/ 10 h 2368"/>
                  <a:gd name="T18" fmla="*/ 23 w 776"/>
                  <a:gd name="T19" fmla="*/ 10 h 2368"/>
                  <a:gd name="T20" fmla="*/ 21 w 776"/>
                  <a:gd name="T21" fmla="*/ 12 h 2368"/>
                  <a:gd name="T22" fmla="*/ 25 w 776"/>
                  <a:gd name="T23" fmla="*/ 13 h 2368"/>
                  <a:gd name="T24" fmla="*/ 25 w 776"/>
                  <a:gd name="T25" fmla="*/ 15 h 2368"/>
                  <a:gd name="T26" fmla="*/ 29 w 776"/>
                  <a:gd name="T27" fmla="*/ 17 h 2368"/>
                  <a:gd name="T28" fmla="*/ 27 w 776"/>
                  <a:gd name="T29" fmla="*/ 19 h 2368"/>
                  <a:gd name="T30" fmla="*/ 31 w 776"/>
                  <a:gd name="T31" fmla="*/ 21 h 2368"/>
                  <a:gd name="T32" fmla="*/ 29 w 776"/>
                  <a:gd name="T33" fmla="*/ 23 h 2368"/>
                  <a:gd name="T34" fmla="*/ 31 w 776"/>
                  <a:gd name="T35" fmla="*/ 26 h 2368"/>
                  <a:gd name="T36" fmla="*/ 29 w 776"/>
                  <a:gd name="T37" fmla="*/ 27 h 2368"/>
                  <a:gd name="T38" fmla="*/ 33 w 776"/>
                  <a:gd name="T39" fmla="*/ 29 h 2368"/>
                  <a:gd name="T40" fmla="*/ 31 w 776"/>
                  <a:gd name="T41" fmla="*/ 32 h 2368"/>
                  <a:gd name="T42" fmla="*/ 33 w 776"/>
                  <a:gd name="T43" fmla="*/ 35 h 2368"/>
                  <a:gd name="T44" fmla="*/ 31 w 776"/>
                  <a:gd name="T45" fmla="*/ 36 h 2368"/>
                  <a:gd name="T46" fmla="*/ 33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54" name="Freeform 131">
                <a:extLst>
                  <a:ext uri="{FF2B5EF4-FFF2-40B4-BE49-F238E27FC236}">
                    <a16:creationId xmlns:a16="http://schemas.microsoft.com/office/drawing/2014/main" id="{C778C06D-E826-400F-9B76-8A8F877B46CA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1 h 2368"/>
                  <a:gd name="T2" fmla="*/ 2 w 776"/>
                  <a:gd name="T3" fmla="*/ 0 h 2368"/>
                  <a:gd name="T4" fmla="*/ 1 w 776"/>
                  <a:gd name="T5" fmla="*/ 3 h 2368"/>
                  <a:gd name="T6" fmla="*/ 3 w 776"/>
                  <a:gd name="T7" fmla="*/ 3 h 2368"/>
                  <a:gd name="T8" fmla="*/ 2 w 776"/>
                  <a:gd name="T9" fmla="*/ 5 h 2368"/>
                  <a:gd name="T10" fmla="*/ 4 w 776"/>
                  <a:gd name="T11" fmla="*/ 6 h 2368"/>
                  <a:gd name="T12" fmla="*/ 3 w 776"/>
                  <a:gd name="T13" fmla="*/ 7 h 2368"/>
                  <a:gd name="T14" fmla="*/ 4 w 776"/>
                  <a:gd name="T15" fmla="*/ 8 h 2368"/>
                  <a:gd name="T16" fmla="*/ 4 w 776"/>
                  <a:gd name="T17" fmla="*/ 10 h 2368"/>
                  <a:gd name="T18" fmla="*/ 5 w 776"/>
                  <a:gd name="T19" fmla="*/ 10 h 2368"/>
                  <a:gd name="T20" fmla="*/ 4 w 776"/>
                  <a:gd name="T21" fmla="*/ 12 h 2368"/>
                  <a:gd name="T22" fmla="*/ 5 w 776"/>
                  <a:gd name="T23" fmla="*/ 13 h 2368"/>
                  <a:gd name="T24" fmla="*/ 5 w 776"/>
                  <a:gd name="T25" fmla="*/ 15 h 2368"/>
                  <a:gd name="T26" fmla="*/ 6 w 776"/>
                  <a:gd name="T27" fmla="*/ 17 h 2368"/>
                  <a:gd name="T28" fmla="*/ 6 w 776"/>
                  <a:gd name="T29" fmla="*/ 19 h 2368"/>
                  <a:gd name="T30" fmla="*/ 7 w 776"/>
                  <a:gd name="T31" fmla="*/ 21 h 2368"/>
                  <a:gd name="T32" fmla="*/ 6 w 776"/>
                  <a:gd name="T33" fmla="*/ 23 h 2368"/>
                  <a:gd name="T34" fmla="*/ 7 w 776"/>
                  <a:gd name="T35" fmla="*/ 26 h 2368"/>
                  <a:gd name="T36" fmla="*/ 6 w 776"/>
                  <a:gd name="T37" fmla="*/ 27 h 2368"/>
                  <a:gd name="T38" fmla="*/ 7 w 776"/>
                  <a:gd name="T39" fmla="*/ 29 h 2368"/>
                  <a:gd name="T40" fmla="*/ 7 w 776"/>
                  <a:gd name="T41" fmla="*/ 32 h 2368"/>
                  <a:gd name="T42" fmla="*/ 7 w 776"/>
                  <a:gd name="T43" fmla="*/ 35 h 2368"/>
                  <a:gd name="T44" fmla="*/ 7 w 776"/>
                  <a:gd name="T45" fmla="*/ 36 h 2368"/>
                  <a:gd name="T46" fmla="*/ 7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55" name="Freeform 132">
                <a:extLst>
                  <a:ext uri="{FF2B5EF4-FFF2-40B4-BE49-F238E27FC236}">
                    <a16:creationId xmlns:a16="http://schemas.microsoft.com/office/drawing/2014/main" id="{EC03D0F3-7C06-4E7F-A1B7-D553EF94A4A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1 h 2368"/>
                  <a:gd name="T2" fmla="*/ 32 w 776"/>
                  <a:gd name="T3" fmla="*/ 0 h 2368"/>
                  <a:gd name="T4" fmla="*/ 13 w 776"/>
                  <a:gd name="T5" fmla="*/ 3 h 2368"/>
                  <a:gd name="T6" fmla="*/ 44 w 776"/>
                  <a:gd name="T7" fmla="*/ 3 h 2368"/>
                  <a:gd name="T8" fmla="*/ 25 w 776"/>
                  <a:gd name="T9" fmla="*/ 6 h 2368"/>
                  <a:gd name="T10" fmla="*/ 50 w 776"/>
                  <a:gd name="T11" fmla="*/ 7 h 2368"/>
                  <a:gd name="T12" fmla="*/ 38 w 776"/>
                  <a:gd name="T13" fmla="*/ 8 h 2368"/>
                  <a:gd name="T14" fmla="*/ 63 w 776"/>
                  <a:gd name="T15" fmla="*/ 9 h 2368"/>
                  <a:gd name="T16" fmla="*/ 50 w 776"/>
                  <a:gd name="T17" fmla="*/ 11 h 2368"/>
                  <a:gd name="T18" fmla="*/ 70 w 776"/>
                  <a:gd name="T19" fmla="*/ 12 h 2368"/>
                  <a:gd name="T20" fmla="*/ 63 w 776"/>
                  <a:gd name="T21" fmla="*/ 14 h 2368"/>
                  <a:gd name="T22" fmla="*/ 76 w 776"/>
                  <a:gd name="T23" fmla="*/ 16 h 2368"/>
                  <a:gd name="T24" fmla="*/ 76 w 776"/>
                  <a:gd name="T25" fmla="*/ 17 h 2368"/>
                  <a:gd name="T26" fmla="*/ 89 w 776"/>
                  <a:gd name="T27" fmla="*/ 20 h 2368"/>
                  <a:gd name="T28" fmla="*/ 82 w 776"/>
                  <a:gd name="T29" fmla="*/ 23 h 2368"/>
                  <a:gd name="T30" fmla="*/ 95 w 776"/>
                  <a:gd name="T31" fmla="*/ 24 h 2368"/>
                  <a:gd name="T32" fmla="*/ 89 w 776"/>
                  <a:gd name="T33" fmla="*/ 27 h 2368"/>
                  <a:gd name="T34" fmla="*/ 95 w 776"/>
                  <a:gd name="T35" fmla="*/ 30 h 2368"/>
                  <a:gd name="T36" fmla="*/ 89 w 776"/>
                  <a:gd name="T37" fmla="*/ 32 h 2368"/>
                  <a:gd name="T38" fmla="*/ 101 w 776"/>
                  <a:gd name="T39" fmla="*/ 34 h 2368"/>
                  <a:gd name="T40" fmla="*/ 95 w 776"/>
                  <a:gd name="T41" fmla="*/ 37 h 2368"/>
                  <a:gd name="T42" fmla="*/ 101 w 776"/>
                  <a:gd name="T43" fmla="*/ 41 h 2368"/>
                  <a:gd name="T44" fmla="*/ 95 w 776"/>
                  <a:gd name="T45" fmla="*/ 41 h 2368"/>
                  <a:gd name="T46" fmla="*/ 10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56" name="Freeform 133">
                <a:extLst>
                  <a:ext uri="{FF2B5EF4-FFF2-40B4-BE49-F238E27FC236}">
                    <a16:creationId xmlns:a16="http://schemas.microsoft.com/office/drawing/2014/main" id="{CC2550B3-E653-4739-81F6-0CC7C389B3C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0 h 2368"/>
                  <a:gd name="T2" fmla="*/ 108 w 776"/>
                  <a:gd name="T3" fmla="*/ 0 h 2368"/>
                  <a:gd name="T4" fmla="*/ 44 w 776"/>
                  <a:gd name="T5" fmla="*/ 1 h 2368"/>
                  <a:gd name="T6" fmla="*/ 151 w 776"/>
                  <a:gd name="T7" fmla="*/ 1 h 2368"/>
                  <a:gd name="T8" fmla="*/ 86 w 776"/>
                  <a:gd name="T9" fmla="*/ 2 h 2368"/>
                  <a:gd name="T10" fmla="*/ 172 w 776"/>
                  <a:gd name="T11" fmla="*/ 2 h 2368"/>
                  <a:gd name="T12" fmla="*/ 129 w 776"/>
                  <a:gd name="T13" fmla="*/ 2 h 2368"/>
                  <a:gd name="T14" fmla="*/ 216 w 776"/>
                  <a:gd name="T15" fmla="*/ 3 h 2368"/>
                  <a:gd name="T16" fmla="*/ 172 w 776"/>
                  <a:gd name="T17" fmla="*/ 3 h 2368"/>
                  <a:gd name="T18" fmla="*/ 237 w 776"/>
                  <a:gd name="T19" fmla="*/ 4 h 2368"/>
                  <a:gd name="T20" fmla="*/ 216 w 776"/>
                  <a:gd name="T21" fmla="*/ 4 h 2368"/>
                  <a:gd name="T22" fmla="*/ 259 w 776"/>
                  <a:gd name="T23" fmla="*/ 5 h 2368"/>
                  <a:gd name="T24" fmla="*/ 259 w 776"/>
                  <a:gd name="T25" fmla="*/ 5 h 2368"/>
                  <a:gd name="T26" fmla="*/ 302 w 776"/>
                  <a:gd name="T27" fmla="*/ 6 h 2368"/>
                  <a:gd name="T28" fmla="*/ 280 w 776"/>
                  <a:gd name="T29" fmla="*/ 7 h 2368"/>
                  <a:gd name="T30" fmla="*/ 324 w 776"/>
                  <a:gd name="T31" fmla="*/ 7 h 2368"/>
                  <a:gd name="T32" fmla="*/ 302 w 776"/>
                  <a:gd name="T33" fmla="*/ 8 h 2368"/>
                  <a:gd name="T34" fmla="*/ 324 w 776"/>
                  <a:gd name="T35" fmla="*/ 9 h 2368"/>
                  <a:gd name="T36" fmla="*/ 302 w 776"/>
                  <a:gd name="T37" fmla="*/ 9 h 2368"/>
                  <a:gd name="T38" fmla="*/ 345 w 776"/>
                  <a:gd name="T39" fmla="*/ 10 h 2368"/>
                  <a:gd name="T40" fmla="*/ 324 w 776"/>
                  <a:gd name="T41" fmla="*/ 11 h 2368"/>
                  <a:gd name="T42" fmla="*/ 345 w 776"/>
                  <a:gd name="T43" fmla="*/ 12 h 2368"/>
                  <a:gd name="T44" fmla="*/ 324 w 776"/>
                  <a:gd name="T45" fmla="*/ 12 h 2368"/>
                  <a:gd name="T46" fmla="*/ 345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57" name="Freeform 134">
                <a:extLst>
                  <a:ext uri="{FF2B5EF4-FFF2-40B4-BE49-F238E27FC236}">
                    <a16:creationId xmlns:a16="http://schemas.microsoft.com/office/drawing/2014/main" id="{F3E2C13F-D06C-4BDC-847A-CCD36CD3D2D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1 h 2368"/>
                  <a:gd name="T2" fmla="*/ 9 w 776"/>
                  <a:gd name="T3" fmla="*/ 0 h 2368"/>
                  <a:gd name="T4" fmla="*/ 4 w 776"/>
                  <a:gd name="T5" fmla="*/ 2 h 2368"/>
                  <a:gd name="T6" fmla="*/ 13 w 776"/>
                  <a:gd name="T7" fmla="*/ 2 h 2368"/>
                  <a:gd name="T8" fmla="*/ 7 w 776"/>
                  <a:gd name="T9" fmla="*/ 4 h 2368"/>
                  <a:gd name="T10" fmla="*/ 14 w 776"/>
                  <a:gd name="T11" fmla="*/ 5 h 2368"/>
                  <a:gd name="T12" fmla="*/ 11 w 776"/>
                  <a:gd name="T13" fmla="*/ 6 h 2368"/>
                  <a:gd name="T14" fmla="*/ 18 w 776"/>
                  <a:gd name="T15" fmla="*/ 7 h 2368"/>
                  <a:gd name="T16" fmla="*/ 14 w 776"/>
                  <a:gd name="T17" fmla="*/ 8 h 2368"/>
                  <a:gd name="T18" fmla="*/ 20 w 776"/>
                  <a:gd name="T19" fmla="*/ 8 h 2368"/>
                  <a:gd name="T20" fmla="*/ 18 w 776"/>
                  <a:gd name="T21" fmla="*/ 10 h 2368"/>
                  <a:gd name="T22" fmla="*/ 22 w 776"/>
                  <a:gd name="T23" fmla="*/ 11 h 2368"/>
                  <a:gd name="T24" fmla="*/ 22 w 776"/>
                  <a:gd name="T25" fmla="*/ 12 h 2368"/>
                  <a:gd name="T26" fmla="*/ 25 w 776"/>
                  <a:gd name="T27" fmla="*/ 14 h 2368"/>
                  <a:gd name="T28" fmla="*/ 23 w 776"/>
                  <a:gd name="T29" fmla="*/ 16 h 2368"/>
                  <a:gd name="T30" fmla="*/ 27 w 776"/>
                  <a:gd name="T31" fmla="*/ 17 h 2368"/>
                  <a:gd name="T32" fmla="*/ 25 w 776"/>
                  <a:gd name="T33" fmla="*/ 19 h 2368"/>
                  <a:gd name="T34" fmla="*/ 27 w 776"/>
                  <a:gd name="T35" fmla="*/ 21 h 2368"/>
                  <a:gd name="T36" fmla="*/ 25 w 776"/>
                  <a:gd name="T37" fmla="*/ 22 h 2368"/>
                  <a:gd name="T38" fmla="*/ 29 w 776"/>
                  <a:gd name="T39" fmla="*/ 24 h 2368"/>
                  <a:gd name="T40" fmla="*/ 27 w 776"/>
                  <a:gd name="T41" fmla="*/ 26 h 2368"/>
                  <a:gd name="T42" fmla="*/ 29 w 776"/>
                  <a:gd name="T43" fmla="*/ 29 h 2368"/>
                  <a:gd name="T44" fmla="*/ 27 w 776"/>
                  <a:gd name="T45" fmla="*/ 30 h 2368"/>
                  <a:gd name="T46" fmla="*/ 29 w 776"/>
                  <a:gd name="T47" fmla="*/ 3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58" name="Freeform 135">
                <a:extLst>
                  <a:ext uri="{FF2B5EF4-FFF2-40B4-BE49-F238E27FC236}">
                    <a16:creationId xmlns:a16="http://schemas.microsoft.com/office/drawing/2014/main" id="{1DE80222-E9FF-4FD9-AFEA-15F35109B4B6}"/>
                  </a:ext>
                </a:extLst>
              </p:cNvPr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7 w 776"/>
                  <a:gd name="T23" fmla="*/ 2 h 2368"/>
                  <a:gd name="T24" fmla="*/ 7 w 776"/>
                  <a:gd name="T25" fmla="*/ 3 h 2368"/>
                  <a:gd name="T26" fmla="*/ 8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8 w 776"/>
                  <a:gd name="T33" fmla="*/ 4 h 2368"/>
                  <a:gd name="T34" fmla="*/ 8 w 776"/>
                  <a:gd name="T35" fmla="*/ 4 h 2368"/>
                  <a:gd name="T36" fmla="*/ 8 w 776"/>
                  <a:gd name="T37" fmla="*/ 5 h 2368"/>
                  <a:gd name="T38" fmla="*/ 9 w 776"/>
                  <a:gd name="T39" fmla="*/ 5 h 2368"/>
                  <a:gd name="T40" fmla="*/ 8 w 776"/>
                  <a:gd name="T41" fmla="*/ 5 h 2368"/>
                  <a:gd name="T42" fmla="*/ 9 w 776"/>
                  <a:gd name="T43" fmla="*/ 6 h 2368"/>
                  <a:gd name="T44" fmla="*/ 8 w 776"/>
                  <a:gd name="T45" fmla="*/ 6 h 2368"/>
                  <a:gd name="T46" fmla="*/ 9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59" name="Freeform 136">
                <a:extLst>
                  <a:ext uri="{FF2B5EF4-FFF2-40B4-BE49-F238E27FC236}">
                    <a16:creationId xmlns:a16="http://schemas.microsoft.com/office/drawing/2014/main" id="{ED241A41-33E2-45B7-AC88-5B3CDBEA3A51}"/>
                  </a:ext>
                </a:extLst>
              </p:cNvPr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6 w 776"/>
                  <a:gd name="T23" fmla="*/ 2 h 2368"/>
                  <a:gd name="T24" fmla="*/ 6 w 776"/>
                  <a:gd name="T25" fmla="*/ 3 h 2368"/>
                  <a:gd name="T26" fmla="*/ 7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7 w 776"/>
                  <a:gd name="T33" fmla="*/ 4 h 2368"/>
                  <a:gd name="T34" fmla="*/ 8 w 776"/>
                  <a:gd name="T35" fmla="*/ 4 h 2368"/>
                  <a:gd name="T36" fmla="*/ 7 w 776"/>
                  <a:gd name="T37" fmla="*/ 5 h 2368"/>
                  <a:gd name="T38" fmla="*/ 8 w 776"/>
                  <a:gd name="T39" fmla="*/ 5 h 2368"/>
                  <a:gd name="T40" fmla="*/ 8 w 776"/>
                  <a:gd name="T41" fmla="*/ 5 h 2368"/>
                  <a:gd name="T42" fmla="*/ 8 w 776"/>
                  <a:gd name="T43" fmla="*/ 6 h 2368"/>
                  <a:gd name="T44" fmla="*/ 8 w 776"/>
                  <a:gd name="T45" fmla="*/ 6 h 2368"/>
                  <a:gd name="T46" fmla="*/ 8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1027" name="Rectangle 137">
            <a:extLst>
              <a:ext uri="{FF2B5EF4-FFF2-40B4-BE49-F238E27FC236}">
                <a16:creationId xmlns:a16="http://schemas.microsoft.com/office/drawing/2014/main" id="{67F8660B-4976-4140-A85A-568C844E26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138">
            <a:extLst>
              <a:ext uri="{FF2B5EF4-FFF2-40B4-BE49-F238E27FC236}">
                <a16:creationId xmlns:a16="http://schemas.microsoft.com/office/drawing/2014/main" id="{725DEC85-A628-41BD-B6D1-A5EF2A478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715" name="Rectangle 139">
            <a:extLst>
              <a:ext uri="{FF2B5EF4-FFF2-40B4-BE49-F238E27FC236}">
                <a16:creationId xmlns:a16="http://schemas.microsoft.com/office/drawing/2014/main" id="{6D064D3F-72E9-4BCA-ABE7-BE2005B65F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16" name="Rectangle 140">
            <a:extLst>
              <a:ext uri="{FF2B5EF4-FFF2-40B4-BE49-F238E27FC236}">
                <a16:creationId xmlns:a16="http://schemas.microsoft.com/office/drawing/2014/main" id="{3B326BE6-3074-4AE2-BAFC-AB1792E9ED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17" name="Rectangle 141">
            <a:extLst>
              <a:ext uri="{FF2B5EF4-FFF2-40B4-BE49-F238E27FC236}">
                <a16:creationId xmlns:a16="http://schemas.microsoft.com/office/drawing/2014/main" id="{FF03E409-D16C-48C3-BF99-BB6FAD4C47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2CC45F-DFD2-4A94-98CC-0A423C87D7E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VY%20VEO\DAY%20HOC\LOP%204\lop%204%20diep\Giao%20an%20chuyen%20de%20lop%204\B&#224;n%20ch&#226;n%20k&#236;%20di_u.%204\B&#224;n%20ch&#226;n%20k&#236;%20di&#7873;u.%204.11\GT%20b&#224;i%20v&#7873;%20nguy&#7877;n%20Ng&#7885;c%20K&#237;.mp4" TargetMode="External"/><Relationship Id="rId1" Type="http://schemas.microsoft.com/office/2007/relationships/media" Target="file:///E:\VY%20VEO\DAY%20HOC\LOP%204\lop%204%20diep\Giao%20an%20chuyen%20de%20lop%204\B&#224;n%20ch&#226;n%20k&#236;%20di_u.%204\B&#224;n%20ch&#226;n%20k&#236;%20di&#7873;u.%204.11\GT%20b&#224;i%20v&#7873;%20nguy&#7877;n%20Ng&#7885;c%20K&#237;.mp4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flowers_fr0205-1">
            <a:extLst>
              <a:ext uri="{FF2B5EF4-FFF2-40B4-BE49-F238E27FC236}">
                <a16:creationId xmlns:a16="http://schemas.microsoft.com/office/drawing/2014/main" id="{A3721F4B-690D-4736-AE39-A507648B6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">
            <a:extLst>
              <a:ext uri="{FF2B5EF4-FFF2-40B4-BE49-F238E27FC236}">
                <a16:creationId xmlns:a16="http://schemas.microsoft.com/office/drawing/2014/main" id="{388C5237-5B18-46C2-AF8D-1208114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293938"/>
            <a:ext cx="4114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endParaRPr lang="vi-VN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Text Box 18">
            <a:extLst>
              <a:ext uri="{FF2B5EF4-FFF2-40B4-BE49-F238E27FC236}">
                <a16:creationId xmlns:a16="http://schemas.microsoft.com/office/drawing/2014/main" id="{63372DF4-16BD-488A-8946-ADD55F708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268663"/>
            <a:ext cx="7086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Tahoma" panose="020B0604030504040204" pitchFamily="34" charset="0"/>
              </a:rPr>
              <a:t>Lớp 4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</a:rPr>
              <a:t>A3</a:t>
            </a:r>
            <a:endParaRPr lang="vi-VN" altLang="en-US" sz="44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4101" name="WordArt 2">
            <a:extLst>
              <a:ext uri="{FF2B5EF4-FFF2-40B4-BE49-F238E27FC236}">
                <a16:creationId xmlns:a16="http://schemas.microsoft.com/office/drawing/2014/main" id="{8097C237-7BA1-42C6-8695-3B14900573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1066800"/>
            <a:ext cx="6743700" cy="44958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0800004"/>
              </a:avLst>
            </a:prstTxWarp>
          </a:bodyPr>
          <a:lstStyle/>
          <a:p>
            <a:r>
              <a:rPr lang="en-US" sz="11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ĐẾN DỰ GIỜ</a:t>
            </a:r>
          </a:p>
        </p:txBody>
      </p:sp>
      <p:sp>
        <p:nvSpPr>
          <p:cNvPr id="4102" name="Text Box 18">
            <a:extLst>
              <a:ext uri="{FF2B5EF4-FFF2-40B4-BE49-F238E27FC236}">
                <a16:creationId xmlns:a16="http://schemas.microsoft.com/office/drawing/2014/main" id="{8C97D727-6794-4162-A9EB-F5EC899AF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4864100"/>
            <a:ext cx="708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Giáo viên: Trần Thị </a:t>
            </a:r>
            <a:r>
              <a:rPr lang="en-US" altLang="en-US" sz="32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Bích</a:t>
            </a:r>
            <a:r>
              <a:rPr lang="en-US" altLang="en-US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Diệp</a:t>
            </a:r>
            <a:endParaRPr lang="vi-VN" altLang="en-US" sz="3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>
            <a:extLst>
              <a:ext uri="{FF2B5EF4-FFF2-40B4-BE49-F238E27FC236}">
                <a16:creationId xmlns:a16="http://schemas.microsoft.com/office/drawing/2014/main" id="{3B19BF39-AEB7-473C-9187-63333EA2A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0" y="76200"/>
            <a:ext cx="1036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600" b="1">
                <a:solidFill>
                  <a:srgbClr val="3333CC"/>
                </a:solidFill>
                <a:latin typeface="Times New Roman" panose="02020603050405020304" pitchFamily="18" charset="0"/>
              </a:rPr>
              <a:t>Điều gì xảy ra khi Ký đến lớp xin học?</a:t>
            </a:r>
          </a:p>
        </p:txBody>
      </p:sp>
      <p:sp>
        <p:nvSpPr>
          <p:cNvPr id="11268" name="Text Box 15">
            <a:extLst>
              <a:ext uri="{FF2B5EF4-FFF2-40B4-BE49-F238E27FC236}">
                <a16:creationId xmlns:a16="http://schemas.microsoft.com/office/drawing/2014/main" id="{781D0551-2170-4809-95CA-AF6E55BF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897563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Cô giáo không dám nhận em vào học</a:t>
            </a:r>
          </a:p>
        </p:txBody>
      </p:sp>
      <p:pic>
        <p:nvPicPr>
          <p:cNvPr id="11269" name="Picture 21" descr="mung 004">
            <a:extLst>
              <a:ext uri="{FF2B5EF4-FFF2-40B4-BE49-F238E27FC236}">
                <a16:creationId xmlns:a16="http://schemas.microsoft.com/office/drawing/2014/main" id="{A5203DB4-7C6D-41A1-ACC7-406F9F810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9" r="5331" b="13513"/>
          <a:stretch>
            <a:fillRect/>
          </a:stretch>
        </p:blipFill>
        <p:spPr bwMode="auto">
          <a:xfrm>
            <a:off x="1524000" y="990600"/>
            <a:ext cx="6400800" cy="46545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  <p:bldP spid="112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Text Box 8">
            <a:extLst>
              <a:ext uri="{FF2B5EF4-FFF2-40B4-BE49-F238E27FC236}">
                <a16:creationId xmlns:a16="http://schemas.microsoft.com/office/drawing/2014/main" id="{5CF6A2EF-9AC7-4317-978D-0E333D337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76200"/>
            <a:ext cx="678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3333CC"/>
                </a:solidFill>
                <a:latin typeface="Times New Roman" panose="02020603050405020304" pitchFamily="18" charset="0"/>
              </a:rPr>
              <a:t>Khi cô giáo đến nhà, Ký đang làm gì?</a:t>
            </a:r>
            <a:endParaRPr lang="vi-VN" altLang="en-US" sz="3200" b="1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2" name="Text Box 13">
            <a:extLst>
              <a:ext uri="{FF2B5EF4-FFF2-40B4-BE49-F238E27FC236}">
                <a16:creationId xmlns:a16="http://schemas.microsoft.com/office/drawing/2014/main" id="{5469C36A-D57F-49C1-BAED-31E261769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626100"/>
            <a:ext cx="66309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3333FF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Cô giáo ngạc nhiên và cảm động thấy Ký tập viết bằng chân</a:t>
            </a:r>
          </a:p>
        </p:txBody>
      </p:sp>
      <p:pic>
        <p:nvPicPr>
          <p:cNvPr id="12293" name="Picture 19" descr="anh4">
            <a:extLst>
              <a:ext uri="{FF2B5EF4-FFF2-40B4-BE49-F238E27FC236}">
                <a16:creationId xmlns:a16="http://schemas.microsoft.com/office/drawing/2014/main" id="{F35DD2F7-A4FD-47DE-AAF2-11FB94911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9177" r="25328" b="15059"/>
          <a:stretch>
            <a:fillRect/>
          </a:stretch>
        </p:blipFill>
        <p:spPr bwMode="auto">
          <a:xfrm>
            <a:off x="1709738" y="963613"/>
            <a:ext cx="5778500" cy="44037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/>
      <p:bldP spid="122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4">
            <a:extLst>
              <a:ext uri="{FF2B5EF4-FFF2-40B4-BE49-F238E27FC236}">
                <a16:creationId xmlns:a16="http://schemas.microsoft.com/office/drawing/2014/main" id="{8BE2362D-9B1E-4A49-9BDB-D93DC8B60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3600" b="1">
                <a:solidFill>
                  <a:srgbClr val="3333CC"/>
                </a:solidFill>
                <a:latin typeface="Times New Roman" panose="02020603050405020304" pitchFamily="18" charset="0"/>
              </a:rPr>
              <a:t>Trước hình ảnh cậu bé tật nguyền quyết tâm tập viết cô giáo đã làm gì?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73421D0F-E3E4-414E-AEB0-3CACE2E74192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371600"/>
            <a:ext cx="6629400" cy="5456238"/>
            <a:chOff x="864" y="864"/>
            <a:chExt cx="4176" cy="3437"/>
          </a:xfrm>
        </p:grpSpPr>
        <p:sp>
          <p:nvSpPr>
            <p:cNvPr id="13316" name="Text Box 8">
              <a:extLst>
                <a:ext uri="{FF2B5EF4-FFF2-40B4-BE49-F238E27FC236}">
                  <a16:creationId xmlns:a16="http://schemas.microsoft.com/office/drawing/2014/main" id="{D09D7A31-5CE6-48C6-B253-FA6F513681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936"/>
              <a:ext cx="302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vi-VN" alt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Ký được nhận vào học</a:t>
              </a:r>
            </a:p>
          </p:txBody>
        </p:sp>
        <p:pic>
          <p:nvPicPr>
            <p:cNvPr id="13317" name="Picture 14" descr="anh2">
              <a:extLst>
                <a:ext uri="{FF2B5EF4-FFF2-40B4-BE49-F238E27FC236}">
                  <a16:creationId xmlns:a16="http://schemas.microsoft.com/office/drawing/2014/main" id="{2FC19623-1976-44F5-8A9E-9697AB2F8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8"/>
            <a:stretch>
              <a:fillRect/>
            </a:stretch>
          </p:blipFill>
          <p:spPr bwMode="auto">
            <a:xfrm>
              <a:off x="864" y="864"/>
              <a:ext cx="4176" cy="3037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>
            <a:extLst>
              <a:ext uri="{FF2B5EF4-FFF2-40B4-BE49-F238E27FC236}">
                <a16:creationId xmlns:a16="http://schemas.microsoft.com/office/drawing/2014/main" id="{56BE1165-9E88-4B3A-ABFB-389AD037D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-76200"/>
            <a:ext cx="8610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3333CC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3600" b="1">
                <a:solidFill>
                  <a:srgbClr val="3333CC"/>
                </a:solidFill>
                <a:latin typeface="Times New Roman" panose="02020603050405020304" pitchFamily="18" charset="0"/>
              </a:rPr>
              <a:t>Lúc mới vào học Ký gặp khó khăn gì? </a:t>
            </a:r>
            <a:r>
              <a:rPr lang="en-US" altLang="en-US" sz="3600" b="1">
                <a:solidFill>
                  <a:srgbClr val="3333CC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3600" b="1">
                <a:solidFill>
                  <a:srgbClr val="3333CC"/>
                </a:solidFill>
                <a:latin typeface="Times New Roman" panose="02020603050405020304" pitchFamily="18" charset="0"/>
              </a:rPr>
              <a:t>Em đã khắc phục như thế nào?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57E01F18-A99C-4971-94A6-AC5940684D07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219200"/>
            <a:ext cx="9296400" cy="5457825"/>
            <a:chOff x="96" y="1097"/>
            <a:chExt cx="5520" cy="3249"/>
          </a:xfrm>
        </p:grpSpPr>
        <p:pic>
          <p:nvPicPr>
            <p:cNvPr id="14340" name="Picture 6" descr="anh5 001">
              <a:extLst>
                <a:ext uri="{FF2B5EF4-FFF2-40B4-BE49-F238E27FC236}">
                  <a16:creationId xmlns:a16="http://schemas.microsoft.com/office/drawing/2014/main" id="{153721A4-94F3-4C0D-9840-23279FF74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" y="1097"/>
              <a:ext cx="3840" cy="2791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1" name="Text Box 7">
              <a:extLst>
                <a:ext uri="{FF2B5EF4-FFF2-40B4-BE49-F238E27FC236}">
                  <a16:creationId xmlns:a16="http://schemas.microsoft.com/office/drawing/2014/main" id="{4A9E43D5-2F85-4726-ADD4-1FB9BB9AEA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3998"/>
              <a:ext cx="5520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vi-VN" alt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Cô giáo và các bạn tận tình chăm sóc giúp đỡ Ký</a:t>
              </a: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.</a:t>
              </a:r>
              <a:endPara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>
            <a:extLst>
              <a:ext uri="{FF2B5EF4-FFF2-40B4-BE49-F238E27FC236}">
                <a16:creationId xmlns:a16="http://schemas.microsoft.com/office/drawing/2014/main" id="{84BE65B9-FCE3-40ED-9F41-325B71710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06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3333CC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3600" b="1">
                <a:solidFill>
                  <a:srgbClr val="3333CC"/>
                </a:solidFill>
                <a:latin typeface="Times New Roman" panose="02020603050405020304" pitchFamily="18" charset="0"/>
              </a:rPr>
              <a:t>Nhờ kiên trì chịu khó Ký đã đạt được những thành công gì? </a:t>
            </a: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6D4EBC31-51C2-4E06-9725-83F3166F5614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1219200"/>
            <a:ext cx="7620000" cy="5532438"/>
            <a:chOff x="624" y="768"/>
            <a:chExt cx="4800" cy="3485"/>
          </a:xfrm>
        </p:grpSpPr>
        <p:sp>
          <p:nvSpPr>
            <p:cNvPr id="15364" name="Text Box 6">
              <a:extLst>
                <a:ext uri="{FF2B5EF4-FFF2-40B4-BE49-F238E27FC236}">
                  <a16:creationId xmlns:a16="http://schemas.microsoft.com/office/drawing/2014/main" id="{5E7F51CE-E8C0-4D37-88EC-CDB09F4CA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3888"/>
              <a:ext cx="480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vi-VN" alt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Ký được thưởng hai huy hiệu của Bác Hồ</a:t>
              </a: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.</a:t>
              </a:r>
              <a:endPara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5365" name="Picture 12" descr="kchuyen">
              <a:extLst>
                <a:ext uri="{FF2B5EF4-FFF2-40B4-BE49-F238E27FC236}">
                  <a16:creationId xmlns:a16="http://schemas.microsoft.com/office/drawing/2014/main" id="{222C0FF0-CBC1-4AD3-BA99-D91BE443A8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0" t="11647" r="16771" b="14000"/>
            <a:stretch>
              <a:fillRect/>
            </a:stretch>
          </p:blipFill>
          <p:spPr bwMode="auto">
            <a:xfrm>
              <a:off x="720" y="768"/>
              <a:ext cx="4357" cy="312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ranh 4">
            <a:extLst>
              <a:ext uri="{FF2B5EF4-FFF2-40B4-BE49-F238E27FC236}">
                <a16:creationId xmlns:a16="http://schemas.microsoft.com/office/drawing/2014/main" id="{A6D507FC-66A8-4D1B-A359-B6EBA9C9C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78225"/>
            <a:ext cx="2582863" cy="2478088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tranh 3">
            <a:extLst>
              <a:ext uri="{FF2B5EF4-FFF2-40B4-BE49-F238E27FC236}">
                <a16:creationId xmlns:a16="http://schemas.microsoft.com/office/drawing/2014/main" id="{870FFDD0-9973-43CC-BD62-12BCDE2B5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661988"/>
            <a:ext cx="2844800" cy="2133600"/>
          </a:xfrm>
          <a:prstGeom prst="rect">
            <a:avLst/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6388" name="Picture 4" descr="tranh 2">
            <a:extLst>
              <a:ext uri="{FF2B5EF4-FFF2-40B4-BE49-F238E27FC236}">
                <a16:creationId xmlns:a16="http://schemas.microsoft.com/office/drawing/2014/main" id="{FC6074F9-CBF7-4DDC-A0BF-1536EFFE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661988"/>
            <a:ext cx="2965450" cy="2133600"/>
          </a:xfrm>
          <a:prstGeom prst="rect">
            <a:avLst/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6389" name="Picture 5" descr="tranh 1">
            <a:extLst>
              <a:ext uri="{FF2B5EF4-FFF2-40B4-BE49-F238E27FC236}">
                <a16:creationId xmlns:a16="http://schemas.microsoft.com/office/drawing/2014/main" id="{86985BB8-A646-492C-A386-BC906068C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61988"/>
            <a:ext cx="2628900" cy="21336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0">
            <a:extLst>
              <a:ext uri="{FF2B5EF4-FFF2-40B4-BE49-F238E27FC236}">
                <a16:creationId xmlns:a16="http://schemas.microsoft.com/office/drawing/2014/main" id="{28F0C5C7-F29A-4447-9527-2DB0EEB86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3578225"/>
            <a:ext cx="2919413" cy="2478088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Ke Chuyen_T1">
            <a:extLst>
              <a:ext uri="{FF2B5EF4-FFF2-40B4-BE49-F238E27FC236}">
                <a16:creationId xmlns:a16="http://schemas.microsoft.com/office/drawing/2014/main" id="{0FAE1877-F1FF-4F34-B046-2A7139FE5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578225"/>
            <a:ext cx="2844800" cy="248285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2" name="Oval 8">
            <a:extLst>
              <a:ext uri="{FF2B5EF4-FFF2-40B4-BE49-F238E27FC236}">
                <a16:creationId xmlns:a16="http://schemas.microsoft.com/office/drawing/2014/main" id="{8BACB5B2-8D92-464A-ACF4-6A529B8D7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505200"/>
            <a:ext cx="304800" cy="276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393" name="Oval 9">
            <a:extLst>
              <a:ext uri="{FF2B5EF4-FFF2-40B4-BE49-F238E27FC236}">
                <a16:creationId xmlns:a16="http://schemas.microsoft.com/office/drawing/2014/main" id="{358169B3-71CC-4E31-9C22-43A04C2D3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638175"/>
            <a:ext cx="304800" cy="276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394" name="Oval 10">
            <a:extLst>
              <a:ext uri="{FF2B5EF4-FFF2-40B4-BE49-F238E27FC236}">
                <a16:creationId xmlns:a16="http://schemas.microsoft.com/office/drawing/2014/main" id="{C8619F8E-35F3-4E19-8848-FED8FE3BB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38175"/>
            <a:ext cx="304800" cy="276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395" name="Oval 11">
            <a:extLst>
              <a:ext uri="{FF2B5EF4-FFF2-40B4-BE49-F238E27FC236}">
                <a16:creationId xmlns:a16="http://schemas.microsoft.com/office/drawing/2014/main" id="{C5C44FDF-0CC7-473C-8495-141F3BE6D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38175"/>
            <a:ext cx="304800" cy="276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396" name="Oval 12">
            <a:extLst>
              <a:ext uri="{FF2B5EF4-FFF2-40B4-BE49-F238E27FC236}">
                <a16:creationId xmlns:a16="http://schemas.microsoft.com/office/drawing/2014/main" id="{EDCE5879-AC43-4E57-85E3-E8B8359B2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3463" y="3686175"/>
            <a:ext cx="304800" cy="276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397" name="Oval 13">
            <a:extLst>
              <a:ext uri="{FF2B5EF4-FFF2-40B4-BE49-F238E27FC236}">
                <a16:creationId xmlns:a16="http://schemas.microsoft.com/office/drawing/2014/main" id="{44703B62-50B9-407F-8A27-2E006A7FD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0" y="3762375"/>
            <a:ext cx="304800" cy="276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692" name="Text Box 20">
            <a:extLst>
              <a:ext uri="{FF2B5EF4-FFF2-40B4-BE49-F238E27FC236}">
                <a16:creationId xmlns:a16="http://schemas.microsoft.com/office/drawing/2014/main" id="{C06AD6D9-FA09-4670-9592-8C05A6066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24" y="-7750"/>
            <a:ext cx="8468751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399" name="TextBox 1">
            <a:extLst>
              <a:ext uri="{FF2B5EF4-FFF2-40B4-BE49-F238E27FC236}">
                <a16:creationId xmlns:a16="http://schemas.microsoft.com/office/drawing/2014/main" id="{AD899510-34D0-4834-AD97-5E205FEE4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2711450"/>
            <a:ext cx="30892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 đến lớp xin cô giáo cho học.</a:t>
            </a:r>
          </a:p>
          <a:p>
            <a:pPr algn="ctr" eaLnBrk="1" hangingPunct="1"/>
            <a:endParaRPr lang="en-US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0" name="TextBox 2">
            <a:extLst>
              <a:ext uri="{FF2B5EF4-FFF2-40B4-BE49-F238E27FC236}">
                <a16:creationId xmlns:a16="http://schemas.microsoft.com/office/drawing/2014/main" id="{8F269EE2-93BE-42C0-B7E5-111F2BC1B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719388"/>
            <a:ext cx="2895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không dám nhận em vào học.</a:t>
            </a:r>
            <a:endParaRPr lang="en-US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1" name="TextBox 3">
            <a:extLst>
              <a:ext uri="{FF2B5EF4-FFF2-40B4-BE49-F238E27FC236}">
                <a16:creationId xmlns:a16="http://schemas.microsoft.com/office/drawing/2014/main" id="{5C6C284A-E42A-4A62-9E3F-4D4082D7A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74950"/>
            <a:ext cx="302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ngạc nhiên và cảm động thấy Ký tập viết bằng chân.</a:t>
            </a:r>
          </a:p>
        </p:txBody>
      </p:sp>
      <p:sp>
        <p:nvSpPr>
          <p:cNvPr id="16402" name="TextBox 4">
            <a:extLst>
              <a:ext uri="{FF2B5EF4-FFF2-40B4-BE49-F238E27FC236}">
                <a16:creationId xmlns:a16="http://schemas.microsoft.com/office/drawing/2014/main" id="{DD193785-0FD8-4682-96CC-2B6D8B556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88063"/>
            <a:ext cx="2743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 được nhận vào học.</a:t>
            </a:r>
          </a:p>
        </p:txBody>
      </p:sp>
      <p:sp>
        <p:nvSpPr>
          <p:cNvPr id="16403" name="TextBox 5">
            <a:extLst>
              <a:ext uri="{FF2B5EF4-FFF2-40B4-BE49-F238E27FC236}">
                <a16:creationId xmlns:a16="http://schemas.microsoft.com/office/drawing/2014/main" id="{28D951CC-8F3F-449B-A703-2B0A3886A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488" y="6064250"/>
            <a:ext cx="3141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giáo và các bạn lúc nào cũng tận tình chăm sóc, giúp đỡ Ký.</a:t>
            </a:r>
          </a:p>
        </p:txBody>
      </p:sp>
      <p:sp>
        <p:nvSpPr>
          <p:cNvPr id="16404" name="TextBox 6">
            <a:extLst>
              <a:ext uri="{FF2B5EF4-FFF2-40B4-BE49-F238E27FC236}">
                <a16:creationId xmlns:a16="http://schemas.microsoft.com/office/drawing/2014/main" id="{3BAA143F-8254-4845-B586-647121A35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011863"/>
            <a:ext cx="3200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 được thưởng hai Huy hiệu của Bác Hồ.</a:t>
            </a:r>
            <a:endParaRPr lang="en-US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642ED9C-55F2-4FBB-BFFE-F204796F4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219200"/>
          </a:xfrm>
        </p:spPr>
        <p:txBody>
          <a:bodyPr/>
          <a:lstStyle/>
          <a:p>
            <a:r>
              <a:rPr lang="vi-VN" altLang="en-US" sz="3200">
                <a:solidFill>
                  <a:schemeClr val="bg1"/>
                </a:solidFill>
              </a:rPr>
              <a:t>Thứ Tư, ngày 21 tháng 9 năm 2011</a:t>
            </a:r>
            <a:br>
              <a:rPr lang="vi-VN" altLang="en-US" sz="3200">
                <a:solidFill>
                  <a:schemeClr val="bg1"/>
                </a:solidFill>
              </a:rPr>
            </a:br>
            <a:r>
              <a:rPr lang="vi-VN" altLang="en-US" sz="3200">
                <a:solidFill>
                  <a:schemeClr val="bg1"/>
                </a:solidFill>
              </a:rPr>
              <a:t>Kể chuyện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17411" name="Picture 10" descr="755219ckwns085ks.gif">
            <a:extLst>
              <a:ext uri="{FF2B5EF4-FFF2-40B4-BE49-F238E27FC236}">
                <a16:creationId xmlns:a16="http://schemas.microsoft.com/office/drawing/2014/main" id="{8B26B024-6E4E-4F4B-AED4-348CBC2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219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2" descr="755219ckwns085ks.gif">
            <a:extLst>
              <a:ext uri="{FF2B5EF4-FFF2-40B4-BE49-F238E27FC236}">
                <a16:creationId xmlns:a16="http://schemas.microsoft.com/office/drawing/2014/main" id="{007F0AF3-7705-46E4-BCD0-A604DAC82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4800" y="533400"/>
            <a:ext cx="1066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4">
            <a:extLst>
              <a:ext uri="{FF2B5EF4-FFF2-40B4-BE49-F238E27FC236}">
                <a16:creationId xmlns:a16="http://schemas.microsoft.com/office/drawing/2014/main" id="{91619CAD-51DD-4068-95B1-D750B9B32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51781"/>
            <a:ext cx="76200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Tiêu chí đánh giá: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- Kể đúng nội dung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cốt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vi-VN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Giọng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trôi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chảy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vi-VN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- 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điệu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vi-VN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2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5" name="Picture 11">
            <a:extLst>
              <a:ext uri="{FF2B5EF4-FFF2-40B4-BE49-F238E27FC236}">
                <a16:creationId xmlns:a16="http://schemas.microsoft.com/office/drawing/2014/main" id="{3ECA6255-E3D7-48FD-8211-1BD64DA9D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4589463" cy="48768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0" name="AutoShape 6">
            <a:extLst>
              <a:ext uri="{FF2B5EF4-FFF2-40B4-BE49-F238E27FC236}">
                <a16:creationId xmlns:a16="http://schemas.microsoft.com/office/drawing/2014/main" id="{BC5C9AE9-2CD6-4732-9A75-BAF0CDB3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524000"/>
            <a:ext cx="4800600" cy="2819400"/>
          </a:xfrm>
          <a:prstGeom prst="cloudCallout">
            <a:avLst>
              <a:gd name="adj1" fmla="val -87236"/>
              <a:gd name="adj2" fmla="val -4453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660066"/>
                </a:solidFill>
                <a:latin typeface="Arial" panose="020B0604020202020204" pitchFamily="34" charset="0"/>
              </a:rPr>
              <a:t>Luyện kể chuyện theo nhóm.</a:t>
            </a:r>
            <a:endParaRPr lang="en-US" altLang="en-US" sz="2800" b="1" i="1">
              <a:solidFill>
                <a:srgbClr val="660066"/>
              </a:solidFill>
              <a:latin typeface="Arial" panose="020B0604020202020204" pitchFamily="34" charset="0"/>
            </a:endParaRPr>
          </a:p>
          <a:p>
            <a:pPr algn="ctr" eaLnBrk="1" hangingPunct="1"/>
            <a:endParaRPr lang="en-US" altLang="en-US" sz="2800" b="1">
              <a:solidFill>
                <a:srgbClr val="660066"/>
              </a:solidFill>
              <a:latin typeface="Arial" panose="020B0604020202020204" pitchFamily="34" charset="0"/>
            </a:endParaRPr>
          </a:p>
          <a:p>
            <a:pPr algn="ctr" eaLnBrk="1" hangingPunct="1"/>
            <a:endParaRPr lang="en-US" altLang="en-US" sz="3600" b="1">
              <a:solidFill>
                <a:srgbClr val="660066"/>
              </a:solidFill>
              <a:latin typeface="Arial" panose="020B0604020202020204" pitchFamily="34" charset="0"/>
            </a:endParaRPr>
          </a:p>
        </p:txBody>
      </p:sp>
      <p:pic>
        <p:nvPicPr>
          <p:cNvPr id="18436" name="Picture 7">
            <a:extLst>
              <a:ext uri="{FF2B5EF4-FFF2-40B4-BE49-F238E27FC236}">
                <a16:creationId xmlns:a16="http://schemas.microsoft.com/office/drawing/2014/main" id="{ADF25CE6-E4A8-440F-A237-620039AA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484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DBBDAE9E-FA7D-441E-9205-B57ECA10F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1097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9A8A5DEE-A496-4A5C-A869-E970A612C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3276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6000" b="1" u="sng">
                <a:solidFill>
                  <a:srgbClr val="FF0000"/>
                </a:solidFill>
                <a:latin typeface="Times New Roman" panose="02020603050405020304" pitchFamily="18" charset="0"/>
              </a:rPr>
              <a:t>Ý nghĩa</a:t>
            </a:r>
            <a:r>
              <a:rPr lang="en-US" altLang="en-US" sz="6000" b="1" u="sng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vi-VN" altLang="en-US" sz="6000" b="1" u="sng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9C0AC40F-1378-49B5-8F93-80844B310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20838"/>
            <a:ext cx="8686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tấm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gương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Ngọc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Ký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nghị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học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rèn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vi-VN" altLang="en-US" sz="4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>
            <a:extLst>
              <a:ext uri="{FF2B5EF4-FFF2-40B4-BE49-F238E27FC236}">
                <a16:creationId xmlns:a16="http://schemas.microsoft.com/office/drawing/2014/main" id="{3011C35F-72C3-429C-8F3E-60F3944E5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>
            <a:extLst>
              <a:ext uri="{FF2B5EF4-FFF2-40B4-BE49-F238E27FC236}">
                <a16:creationId xmlns:a16="http://schemas.microsoft.com/office/drawing/2014/main" id="{95793269-7E67-4E8A-8CC3-BC20D7FB39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57600" y="3054350"/>
            <a:ext cx="4038600" cy="774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ÔN</a:t>
            </a:r>
            <a:r>
              <a:rPr lang="en-US" sz="54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54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BÀI</a:t>
            </a:r>
            <a:r>
              <a:rPr lang="en-US" sz="54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54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CŨ</a:t>
            </a:r>
            <a:endParaRPr lang="en-US" sz="54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673D65-A745-4B7E-B9E8-5926D6447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122414"/>
            <a:ext cx="8763000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vi-VN" sz="3200" dirty="0" err="1">
                <a:solidFill>
                  <a:srgbClr val="000099"/>
                </a:solidFill>
                <a:latin typeface="VNI-Times" pitchFamily="2" charset="0"/>
              </a:rPr>
              <a:t>Em</a:t>
            </a:r>
            <a:r>
              <a:rPr lang="en-US" altLang="vi-VN" sz="3200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000099"/>
                </a:solidFill>
                <a:latin typeface="VNI-Times" pitchFamily="2" charset="0"/>
              </a:rPr>
              <a:t>hoïc</a:t>
            </a:r>
            <a:r>
              <a:rPr lang="en-US" altLang="vi-VN" sz="3200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000099"/>
                </a:solidFill>
                <a:latin typeface="VNI-Times" pitchFamily="2" charset="0"/>
              </a:rPr>
              <a:t>ñöôïc</a:t>
            </a:r>
            <a:r>
              <a:rPr lang="en-US" altLang="vi-VN" sz="3200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000099"/>
                </a:solidFill>
                <a:latin typeface="VNI-Times" pitchFamily="2" charset="0"/>
              </a:rPr>
              <a:t>gì</a:t>
            </a:r>
            <a:r>
              <a:rPr lang="en-US" altLang="vi-VN" sz="3200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000099"/>
                </a:solidFill>
                <a:latin typeface="VNI-Times" pitchFamily="2" charset="0"/>
              </a:rPr>
              <a:t>ôû</a:t>
            </a:r>
            <a:r>
              <a:rPr lang="en-US" altLang="vi-VN" sz="3200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000099"/>
                </a:solidFill>
                <a:latin typeface="VNI-Times" pitchFamily="2" charset="0"/>
              </a:rPr>
              <a:t>thaày</a:t>
            </a:r>
            <a:r>
              <a:rPr lang="en-US" altLang="vi-VN" sz="3200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000099"/>
                </a:solidFill>
                <a:latin typeface="VNI-Times" pitchFamily="2" charset="0"/>
              </a:rPr>
              <a:t>giaùo</a:t>
            </a:r>
            <a:r>
              <a:rPr lang="en-US" altLang="vi-VN" sz="3200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000099"/>
                </a:solidFill>
                <a:latin typeface="VNI-Times" pitchFamily="2" charset="0"/>
              </a:rPr>
              <a:t>Nguyeãn</a:t>
            </a:r>
            <a:r>
              <a:rPr lang="en-US" altLang="vi-VN" sz="3200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000099"/>
                </a:solidFill>
                <a:latin typeface="VNI-Times" pitchFamily="2" charset="0"/>
              </a:rPr>
              <a:t>Ngoïc</a:t>
            </a:r>
            <a:r>
              <a:rPr lang="en-US" altLang="vi-VN" sz="3200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vi-VN" sz="3200" dirty="0" err="1">
                <a:solidFill>
                  <a:srgbClr val="000099"/>
                </a:solidFill>
                <a:latin typeface="VNI-Times" pitchFamily="2" charset="0"/>
              </a:rPr>
              <a:t>Kyù</a:t>
            </a:r>
            <a:r>
              <a:rPr lang="en-US" altLang="vi-VN" sz="3200" dirty="0">
                <a:solidFill>
                  <a:srgbClr val="000099"/>
                </a:solidFill>
                <a:latin typeface="VNI-Times" pitchFamily="2" charset="0"/>
              </a:rPr>
              <a:t>?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vi-VN" sz="3200" dirty="0">
              <a:solidFill>
                <a:srgbClr val="000099"/>
              </a:solidFill>
              <a:latin typeface="VNI-Times" pitchFamily="2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vi-VN" sz="3200" dirty="0">
              <a:solidFill>
                <a:srgbClr val="000099"/>
              </a:solidFill>
              <a:latin typeface="VNI-Time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1EEB1-B0D4-41DD-A37A-5B88315EC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07" y="228600"/>
            <a:ext cx="5144786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>
            <a:extLst>
              <a:ext uri="{FF2B5EF4-FFF2-40B4-BE49-F238E27FC236}">
                <a16:creationId xmlns:a16="http://schemas.microsoft.com/office/drawing/2014/main" id="{E689BDAF-C346-4C2B-98F1-E2A2494BA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1097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D32EF509-08B8-4D3C-BCA6-4BBAB589A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65" y="2598003"/>
            <a:ext cx="876300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Tìm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khẳng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vi-VN" altLang="en-US" sz="3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>
            <a:extLst>
              <a:ext uri="{FF2B5EF4-FFF2-40B4-BE49-F238E27FC236}">
                <a16:creationId xmlns:a16="http://schemas.microsoft.com/office/drawing/2014/main" id="{5A0FAE6F-2389-46C9-9677-7A35713E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819400"/>
            <a:ext cx="84582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vi-VN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vi-VN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vi-VN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tấm</a:t>
            </a:r>
            <a:r>
              <a:rPr lang="en-US" altLang="vi-VN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vi-VN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altLang="vi-VN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tật</a:t>
            </a:r>
            <a:r>
              <a:rPr lang="en-US" altLang="vi-VN" sz="4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nguyền</a:t>
            </a:r>
            <a:endParaRPr lang="en-US" altLang="vi-VN" sz="4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12.png">
            <a:extLst>
              <a:ext uri="{FF2B5EF4-FFF2-40B4-BE49-F238E27FC236}">
                <a16:creationId xmlns:a16="http://schemas.microsoft.com/office/drawing/2014/main" id="{15161D6D-0CD1-4384-8F97-14E207E77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95"/>
          <a:stretch>
            <a:fillRect/>
          </a:stretch>
        </p:blipFill>
        <p:spPr bwMode="auto">
          <a:xfrm>
            <a:off x="0" y="1066800"/>
            <a:ext cx="3667125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12.png">
            <a:extLst>
              <a:ext uri="{FF2B5EF4-FFF2-40B4-BE49-F238E27FC236}">
                <a16:creationId xmlns:a16="http://schemas.microsoft.com/office/drawing/2014/main" id="{14547F15-C5E7-4849-8E71-E224F0090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1"/>
          <a:stretch>
            <a:fillRect/>
          </a:stretch>
        </p:blipFill>
        <p:spPr bwMode="auto">
          <a:xfrm>
            <a:off x="4391025" y="1066800"/>
            <a:ext cx="4752975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1186C69-A64A-4B08-8AE8-E50900890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01600"/>
            <a:ext cx="7772400" cy="612775"/>
          </a:xfrm>
        </p:spPr>
        <p:txBody>
          <a:bodyPr/>
          <a:lstStyle/>
          <a:p>
            <a:pPr algn="ctr" eaLnBrk="1" hangingPunct="1"/>
            <a:r>
              <a:rPr lang="en-US" altLang="en-US" sz="2400" b="1">
                <a:solidFill>
                  <a:srgbClr val="CC0000"/>
                </a:solidFill>
                <a:latin typeface="Arial" panose="020B0604020202020204" pitchFamily="34" charset="0"/>
              </a:rPr>
              <a:t>BÀN CHÂN KÌ DIỆU – NOI GƯƠNG THẦY KÝ</a:t>
            </a:r>
          </a:p>
        </p:txBody>
      </p:sp>
      <p:pic>
        <p:nvPicPr>
          <p:cNvPr id="41988" name="Picture 4" descr="1244279917">
            <a:extLst>
              <a:ext uri="{FF2B5EF4-FFF2-40B4-BE49-F238E27FC236}">
                <a16:creationId xmlns:a16="http://schemas.microsoft.com/office/drawing/2014/main" id="{C3A90C7C-5EF3-4F90-A3BA-8F727CDE964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62000"/>
            <a:ext cx="4267200" cy="4800600"/>
          </a:xfrm>
          <a:noFill/>
          <a:ln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41989" name="Picture 5" descr="0">
            <a:extLst>
              <a:ext uri="{FF2B5EF4-FFF2-40B4-BE49-F238E27FC236}">
                <a16:creationId xmlns:a16="http://schemas.microsoft.com/office/drawing/2014/main" id="{76183E65-BB73-40DB-946C-77E5EA18D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4495800" cy="56388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Text Box 6">
            <a:extLst>
              <a:ext uri="{FF2B5EF4-FFF2-40B4-BE49-F238E27FC236}">
                <a16:creationId xmlns:a16="http://schemas.microsoft.com/office/drawing/2014/main" id="{B5C76006-A19D-4895-92D8-EB4CE520A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65775"/>
            <a:ext cx="4267200" cy="1063625"/>
          </a:xfrm>
          <a:prstGeom prst="rect">
            <a:avLst/>
          </a:prstGeom>
          <a:solidFill>
            <a:schemeClr val="bg2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0000CC"/>
                </a:solidFill>
                <a:latin typeface="Arial" panose="020B0604020202020204" pitchFamily="34" charset="0"/>
              </a:rPr>
              <a:t>Bạn</a:t>
            </a:r>
            <a:r>
              <a:rPr lang="en-US" altLang="en-US" b="1">
                <a:solidFill>
                  <a:srgbClr val="0000CC"/>
                </a:solidFill>
                <a:latin typeface="Arial" panose="020B0604020202020204" pitchFamily="34" charset="0"/>
              </a:rPr>
              <a:t> Lê Thị Thắm </a:t>
            </a:r>
            <a:r>
              <a:rPr lang="en-US" altLang="en-US" sz="1600" b="1">
                <a:solidFill>
                  <a:srgbClr val="0000CC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600" b="1">
                <a:solidFill>
                  <a:srgbClr val="000099"/>
                </a:solidFill>
                <a:latin typeface="Arial" panose="020B0604020202020204" pitchFamily="34" charset="0"/>
              </a:rPr>
              <a:t>SN 1998</a:t>
            </a:r>
            <a:r>
              <a:rPr lang="en-US" altLang="en-US" b="1"/>
              <a:t> </a:t>
            </a:r>
            <a:r>
              <a:rPr lang="en-US" altLang="en-US" b="1">
                <a:solidFill>
                  <a:srgbClr val="0000CC"/>
                </a:solidFill>
                <a:latin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CC"/>
                </a:solidFill>
                <a:latin typeface="Arial" panose="020B0604020202020204" pitchFamily="34" charset="0"/>
              </a:rPr>
              <a:t>Học sinh lớp 5A  Trường TH Đông Thịnh, Đông Sơn, Thanh Hóa.</a:t>
            </a:r>
          </a:p>
        </p:txBody>
      </p:sp>
      <p:pic>
        <p:nvPicPr>
          <p:cNvPr id="41992" name="Picture 8" descr="doichankyieu-3">
            <a:extLst>
              <a:ext uri="{FF2B5EF4-FFF2-40B4-BE49-F238E27FC236}">
                <a16:creationId xmlns:a16="http://schemas.microsoft.com/office/drawing/2014/main" id="{938AF33A-EAC5-4518-A19D-98BF17F15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4572000" cy="588645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800600b3df1ae466ab3479ff2599bc467bb21c">
            <a:extLst>
              <a:ext uri="{FF2B5EF4-FFF2-40B4-BE49-F238E27FC236}">
                <a16:creationId xmlns:a16="http://schemas.microsoft.com/office/drawing/2014/main" id="{292C094C-83A6-4323-83C5-F9836B35A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"/>
            <a:ext cx="88392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1ABC02FC-51D7-42DA-B4D7-6E1453C1D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E27BA0C7-332E-4240-9C4F-67DA367CA6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105400"/>
            <a:ext cx="8610600" cy="928688"/>
          </a:xfrm>
        </p:spPr>
        <p:txBody>
          <a:bodyPr/>
          <a:lstStyle/>
          <a:p>
            <a:pPr algn="ctr" eaLnBrk="1" hangingPunct="1"/>
            <a:r>
              <a:rPr lang="en-US" altLang="en-US" sz="3800" b="1" i="1">
                <a:solidFill>
                  <a:srgbClr val="FFFF00"/>
                </a:solidFill>
                <a:latin typeface="Arial" panose="020B0604020202020204" pitchFamily="34" charset="0"/>
              </a:rPr>
              <a:t>Chúc các em chăm ngoan, học giỏi!</a:t>
            </a:r>
          </a:p>
        </p:txBody>
      </p:sp>
      <p:sp>
        <p:nvSpPr>
          <p:cNvPr id="60422" name="WordArt 6">
            <a:extLst>
              <a:ext uri="{FF2B5EF4-FFF2-40B4-BE49-F238E27FC236}">
                <a16:creationId xmlns:a16="http://schemas.microsoft.com/office/drawing/2014/main" id="{D262916A-A829-45A4-AC18-0807EFFCB8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1600200"/>
            <a:ext cx="7296150" cy="31226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-588"/>
              </a:avLst>
            </a:prstTxWarp>
          </a:bodyPr>
          <a:lstStyle/>
          <a:p>
            <a:pPr algn="ctr"/>
            <a:r>
              <a:rPr lang="en-US" sz="4000" b="1" kern="10">
                <a:solidFill>
                  <a:srgbClr val="CC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THÂY CÔ </a:t>
            </a:r>
          </a:p>
          <a:p>
            <a:pPr algn="ctr"/>
            <a:r>
              <a:rPr lang="en-US" sz="4000" b="1" kern="10">
                <a:solidFill>
                  <a:srgbClr val="CC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 KHỎE, HẠNH PHÚC!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5B794B-B554-4431-8831-D50FEF675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85800"/>
            <a:ext cx="75438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3200" i="1">
                <a:latin typeface="VNI-Times" pitchFamily="2" charset="0"/>
              </a:rPr>
              <a:t>Caâu tuïc ngöõ naøo coù noäi dung khaúng ñònh raèng coù yù chí thì nhaát ñònh thaønh coâng?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9FEC4-7E01-4A73-A302-19AB9C011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514600"/>
            <a:ext cx="7543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Có công mài sắt, có ngày nên kim.</a:t>
            </a:r>
          </a:p>
          <a:p>
            <a:pPr eaLnBrk="1" hangingPunct="1"/>
            <a:r>
              <a:rPr lang="vi-VN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chí thì nên</a:t>
            </a:r>
          </a:p>
          <a:p>
            <a:pPr eaLnBrk="1" hangingPunct="1"/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Nhà có nền thì vững.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519E2-F11C-464C-B235-6429F7EEF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85800"/>
            <a:ext cx="75438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3200" i="1">
                <a:latin typeface="VNI-Times" pitchFamily="2" charset="0"/>
              </a:rPr>
              <a:t>Nối caâu tuïc ngöõ naøo coù noäi dung khaúng ñònh raèng coù yù chí thì nhaát ñònh thaønh coâng?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A6FB6D-742E-4BBF-91F0-5DA7884FC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514600"/>
            <a:ext cx="7543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Có công mài sắt, có ngày nên kim.</a:t>
            </a:r>
          </a:p>
          <a:p>
            <a:pPr eaLnBrk="1" hangingPunct="1"/>
            <a:r>
              <a:rPr lang="vi-VN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chí thì nên</a:t>
            </a:r>
          </a:p>
          <a:p>
            <a:pPr eaLnBrk="1" hangingPunct="1"/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Nhà có nền thì vững.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T bài về nguyễn Ngọc Kí.mp4">
            <a:hlinkClick r:id="" action="ppaction://media"/>
            <a:extLst>
              <a:ext uri="{FF2B5EF4-FFF2-40B4-BE49-F238E27FC236}">
                <a16:creationId xmlns:a16="http://schemas.microsoft.com/office/drawing/2014/main" id="{51147E84-C967-46F7-B8AD-02AC9508F6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TO-1">
            <a:extLst>
              <a:ext uri="{FF2B5EF4-FFF2-40B4-BE49-F238E27FC236}">
                <a16:creationId xmlns:a16="http://schemas.microsoft.com/office/drawing/2014/main" id="{CB50AE9D-7002-4C35-A8CE-6B9F90B24C7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04800"/>
            <a:ext cx="4343400" cy="5029200"/>
          </a:xfrm>
          <a:noFill/>
          <a:ln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8195" name="Rectangle 6">
            <a:extLst>
              <a:ext uri="{FF2B5EF4-FFF2-40B4-BE49-F238E27FC236}">
                <a16:creationId xmlns:a16="http://schemas.microsoft.com/office/drawing/2014/main" id="{BED0F5DB-9D33-4EA7-AA51-1E446D67E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6324600"/>
            <a:ext cx="4038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51202" name="Picture 2" descr="C:\Users\LUONG DUC NGUYEN\Downloads\Bàn chân kì diều. 4.11\0_vietkings_Value_-2018_Ky-luc-gia_Nguyen-Ngoc-Ky.jpg">
            <a:extLst>
              <a:ext uri="{FF2B5EF4-FFF2-40B4-BE49-F238E27FC236}">
                <a16:creationId xmlns:a16="http://schemas.microsoft.com/office/drawing/2014/main" id="{5BC75E8C-1855-40A4-A2C1-7560121A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r="28401"/>
          <a:stretch>
            <a:fillRect/>
          </a:stretch>
        </p:blipFill>
        <p:spPr bwMode="auto">
          <a:xfrm>
            <a:off x="76200" y="304800"/>
            <a:ext cx="44100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D3DB55-829B-409F-9AFE-268B874D79D0}"/>
              </a:ext>
            </a:extLst>
          </p:cNvPr>
          <p:cNvSpPr/>
          <p:nvPr/>
        </p:nvSpPr>
        <p:spPr>
          <a:xfrm>
            <a:off x="152400" y="5638800"/>
            <a:ext cx="8839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(28 / 06 /1947)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 chan ki dieu kể lần 1">
            <a:hlinkClick r:id="" action="ppaction://media"/>
            <a:extLst>
              <a:ext uri="{FF2B5EF4-FFF2-40B4-BE49-F238E27FC236}">
                <a16:creationId xmlns:a16="http://schemas.microsoft.com/office/drawing/2014/main" id="{8F106EDD-2024-44F6-9FE3-E73A0B133F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" y="600732"/>
            <a:ext cx="8305800" cy="5656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 chan ki dieu kể lần 2">
            <a:hlinkClick r:id="" action="ppaction://media"/>
            <a:extLst>
              <a:ext uri="{FF2B5EF4-FFF2-40B4-BE49-F238E27FC236}">
                <a16:creationId xmlns:a16="http://schemas.microsoft.com/office/drawing/2014/main" id="{688D621D-9F25-4A90-B244-3BA4B9CA22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419100"/>
            <a:ext cx="802640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>
            <a:extLst>
              <a:ext uri="{FF2B5EF4-FFF2-40B4-BE49-F238E27FC236}">
                <a16:creationId xmlns:a16="http://schemas.microsoft.com/office/drawing/2014/main" id="{7C233896-F187-416D-8AA3-C5FBFE26C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3333CC"/>
                </a:solidFill>
                <a:latin typeface="Times New Roman" panose="02020603050405020304" pitchFamily="18" charset="0"/>
              </a:rPr>
              <a:t>Hai cánh tay của Ký có gì khác với mọi người?</a:t>
            </a: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4FA35653-CC5F-42F9-A1C2-76A2443F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3333CC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3200" b="1">
                <a:solidFill>
                  <a:srgbClr val="3333CC"/>
                </a:solidFill>
                <a:latin typeface="Times New Roman" panose="02020603050405020304" pitchFamily="18" charset="0"/>
              </a:rPr>
              <a:t>Mặc dù bị l</a:t>
            </a:r>
            <a:r>
              <a:rPr lang="en-US" altLang="en-US" sz="3200" b="1">
                <a:solidFill>
                  <a:srgbClr val="3333CC"/>
                </a:solidFill>
                <a:latin typeface="Times New Roman" panose="02020603050405020304" pitchFamily="18" charset="0"/>
              </a:rPr>
              <a:t>iệt</a:t>
            </a:r>
            <a:r>
              <a:rPr lang="vi-VN" altLang="en-US" sz="3200" b="1">
                <a:solidFill>
                  <a:srgbClr val="3333CC"/>
                </a:solidFill>
                <a:latin typeface="Times New Roman" panose="02020603050405020304" pitchFamily="18" charset="0"/>
              </a:rPr>
              <a:t> cả hai tay nhưng hình ảnh nào đã thôi thúc Ký muốn đi học?</a:t>
            </a:r>
          </a:p>
        </p:txBody>
      </p:sp>
      <p:sp>
        <p:nvSpPr>
          <p:cNvPr id="29710" name="Rectangle 14">
            <a:extLst>
              <a:ext uri="{FF2B5EF4-FFF2-40B4-BE49-F238E27FC236}">
                <a16:creationId xmlns:a16="http://schemas.microsoft.com/office/drawing/2014/main" id="{0108AFD9-E328-4CB3-8A44-AA9E94AF4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897563"/>
            <a:ext cx="5638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Ký đến lớp xin cô giáo cho học</a:t>
            </a: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248BBCB4-4C4B-4AB5-B8F3-CCB516E423D6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276350"/>
            <a:ext cx="5867400" cy="4514850"/>
            <a:chOff x="-170" y="0"/>
            <a:chExt cx="1872" cy="1776"/>
          </a:xfrm>
        </p:grpSpPr>
        <p:pic>
          <p:nvPicPr>
            <p:cNvPr id="10246" name="Picture 19" descr="mung">
              <a:extLst>
                <a:ext uri="{FF2B5EF4-FFF2-40B4-BE49-F238E27FC236}">
                  <a16:creationId xmlns:a16="http://schemas.microsoft.com/office/drawing/2014/main" id="{D7C5026C-CCD7-40A3-8158-FE2F4131D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" r="7748"/>
            <a:stretch>
              <a:fillRect/>
            </a:stretch>
          </p:blipFill>
          <p:spPr bwMode="auto">
            <a:xfrm>
              <a:off x="-170" y="0"/>
              <a:ext cx="1872" cy="1776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7" name="Rectangle 20">
              <a:extLst>
                <a:ext uri="{FF2B5EF4-FFF2-40B4-BE49-F238E27FC236}">
                  <a16:creationId xmlns:a16="http://schemas.microsoft.com/office/drawing/2014/main" id="{7C89A79E-51E1-4115-98D7-BF4D8F345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1488"/>
              <a:ext cx="240" cy="240"/>
            </a:xfrm>
            <a:prstGeom prst="rect">
              <a:avLst/>
            </a:prstGeom>
            <a:solidFill>
              <a:srgbClr val="EDEBEF"/>
            </a:solidFill>
            <a:ln w="9525" algn="ctr">
              <a:solidFill>
                <a:srgbClr val="EDEBE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0" grpId="1"/>
      <p:bldP spid="29701" grpId="0"/>
      <p:bldP spid="29701" grpId="1"/>
      <p:bldP spid="297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PRESENTER" val="a12e9a37a7cb72a6d453c69cd82656858b659"/>
</p:tagLst>
</file>

<file path=ppt/theme/theme1.xml><?xml version="1.0" encoding="utf-8"?>
<a:theme xmlns:a="http://schemas.openxmlformats.org/drawingml/2006/main" name="Fireworks">
  <a:themeElements>
    <a:clrScheme name="Fireworks 6">
      <a:dk1>
        <a:srgbClr val="000000"/>
      </a:dk1>
      <a:lt1>
        <a:srgbClr val="FFFFFF"/>
      </a:lt1>
      <a:dk2>
        <a:srgbClr val="993366"/>
      </a:dk2>
      <a:lt2>
        <a:srgbClr val="CCFFFF"/>
      </a:lt2>
      <a:accent1>
        <a:srgbClr val="CCECFF"/>
      </a:accent1>
      <a:accent2>
        <a:srgbClr val="FFFF99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8A"/>
      </a:accent6>
      <a:hlink>
        <a:srgbClr val="FFCCFF"/>
      </a:hlink>
      <a:folHlink>
        <a:srgbClr val="FFCCCC"/>
      </a:folHlink>
    </a:clrScheme>
    <a:fontScheme name="Fireworks">
      <a:majorFont>
        <a:latin typeface="Arial Black"/>
        <a:ea typeface=""/>
        <a:cs typeface="Arial"/>
      </a:majorFont>
      <a:minorFont>
        <a:latin typeface="Arial Black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1875</TotalTime>
  <Words>555</Words>
  <Application>Microsoft Office PowerPoint</Application>
  <PresentationFormat>On-screen Show (4:3)</PresentationFormat>
  <Paragraphs>59</Paragraphs>
  <Slides>28</Slides>
  <Notes>2</Notes>
  <HiddenSlides>1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Tahoma</vt:lpstr>
      <vt:lpstr>Times New Roman</vt:lpstr>
      <vt:lpstr>VNI-Times</vt:lpstr>
      <vt:lpstr>Fireworks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Tư, ngày 21 tháng 9 năm 2011 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BÀN CHÂN KÌ DIỆU – NOI GƯƠNG THẦY KÝ</vt:lpstr>
      <vt:lpstr>Chúc các em chăm ngoan, học giỏi!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</dc:creator>
  <cp:lastModifiedBy>Tran Bich</cp:lastModifiedBy>
  <cp:revision>130</cp:revision>
  <dcterms:created xsi:type="dcterms:W3CDTF">2011-11-06T06:20:59Z</dcterms:created>
  <dcterms:modified xsi:type="dcterms:W3CDTF">2019-11-17T15:28:48Z</dcterms:modified>
</cp:coreProperties>
</file>