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4" r:id="rId2"/>
    <p:sldId id="256" r:id="rId3"/>
    <p:sldId id="266" r:id="rId4"/>
    <p:sldId id="258" r:id="rId5"/>
    <p:sldId id="262" r:id="rId6"/>
    <p:sldId id="265" r:id="rId7"/>
    <p:sldId id="257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1F7350-D50B-4C40-B658-8856E6D7FDC7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794926-8161-47CE-9B27-277903F44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56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/>
            <a:fld id="{24343D40-171B-4C3F-9B44-5CCE9C6C5C39}" type="slidenum">
              <a:rPr lang="en-US" altLang="en-US" sz="1200">
                <a:solidFill>
                  <a:srgbClr val="000000"/>
                </a:solidFill>
              </a:rPr>
              <a:pPr algn="r" eaLnBrk="1" hangingPunct="1"/>
              <a:t>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099860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50B0C-D423-4273-B200-9B10B73ACAE8}" type="datetimeFigureOut">
              <a:rPr lang="en-US" smtClean="0"/>
              <a:pPr/>
              <a:t>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206D34-6C55-485E-8E73-17C75EC07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file:///D:\Nh&#7841;c%20thi&#7871;u%20nhi\LOP%20CHUNG%20MINH.MP3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3.wmf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457200"/>
            <a:ext cx="8839200" cy="1470025"/>
          </a:xfrm>
          <a:ln>
            <a:solidFill>
              <a:srgbClr val="CC0099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0000"/>
                </a:solidFill>
              </a:rPr>
              <a:t>     TR</a:t>
            </a:r>
            <a:r>
              <a:rPr lang="vi-VN" altLang="en-US" smtClean="0">
                <a:solidFill>
                  <a:srgbClr val="FF0000"/>
                </a:solidFill>
              </a:rPr>
              <a:t>ƯỜNG</a:t>
            </a:r>
            <a:r>
              <a:rPr lang="en-US" altLang="en-US" smtClean="0">
                <a:solidFill>
                  <a:srgbClr val="FF0000"/>
                </a:solidFill>
              </a:rPr>
              <a:t> TIỂU HỌC VŨ XUÂN THIỀU 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228600" y="5410200"/>
            <a:ext cx="8382000" cy="1752600"/>
          </a:xfrm>
        </p:spPr>
        <p:txBody>
          <a:bodyPr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en-US" altLang="en-US" smtClean="0">
                <a:solidFill>
                  <a:srgbClr val="0070C0"/>
                </a:solidFill>
              </a:rPr>
              <a:t>Giáo viên :Hoàng Hải Yến  </a:t>
            </a:r>
          </a:p>
        </p:txBody>
      </p:sp>
      <p:pic>
        <p:nvPicPr>
          <p:cNvPr id="4106" name="LOP CHUNG MINH.MP3">
            <a:hlinkClick r:id="" action="ppaction://media"/>
          </p:cNvPr>
          <p:cNvPicPr>
            <a:picLocks noRot="1" noChangeAspect="1" noChangeArrowheads="1"/>
          </p:cNvPicPr>
          <p:nvPr>
            <a:audioFile r:link="rId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5715000"/>
            <a:ext cx="244475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173038" y="2743200"/>
            <a:ext cx="8839200" cy="1470025"/>
          </a:xfrm>
          <a:ln>
            <a:solidFill>
              <a:srgbClr val="CC0099"/>
            </a:solidFill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Môn</a:t>
            </a:r>
            <a:r>
              <a:rPr lang="en-US" altLang="en-US" dirty="0" smtClean="0">
                <a:solidFill>
                  <a:srgbClr val="FF0000"/>
                </a:solidFill>
              </a:rPr>
              <a:t> :</a:t>
            </a:r>
            <a:r>
              <a:rPr lang="en-US" altLang="en-US" dirty="0" err="1" smtClean="0">
                <a:solidFill>
                  <a:srgbClr val="FF0000"/>
                </a:solidFill>
              </a:rPr>
              <a:t>Toán</a:t>
            </a:r>
            <a:r>
              <a:rPr lang="en-US" altLang="en-US" dirty="0" smtClean="0">
                <a:solidFill>
                  <a:srgbClr val="FF0000"/>
                </a:solidFill>
              </a:rPr>
              <a:t/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err="1" smtClean="0">
                <a:solidFill>
                  <a:srgbClr val="FF0000"/>
                </a:solidFill>
              </a:rPr>
              <a:t>Bài</a:t>
            </a:r>
            <a:r>
              <a:rPr lang="en-US" altLang="en-US" dirty="0" smtClean="0">
                <a:solidFill>
                  <a:srgbClr val="FF0000"/>
                </a:solidFill>
              </a:rPr>
              <a:t>: </a:t>
            </a:r>
            <a:r>
              <a:rPr lang="en-US" altLang="en-US" dirty="0" err="1" smtClean="0">
                <a:solidFill>
                  <a:srgbClr val="FF0000"/>
                </a:solidFill>
              </a:rPr>
              <a:t>Bảng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các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số</a:t>
            </a:r>
            <a:r>
              <a:rPr lang="en-US" altLang="en-US" dirty="0" smtClean="0">
                <a:solidFill>
                  <a:srgbClr val="FF0000"/>
                </a:solidFill>
              </a:rPr>
              <a:t> </a:t>
            </a:r>
            <a:r>
              <a:rPr lang="en-US" altLang="en-US" dirty="0" err="1" smtClean="0">
                <a:solidFill>
                  <a:srgbClr val="FF0000"/>
                </a:solidFill>
              </a:rPr>
              <a:t>từ</a:t>
            </a:r>
            <a:r>
              <a:rPr lang="en-US" altLang="en-US" dirty="0" smtClean="0">
                <a:solidFill>
                  <a:srgbClr val="FF0000"/>
                </a:solidFill>
              </a:rPr>
              <a:t> 1 </a:t>
            </a:r>
            <a:r>
              <a:rPr lang="en-US" altLang="en-US" dirty="0" err="1" smtClean="0">
                <a:solidFill>
                  <a:srgbClr val="FF0000"/>
                </a:solidFill>
              </a:rPr>
              <a:t>đến</a:t>
            </a:r>
            <a:r>
              <a:rPr lang="en-US" altLang="en-US" dirty="0" smtClean="0">
                <a:solidFill>
                  <a:srgbClr val="FF0000"/>
                </a:solidFill>
              </a:rPr>
              <a:t> 100	 </a:t>
            </a:r>
            <a:br>
              <a:rPr lang="en-US" altLang="en-US" dirty="0" smtClean="0">
                <a:solidFill>
                  <a:srgbClr val="FF0000"/>
                </a:solidFill>
              </a:rPr>
            </a:br>
            <a:r>
              <a:rPr lang="en-US" altLang="en-US" dirty="0" err="1" smtClean="0">
                <a:solidFill>
                  <a:srgbClr val="FF0000"/>
                </a:solidFill>
              </a:rPr>
              <a:t>Tuần</a:t>
            </a:r>
            <a:r>
              <a:rPr lang="en-US" altLang="en-US" dirty="0" smtClean="0">
                <a:solidFill>
                  <a:srgbClr val="FF0000"/>
                </a:solidFill>
              </a:rPr>
              <a:t> 27</a:t>
            </a:r>
          </a:p>
        </p:txBody>
      </p:sp>
      <p:pic>
        <p:nvPicPr>
          <p:cNvPr id="4102" name="Picture 2" descr="POINSET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5" descr="POINSET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4288" y="4321175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4" name="Picture 4" descr="POINSET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634163" y="4762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6" descr="POINSET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634163" y="4325938"/>
            <a:ext cx="2514600" cy="250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9739988"/>
      </p:ext>
    </p:extLst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106606" fill="hold"/>
                                        <p:tgtEl>
                                          <p:spTgt spid="410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9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106"/>
                </p:tgtEl>
              </p:cMediaNode>
            </p:audio>
          </p:childTnLst>
        </p:cTn>
      </p:par>
    </p:tnLst>
    <p:bldLst>
      <p:bldP spid="4098" grpId="0" animBg="1"/>
      <p:bldP spid="4099" grpId="0" build="p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75656" y="332656"/>
            <a:ext cx="2026568" cy="1066130"/>
          </a:xfrm>
        </p:spPr>
        <p:txBody>
          <a:bodyPr/>
          <a:lstStyle/>
          <a:p>
            <a:pPr algn="l"/>
            <a:r>
              <a:rPr lang="en-US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1:</a:t>
            </a:r>
            <a:endParaRPr lang="en-US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9712" y="1628800"/>
            <a:ext cx="5760640" cy="324036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liền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97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……</a:t>
            </a:r>
          </a:p>
          <a:p>
            <a:pPr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liền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của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98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……</a:t>
            </a:r>
          </a:p>
          <a:p>
            <a:pPr>
              <a:lnSpc>
                <a:spcPct val="150000"/>
              </a:lnSpc>
              <a:spcBef>
                <a:spcPts val="1800"/>
              </a:spcBef>
              <a:spcAft>
                <a:spcPts val="1800"/>
              </a:spcAft>
              <a:buFontTx/>
              <a:buChar char="-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Số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liền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cảu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99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là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 …..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52361" y="1764105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98</a:t>
            </a:r>
            <a:endParaRPr lang="en-US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452361" y="2916233"/>
            <a:ext cx="6399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99</a:t>
            </a:r>
            <a:endParaRPr lang="en-US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4735" y="4140369"/>
            <a:ext cx="8675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100</a:t>
            </a:r>
            <a:endParaRPr lang="en-US" sz="32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uiExpand="1" build="p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01916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8964488" cy="1268760"/>
          </a:xfrm>
        </p:spPr>
        <p:txBody>
          <a:bodyPr>
            <a:noAutofit/>
          </a:bodyPr>
          <a:lstStyle/>
          <a:p>
            <a:pPr algn="l">
              <a:lnSpc>
                <a:spcPct val="130000"/>
              </a:lnSpc>
            </a:pP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2: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Viết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còn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thiếu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vào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ô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trống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8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100:</a:t>
            </a:r>
            <a:endParaRPr lang="en-US" sz="2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7168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8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8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8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8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168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168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7168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7168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168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9176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9176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9176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9176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9176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69176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9176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69176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9176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9176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1184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1184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1184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1184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1184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1184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41184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41184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41184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41184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3192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13192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3192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13192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13192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13192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13192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13192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3192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13192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85200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5200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200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85200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85200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85200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5200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5200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85200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5200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57208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57208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57208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57208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57208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7208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57208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57208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57208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57208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29216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29216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9216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29216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9216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29216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29216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29216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9216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29216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01232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01232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01232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01232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01232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01232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601232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01232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601232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01232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3232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73232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73232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73232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73232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73232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73232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673232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73232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73232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45240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45240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45240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45240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745240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5240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45240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745240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45240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45240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3" name="Rectangle 232"/>
          <p:cNvSpPr/>
          <p:nvPr/>
        </p:nvSpPr>
        <p:spPr>
          <a:xfrm>
            <a:off x="1691680" y="234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22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1691680" y="342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42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5" name="Rectangle 234"/>
          <p:cNvSpPr/>
          <p:nvPr/>
        </p:nvSpPr>
        <p:spPr>
          <a:xfrm>
            <a:off x="1691680" y="450912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62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6" name="Rectangle 235"/>
          <p:cNvSpPr/>
          <p:nvPr/>
        </p:nvSpPr>
        <p:spPr>
          <a:xfrm>
            <a:off x="1691680" y="504924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72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7" name="Rectangle 236"/>
          <p:cNvSpPr/>
          <p:nvPr/>
        </p:nvSpPr>
        <p:spPr>
          <a:xfrm>
            <a:off x="1691680" y="558924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82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8" name="Rectangle 237"/>
          <p:cNvSpPr/>
          <p:nvPr/>
        </p:nvSpPr>
        <p:spPr>
          <a:xfrm>
            <a:off x="2411760" y="180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13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9" name="Rectangle 238"/>
          <p:cNvSpPr/>
          <p:nvPr/>
        </p:nvSpPr>
        <p:spPr>
          <a:xfrm>
            <a:off x="2411760" y="288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33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0" name="Rectangle 239"/>
          <p:cNvSpPr/>
          <p:nvPr/>
        </p:nvSpPr>
        <p:spPr>
          <a:xfrm>
            <a:off x="2411760" y="396911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53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1" name="Rectangle 240"/>
          <p:cNvSpPr/>
          <p:nvPr/>
        </p:nvSpPr>
        <p:spPr>
          <a:xfrm>
            <a:off x="2411760" y="504923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73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2411760" y="612935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93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3" name="Rectangle 242"/>
          <p:cNvSpPr/>
          <p:nvPr/>
        </p:nvSpPr>
        <p:spPr>
          <a:xfrm>
            <a:off x="3131840" y="234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24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4" name="Rectangle 243"/>
          <p:cNvSpPr/>
          <p:nvPr/>
        </p:nvSpPr>
        <p:spPr>
          <a:xfrm>
            <a:off x="3131840" y="342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44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5" name="Rectangle 244"/>
          <p:cNvSpPr/>
          <p:nvPr/>
        </p:nvSpPr>
        <p:spPr>
          <a:xfrm>
            <a:off x="3131840" y="450912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64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6" name="Rectangle 245"/>
          <p:cNvSpPr/>
          <p:nvPr/>
        </p:nvSpPr>
        <p:spPr>
          <a:xfrm>
            <a:off x="3131840" y="558924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84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7" name="Rectangle 246"/>
          <p:cNvSpPr/>
          <p:nvPr/>
        </p:nvSpPr>
        <p:spPr>
          <a:xfrm>
            <a:off x="3851920" y="180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8" name="Rectangle 247"/>
          <p:cNvSpPr/>
          <p:nvPr/>
        </p:nvSpPr>
        <p:spPr>
          <a:xfrm>
            <a:off x="3851920" y="288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35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9" name="Rectangle 248"/>
          <p:cNvSpPr/>
          <p:nvPr/>
        </p:nvSpPr>
        <p:spPr>
          <a:xfrm>
            <a:off x="3851920" y="396911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55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0" name="Rectangle 249"/>
          <p:cNvSpPr/>
          <p:nvPr/>
        </p:nvSpPr>
        <p:spPr>
          <a:xfrm>
            <a:off x="3851920" y="504923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75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1" name="Rectangle 250"/>
          <p:cNvSpPr/>
          <p:nvPr/>
        </p:nvSpPr>
        <p:spPr>
          <a:xfrm>
            <a:off x="3851920" y="612935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95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2" name="Rectangle 251"/>
          <p:cNvSpPr/>
          <p:nvPr/>
        </p:nvSpPr>
        <p:spPr>
          <a:xfrm>
            <a:off x="4572000" y="234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26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3" name="Rectangle 252"/>
          <p:cNvSpPr/>
          <p:nvPr/>
        </p:nvSpPr>
        <p:spPr>
          <a:xfrm>
            <a:off x="4572000" y="342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46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4" name="Rectangle 253"/>
          <p:cNvSpPr/>
          <p:nvPr/>
        </p:nvSpPr>
        <p:spPr>
          <a:xfrm>
            <a:off x="4572000" y="450912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66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5" name="Rectangle 254"/>
          <p:cNvSpPr/>
          <p:nvPr/>
        </p:nvSpPr>
        <p:spPr>
          <a:xfrm>
            <a:off x="4572000" y="558924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86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" name="Rectangle 255"/>
          <p:cNvSpPr/>
          <p:nvPr/>
        </p:nvSpPr>
        <p:spPr>
          <a:xfrm>
            <a:off x="5292080" y="180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17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7" name="Rectangle 256"/>
          <p:cNvSpPr/>
          <p:nvPr/>
        </p:nvSpPr>
        <p:spPr>
          <a:xfrm>
            <a:off x="5292080" y="288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37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8" name="Rectangle 257"/>
          <p:cNvSpPr/>
          <p:nvPr/>
        </p:nvSpPr>
        <p:spPr>
          <a:xfrm>
            <a:off x="5292080" y="396911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57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9" name="Rectangle 258"/>
          <p:cNvSpPr/>
          <p:nvPr/>
        </p:nvSpPr>
        <p:spPr>
          <a:xfrm>
            <a:off x="5292080" y="504923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77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0" name="Rectangle 259"/>
          <p:cNvSpPr/>
          <p:nvPr/>
        </p:nvSpPr>
        <p:spPr>
          <a:xfrm>
            <a:off x="5292080" y="612935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97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1" name="Rectangle 260"/>
          <p:cNvSpPr/>
          <p:nvPr/>
        </p:nvSpPr>
        <p:spPr>
          <a:xfrm>
            <a:off x="6012240" y="234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28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2" name="Rectangle 261"/>
          <p:cNvSpPr/>
          <p:nvPr/>
        </p:nvSpPr>
        <p:spPr>
          <a:xfrm>
            <a:off x="6012240" y="342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48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Rectangle 262"/>
          <p:cNvSpPr/>
          <p:nvPr/>
        </p:nvSpPr>
        <p:spPr>
          <a:xfrm>
            <a:off x="6012240" y="450912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68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4" name="Rectangle 263"/>
          <p:cNvSpPr/>
          <p:nvPr/>
        </p:nvSpPr>
        <p:spPr>
          <a:xfrm>
            <a:off x="6012240" y="558924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88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5" name="Rectangle 264"/>
          <p:cNvSpPr/>
          <p:nvPr/>
        </p:nvSpPr>
        <p:spPr>
          <a:xfrm>
            <a:off x="6732240" y="180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19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6" name="Rectangle 265"/>
          <p:cNvSpPr/>
          <p:nvPr/>
        </p:nvSpPr>
        <p:spPr>
          <a:xfrm>
            <a:off x="6732240" y="288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39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7" name="Rectangle 266"/>
          <p:cNvSpPr/>
          <p:nvPr/>
        </p:nvSpPr>
        <p:spPr>
          <a:xfrm>
            <a:off x="6732240" y="396911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59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8" name="Rectangle 267"/>
          <p:cNvSpPr/>
          <p:nvPr/>
        </p:nvSpPr>
        <p:spPr>
          <a:xfrm>
            <a:off x="6732240" y="504923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79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9" name="Rectangle 268"/>
          <p:cNvSpPr/>
          <p:nvPr/>
        </p:nvSpPr>
        <p:spPr>
          <a:xfrm>
            <a:off x="6732240" y="612935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99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0" name="Rectangle 269"/>
          <p:cNvSpPr/>
          <p:nvPr/>
        </p:nvSpPr>
        <p:spPr>
          <a:xfrm>
            <a:off x="7452320" y="2348872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30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1" name="Rectangle 270"/>
          <p:cNvSpPr/>
          <p:nvPr/>
        </p:nvSpPr>
        <p:spPr>
          <a:xfrm>
            <a:off x="7452320" y="2889008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40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2" name="Rectangle 271"/>
          <p:cNvSpPr/>
          <p:nvPr/>
        </p:nvSpPr>
        <p:spPr>
          <a:xfrm>
            <a:off x="7452320" y="342900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50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3" name="Rectangle 272"/>
          <p:cNvSpPr/>
          <p:nvPr/>
        </p:nvSpPr>
        <p:spPr>
          <a:xfrm>
            <a:off x="7452320" y="450912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70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4" name="Rectangle 273"/>
          <p:cNvSpPr/>
          <p:nvPr/>
        </p:nvSpPr>
        <p:spPr>
          <a:xfrm>
            <a:off x="7452320" y="558924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90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7452320" y="6129360"/>
            <a:ext cx="720000" cy="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100</a:t>
            </a:r>
            <a:endParaRPr lang="en-US" sz="2500" b="1" dirty="0">
              <a:solidFill>
                <a:schemeClr val="accent6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8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7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5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5" fill="hold">
                      <p:stCondLst>
                        <p:cond delay="indefinite"/>
                      </p:stCondLst>
                      <p:childTnLst>
                        <p:par>
                          <p:cTn id="306" fill="hold">
                            <p:stCondLst>
                              <p:cond delay="0"/>
                            </p:stCondLst>
                            <p:childTnLst>
                              <p:par>
                                <p:cTn id="30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2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5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8" dur="500"/>
                                        <p:tgtEl>
                                          <p:spTgt spid="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9" fill="hold">
                      <p:stCondLst>
                        <p:cond delay="indefinite"/>
                      </p:stCondLst>
                      <p:childTnLst>
                        <p:par>
                          <p:cTn id="320" fill="hold">
                            <p:stCondLst>
                              <p:cond delay="0"/>
                            </p:stCondLst>
                            <p:childTnLst>
                              <p:par>
                                <p:cTn id="3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3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6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9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2" dur="500"/>
                                        <p:tgtEl>
                                          <p:spTgt spid="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5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0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3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6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9" dur="500"/>
                                        <p:tgtEl>
                                          <p:spTgt spid="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2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3" fill="hold">
                      <p:stCondLst>
                        <p:cond delay="indefinite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7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0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3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6" dur="500"/>
                                        <p:tgtEl>
                                          <p:spTgt spid="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9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0" fill="hold">
                      <p:stCondLst>
                        <p:cond delay="indefinite"/>
                      </p:stCondLst>
                      <p:childTnLst>
                        <p:par>
                          <p:cTn id="371" fill="hold">
                            <p:stCondLst>
                              <p:cond delay="0"/>
                            </p:stCondLst>
                            <p:childTnLst>
                              <p:par>
                                <p:cTn id="3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4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7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0" dur="500"/>
                                        <p:tgtEl>
                                          <p:spTgt spid="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3" dur="500"/>
                                        <p:tgtEl>
                                          <p:spTgt spid="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8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1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4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0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1" fill="hold">
                      <p:stCondLst>
                        <p:cond delay="indefinite"/>
                      </p:stCondLst>
                      <p:childTnLst>
                        <p:par>
                          <p:cTn id="402" fill="hold">
                            <p:stCondLst>
                              <p:cond delay="0"/>
                            </p:stCondLst>
                            <p:childTnLst>
                              <p:par>
                                <p:cTn id="40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5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8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1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4" dur="500"/>
                                        <p:tgtEl>
                                          <p:spTgt spid="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7" dur="500"/>
                                        <p:tgtEl>
                                          <p:spTgt spid="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8" fill="hold">
                      <p:stCondLst>
                        <p:cond delay="indefinite"/>
                      </p:stCondLst>
                      <p:childTnLst>
                        <p:par>
                          <p:cTn id="419" fill="hold">
                            <p:stCondLst>
                              <p:cond delay="0"/>
                            </p:stCondLst>
                            <p:childTnLst>
                              <p:par>
                                <p:cTn id="4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2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5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8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1" dur="500"/>
                                        <p:tgtEl>
                                          <p:spTgt spid="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4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9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2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5" dur="500"/>
                                        <p:tgtEl>
                                          <p:spTgt spid="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8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1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2" grpId="0" animBg="1"/>
      <p:bldP spid="83" grpId="0" animBg="1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233" grpId="0"/>
      <p:bldP spid="234" grpId="0"/>
      <p:bldP spid="235" grpId="0"/>
      <p:bldP spid="236" grpId="0"/>
      <p:bldP spid="237" grpId="0"/>
      <p:bldP spid="238" grpId="0"/>
      <p:bldP spid="239" grpId="0"/>
      <p:bldP spid="240" grpId="0"/>
      <p:bldP spid="241" grpId="0"/>
      <p:bldP spid="242" grpId="0"/>
      <p:bldP spid="243" grpId="0"/>
      <p:bldP spid="244" grpId="0"/>
      <p:bldP spid="245" grpId="0"/>
      <p:bldP spid="246" grpId="0"/>
      <p:bldP spid="247" grpId="0"/>
      <p:bldP spid="248" grpId="0"/>
      <p:bldP spid="249" grpId="0"/>
      <p:bldP spid="250" grpId="0"/>
      <p:bldP spid="251" grpId="0"/>
      <p:bldP spid="252" grpId="0"/>
      <p:bldP spid="253" grpId="0"/>
      <p:bldP spid="254" grpId="0"/>
      <p:bldP spid="255" grpId="0"/>
      <p:bldP spid="256" grpId="0"/>
      <p:bldP spid="257" grpId="0"/>
      <p:bldP spid="258" grpId="0"/>
      <p:bldP spid="259" grpId="0"/>
      <p:bldP spid="260" grpId="0"/>
      <p:bldP spid="261" grpId="0"/>
      <p:bldP spid="262" grpId="0"/>
      <p:bldP spid="263" grpId="0"/>
      <p:bldP spid="264" grpId="0"/>
      <p:bldP spid="265" grpId="0"/>
      <p:bldP spid="266" grpId="0"/>
      <p:bldP spid="267" grpId="0"/>
      <p:bldP spid="268" grpId="0"/>
      <p:bldP spid="269" grpId="0"/>
      <p:bldP spid="270" grpId="0"/>
      <p:bldP spid="271" grpId="0"/>
      <p:bldP spid="272" grpId="0"/>
      <p:bldP spid="273" grpId="0"/>
      <p:bldP spid="274" grpId="0"/>
      <p:bldP spid="27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94322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85800" y="609600"/>
            <a:ext cx="7239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5400">
              <a:latin typeface=".VnArial" panose="020B7200000000000000" pitchFamily="34" charset="0"/>
            </a:endParaRPr>
          </a:p>
        </p:txBody>
      </p:sp>
      <p:pic>
        <p:nvPicPr>
          <p:cNvPr id="11267" name="Picture 5" descr="chet sap gay cay r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TextBox 1"/>
          <p:cNvSpPr txBox="1">
            <a:spLocks noChangeArrowheads="1"/>
          </p:cNvSpPr>
          <p:nvPr/>
        </p:nvSpPr>
        <p:spPr bwMode="auto">
          <a:xfrm>
            <a:off x="2057400" y="1952625"/>
            <a:ext cx="6781800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5400">
                <a:solidFill>
                  <a:srgbClr val="FF0000"/>
                </a:solidFill>
                <a:latin typeface=".VnArial" panose="020B7200000000000000" pitchFamily="34" charset="0"/>
              </a:rPr>
              <a:t>Nghỉ giữa tiết</a:t>
            </a:r>
          </a:p>
        </p:txBody>
      </p:sp>
    </p:spTree>
    <p:extLst>
      <p:ext uri="{BB962C8B-B14F-4D97-AF65-F5344CB8AC3E}">
        <p14:creationId xmlns:p14="http://schemas.microsoft.com/office/powerpoint/2010/main" val="4138314083"/>
      </p:ext>
    </p:extLst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97168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8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7168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7168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97168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7168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7168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7168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7168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97168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91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9176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9176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69176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9176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69176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69176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69176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69176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69176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169176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92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1184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1184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1184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1184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1184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41184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41184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41184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41184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41184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93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3192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313192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13192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13192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313192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13192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313192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13192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313192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13192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94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385200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385200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385200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85200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385200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385200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85200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85200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85200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85200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95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57208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457208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57208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457208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457208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457208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57208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457208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457208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457208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96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29216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29216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9216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29216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9216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29216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29216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529216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9216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529216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97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601232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01232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601232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601232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01232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01232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Rectangle 79"/>
          <p:cNvSpPr/>
          <p:nvPr/>
        </p:nvSpPr>
        <p:spPr>
          <a:xfrm>
            <a:off x="601232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601232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601232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601232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98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6732320" y="126874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732320" y="180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6732320" y="2348864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6732320" y="288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732320" y="342899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6732320" y="396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6732320" y="450911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6732320" y="504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6732320" y="558923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6732320" y="61293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99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7452400" y="126875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5" name="Rectangle 94"/>
          <p:cNvSpPr/>
          <p:nvPr/>
        </p:nvSpPr>
        <p:spPr>
          <a:xfrm>
            <a:off x="7452400" y="180888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6" name="Rectangle 95"/>
          <p:cNvSpPr/>
          <p:nvPr/>
        </p:nvSpPr>
        <p:spPr>
          <a:xfrm>
            <a:off x="7452400" y="2348872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7452400" y="2889008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8" name="Rectangle 97"/>
          <p:cNvSpPr/>
          <p:nvPr/>
        </p:nvSpPr>
        <p:spPr>
          <a:xfrm>
            <a:off x="7452400" y="342900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7452400" y="396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7452400" y="450912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70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7452400" y="504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80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7452400" y="558924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90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3" name="Rectangle 102"/>
          <p:cNvSpPr/>
          <p:nvPr/>
        </p:nvSpPr>
        <p:spPr>
          <a:xfrm>
            <a:off x="7452400" y="6129360"/>
            <a:ext cx="720000" cy="5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100</a:t>
            </a:r>
            <a:endParaRPr lang="en-US" sz="25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179512" y="44624"/>
            <a:ext cx="67788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Bài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3: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Trong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bảng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 </a:t>
            </a:r>
            <a:r>
              <a:rPr lang="en-US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đến</a:t>
            </a:r>
            <a:r>
              <a:rPr lang="en-US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100:</a:t>
            </a:r>
            <a:endParaRPr lang="en-US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963270" y="620688"/>
            <a:ext cx="454483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một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899592" y="620688"/>
            <a:ext cx="378180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tròn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chục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27584" y="620688"/>
            <a:ext cx="502733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bé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894927" y="620688"/>
            <a:ext cx="5189241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lớn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nhất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827584" y="620688"/>
            <a:ext cx="6324167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đ)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chữ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giống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nhau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1043608" y="620688"/>
            <a:ext cx="475001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chục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3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1115616" y="620688"/>
            <a:ext cx="498726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Các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số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hàng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đơn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vị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6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là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en-U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9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3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4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9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0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9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1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5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76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20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9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0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1" dur="2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7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8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9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1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2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3" dur="20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5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7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1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11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2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3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7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4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127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9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3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5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5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5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6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3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64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6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1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72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17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7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81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9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19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00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1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3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04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5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08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9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5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16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7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9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20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1" dur="2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6600"/>
                                      </p:to>
                                    </p:animClr>
                                    <p:set>
                                      <p:cBhvr>
                                        <p:cTn id="224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9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40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1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3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44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5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48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9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52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5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56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7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9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60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1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3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64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6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7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68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9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0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1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7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4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5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FFFF"/>
                                      </p:to>
                                    </p:animClr>
                                    <p:set>
                                      <p:cBhvr>
                                        <p:cTn id="276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7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8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 animBg="1"/>
      <p:bldP spid="94" grpId="0" animBg="1"/>
      <p:bldP spid="105" grpId="0"/>
      <p:bldP spid="105" grpId="1"/>
      <p:bldP spid="106" grpId="0"/>
      <p:bldP spid="106" grpId="1"/>
      <p:bldP spid="107" grpId="0"/>
      <p:bldP spid="107" grpId="1"/>
      <p:bldP spid="108" grpId="0"/>
      <p:bldP spid="108" grpId="1"/>
      <p:bldP spid="109" grpId="0"/>
      <p:bldP spid="109" grpId="1"/>
      <p:bldP spid="110" grpId="0"/>
      <p:bldP spid="110" grpId="1"/>
      <p:bldP spid="111" grpId="0"/>
      <p:bldP spid="111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988840"/>
            <a:ext cx="8229600" cy="1143000"/>
          </a:xfrm>
        </p:spPr>
        <p:txBody>
          <a:bodyPr>
            <a:noAutofit/>
            <a:scene3d>
              <a:camera prst="perspectiveBelow"/>
              <a:lightRig rig="threePt" dir="t"/>
            </a:scene3d>
          </a:bodyPr>
          <a:lstStyle/>
          <a:p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ơn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dirty="0" err="1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5400" dirty="0" smtClean="0">
                <a:solidFill>
                  <a:srgbClr val="00B050"/>
                </a:solidFill>
                <a:effectLst>
                  <a:reflection blurRad="6350" stA="60000" endA="900" endPos="58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endParaRPr lang="en-US" sz="5400" dirty="0">
              <a:solidFill>
                <a:srgbClr val="00B050"/>
              </a:solidFill>
              <a:effectLst>
                <a:reflection blurRad="6350" stA="60000" endA="900" endPos="58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.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355</Words>
  <Application>Microsoft Office PowerPoint</Application>
  <PresentationFormat>On-screen Show (4:3)</PresentationFormat>
  <Paragraphs>222</Paragraphs>
  <Slides>8</Slides>
  <Notes>1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.VnArial</vt:lpstr>
      <vt:lpstr>Arial</vt:lpstr>
      <vt:lpstr>Calibri</vt:lpstr>
      <vt:lpstr>Times New Roman</vt:lpstr>
      <vt:lpstr>Wingdings</vt:lpstr>
      <vt:lpstr>Office Theme</vt:lpstr>
      <vt:lpstr>     TRƯỜNG TIỂU HỌC VŨ XUÂN THIỀU </vt:lpstr>
      <vt:lpstr>Bài 1:</vt:lpstr>
      <vt:lpstr>PowerPoint Presentation</vt:lpstr>
      <vt:lpstr>Bài 2: Viết số còn thiếu vào ô trống trong bảng các số  từ 1 đến 100:</vt:lpstr>
      <vt:lpstr>PowerPoint Presentation</vt:lpstr>
      <vt:lpstr>PowerPoint Presentation</vt:lpstr>
      <vt:lpstr>PowerPoint Presentation</vt:lpstr>
      <vt:lpstr>Cảm ơn thầy cô  đã chú ý lắng nghe!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Chom.Chom</dc:creator>
  <cp:lastModifiedBy>Acer</cp:lastModifiedBy>
  <cp:revision>17</cp:revision>
  <dcterms:created xsi:type="dcterms:W3CDTF">2017-06-17T23:14:55Z</dcterms:created>
  <dcterms:modified xsi:type="dcterms:W3CDTF">2020-01-13T14:18:42Z</dcterms:modified>
</cp:coreProperties>
</file>