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79" r:id="rId7"/>
    <p:sldId id="264" r:id="rId8"/>
    <p:sldId id="265" r:id="rId9"/>
    <p:sldId id="266" r:id="rId10"/>
    <p:sldId id="268" r:id="rId11"/>
    <p:sldId id="269" r:id="rId12"/>
    <p:sldId id="270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1" y="-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9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4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7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7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5116-6C2F-4873-B24B-65D79D030A5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1.wav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image" Target="../media/image29.gi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8.gif"/><Relationship Id="rId4" Type="http://schemas.openxmlformats.org/officeDocument/2006/relationships/image" Target="../media/image2.wmf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9.w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32504"/>
              </p:ext>
            </p:extLst>
          </p:nvPr>
        </p:nvGraphicFramePr>
        <p:xfrm>
          <a:off x="1009935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935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AutoShape 4">
            <a:hlinkClick r:id="" action="ppaction://noaction" highlightClick="1"/>
            <a:hlinkHover r:id="" action="ppaction://noaction">
              <a:snd r:embed="rId5" name="applause.wav"/>
            </a:hlinkHover>
          </p:cNvPr>
          <p:cNvSpPr>
            <a:spLocks noChangeArrowheads="1"/>
          </p:cNvSpPr>
          <p:nvPr/>
        </p:nvSpPr>
        <p:spPr bwMode="auto">
          <a:xfrm>
            <a:off x="8229600" y="6477000"/>
            <a:ext cx="330200" cy="2301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52" name="WordArt 14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63246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720725" y="389415"/>
            <a:ext cx="11440160" cy="812704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347039"/>
                <a:gd name="adj2" fmla="val 51052"/>
              </a:avLst>
            </a:prstTxWarp>
          </a:bodyPr>
          <a:lstStyle/>
          <a:p>
            <a:pPr algn="ctr">
              <a:defRPr/>
            </a:pP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Kính chào quý thầy cô giáo và các em học sinh </a:t>
            </a: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4305300" y="3457575"/>
            <a:ext cx="38100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</a:t>
            </a:r>
          </a:p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  <p:graphicFrame>
        <p:nvGraphicFramePr>
          <p:cNvPr id="2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542234"/>
              </p:ext>
            </p:extLst>
          </p:nvPr>
        </p:nvGraphicFramePr>
        <p:xfrm>
          <a:off x="38100" y="-40640"/>
          <a:ext cx="142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2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-40640"/>
                        <a:ext cx="1422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WordArt 19"/>
          <p:cNvSpPr>
            <a:spLocks noChangeArrowheads="1" noChangeShapeType="1" noTextEdit="1"/>
          </p:cNvSpPr>
          <p:nvPr/>
        </p:nvSpPr>
        <p:spPr bwMode="auto">
          <a:xfrm>
            <a:off x="3048000" y="152401"/>
            <a:ext cx="59436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sq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kern="10" dirty="0" smtClean="0">
                <a:ln w="9525" cap="sq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9525" cap="sq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XUÂN THIỀU</a:t>
            </a:r>
            <a:endParaRPr lang="en-US" sz="3600" kern="10" dirty="0">
              <a:ln w="9525" cap="sq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7" name="Picture 10" descr="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187576"/>
            <a:ext cx="1441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Box 19"/>
          <p:cNvSpPr txBox="1">
            <a:spLocks noChangeArrowheads="1"/>
          </p:cNvSpPr>
          <p:nvPr/>
        </p:nvSpPr>
        <p:spPr bwMode="auto">
          <a:xfrm>
            <a:off x="3618413" y="4999669"/>
            <a:ext cx="686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viên:Lê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47851" y="2025650"/>
            <a:ext cx="8569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bạn hãy cùng nhau trao đổi, quan sát kết quả khi gõ lệnh và điền vào chỗ chấm vào bảng trang 109: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2*5</a:t>
            </a:r>
            <a:endParaRPr lang="vi-VN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953126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999164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999164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6046789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183314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230939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622425"/>
            <a:ext cx="79200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690939" y="3132138"/>
            <a:ext cx="3768725" cy="1008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tính: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5= 10</a:t>
            </a:r>
          </a:p>
          <a:p>
            <a:pPr algn="ctr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quả: 10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2959100" y="3636964"/>
            <a:ext cx="731838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87487" y="4922839"/>
            <a:ext cx="9145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Trong Logo khi thực hiện phép toán có chứa dấu nhân và chia, sẽ được viết lần lượt như sau: * và  /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9575" y="2565400"/>
            <a:ext cx="41290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7104063" y="2565400"/>
            <a:ext cx="3484562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9575" y="1412875"/>
            <a:ext cx="89535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 lệnh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&lt;biểu thức&gt; 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 &lt;biểu thức&gt;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(Pr)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Lệnh thực hiện phép toán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Là các phép toán em cần tìm kết quả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Ví dụ: Pr 2*5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0700" y="1535114"/>
            <a:ext cx="8877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Thực hiện 2 phép tính dưới đây và cho biết kết quả: ( thời gian 1p)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2*5+3</a:t>
            </a: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b,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2*(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 + 3)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952750" y="3843339"/>
            <a:ext cx="6553200" cy="216058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hai phép tính trên?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062" y="2486027"/>
            <a:ext cx="82804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vậy: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phép tính, em sử dụng lệnh PrinT (Pr)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tuân theo quy tắc thực hiện phép tính  khi tính toán như toán học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953126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999164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999164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6046789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183314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230939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35634" y="2653032"/>
            <a:ext cx="102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16500" y="3155476"/>
            <a:ext cx="102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  <p:bldP spid="2" grpId="0"/>
      <p:bldP spid="2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phông chữ, kiểu chữ, cỡ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18"/>
          <p:cNvSpPr/>
          <p:nvPr/>
        </p:nvSpPr>
        <p:spPr>
          <a:xfrm>
            <a:off x="4718051" y="3716339"/>
            <a:ext cx="4957763" cy="216693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các bước chọn phông chữ, kiểu chữ, cỡ chữ trong Logo?</a:t>
            </a: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460751" y="2205039"/>
            <a:ext cx="7243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đôi:</a:t>
            </a:r>
            <a:endParaRPr lang="vi-VN" altLang="vi-VN" sz="4400" b="1" u="sng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524375"/>
            <a:ext cx="17145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63" y="1535114"/>
            <a:ext cx="4540250" cy="513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313" y="2233614"/>
            <a:ext cx="3162300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79689" y="1535114"/>
            <a:ext cx="1233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2" idx="2"/>
            <a:endCxn id="10" idx="0"/>
          </p:cNvCxnSpPr>
          <p:nvPr/>
        </p:nvCxnSpPr>
        <p:spPr>
          <a:xfrm>
            <a:off x="3197225" y="2058989"/>
            <a:ext cx="376238" cy="17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36901" y="5702300"/>
            <a:ext cx="1235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4371975" y="4221164"/>
            <a:ext cx="1144588" cy="17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5583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953126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999164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999164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6046789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183314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230939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484314"/>
            <a:ext cx="7620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6"/>
          <p:cNvSpPr txBox="1">
            <a:spLocks noChangeArrowheads="1"/>
          </p:cNvSpPr>
          <p:nvPr/>
        </p:nvSpPr>
        <p:spPr bwMode="auto">
          <a:xfrm>
            <a:off x="4316413" y="1270000"/>
            <a:ext cx="60182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lệnh để Logo thực hiện các biểu thức sau. Điền kết quả vào chỗ chấm: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 + 4 x 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80 + 45 + 55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2015 + 2016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35413" y="765176"/>
            <a:ext cx="0" cy="5465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524001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631950" y="908051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Để có dòng chữ “Truong Tieu Hoc Long Son I”, em gõ lệnh nào dưới đây: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Label “Truong Tieu Hoc Long Son I”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Lebal “Truong Tieu Hoc Long Son I”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9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Label [Truong Tieu Hoc Long Son I]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Lebal [Truong Tieu Hoc Long Son I]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9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5953126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000751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4" y="3711575"/>
            <a:ext cx="8842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9" y="3051175"/>
            <a:ext cx="822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6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524001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631950" y="908051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Để thay đổi phông chữ, cỡ chữ trong Logo em chọn: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Set → Pen Size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Set → Label Font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9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Set → Pen Color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Set → Flood Color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3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5953126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000751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2911475"/>
            <a:ext cx="8842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3873501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6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9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524001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631950" y="908051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Phép tính nào sau đây khi thực hiện trong Logo cho kết quả là 9: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PrinT 2x4+1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PrinT 2*5+1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9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Pr 2x5-1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Pr 2*4+1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7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5953126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000751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4" y="4594225"/>
            <a:ext cx="884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3873501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9" y="3054350"/>
            <a:ext cx="8207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9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687514" y="733426"/>
            <a:ext cx="8245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chọn phông chữ, màu chữ, viết các lệnh để hiện thị dòng chữ theo mẫu, sau đó chia sẻ cho cả lớp quan sát.</a:t>
            </a:r>
            <a:endParaRPr lang="en-US" altLang="vi-VN" sz="4400" b="1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636838"/>
            <a:ext cx="3543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2235200" y="620713"/>
            <a:ext cx="7893050" cy="43926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tiết học</a:t>
            </a:r>
          </a:p>
        </p:txBody>
      </p:sp>
    </p:spTree>
    <p:extLst>
      <p:ext uri="{BB962C8B-B14F-4D97-AF65-F5344CB8AC3E}">
        <p14:creationId xmlns:p14="http://schemas.microsoft.com/office/powerpoint/2010/main" val="2093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03388" y="109538"/>
            <a:ext cx="1295400" cy="10080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2063751" y="469901"/>
            <a:ext cx="1008063" cy="784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2424113" y="830263"/>
            <a:ext cx="647700" cy="423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3137504" y="44624"/>
            <a:ext cx="33185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6912" y="1823887"/>
            <a:ext cx="345707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5126" y="2905726"/>
            <a:ext cx="2186817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89975" y="4084122"/>
            <a:ext cx="2844627" cy="110799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3081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139475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1724435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83018" y="-130975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16817" y="1196752"/>
            <a:ext cx="524086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53128" y="5345340"/>
            <a:ext cx="2175321" cy="1107996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!</a:t>
            </a:r>
          </a:p>
        </p:txBody>
      </p:sp>
      <p:pic>
        <p:nvPicPr>
          <p:cNvPr id="308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716338"/>
            <a:ext cx="14827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3716338"/>
            <a:ext cx="2524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2533" name="TextBox 17"/>
          <p:cNvSpPr txBox="1">
            <a:spLocks noChangeArrowheads="1"/>
          </p:cNvSpPr>
          <p:nvPr/>
        </p:nvSpPr>
        <p:spPr bwMode="auto">
          <a:xfrm>
            <a:off x="1524000" y="-26988"/>
            <a:ext cx="18288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1676401" y="1484313"/>
            <a:ext cx="8740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* Về nhà em xem lại nội dung bài học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* Xem nội dung: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	B. Hoạt động thực hành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	C. Hoạt động ứng dụng, mở rộng. </a:t>
            </a:r>
          </a:p>
        </p:txBody>
      </p:sp>
      <p:pic>
        <p:nvPicPr>
          <p:cNvPr id="2253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24000" y="0"/>
          <a:ext cx="142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3" imgW="1278331" imgH="1273759" progId="">
                  <p:embed/>
                </p:oleObj>
              </mc:Choice>
              <mc:Fallback>
                <p:oleObj name="Clip" r:id="rId3" imgW="1278331" imgH="1273759" progId="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422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8669338" y="3429000"/>
          <a:ext cx="19986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5" imgW="1999793" imgH="1831543" progId="">
                  <p:embed/>
                </p:oleObj>
              </mc:Choice>
              <mc:Fallback>
                <p:oleObj name="Clip" r:id="rId5" imgW="1999793" imgH="1831543" progId="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338" y="3429000"/>
                        <a:ext cx="1998662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1910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48700" y="-14097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9906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 descr="FLOWERS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 descr="FLOWERS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bells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6" descr="bells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4384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WordArt 21"/>
          <p:cNvSpPr>
            <a:spLocks noChangeArrowheads="1" noChangeShapeType="1" noTextEdit="1"/>
          </p:cNvSpPr>
          <p:nvPr/>
        </p:nvSpPr>
        <p:spPr bwMode="auto">
          <a:xfrm>
            <a:off x="3048000" y="1143000"/>
            <a:ext cx="6629400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9" name="WordArt 22"/>
          <p:cNvSpPr>
            <a:spLocks noChangeArrowheads="1" noChangeShapeType="1" noTextEdit="1"/>
          </p:cNvSpPr>
          <p:nvPr/>
        </p:nvSpPr>
        <p:spPr bwMode="auto">
          <a:xfrm>
            <a:off x="2286000" y="3810000"/>
            <a:ext cx="7696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và các em học sinh.</a:t>
            </a:r>
          </a:p>
        </p:txBody>
      </p:sp>
      <p:pic>
        <p:nvPicPr>
          <p:cNvPr id="23570" name="Picture 8" descr="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5226" y="1554164"/>
            <a:ext cx="31781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0" descr="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95425"/>
            <a:ext cx="25161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125538"/>
            <a:ext cx="967232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59375" y="1681164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 về trước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11763" y="213360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Lùi lại sau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11763" y="256540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phải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32401" y="3049589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trái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32401" y="3481389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Nhấc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32401" y="3933509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Hạ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32401" y="4414838"/>
            <a:ext cx="63296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về vị trí xuất phát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59376" y="4840289"/>
            <a:ext cx="6849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đứng ở vị trí hiện tại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59376" y="5272089"/>
            <a:ext cx="5184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ẩn mình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41914" y="5732464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hiện hình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59376" y="6218239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Về vị trí xuất phát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434182" y="47626"/>
            <a:ext cx="11412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hành động của Rùa qua các lệnh sau: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1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3335976"/>
            <a:ext cx="1700213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2092326"/>
            <a:ext cx="7032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2" y="2940689"/>
            <a:ext cx="495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9577" y="3142710"/>
            <a:ext cx="79208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chữ,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279577" y="1351916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Tuesday,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học</a:t>
            </a:r>
            <a:endParaRPr lang="vi-VN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363" y="425561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143251" y="398217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altLang="vi-V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ck Arc 3"/>
          <p:cNvSpPr/>
          <p:nvPr/>
        </p:nvSpPr>
        <p:spPr>
          <a:xfrm rot="16889468">
            <a:off x="1389063" y="204152"/>
            <a:ext cx="1374776" cy="949325"/>
          </a:xfrm>
          <a:prstGeom prst="blockArc">
            <a:avLst>
              <a:gd name="adj1" fmla="val 10893882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6452198">
            <a:off x="1896269" y="374492"/>
            <a:ext cx="1158876" cy="858837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6452198">
            <a:off x="2452689" y="392113"/>
            <a:ext cx="790575" cy="822325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7976" y="626111"/>
            <a:ext cx="295275" cy="3603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" y="1415575"/>
            <a:ext cx="11887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Biết lệnh đầy đủ và lệnh viết tắt trong Logo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của Logo để điều khiển Rùa viết chữ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của Logo để thực hiện các phép tính số học.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3"/>
          <a:stretch>
            <a:fillRect/>
          </a:stretch>
        </p:blipFill>
        <p:spPr bwMode="auto">
          <a:xfrm>
            <a:off x="1524000" y="5013326"/>
            <a:ext cx="914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37" y="1036053"/>
            <a:ext cx="8531276" cy="593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01826" y="158862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 về trước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74902" y="209015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Lùi lại sau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74902" y="2550653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phải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88140" y="2990902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trái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01378" y="3510928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Nhấc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89649" y="3973254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Hạ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74901" y="4472790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về vị trí xuất phát</a:t>
            </a: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2680" y="4916100"/>
            <a:ext cx="547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đứng ở vị trí hiện tại</a:t>
            </a: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32680" y="5347088"/>
            <a:ext cx="5184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ẩn mình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74900" y="5849156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hiện hình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01826" y="6275133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Về vị trí xuất phát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-2075656" y="78513"/>
            <a:ext cx="855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2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319338"/>
            <a:ext cx="7032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014664"/>
            <a:ext cx="495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3" y="1091378"/>
            <a:ext cx="2822172" cy="579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171" y="632872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lệnh em đã biết</a:t>
            </a:r>
          </a:p>
        </p:txBody>
      </p:sp>
    </p:spTree>
    <p:extLst>
      <p:ext uri="{BB962C8B-B14F-4D97-AF65-F5344CB8AC3E}">
        <p14:creationId xmlns:p14="http://schemas.microsoft.com/office/powerpoint/2010/main" val="35102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6675"/>
            <a:ext cx="30448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5241926" y="2492375"/>
            <a:ext cx="4957763" cy="21653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cho biết tên lệnh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chữ?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8175" y="1484313"/>
            <a:ext cx="8496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tìm hiểu sách giáo khoa trang 108 và trả lời câu hỏi sau: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180264" y="4784726"/>
            <a:ext cx="10810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16726" y="5602289"/>
            <a:ext cx="176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vi-VN" alt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9920" y="1812925"/>
            <a:ext cx="1101344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 lệnh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[Noi dung]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Tên lệnh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 dung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Nội dung cần 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Ví dụ: Label [Logo viet chu]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2" grpId="0" animBg="1"/>
      <p:bldP spid="2" grpId="1" animBg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1328738"/>
            <a:ext cx="24368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1774826" y="1558925"/>
            <a:ext cx="8353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cá nhân trên máy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Label [Logo viet chu]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357564"/>
            <a:ext cx="8705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589338"/>
            <a:ext cx="91440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1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990601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09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3"/>
          <a:stretch>
            <a:fillRect/>
          </a:stretch>
        </p:blipFill>
        <p:spPr bwMode="auto">
          <a:xfrm>
            <a:off x="3509964" y="2246313"/>
            <a:ext cx="39893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6"/>
          <p:cNvSpPr txBox="1">
            <a:spLocks noChangeArrowheads="1"/>
          </p:cNvSpPr>
          <p:nvPr/>
        </p:nvSpPr>
        <p:spPr bwMode="auto">
          <a:xfrm>
            <a:off x="1558926" y="768351"/>
            <a:ext cx="7561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để có được dòng chữ như dưới đây em làm thế nào: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445126"/>
            <a:ext cx="16049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445126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492751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5732464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780089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98" y="2024142"/>
            <a:ext cx="6868917" cy="346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22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743</Words>
  <Application>Microsoft Office PowerPoint</Application>
  <PresentationFormat>Custom</PresentationFormat>
  <Paragraphs>130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Tuan Anh</cp:lastModifiedBy>
  <cp:revision>12</cp:revision>
  <dcterms:created xsi:type="dcterms:W3CDTF">2021-04-02T01:10:26Z</dcterms:created>
  <dcterms:modified xsi:type="dcterms:W3CDTF">2022-04-11T13:23:53Z</dcterms:modified>
</cp:coreProperties>
</file>