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271" r:id="rId4"/>
    <p:sldId id="270" r:id="rId5"/>
    <p:sldId id="272" r:id="rId6"/>
    <p:sldId id="273" r:id="rId7"/>
    <p:sldId id="274" r:id="rId8"/>
    <p:sldId id="261" r:id="rId9"/>
    <p:sldId id="258" r:id="rId10"/>
    <p:sldId id="265" r:id="rId11"/>
    <p:sldId id="263" r:id="rId12"/>
    <p:sldId id="264" r:id="rId13"/>
    <p:sldId id="259" r:id="rId14"/>
    <p:sldId id="260" r:id="rId15"/>
    <p:sldId id="266" r:id="rId16"/>
    <p:sldId id="267" r:id="rId17"/>
    <p:sldId id="269" r:id="rId18"/>
    <p:sldId id="268" r:id="rId19"/>
    <p:sldId id="2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EC99-8B40-4429-9E93-33B1D9CAF54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7972-D122-4666-8008-731BD3B4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49F44DE-C053-4CC1-8D67-616482A5F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0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67AAEF02-55D4-4072-A303-150AB687A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4E6F918-FD81-417C-9CE8-785107C77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8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E219DD1-DAB5-4777-A598-AC120F8B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4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D6FC41F-42AF-4602-BF5F-026834A52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93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14838221-D5AB-4843-94B7-D4D44FC31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26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C5667D4-6509-4DA0-817B-47D5D138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E7B095A-C349-4FA8-AF3C-7C7842B7F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6FC9E34-B2FB-4113-8020-DD0947EF3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8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FE9436D-9151-41A2-AB85-CA1A237E7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0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7BB987A-A346-4D90-BFD7-8E26BFE8E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8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04AB04B-D181-4D8D-AD34-61CF77793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186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00FB821-2004-4ECB-A3E1-FE9CE9449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8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B419164-4F18-4908-95B6-4C381A52C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80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CF45C0B-7268-4699-B746-62C685F71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0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A516BF5E-1DA1-4BB7-B81A-34C263B4A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4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4D809CA-01FE-4B82-A834-5661959AE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1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6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47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79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7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2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8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9E18-6933-437B-A326-20E587B2F20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2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0.w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9205" y="3650424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500874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504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0416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1434703" y="1204805"/>
            <a:ext cx="6503193" cy="971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</a:t>
            </a: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76953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 pitchFamily="2" charset="0"/>
              </a:rPr>
              <a:t>3</a:t>
            </a:r>
            <a:endParaRPr lang="en-US" altLang="en-US" sz="3300" b="1">
              <a:solidFill>
                <a:srgbClr val="800000"/>
              </a:solidFill>
              <a:latin typeface="VNI-Bodon-Poster" pitchFamily="2" charset="0"/>
            </a:endParaRP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052295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107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248" y="1214735"/>
            <a:ext cx="734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03012"/>
            <a:ext cx="82296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8" y="2895601"/>
            <a:ext cx="4182851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401" y="2681355"/>
            <a:ext cx="39624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4922535"/>
            <a:ext cx="3962400" cy="1052596"/>
            <a:chOff x="4724400" y="4922535"/>
            <a:chExt cx="3962400" cy="1052596"/>
          </a:xfrm>
        </p:grpSpPr>
        <p:sp>
          <p:nvSpPr>
            <p:cNvPr id="9" name="Rectangle 8"/>
            <p:cNvSpPr/>
            <p:nvPr/>
          </p:nvSpPr>
          <p:spPr>
            <a:xfrm>
              <a:off x="4724400" y="4922535"/>
              <a:ext cx="3962400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5048250"/>
              <a:ext cx="5810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6"/>
    </mc:Choice>
    <mc:Fallback xmlns="">
      <p:transition spd="slow" advTm="5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0935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79460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10132"/>
            <a:ext cx="37338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485244"/>
            <a:ext cx="3733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6759"/>
            <a:ext cx="4648201" cy="32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9"/>
    </mc:Choice>
    <mc:Fallback xmlns="">
      <p:transition spd="slow" advTm="4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2114" y="1793081"/>
            <a:ext cx="8321674" cy="1826557"/>
            <a:chOff x="1158802" y="2332654"/>
            <a:chExt cx="7005711" cy="1826557"/>
          </a:xfrm>
        </p:grpSpPr>
        <p:sp>
          <p:nvSpPr>
            <p:cNvPr id="5" name="Rectangle 4"/>
            <p:cNvSpPr/>
            <p:nvPr/>
          </p:nvSpPr>
          <p:spPr>
            <a:xfrm>
              <a:off x="1158802" y="2404885"/>
              <a:ext cx="700571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View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F5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896" y="2332654"/>
              <a:ext cx="671732" cy="57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9"/>
    </mc:Choice>
    <mc:Fallback xmlns="">
      <p:transition spd="slow" advTm="2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217" y="1976735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58" y="2751231"/>
            <a:ext cx="807719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0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7"/>
    </mc:Choice>
    <mc:Fallback xmlns="">
      <p:transition spd="slow" advTm="3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321" y="2056078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05" y="2875672"/>
            <a:ext cx="3369895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794056" cy="35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7"/>
    </mc:Choice>
    <mc:Fallback xmlns="">
      <p:transition spd="slow" advTm="2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01671"/>
            <a:ext cx="461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943127"/>
            <a:ext cx="625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404792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877" y="2866457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574343"/>
            <a:ext cx="609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35" y="3593100"/>
            <a:ext cx="581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7922" y="4239064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754939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77" y="5216604"/>
            <a:ext cx="808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72753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+V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5"/>
    </mc:Choice>
    <mc:Fallback xmlns="">
      <p:transition spd="slow" advTm="657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1772" y="2362200"/>
            <a:ext cx="6934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8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6"/>
    </mc:Choice>
    <mc:Fallback xmlns=""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5262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724" y="4231623"/>
            <a:ext cx="8316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Chúc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các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em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học</a:t>
            </a:r>
            <a:r>
              <a:rPr lang="en-US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tốt</a:t>
            </a:r>
            <a:endParaRPr lang="en-US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doni MT Black" pitchFamily="18" charset="0"/>
            </a:endParaRPr>
          </a:p>
        </p:txBody>
      </p:sp>
      <p:pic>
        <p:nvPicPr>
          <p:cNvPr id="7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1"/>
    </mc:Choice>
    <mc:Fallback xmlns="">
      <p:transition spd="slow" advTm="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82650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1: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tranh ảnh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54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hình vào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40321"/>
            <a:ext cx="8391525" cy="2763817"/>
            <a:chOff x="-9" y="-88"/>
            <a:chExt cx="4757" cy="2323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88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604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tạo trang trình chiếu, em vào thẻ Home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122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1184577"/>
            <a:ext cx="6324600" cy="59250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Câu 4: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Để lưu bài trình chiếu mới, em chọn?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0547"/>
            <a:ext cx="8391525" cy="2743591"/>
            <a:chOff x="-9" y="-71"/>
            <a:chExt cx="4757" cy="2306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71"/>
              <a:ext cx="4757" cy="6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  <a:endPara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16" y="2973352"/>
            <a:ext cx="1159172" cy="1309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35" y="2958125"/>
            <a:ext cx="1517573" cy="12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781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500188"/>
            <a:ext cx="8763000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Fbruary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44: SAO CHÉP NỘI DUNG</a:t>
            </a:r>
          </a:p>
          <a:p>
            <a:pPr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TỪ PHẦN MỀM KHÁC</a:t>
            </a:r>
            <a:endParaRPr lang="en-US" sz="36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5" name="Group 1324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7" name="Picture 6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124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3"/>
    </mc:Choice>
    <mc:Fallback xmlns="">
      <p:transition spd="slow" advTm="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4" name="Picture 3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28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8" name="Title 1"/>
          <p:cNvSpPr txBox="1">
            <a:spLocks/>
          </p:cNvSpPr>
          <p:nvPr/>
        </p:nvSpPr>
        <p:spPr>
          <a:xfrm>
            <a:off x="533400" y="1676400"/>
            <a:ext cx="8012653" cy="2209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4"/>
    </mc:Choice>
    <mc:Fallback xmlns="">
      <p:transition spd="slow" advTm="9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Rectangle 329"/>
          <p:cNvSpPr/>
          <p:nvPr/>
        </p:nvSpPr>
        <p:spPr>
          <a:xfrm>
            <a:off x="533400" y="1367135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</a:t>
            </a:r>
            <a:r>
              <a:rPr lang="vi-VN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838200" y="2605339"/>
            <a:ext cx="6035627" cy="345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609600" y="2067003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832212" y="2714067"/>
            <a:ext cx="1947204" cy="2924733"/>
          </a:xfrm>
          <a:prstGeom prst="wedgeRoundRectCallout">
            <a:avLst>
              <a:gd name="adj1" fmla="val -149777"/>
              <a:gd name="adj2" fmla="val -103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12" y="2714068"/>
            <a:ext cx="1933136" cy="29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29" grpId="0"/>
      <p:bldP spid="33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6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961" y="1100796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Sao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7"/>
    </mc:Choice>
    <mc:Fallback xmlns="">
      <p:transition spd="slow" advTm="29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67A84DF-AF9B-4AE3-94F8-A289C263733F}"/>
  <p:tag name="ISPRING_RESOURCE_FOLDER" val="E:\VIDEO TIN HOC TIEU HOC\VIDEO TIN HOC 4\BAI 2 SAO CHEP NOI DUNG\"/>
  <p:tag name="ISPRING_PRESENTATION_PATH" val="E:\VIDEO TIN HOC TIEU HOC\VIDEO TIN HOC 4\BAI 2 SAO CHEP NOI DUNG.pptx"/>
  <p:tag name="ISPRING_PROJECT_VERSION" val="9.3"/>
  <p:tag name="ISPRING_PROJECT_FOLDER_UPDATED" val="1"/>
  <p:tag name="ISPRING_SCREEN_RECS_UPDATED" val="E:\VIDEO TIN HOC TIEU HOC\VIDEO TIN HOC 4\BAI 2 SAO CHEP NOI D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4.2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2.2|6.9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7|8.2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2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470</Words>
  <Application>Microsoft Office PowerPoint</Application>
  <PresentationFormat>On-screen Show (4:3)</PresentationFormat>
  <Paragraphs>117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2_Droplet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Tuan Anh</cp:lastModifiedBy>
  <cp:revision>121</cp:revision>
  <dcterms:created xsi:type="dcterms:W3CDTF">2020-04-15T06:35:50Z</dcterms:created>
  <dcterms:modified xsi:type="dcterms:W3CDTF">2022-02-10T07:36:50Z</dcterms:modified>
</cp:coreProperties>
</file>