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57" r:id="rId4"/>
    <p:sldId id="271" r:id="rId5"/>
    <p:sldId id="272" r:id="rId6"/>
    <p:sldId id="260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1.wmf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4.gif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323945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 HỌC VŨ XUÂN THIỀU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263691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HÀO MỪNG QUÝ THẦY CÔ VỀ DỰ GIỜ THĂM LỚP</a:t>
            </a:r>
            <a:endParaRPr lang="en-US" sz="36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049" y="4106602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i="1" u="sng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 4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68725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8969" y="6822548"/>
            <a:ext cx="9144000" cy="4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8690935" y="32466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139390" y="349287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4707880" y="639319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275027" y="522057"/>
            <a:ext cx="85774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608" y="1859340"/>
            <a:ext cx="7082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HIỂU MỘT SỐ LOÀI ĐỘNG VẬT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226525" y="2372687"/>
            <a:ext cx="86494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 Hổ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cọp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/>
          </a:p>
        </p:txBody>
      </p:sp>
      <p:sp>
        <p:nvSpPr>
          <p:cNvPr id="25" name="Rectangle 24"/>
          <p:cNvSpPr/>
          <p:nvPr/>
        </p:nvSpPr>
        <p:spPr>
          <a:xfrm>
            <a:off x="191233" y="3573016"/>
            <a:ext cx="8695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Voi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còn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/>
          </a:p>
        </p:txBody>
      </p:sp>
      <p:sp>
        <p:nvSpPr>
          <p:cNvPr id="26" name="Rectangle 25"/>
          <p:cNvSpPr/>
          <p:nvPr/>
        </p:nvSpPr>
        <p:spPr>
          <a:xfrm>
            <a:off x="191233" y="4398203"/>
            <a:ext cx="8867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Hươu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hươu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070" y="5262299"/>
            <a:ext cx="8808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   Thỏ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9185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69303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306" y="6796518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914304" y="619460"/>
            <a:ext cx="17916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485" y="4273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467544" y="836713"/>
            <a:ext cx="8356052" cy="5184575"/>
          </a:xfrm>
          <a:prstGeom prst="cloudCallout">
            <a:avLst>
              <a:gd name="adj1" fmla="val -43389"/>
              <a:gd name="adj2" fmla="val -8116"/>
            </a:avLst>
          </a:prstGeom>
          <a:solidFill>
            <a:srgbClr val="DFF5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Gõ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Sửa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Chìn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Chỉnh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05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752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1176852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7703" y="2731697"/>
            <a:ext cx="65846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</a:rPr>
              <a:t>Chúc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em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chăm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ngoan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học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giỏi</a:t>
            </a:r>
            <a:endParaRPr lang="en-US" sz="3600" b="1" dirty="0" smtClean="0">
              <a:solidFill>
                <a:srgbClr val="FFFF00"/>
              </a:solidFill>
            </a:endParaRPr>
          </a:p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60471" y="4384617"/>
            <a:ext cx="583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4000" b="1" dirty="0" err="1">
                <a:solidFill>
                  <a:srgbClr val="FFFF00"/>
                </a:solidFill>
              </a:rPr>
              <a:t>Chúc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quý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thầy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cô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sức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khỏe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8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299" y="1176852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31697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15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640" y="2276872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endParaRPr lang="vi-V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284984"/>
            <a:ext cx="69450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TRÒ CHƠI: “AI NHANH AI ĐÚNG?”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8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48" y="-57109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29955" y="1252183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56307" y="2582650"/>
            <a:ext cx="5241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A. Delete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Cut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2331" y="3280304"/>
            <a:ext cx="35854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B. Cut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Copy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82331" y="4013737"/>
            <a:ext cx="3456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C. Delete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Open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1116628" y="4853537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A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71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1" y="23808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06586" y="1380708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Câu 2: Chọn nút và tổ hợp phím nào nào để sao chép văn bản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2210659" y="4323779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B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39912" y="2420888"/>
            <a:ext cx="3464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trl + 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64531" y="3046492"/>
            <a:ext cx="3512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C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050681" y="3693520"/>
            <a:ext cx="3540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C.  Delete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A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8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658" y="-27832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06586" y="1380708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Chọn nút và tổ hợp phím nào nào để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mở và bôi đen văn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2210659" y="4323779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C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39912" y="2420888"/>
            <a:ext cx="3464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trl + 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64531" y="3046492"/>
            <a:ext cx="3512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C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23728" y="3693359"/>
            <a:ext cx="444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 Open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A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0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648674" y="1349737"/>
            <a:ext cx="7821512" cy="248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39: </a:t>
            </a:r>
            <a:r>
              <a:rPr lang="en-US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LUYỆN TẬP TỔNG 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HỢP (</a:t>
            </a:r>
            <a:r>
              <a:rPr lang="en-US" sz="36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tiết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1)</a:t>
            </a:r>
            <a:endParaRPr lang="en-US" sz="3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2731"/>
            <a:ext cx="9144000" cy="6857999"/>
          </a:xfrm>
        </p:spPr>
      </p:pic>
      <p:pic>
        <p:nvPicPr>
          <p:cNvPr id="5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1208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6303" y="5579500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83810" y="337369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182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五角星 6"/>
          <p:cNvSpPr/>
          <p:nvPr/>
        </p:nvSpPr>
        <p:spPr>
          <a:xfrm rot="19938392">
            <a:off x="149476" y="133263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8452295" y="628948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8677981" y="14020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4436476" y="63331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539760" y="1119350"/>
            <a:ext cx="4456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A</a:t>
            </a:r>
            <a:r>
              <a:rPr lang="en-US" sz="2400" b="1" kern="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. </a:t>
            </a:r>
            <a:r>
              <a:rPr lang="en-US" sz="2400" b="1" u="sng" kern="0" dirty="0">
                <a:solidFill>
                  <a:srgbClr val="FF0000"/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HOẠT ĐỘNG THỰC HÀNH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91919" y="1714382"/>
            <a:ext cx="22188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1. Nối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i="1" dirty="0"/>
          </a:p>
        </p:txBody>
      </p:sp>
      <p:sp>
        <p:nvSpPr>
          <p:cNvPr id="24" name="Rounded Rectangle 23"/>
          <p:cNvSpPr/>
          <p:nvPr/>
        </p:nvSpPr>
        <p:spPr>
          <a:xfrm>
            <a:off x="330155" y="2492896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Lưu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35155" y="2492896"/>
            <a:ext cx="132873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Chèn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ảnh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742568" y="2493981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In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054802" y="2493981"/>
            <a:ext cx="2037477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đậm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315296" y="2493981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Căn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lề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trái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86546" y="4767808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Cắt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700323" y="4783517"/>
            <a:ext cx="1734354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màu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790599" y="4725144"/>
            <a:ext cx="142947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51860" y="4797587"/>
            <a:ext cx="1368151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Chèn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hình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9" name="Group 37"/>
          <p:cNvGrpSpPr>
            <a:grpSpLocks/>
          </p:cNvGrpSpPr>
          <p:nvPr/>
        </p:nvGrpSpPr>
        <p:grpSpPr bwMode="auto">
          <a:xfrm>
            <a:off x="457200" y="3657601"/>
            <a:ext cx="8080375" cy="783358"/>
            <a:chOff x="457200" y="3657599"/>
            <a:chExt cx="8079830" cy="902677"/>
          </a:xfrm>
        </p:grpSpPr>
        <p:pic>
          <p:nvPicPr>
            <p:cNvPr id="40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3810000"/>
              <a:ext cx="72813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1754" y="3852171"/>
              <a:ext cx="571500" cy="55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1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3630" y="3657599"/>
              <a:ext cx="533400" cy="902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1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68068" y="3689132"/>
              <a:ext cx="558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18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9790" y="3852171"/>
              <a:ext cx="55327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1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820" y="3825977"/>
              <a:ext cx="348343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7014" y="3865403"/>
              <a:ext cx="528461" cy="509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2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8607" y="3829535"/>
              <a:ext cx="884664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2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151" y="3721894"/>
              <a:ext cx="49775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2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9652" y="3748880"/>
              <a:ext cx="533400" cy="642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2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5770" y="3692051"/>
              <a:ext cx="523875" cy="717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51" name="Straight Arrow Connector 50"/>
          <p:cNvCxnSpPr/>
          <p:nvPr/>
        </p:nvCxnSpPr>
        <p:spPr>
          <a:xfrm>
            <a:off x="1324209" y="3026296"/>
            <a:ext cx="4903975" cy="81164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9" idx="0"/>
          </p:cNvCxnSpPr>
          <p:nvPr/>
        </p:nvCxnSpPr>
        <p:spPr>
          <a:xfrm>
            <a:off x="2607953" y="3026295"/>
            <a:ext cx="678590" cy="71052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267744" y="3021558"/>
            <a:ext cx="2104860" cy="8163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3" idx="0"/>
          </p:cNvCxnSpPr>
          <p:nvPr/>
        </p:nvCxnSpPr>
        <p:spPr>
          <a:xfrm>
            <a:off x="5436097" y="3017073"/>
            <a:ext cx="2111849" cy="66789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061487" y="3017073"/>
            <a:ext cx="3418905" cy="97116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91529" y="4332743"/>
            <a:ext cx="5063982" cy="43506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5" idx="2"/>
          </p:cNvCxnSpPr>
          <p:nvPr/>
        </p:nvCxnSpPr>
        <p:spPr>
          <a:xfrm flipV="1">
            <a:off x="2732750" y="4332743"/>
            <a:ext cx="4245681" cy="4290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1641721" y="4141061"/>
            <a:ext cx="4226423" cy="65609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40" idx="2"/>
          </p:cNvCxnSpPr>
          <p:nvPr/>
        </p:nvCxnSpPr>
        <p:spPr>
          <a:xfrm flipH="1" flipV="1">
            <a:off x="821291" y="4186623"/>
            <a:ext cx="3069687" cy="55326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8166679" y="4731871"/>
            <a:ext cx="7620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Dán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8376014" y="4380211"/>
            <a:ext cx="12409" cy="3936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82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3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0288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" y="6783457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2044837" y="1052736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2299626" y="466487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en-US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1027" name="Picture 3" descr="C:\Users\Administrator\Desktop\khánh\hình ảnh đepj\images (4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" y="3363"/>
            <a:ext cx="9034913" cy="674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4273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2" y="5234403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02795" y="5489645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0" name="五角星 6"/>
          <p:cNvSpPr/>
          <p:nvPr/>
        </p:nvSpPr>
        <p:spPr>
          <a:xfrm rot="19938392">
            <a:off x="8688994" y="298881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1" name="五角星 6"/>
          <p:cNvSpPr/>
          <p:nvPr/>
        </p:nvSpPr>
        <p:spPr>
          <a:xfrm rot="19938392">
            <a:off x="100303" y="313283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2" name="五角星 6"/>
          <p:cNvSpPr/>
          <p:nvPr/>
        </p:nvSpPr>
        <p:spPr>
          <a:xfrm rot="19938392">
            <a:off x="4706792" y="633417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Rectangle 9"/>
          <p:cNvSpPr/>
          <p:nvPr/>
        </p:nvSpPr>
        <p:spPr>
          <a:xfrm>
            <a:off x="1804565" y="1064770"/>
            <a:ext cx="5042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18268" y="1658538"/>
            <a:ext cx="38593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837099"/>
              </p:ext>
            </p:extLst>
          </p:nvPr>
        </p:nvGraphicFramePr>
        <p:xfrm>
          <a:off x="2165893" y="2454345"/>
          <a:ext cx="5997339" cy="2620888"/>
        </p:xfrm>
        <a:graphic>
          <a:graphicData uri="http://schemas.openxmlformats.org/drawingml/2006/table">
            <a:tbl>
              <a:tblPr/>
              <a:tblGrid>
                <a:gridCol w="1999113"/>
                <a:gridCol w="2009391"/>
                <a:gridCol w="1988835"/>
              </a:tblGrid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66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69303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6818909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4273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5186362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14691" y="5591571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五角星 6"/>
          <p:cNvSpPr/>
          <p:nvPr/>
        </p:nvSpPr>
        <p:spPr>
          <a:xfrm rot="19938392">
            <a:off x="4367184" y="445505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4539541" y="580508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8698201" y="319104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93634" y="3211155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Rectangle 20"/>
          <p:cNvSpPr/>
          <p:nvPr/>
        </p:nvSpPr>
        <p:spPr>
          <a:xfrm>
            <a:off x="752065" y="1301674"/>
            <a:ext cx="7939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024220"/>
              </p:ext>
            </p:extLst>
          </p:nvPr>
        </p:nvGraphicFramePr>
        <p:xfrm>
          <a:off x="1149796" y="2492113"/>
          <a:ext cx="3485580" cy="2590800"/>
        </p:xfrm>
        <a:graphic>
          <a:graphicData uri="http://schemas.openxmlformats.org/drawingml/2006/table">
            <a:tbl>
              <a:tblPr/>
              <a:tblGrid>
                <a:gridCol w="670304"/>
                <a:gridCol w="704067"/>
                <a:gridCol w="704067"/>
                <a:gridCol w="704067"/>
                <a:gridCol w="703075"/>
              </a:tblGrid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285695"/>
              </p:ext>
            </p:extLst>
          </p:nvPr>
        </p:nvGraphicFramePr>
        <p:xfrm>
          <a:off x="4879305" y="2540719"/>
          <a:ext cx="3505201" cy="2592288"/>
        </p:xfrm>
        <a:graphic>
          <a:graphicData uri="http://schemas.openxmlformats.org/drawingml/2006/table">
            <a:tbl>
              <a:tblPr/>
              <a:tblGrid>
                <a:gridCol w="674076"/>
                <a:gridCol w="708031"/>
                <a:gridCol w="708031"/>
                <a:gridCol w="708031"/>
                <a:gridCol w="707032"/>
              </a:tblGrid>
              <a:tr h="4320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2241171" y="5186362"/>
            <a:ext cx="117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22633" y="5186362"/>
            <a:ext cx="1209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00797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588</Words>
  <Application>Microsoft Office PowerPoint</Application>
  <PresentationFormat>On-screen Show (4:3)</PresentationFormat>
  <Paragraphs>95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Tuan Anh</cp:lastModifiedBy>
  <cp:revision>62</cp:revision>
  <dcterms:created xsi:type="dcterms:W3CDTF">2018-12-04T11:04:10Z</dcterms:created>
  <dcterms:modified xsi:type="dcterms:W3CDTF">2022-01-18T14:46:34Z</dcterms:modified>
</cp:coreProperties>
</file>