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59" r:id="rId3"/>
    <p:sldId id="284" r:id="rId4"/>
    <p:sldId id="326" r:id="rId5"/>
    <p:sldId id="325" r:id="rId6"/>
    <p:sldId id="331" r:id="rId7"/>
    <p:sldId id="33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7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22" y="3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4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2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13/09/2021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36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3341" y="1468931"/>
            <a:ext cx="86288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 smtClean="0">
              <a:solidFill>
                <a:srgbClr val="091095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 smtClean="0">
              <a:solidFill>
                <a:srgbClr val="091095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9109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 viên: Nguyễn Thị Thủy</a:t>
            </a:r>
            <a:endParaRPr lang="en-US" sz="2800" b="1" dirty="0">
              <a:solidFill>
                <a:srgbClr val="091095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9109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Môn: Thể dục lớp 3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Trường tiểu học: Vũ Xuân Thiều</a:t>
            </a:r>
            <a:endParaRPr lang="en-US" sz="2800" b="1" dirty="0" smtClean="0">
              <a:solidFill>
                <a:srgbClr val="FF000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31"/>
          <p:cNvSpPr>
            <a:spLocks noChangeArrowheads="1" noChangeShapeType="1" noTextEdit="1"/>
          </p:cNvSpPr>
          <p:nvPr/>
        </p:nvSpPr>
        <p:spPr bwMode="auto">
          <a:xfrm>
            <a:off x="1676400" y="1468931"/>
            <a:ext cx="7325932" cy="39190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2740"/>
              </a:avLst>
            </a:prstTxWarp>
          </a:bodyPr>
          <a:lstStyle/>
          <a:p>
            <a:pPr algn="ctr"/>
            <a:r>
              <a:rPr lang="en-US" sz="3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CHÀO MỪNG CÁC THẦY CÔ GIÁO </a:t>
            </a:r>
          </a:p>
        </p:txBody>
      </p:sp>
    </p:spTree>
    <p:extLst>
      <p:ext uri="{BB962C8B-B14F-4D97-AF65-F5344CB8AC3E}">
        <p14:creationId xmlns:p14="http://schemas.microsoft.com/office/powerpoint/2010/main" val="1389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:circle/>
      </p:transition>
    </mc:Choice>
    <mc:Fallback xmlns="">
      <p:transition spd="slow" advTm="1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927" y="0"/>
            <a:ext cx="8596668" cy="6954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07" y="248194"/>
            <a:ext cx="11018981" cy="55841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600" b="1" dirty="0" smtClean="0">
                <a:solidFill>
                  <a:schemeClr val="tx1"/>
                </a:solidFill>
              </a:rPr>
              <a:t>I . YÊU CẦU CẦN ĐẠT</a:t>
            </a:r>
            <a:endParaRPr lang="en-US" sz="1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600" dirty="0" smtClean="0">
                <a:solidFill>
                  <a:schemeClr val="tx1"/>
                </a:solidFill>
              </a:rPr>
              <a:t>	</a:t>
            </a:r>
            <a:r>
              <a:rPr lang="en-US" sz="11600" dirty="0">
                <a:solidFill>
                  <a:schemeClr val="tx1"/>
                </a:solidFill>
              </a:rPr>
              <a:t>- </a:t>
            </a:r>
            <a:r>
              <a:rPr lang="en-US" sz="11600" dirty="0" err="1">
                <a:solidFill>
                  <a:schemeClr val="tx1"/>
                </a:solidFill>
              </a:rPr>
              <a:t>Biết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giữ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gìn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vệ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sinh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cá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nhân</a:t>
            </a:r>
            <a:r>
              <a:rPr lang="en-US" sz="11600" dirty="0">
                <a:solidFill>
                  <a:schemeClr val="tx1"/>
                </a:solidFill>
              </a:rPr>
              <a:t>, </a:t>
            </a:r>
            <a:r>
              <a:rPr lang="en-US" sz="11600" dirty="0" err="1">
                <a:solidFill>
                  <a:schemeClr val="tx1"/>
                </a:solidFill>
              </a:rPr>
              <a:t>vệ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sinh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sân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tập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sạch</a:t>
            </a:r>
            <a:r>
              <a:rPr lang="en-US" sz="11600" dirty="0">
                <a:solidFill>
                  <a:schemeClr val="tx1"/>
                </a:solidFill>
              </a:rPr>
              <a:t> </a:t>
            </a:r>
            <a:r>
              <a:rPr lang="en-US" sz="11600" dirty="0" err="1">
                <a:solidFill>
                  <a:schemeClr val="tx1"/>
                </a:solidFill>
              </a:rPr>
              <a:t>sẽ</a:t>
            </a:r>
            <a:r>
              <a:rPr lang="en-US" sz="116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600" dirty="0" smtClean="0">
                <a:solidFill>
                  <a:schemeClr val="tx1"/>
                </a:solidFill>
              </a:rPr>
              <a:t>	- HS </a:t>
            </a:r>
            <a:r>
              <a:rPr lang="en-US" sz="11600" dirty="0" err="1" smtClean="0">
                <a:solidFill>
                  <a:schemeClr val="tx1"/>
                </a:solidFill>
              </a:rPr>
              <a:t>nhớ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khẩu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lệnh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và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biết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cách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đi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đều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tương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đối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đúng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nhịp</a:t>
            </a:r>
            <a:r>
              <a:rPr lang="en-US" sz="11600" dirty="0" smtClean="0">
                <a:solidFill>
                  <a:schemeClr val="tx1"/>
                </a:solidFill>
              </a:rPr>
              <a:t>, </a:t>
            </a:r>
            <a:r>
              <a:rPr lang="en-US" sz="11600" dirty="0" err="1" smtClean="0">
                <a:solidFill>
                  <a:schemeClr val="tx1"/>
                </a:solidFill>
              </a:rPr>
              <a:t>đúng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động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tác</a:t>
            </a:r>
            <a:r>
              <a:rPr lang="en-US" sz="1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600" dirty="0" smtClean="0">
                <a:solidFill>
                  <a:schemeClr val="tx1"/>
                </a:solidFill>
              </a:rPr>
              <a:t>	- </a:t>
            </a:r>
            <a:r>
              <a:rPr lang="en-US" sz="11600" dirty="0" err="1" smtClean="0">
                <a:solidFill>
                  <a:schemeClr val="tx1"/>
                </a:solidFill>
              </a:rPr>
              <a:t>Biết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cách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chơi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và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chủ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động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tham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gia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trò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chơi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đúng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luật</a:t>
            </a:r>
            <a:r>
              <a:rPr lang="en-US" sz="11600" dirty="0" smtClean="0">
                <a:solidFill>
                  <a:schemeClr val="tx1"/>
                </a:solidFill>
              </a:rPr>
              <a:t> 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600" dirty="0">
                <a:solidFill>
                  <a:schemeClr val="tx1"/>
                </a:solidFill>
              </a:rPr>
              <a:t>	</a:t>
            </a:r>
            <a:r>
              <a:rPr lang="en-US" sz="11600" dirty="0" smtClean="0">
                <a:solidFill>
                  <a:schemeClr val="tx1"/>
                </a:solidFill>
              </a:rPr>
              <a:t>- </a:t>
            </a:r>
            <a:r>
              <a:rPr lang="en-US" sz="11600" dirty="0" err="1" smtClean="0">
                <a:solidFill>
                  <a:schemeClr val="tx1"/>
                </a:solidFill>
              </a:rPr>
              <a:t>Biết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tự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quan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sát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tranh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ảnh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động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tác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mẫu</a:t>
            </a:r>
            <a:r>
              <a:rPr lang="en-US" sz="11600" dirty="0" smtClean="0">
                <a:solidFill>
                  <a:schemeClr val="tx1"/>
                </a:solidFill>
              </a:rPr>
              <a:t> Video </a:t>
            </a:r>
            <a:r>
              <a:rPr lang="en-US" sz="11600" dirty="0" err="1" smtClean="0">
                <a:solidFill>
                  <a:schemeClr val="tx1"/>
                </a:solidFill>
              </a:rPr>
              <a:t>của</a:t>
            </a:r>
            <a:r>
              <a:rPr lang="en-US" sz="11600" dirty="0" smtClean="0">
                <a:solidFill>
                  <a:schemeClr val="tx1"/>
                </a:solidFill>
              </a:rPr>
              <a:t> GV </a:t>
            </a:r>
            <a:r>
              <a:rPr lang="en-US" sz="11600" dirty="0" err="1" smtClean="0">
                <a:solidFill>
                  <a:schemeClr val="tx1"/>
                </a:solidFill>
              </a:rPr>
              <a:t>để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tập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luyện</a:t>
            </a:r>
            <a:r>
              <a:rPr lang="en-US" sz="11600" dirty="0" smtClean="0">
                <a:solidFill>
                  <a:schemeClr val="tx1"/>
                </a:solidFill>
              </a:rPr>
              <a:t>.</a:t>
            </a:r>
            <a:r>
              <a:rPr lang="en-US" sz="1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11600" dirty="0" smtClean="0">
                <a:solidFill>
                  <a:schemeClr val="tx1"/>
                </a:solidFill>
              </a:rPr>
              <a:t>-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thói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quen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TDTT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rèn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khỏe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smtClean="0">
                <a:solidFill>
                  <a:schemeClr val="tx1"/>
                </a:solidFill>
              </a:rPr>
              <a:t>- </a:t>
            </a:r>
            <a:r>
              <a:rPr lang="en-US" sz="11600" dirty="0" err="1" smtClean="0">
                <a:solidFill>
                  <a:schemeClr val="tx1"/>
                </a:solidFill>
              </a:rPr>
              <a:t>Phát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triển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các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phẩm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chất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trung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thực</a:t>
            </a:r>
            <a:r>
              <a:rPr lang="en-US" sz="11600" dirty="0" smtClean="0">
                <a:solidFill>
                  <a:schemeClr val="tx1"/>
                </a:solidFill>
              </a:rPr>
              <a:t>, </a:t>
            </a:r>
            <a:r>
              <a:rPr lang="en-US" sz="11600" dirty="0" err="1" smtClean="0">
                <a:solidFill>
                  <a:schemeClr val="tx1"/>
                </a:solidFill>
              </a:rPr>
              <a:t>tự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giác</a:t>
            </a:r>
            <a:r>
              <a:rPr lang="en-US" sz="11600" dirty="0" smtClean="0">
                <a:solidFill>
                  <a:schemeClr val="tx1"/>
                </a:solidFill>
              </a:rPr>
              <a:t>, </a:t>
            </a:r>
            <a:r>
              <a:rPr lang="en-US" sz="11600" dirty="0" err="1" smtClean="0">
                <a:solidFill>
                  <a:schemeClr val="tx1"/>
                </a:solidFill>
              </a:rPr>
              <a:t>chăm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chỉ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tập</a:t>
            </a:r>
            <a:r>
              <a:rPr lang="en-US" sz="11600" dirty="0" smtClean="0">
                <a:solidFill>
                  <a:schemeClr val="tx1"/>
                </a:solidFill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</a:rPr>
              <a:t>luyện</a:t>
            </a:r>
            <a:r>
              <a:rPr lang="en-US" sz="1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Đoàn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đỡ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1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000">
        <p:circle/>
      </p:transition>
    </mc:Choice>
    <mc:Fallback xmlns="">
      <p:transition spd="slow" advTm="6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0970" y="875208"/>
            <a:ext cx="984774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sz="3000" b="1" dirty="0" smtClean="0">
                <a:latin typeface="+mj-lt"/>
              </a:rPr>
              <a:t>II. CÁC HOẠT ĐỘNG DẠY VÀ HỌC</a:t>
            </a:r>
          </a:p>
          <a:p>
            <a:pPr marL="514350" lvl="0" indent="-514350">
              <a:spcBef>
                <a:spcPts val="1000"/>
              </a:spcBef>
              <a:buAutoNum type="arabicPeriod"/>
              <a:defRPr/>
            </a:pPr>
            <a:r>
              <a:rPr lang="vi-VN" sz="2900" b="1" dirty="0" smtClean="0">
                <a:latin typeface="+mj-lt"/>
              </a:rPr>
              <a:t>Khởi động</a:t>
            </a:r>
            <a:r>
              <a:rPr lang="en-US" sz="2900" b="1" dirty="0">
                <a:latin typeface="+mj-lt"/>
              </a:rPr>
              <a:t> </a:t>
            </a:r>
            <a:r>
              <a:rPr lang="en-US" sz="2900" b="1" dirty="0" smtClean="0">
                <a:latin typeface="+mj-lt"/>
              </a:rPr>
              <a:t>( Xem clip)</a:t>
            </a:r>
          </a:p>
        </p:txBody>
      </p:sp>
      <p:pic>
        <p:nvPicPr>
          <p:cNvPr id="3" name="Picture 2" descr="BAI 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2189409"/>
            <a:ext cx="6284890" cy="406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00">
        <p:circle/>
      </p:transition>
    </mc:Choice>
    <mc:Fallback xmlns="">
      <p:transition spd="slow" advTm="1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18" y="274749"/>
            <a:ext cx="8596668" cy="1542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2. Trải nghiệm khám phá: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* Ôn đi đều theo 1</a:t>
            </a:r>
            <a:r>
              <a:rPr lang="en-US" sz="27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4 hàng dọc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1276349"/>
            <a:ext cx="9594760" cy="45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00">
        <p:circle/>
      </p:transition>
    </mc:Choice>
    <mc:Fallback xmlns="">
      <p:transition spd="slow" advTm="7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12966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3100" dirty="0" smtClean="0">
                <a:solidFill>
                  <a:srgbClr val="FF0000"/>
                </a:solidFill>
              </a:rPr>
              <a:t>* </a:t>
            </a:r>
            <a:r>
              <a:rPr lang="en-US" sz="3100" dirty="0" err="1" smtClean="0">
                <a:solidFill>
                  <a:srgbClr val="FF0000"/>
                </a:solidFill>
              </a:rPr>
              <a:t>Ôn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động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tác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đi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kiễng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gót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hai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tay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chống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hông</a:t>
            </a:r>
            <a:r>
              <a:rPr lang="en-US" sz="3100" dirty="0" smtClean="0">
                <a:solidFill>
                  <a:srgbClr val="FF0000"/>
                </a:solidFill>
              </a:rPr>
              <a:t> ( dang </a:t>
            </a:r>
            <a:r>
              <a:rPr lang="en-US" sz="3100" dirty="0" err="1" smtClean="0">
                <a:solidFill>
                  <a:srgbClr val="FF0000"/>
                </a:solidFill>
              </a:rPr>
              <a:t>ngang</a:t>
            </a:r>
            <a:r>
              <a:rPr lang="en-US" sz="3100" dirty="0" smtClean="0">
                <a:solidFill>
                  <a:srgbClr val="FF0000"/>
                </a:solidFill>
              </a:rPr>
              <a:t>)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u="sng" dirty="0" err="1" smtClean="0">
                <a:solidFill>
                  <a:schemeClr val="tx1"/>
                </a:solidFill>
              </a:rPr>
              <a:t>Chú</a:t>
            </a:r>
            <a:r>
              <a:rPr lang="en-US" sz="3100" u="sng" dirty="0" smtClean="0">
                <a:solidFill>
                  <a:schemeClr val="tx1"/>
                </a:solidFill>
              </a:rPr>
              <a:t> ý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en-US" sz="3100" dirty="0" err="1" smtClean="0">
                <a:solidFill>
                  <a:schemeClr val="tx1"/>
                </a:solidFill>
              </a:rPr>
              <a:t>khi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đi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hai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tay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chống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hông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chú</a:t>
            </a:r>
            <a:r>
              <a:rPr lang="en-US" sz="3100" dirty="0" smtClean="0">
                <a:solidFill>
                  <a:schemeClr val="tx1"/>
                </a:solidFill>
              </a:rPr>
              <a:t> ý </a:t>
            </a:r>
            <a:r>
              <a:rPr lang="en-US" sz="3100" dirty="0" err="1" smtClean="0">
                <a:solidFill>
                  <a:schemeClr val="tx1"/>
                </a:solidFill>
              </a:rPr>
              <a:t>cách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chống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tay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vào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hông</a:t>
            </a:r>
            <a:r>
              <a:rPr lang="en-US" sz="3100" dirty="0" smtClean="0">
                <a:solidFill>
                  <a:schemeClr val="tx1"/>
                </a:solidFill>
              </a:rPr>
              <a:t> ( </a:t>
            </a:r>
            <a:r>
              <a:rPr lang="en-US" sz="3100" dirty="0" err="1" smtClean="0">
                <a:solidFill>
                  <a:schemeClr val="tx1"/>
                </a:solidFill>
              </a:rPr>
              <a:t>ngón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tay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cái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hướng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ra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sau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lưng</a:t>
            </a:r>
            <a:r>
              <a:rPr lang="en-US" sz="3100" dirty="0" smtClean="0">
                <a:solidFill>
                  <a:schemeClr val="tx1"/>
                </a:solidFill>
              </a:rPr>
              <a:t>)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100" dirty="0" err="1" smtClean="0">
                <a:solidFill>
                  <a:schemeClr val="tx1"/>
                </a:solidFill>
              </a:rPr>
              <a:t>Khi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đi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kiễng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gót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hai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tay</a:t>
            </a:r>
            <a:r>
              <a:rPr lang="en-US" sz="3100" dirty="0" smtClean="0">
                <a:solidFill>
                  <a:schemeClr val="tx1"/>
                </a:solidFill>
              </a:rPr>
              <a:t> dang </a:t>
            </a:r>
            <a:r>
              <a:rPr lang="en-US" sz="3100" dirty="0" err="1" smtClean="0">
                <a:solidFill>
                  <a:schemeClr val="tx1"/>
                </a:solidFill>
              </a:rPr>
              <a:t>ngang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hai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tay</a:t>
            </a:r>
            <a:r>
              <a:rPr lang="en-US" sz="3100" dirty="0" smtClean="0">
                <a:solidFill>
                  <a:schemeClr val="tx1"/>
                </a:solidFill>
              </a:rPr>
              <a:t> dang </a:t>
            </a:r>
            <a:r>
              <a:rPr lang="en-US" sz="3100" dirty="0" err="1" smtClean="0">
                <a:solidFill>
                  <a:schemeClr val="tx1"/>
                </a:solidFill>
              </a:rPr>
              <a:t>ngang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thăng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bằng</a:t>
            </a:r>
            <a:r>
              <a:rPr lang="en-US" sz="3100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0">
        <p:circle/>
      </p:transition>
    </mc:Choice>
    <mc:Fallback xmlns="">
      <p:transition spd="slow" advTm="7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94" y="648940"/>
            <a:ext cx="3854528" cy="46401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chơi</a:t>
            </a:r>
            <a:r>
              <a:rPr lang="en-US" sz="2400" b="1" dirty="0">
                <a:solidFill>
                  <a:srgbClr val="FF0000"/>
                </a:solidFill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</a:rPr>
              <a:t>Kết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bạn</a:t>
            </a:r>
            <a:r>
              <a:rPr lang="en-US" sz="24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5248" y="880946"/>
            <a:ext cx="3902927" cy="46166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763" y="1115123"/>
            <a:ext cx="4630647" cy="4926238"/>
          </a:xfrm>
        </p:spPr>
        <p:txBody>
          <a:bodyPr>
            <a:noAutofit/>
          </a:bodyPr>
          <a:lstStyle/>
          <a:p>
            <a:pPr algn="just"/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1-1,5m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…2, !”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4,5,6.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222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6" y="1532586"/>
            <a:ext cx="7572778" cy="464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1200" y="282576"/>
            <a:ext cx="5083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PHẦN KẾT THÚC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5058</TotalTime>
  <Words>97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PowerPoint Presentation</vt:lpstr>
      <vt:lpstr> </vt:lpstr>
      <vt:lpstr>PowerPoint Presentation</vt:lpstr>
      <vt:lpstr>2. Trải nghiệm khám phá:  * Ôn đi đều theo 1- 4 hàng dọc   </vt:lpstr>
      <vt:lpstr>* Ôn động tác đi kiễng gót hai tay chống hông ( dang ngang) Chú ý - khi đi hai tay chống hông chú ý cách chống tay vào hông ( ngón tay cái hướng ra sau lưng) -Khi đi kiễng gót hai tay dang ngang hai tay dang ngang thăng bằng. </vt:lpstr>
      <vt:lpstr>*Trò chơi: “Kết bạn”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250</cp:revision>
  <dcterms:created xsi:type="dcterms:W3CDTF">2018-03-03T04:55:59Z</dcterms:created>
  <dcterms:modified xsi:type="dcterms:W3CDTF">2021-09-13T10:51:32Z</dcterms:modified>
</cp:coreProperties>
</file>