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59" r:id="rId2"/>
    <p:sldId id="401" r:id="rId3"/>
    <p:sldId id="422" r:id="rId4"/>
    <p:sldId id="423" r:id="rId5"/>
    <p:sldId id="421" r:id="rId6"/>
    <p:sldId id="322" r:id="rId7"/>
    <p:sldId id="405" r:id="rId8"/>
    <p:sldId id="415" r:id="rId9"/>
    <p:sldId id="417" r:id="rId10"/>
    <p:sldId id="418" r:id="rId11"/>
    <p:sldId id="407" r:id="rId12"/>
    <p:sldId id="419" r:id="rId13"/>
    <p:sldId id="420" r:id="rId14"/>
    <p:sldId id="357" r:id="rId15"/>
    <p:sldId id="403" r:id="rId16"/>
    <p:sldId id="416" r:id="rId17"/>
    <p:sldId id="318" r:id="rId18"/>
  </p:sldIdLst>
  <p:sldSz cx="9144000" cy="5143500" type="screen16x9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749"/>
    <a:srgbClr val="0810B8"/>
    <a:srgbClr val="00ACCC"/>
    <a:srgbClr val="FD8C12"/>
    <a:srgbClr val="79BD0F"/>
    <a:srgbClr val="79BD10"/>
    <a:srgbClr val="F70202"/>
    <a:srgbClr val="FDBE00"/>
    <a:srgbClr val="3FA9F5"/>
    <a:srgbClr val="5B9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1" autoAdjust="0"/>
    <p:restoredTop sz="94660" autoAdjust="0"/>
  </p:normalViewPr>
  <p:slideViewPr>
    <p:cSldViewPr>
      <p:cViewPr varScale="1">
        <p:scale>
          <a:sx n="118" d="100"/>
          <a:sy n="118" d="100"/>
        </p:scale>
        <p:origin x="-624" y="-67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728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728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728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829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91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91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9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91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865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-23356"/>
            <a:ext cx="980368" cy="11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NULL" TargetMode="External"/><Relationship Id="rId16" Type="http://schemas.openxmlformats.org/officeDocument/2006/relationships/image" Target="../media/image13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wmf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openxmlformats.org/officeDocument/2006/relationships/image" Target="../media/image35.png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0.pn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0" Type="http://schemas.openxmlformats.org/officeDocument/2006/relationships/oleObject" Target="../embeddings/oleObject2.bin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96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512" y="-611477"/>
            <a:ext cx="609600" cy="60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41" y="282866"/>
            <a:ext cx="1695928" cy="20567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30" y="-117562"/>
            <a:ext cx="3754340" cy="12403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347" y="-115539"/>
            <a:ext cx="5615608" cy="178409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3163016"/>
            <a:ext cx="9144000" cy="2008136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40" y="2635141"/>
            <a:ext cx="3460554" cy="20334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1" y="2463888"/>
            <a:ext cx="2977069" cy="2680937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1719460" y="1190226"/>
            <a:ext cx="8208912" cy="12615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altLang="zh-CN" sz="7200" b="1" dirty="0" smtClean="0">
                <a:ln w="50800">
                  <a:solidFill>
                    <a:schemeClr val="bg1"/>
                  </a:solidFill>
                </a:ln>
                <a:solidFill>
                  <a:srgbClr val="F7020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青鸟华光简胖头鱼" panose="02010604000101010101" pitchFamily="2" charset="-122"/>
              </a:rPr>
              <a:t>TIN HỌC LỚP 5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solidFill>
                <a:srgbClr val="F7020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青鸟华光简胖头鱼" panose="0201060400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" y="514911"/>
            <a:ext cx="1809340" cy="1505882"/>
          </a:xfrm>
          <a:prstGeom prst="rect">
            <a:avLst/>
          </a:prstGeom>
        </p:spPr>
      </p:pic>
      <p:sp>
        <p:nvSpPr>
          <p:cNvPr id="6" name="TextBox 71"/>
          <p:cNvSpPr txBox="1"/>
          <p:nvPr/>
        </p:nvSpPr>
        <p:spPr>
          <a:xfrm>
            <a:off x="3347952" y="2686149"/>
            <a:ext cx="244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err="1" smtClean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Giáo</a:t>
            </a:r>
            <a:r>
              <a:rPr lang="en-US" altLang="zh-CN" dirty="0" smtClean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 </a:t>
            </a:r>
            <a:r>
              <a:rPr lang="en-US" altLang="zh-CN" dirty="0" err="1" smtClean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viên</a:t>
            </a:r>
            <a:r>
              <a:rPr lang="en-US" altLang="zh-CN" dirty="0" smtClean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: </a:t>
            </a:r>
            <a:r>
              <a:rPr lang="en-US" altLang="zh-CN" dirty="0" err="1" smtClean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Lê</a:t>
            </a:r>
            <a:r>
              <a:rPr lang="en-US" altLang="zh-CN" dirty="0" smtClean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 </a:t>
            </a:r>
            <a:r>
              <a:rPr lang="en-US" altLang="zh-CN" dirty="0" err="1" smtClean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Thị</a:t>
            </a:r>
            <a:r>
              <a:rPr lang="en-US" altLang="zh-CN" dirty="0" smtClean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 Thu </a:t>
            </a:r>
            <a:r>
              <a:rPr lang="en-US" altLang="zh-CN" dirty="0" err="1" smtClean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Hà</a:t>
            </a:r>
            <a:endParaRPr lang="zh-CN" altLang="en-US" dirty="0">
              <a:solidFill>
                <a:srgbClr val="F70202"/>
              </a:solidFill>
              <a:latin typeface="+mj-lt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163016"/>
            <a:ext cx="9144000" cy="2008136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291830"/>
            <a:ext cx="3024336" cy="1494749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3242524" y="2492116"/>
            <a:ext cx="2553612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2800" b="1" dirty="0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smtClean="0">
                <a:solidFill>
                  <a:srgbClr val="00A74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HOẠT ĐỘNG THỰC HÀNH</a:t>
            </a:r>
            <a:endParaRPr lang="en-US" altLang="zh-CN" sz="2800" b="1" dirty="0">
              <a:solidFill>
                <a:srgbClr val="00A749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" name="图片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6" r="41726" b="56581"/>
          <a:stretch/>
        </p:blipFill>
        <p:spPr>
          <a:xfrm rot="1051961">
            <a:off x="4065833" y="632785"/>
            <a:ext cx="1239460" cy="161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1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/>
          <p:cNvSpPr txBox="1"/>
          <p:nvPr/>
        </p:nvSpPr>
        <p:spPr>
          <a:xfrm>
            <a:off x="1096014" y="445386"/>
            <a:ext cx="2971930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A74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HOẠT ĐỘNG THỰC HÀNH</a:t>
            </a:r>
          </a:p>
        </p:txBody>
      </p:sp>
      <p:pic>
        <p:nvPicPr>
          <p:cNvPr id="10" name="图片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6" r="41726" b="56581"/>
          <a:stretch/>
        </p:blipFill>
        <p:spPr>
          <a:xfrm rot="1051961">
            <a:off x="229958" y="37857"/>
            <a:ext cx="484891" cy="630358"/>
          </a:xfrm>
          <a:prstGeom prst="rect">
            <a:avLst/>
          </a:prstGeom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287270" y="915566"/>
            <a:ext cx="845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500192" y="1761640"/>
            <a:ext cx="8305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tabLst>
                <a:tab pos="342900" algn="l"/>
              </a:tabLst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tabLst>
                <a:tab pos="342900" algn="l"/>
              </a:tabLst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kiểu</a:t>
            </a: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</a:tabLst>
            </a:pP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tabLst>
                <a:tab pos="342900" algn="l"/>
              </a:tabLst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461333"/>
              </p:ext>
            </p:extLst>
          </p:nvPr>
        </p:nvGraphicFramePr>
        <p:xfrm>
          <a:off x="1346926" y="3939902"/>
          <a:ext cx="6338887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Bitmap Image" r:id="rId6" imgW="2346840" imgH="480240" progId="Paint.Picture">
                  <p:embed/>
                </p:oleObj>
              </mc:Choice>
              <mc:Fallback>
                <p:oleObj name="Bitmap Image" r:id="rId6" imgW="2346840" imgH="48024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926" y="3939902"/>
                        <a:ext cx="6338887" cy="96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Arrow Connector 16"/>
          <p:cNvCxnSpPr/>
          <p:nvPr/>
        </p:nvCxnSpPr>
        <p:spPr>
          <a:xfrm flipH="1" flipV="1">
            <a:off x="8153400" y="61722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110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/>
          <p:cNvSpPr txBox="1"/>
          <p:nvPr/>
        </p:nvSpPr>
        <p:spPr>
          <a:xfrm>
            <a:off x="1096014" y="445386"/>
            <a:ext cx="2971930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A74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HOẠT ĐỘNG THỰC HÀNH</a:t>
            </a:r>
          </a:p>
        </p:txBody>
      </p:sp>
      <p:pic>
        <p:nvPicPr>
          <p:cNvPr id="10" name="图片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6" r="41726" b="56581"/>
          <a:stretch/>
        </p:blipFill>
        <p:spPr>
          <a:xfrm rot="1051961">
            <a:off x="229958" y="37857"/>
            <a:ext cx="484891" cy="630358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8153400" y="61722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9" name="Rounded Rectangle 8"/>
          <p:cNvSpPr/>
          <p:nvPr/>
        </p:nvSpPr>
        <p:spPr>
          <a:xfrm>
            <a:off x="3419872" y="2355726"/>
            <a:ext cx="5105400" cy="2590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57200" y="843558"/>
            <a:ext cx="830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2.Trao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5" y="2154406"/>
            <a:ext cx="2759777" cy="275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04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27734"/>
            <a:ext cx="3460554" cy="2033458"/>
          </a:xfrm>
          <a:prstGeom prst="rect">
            <a:avLst/>
          </a:prstGeom>
        </p:spPr>
      </p:pic>
      <p:sp>
        <p:nvSpPr>
          <p:cNvPr id="11" name="TextBox 8"/>
          <p:cNvSpPr txBox="1"/>
          <p:nvPr/>
        </p:nvSpPr>
        <p:spPr>
          <a:xfrm>
            <a:off x="1096014" y="445386"/>
            <a:ext cx="2971930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A74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HOẠT ĐỘNG THỰC HÀNH</a:t>
            </a:r>
          </a:p>
        </p:txBody>
      </p:sp>
      <p:pic>
        <p:nvPicPr>
          <p:cNvPr id="10" name="图片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6" r="41726" b="56581"/>
          <a:stretch/>
        </p:blipFill>
        <p:spPr>
          <a:xfrm rot="1051961">
            <a:off x="229958" y="37857"/>
            <a:ext cx="484891" cy="630358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8153400" y="61722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62272" y="612919"/>
            <a:ext cx="8458200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a) 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Heading 2.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giãn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1.0;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Heading 3.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3600" baseline="20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altLang="en-US" sz="3600" baseline="20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3600" baseline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aseline="20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3600" baseline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aseline="2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600" baseline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aseline="20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3600" baseline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600" baseline="20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3600" baseline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aseline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3600" baseline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aseline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3600" baseline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aseline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3600" baseline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aseline="20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3600" baseline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baseline="2000" dirty="0">
                <a:latin typeface="Times New Roman" pitchFamily="18" charset="0"/>
                <a:cs typeface="Times New Roman" pitchFamily="18" charset="0"/>
              </a:rPr>
              <a:t>Heading 4.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组合 10"/>
          <p:cNvGrpSpPr/>
          <p:nvPr/>
        </p:nvGrpSpPr>
        <p:grpSpPr>
          <a:xfrm>
            <a:off x="-3244" y="3227910"/>
            <a:ext cx="9144000" cy="2008136"/>
            <a:chOff x="0" y="3163016"/>
            <a:chExt cx="9144000" cy="2008136"/>
          </a:xfrm>
        </p:grpSpPr>
        <p:pic>
          <p:nvPicPr>
            <p:cNvPr id="20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  <p:pic>
          <p:nvPicPr>
            <p:cNvPr id="16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9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297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3163016"/>
            <a:ext cx="9144000" cy="2008136"/>
            <a:chOff x="0" y="3163016"/>
            <a:chExt cx="9144000" cy="200813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sp>
        <p:nvSpPr>
          <p:cNvPr id="15" name="TextBox 8"/>
          <p:cNvSpPr txBox="1"/>
          <p:nvPr/>
        </p:nvSpPr>
        <p:spPr>
          <a:xfrm>
            <a:off x="3242524" y="2492116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2800" b="1" dirty="0" smtClean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HOẠT ĐỘNG ỨNG DỤNG, MỞ RỘNG</a:t>
            </a:r>
            <a:endParaRPr lang="zh-CN" altLang="en-US" sz="2800" b="1" dirty="0">
              <a:solidFill>
                <a:srgbClr val="FD8C1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 r="24760" b="56581"/>
          <a:stretch/>
        </p:blipFill>
        <p:spPr>
          <a:xfrm>
            <a:off x="4107202" y="714207"/>
            <a:ext cx="929596" cy="161129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20" y="2561860"/>
            <a:ext cx="1212777" cy="23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>
            <a:off x="893859" y="1267652"/>
            <a:ext cx="3306037" cy="2622030"/>
            <a:chOff x="893859" y="1267652"/>
            <a:chExt cx="3306037" cy="262203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739">
              <a:off x="893859" y="1267652"/>
              <a:ext cx="3306037" cy="2622030"/>
            </a:xfrm>
            <a:prstGeom prst="rect">
              <a:avLst/>
            </a:prstGeom>
          </p:spPr>
        </p:pic>
        <p:sp>
          <p:nvSpPr>
            <p:cNvPr id="62" name="矩形 61"/>
            <p:cNvSpPr/>
            <p:nvPr/>
          </p:nvSpPr>
          <p:spPr>
            <a:xfrm rot="21170062">
              <a:off x="1624130" y="2040879"/>
              <a:ext cx="2263721" cy="1367768"/>
            </a:xfrm>
            <a:prstGeom prst="rect">
              <a:avLst/>
            </a:prstGeom>
          </p:spPr>
          <p:txBody>
            <a:bodyPr wrap="none" lIns="0" tIns="0" rIns="360000" bIns="0" anchor="b" anchorCtr="0">
              <a:noAutofit/>
            </a:bodyPr>
            <a:lstStyle/>
            <a:p>
              <a:pPr algn="ctr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ách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1 </a:t>
              </a:r>
              <a:endParaRPr lang="en-US" sz="2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3</a:t>
              </a:r>
              <a:endParaRPr lang="zh-CN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68" name="图片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605">
            <a:off x="4849214" y="1267651"/>
            <a:ext cx="3306037" cy="2622030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472404" y="440068"/>
            <a:ext cx="2971930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400" b="1" dirty="0" smtClean="0">
                <a:solidFill>
                  <a:srgbClr val="FD8C12"/>
                </a:solidFill>
                <a:effectLst>
                  <a:outerShdw blurRad="50800" dist="63500" dir="5400000" algn="ctr" rotWithShape="0">
                    <a:schemeClr val="bg1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HOẠT ĐỘNG ỨNG DỤNG, MỞ RỘNG</a:t>
            </a:r>
            <a:endParaRPr lang="zh-CN" altLang="en-US" sz="2400" b="1" dirty="0">
              <a:solidFill>
                <a:srgbClr val="FD8C12"/>
              </a:solidFill>
              <a:effectLst>
                <a:outerShdw blurRad="50800" dist="63500" dir="5400000" algn="ctr" rotWithShape="0">
                  <a:schemeClr val="bg1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 r="24760" b="56581"/>
          <a:stretch/>
        </p:blipFill>
        <p:spPr>
          <a:xfrm>
            <a:off x="294074" y="130964"/>
            <a:ext cx="356659" cy="618208"/>
          </a:xfrm>
          <a:prstGeom prst="rect">
            <a:avLst/>
          </a:prstGeom>
        </p:spPr>
      </p:pic>
      <p:sp>
        <p:nvSpPr>
          <p:cNvPr id="14" name="矩形 61"/>
          <p:cNvSpPr/>
          <p:nvPr/>
        </p:nvSpPr>
        <p:spPr>
          <a:xfrm rot="21170062">
            <a:off x="5322735" y="2071281"/>
            <a:ext cx="2727041" cy="982294"/>
          </a:xfrm>
          <a:prstGeom prst="rect">
            <a:avLst/>
          </a:prstGeom>
        </p:spPr>
        <p:txBody>
          <a:bodyPr wrap="none" lIns="0" tIns="0" rIns="360000" bIns="0" anchor="b" anchorCtr="0">
            <a:no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cáo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2400" b="1" dirty="0" err="1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k</a:t>
            </a:r>
            <a:r>
              <a:rPr lang="en-US" altLang="zh-CN" sz="2400" b="1" dirty="0" err="1" smtClean="0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ết</a:t>
            </a:r>
            <a:r>
              <a:rPr lang="en-US" altLang="zh-CN" sz="2400" b="1" dirty="0" smtClean="0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  <a:sym typeface="+mn-lt"/>
              </a:rPr>
              <a:t>quả</a:t>
            </a:r>
            <a:endParaRPr lang="zh-CN" alt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5311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41" y="3732454"/>
            <a:ext cx="4217820" cy="14386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6177"/>
            <a:ext cx="9120366" cy="19273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3016"/>
            <a:ext cx="9144000" cy="198250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555776" y="339502"/>
            <a:ext cx="5832647" cy="3842619"/>
            <a:chOff x="8584764" y="-2342149"/>
            <a:chExt cx="6335253" cy="457774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84764" y="-2342149"/>
              <a:ext cx="5496395" cy="4241800"/>
            </a:xfrm>
            <a:prstGeom prst="rect">
              <a:avLst/>
            </a:prstGeom>
          </p:spPr>
        </p:pic>
        <p:sp>
          <p:nvSpPr>
            <p:cNvPr id="15" name="圆角矩形 14"/>
            <p:cNvSpPr/>
            <p:nvPr/>
          </p:nvSpPr>
          <p:spPr>
            <a:xfrm>
              <a:off x="8956698" y="-1301368"/>
              <a:ext cx="4772840" cy="28083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295218" y="305196"/>
              <a:ext cx="1624799" cy="1930400"/>
            </a:xfrm>
            <a:prstGeom prst="rect">
              <a:avLst/>
            </a:prstGeom>
          </p:spPr>
        </p:pic>
      </p:grpSp>
      <p:sp>
        <p:nvSpPr>
          <p:cNvPr id="32" name="TextBox 7"/>
          <p:cNvSpPr txBox="1"/>
          <p:nvPr/>
        </p:nvSpPr>
        <p:spPr>
          <a:xfrm>
            <a:off x="3166710" y="1372152"/>
            <a:ext cx="2197378" cy="436495"/>
          </a:xfrm>
          <a:prstGeom prst="rect">
            <a:avLst/>
          </a:prstGeom>
          <a:noFill/>
        </p:spPr>
        <p:txBody>
          <a:bodyPr wrap="square" lIns="0" tIns="0" rIns="0" bIns="0">
            <a:normAutofit fontScale="40000" lnSpcReduction="20000"/>
          </a:bodyPr>
          <a:lstStyle/>
          <a:p>
            <a:pPr algn="ctr"/>
            <a:r>
              <a:rPr lang="en-US" altLang="zh-CN" sz="4400" b="1" dirty="0" smtClean="0">
                <a:solidFill>
                  <a:srgbClr val="F70202"/>
                </a:solidFill>
                <a:latin typeface=".VnArial" pitchFamily="34" charset="0"/>
                <a:ea typeface="Microsoft YaHei UI" panose="020B0503020204020204" pitchFamily="34" charset="-122"/>
              </a:rPr>
              <a:t>EM CẦN GHI NHỚ:</a:t>
            </a:r>
            <a:endParaRPr lang="zh-CN" altLang="en-US" sz="4400" b="1" dirty="0">
              <a:solidFill>
                <a:srgbClr val="F70202"/>
              </a:solidFill>
              <a:latin typeface=".VnArial" pitchFamily="34" charset="0"/>
              <a:ea typeface="Microsoft YaHei UI" panose="020B0503020204020204" pitchFamily="34" charset="-122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3274914" y="1696969"/>
            <a:ext cx="3601342" cy="109080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Sử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dụng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kiểu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trình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bày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văn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bản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có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sẵn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như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dưới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giúp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trình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bày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văn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bản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nhanh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hơn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747519"/>
              </p:ext>
            </p:extLst>
          </p:nvPr>
        </p:nvGraphicFramePr>
        <p:xfrm>
          <a:off x="3051351" y="2851219"/>
          <a:ext cx="3741564" cy="62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Bitmap Image" r:id="rId10" imgW="5495238" imgH="600159" progId="PBrush">
                  <p:embed/>
                </p:oleObj>
              </mc:Choice>
              <mc:Fallback>
                <p:oleObj name="Bitmap Image" r:id="rId10" imgW="5495238" imgH="600159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1351" y="2851219"/>
                        <a:ext cx="3741564" cy="623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图片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" y="627850"/>
            <a:ext cx="2983926" cy="298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15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41" y="282866"/>
            <a:ext cx="1695928" cy="205676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30" y="-117562"/>
            <a:ext cx="3754340" cy="12403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347" y="-115539"/>
            <a:ext cx="5615608" cy="178409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0" y="3163016"/>
            <a:ext cx="9144000" cy="200813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95" y="2635141"/>
            <a:ext cx="3460554" cy="203345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1" y="2463888"/>
            <a:ext cx="2977069" cy="268093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2322445" y="1225796"/>
            <a:ext cx="5684402" cy="12615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altLang="zh-CN" sz="8800" b="1" dirty="0" smtClean="0">
                <a:ln w="50800">
                  <a:solidFill>
                    <a:schemeClr val="bg1"/>
                  </a:solidFill>
                </a:ln>
                <a:solidFill>
                  <a:srgbClr val="F7020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NI-Vari" pitchFamily="2" charset="0"/>
                <a:ea typeface="青鸟华光简胖头鱼" panose="02010604000101010101" pitchFamily="2" charset="-122"/>
              </a:rPr>
              <a:t>THANKS!</a:t>
            </a:r>
            <a:endParaRPr lang="zh-CN" altLang="en-US" sz="8800" b="1" dirty="0">
              <a:ln w="50800">
                <a:solidFill>
                  <a:schemeClr val="bg1"/>
                </a:solidFill>
              </a:ln>
              <a:solidFill>
                <a:srgbClr val="F7020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NI-Vari" pitchFamily="2" charset="0"/>
              <a:ea typeface="青鸟华光简胖头鱼" panose="02010604000101010101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" y="514911"/>
            <a:ext cx="1809340" cy="150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3433645"/>
            <a:ext cx="876704" cy="1692420"/>
          </a:xfrm>
          <a:prstGeom prst="rect">
            <a:avLst/>
          </a:prstGeom>
        </p:spPr>
      </p:pic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545856" y="2267016"/>
            <a:ext cx="762000" cy="666750"/>
            <a:chOff x="142" y="1859"/>
            <a:chExt cx="4757" cy="515"/>
          </a:xfrm>
        </p:grpSpPr>
        <p:sp>
          <p:nvSpPr>
            <p:cNvPr id="9" name="Rectangle 27"/>
            <p:cNvSpPr>
              <a:spLocks noChangeArrowheads="1"/>
            </p:cNvSpPr>
            <p:nvPr/>
          </p:nvSpPr>
          <p:spPr bwMode="auto">
            <a:xfrm>
              <a:off x="4512" y="1983"/>
              <a:ext cx="119" cy="253"/>
            </a:xfrm>
            <a:prstGeom prst="rect">
              <a:avLst/>
            </a:prstGeom>
            <a:solidFill>
              <a:srgbClr val="FFFF00"/>
            </a:solidFill>
            <a:ln w="38100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ime new roman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ime new roman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ime new roman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9pPr>
            </a:lstStyle>
            <a:p>
              <a:pPr defTabSz="342900">
                <a:lnSpc>
                  <a:spcPct val="100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None/>
                <a:defRPr/>
              </a:pPr>
              <a:endParaRPr lang="vi-VN" altLang="en-US" sz="1350">
                <a:solidFill>
                  <a:prstClr val="black"/>
                </a:solidFill>
                <a:latin typeface="Tw Cen M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AutoShape 28"/>
            <p:cNvSpPr>
              <a:spLocks noChangeArrowheads="1"/>
            </p:cNvSpPr>
            <p:nvPr/>
          </p:nvSpPr>
          <p:spPr bwMode="auto">
            <a:xfrm>
              <a:off x="142" y="1859"/>
              <a:ext cx="4757" cy="51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342900">
                <a:buFont typeface="Arial" charset="0"/>
                <a:buNone/>
              </a:pPr>
              <a:endParaRPr lang="en-US" alt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561975" y="1131590"/>
            <a:ext cx="7924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</a:t>
            </a:r>
            <a:r>
              <a:rPr lang="vi-VN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ặc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….?  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717278" y="2268650"/>
            <a:ext cx="2438400" cy="742952"/>
            <a:chOff x="3126923" y="2808070"/>
            <a:chExt cx="2438400" cy="742151"/>
          </a:xfrm>
        </p:grpSpPr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3126923" y="2808070"/>
              <a:ext cx="24384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576" y="2832110"/>
              <a:ext cx="1538287" cy="718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381375" y="2268650"/>
            <a:ext cx="2286000" cy="774700"/>
            <a:chOff x="2331028" y="3568700"/>
            <a:chExt cx="2286000" cy="774700"/>
          </a:xfrm>
        </p:grpSpPr>
        <p:sp>
          <p:nvSpPr>
            <p:cNvPr id="18" name="TextBox 4"/>
            <p:cNvSpPr txBox="1">
              <a:spLocks noChangeArrowheads="1"/>
            </p:cNvSpPr>
            <p:nvPr/>
          </p:nvSpPr>
          <p:spPr bwMode="auto">
            <a:xfrm>
              <a:off x="2331028" y="3687763"/>
              <a:ext cx="22860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320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3568700"/>
              <a:ext cx="838876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796136" y="2292716"/>
            <a:ext cx="3200400" cy="781050"/>
            <a:chOff x="2438400" y="4394344"/>
            <a:chExt cx="3200400" cy="781646"/>
          </a:xfrm>
        </p:grpSpPr>
        <p:sp>
          <p:nvSpPr>
            <p:cNvPr id="21" name="TextBox 5"/>
            <p:cNvSpPr txBox="1">
              <a:spLocks noChangeArrowheads="1"/>
            </p:cNvSpPr>
            <p:nvPr/>
          </p:nvSpPr>
          <p:spPr bwMode="auto">
            <a:xfrm>
              <a:off x="2438400" y="4480319"/>
              <a:ext cx="3200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32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</a:p>
          </p:txBody>
        </p:sp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45" y="4394344"/>
              <a:ext cx="866776" cy="78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/>
          <p:cNvSpPr/>
          <p:nvPr/>
        </p:nvSpPr>
        <p:spPr>
          <a:xfrm>
            <a:off x="1746626" y="51470"/>
            <a:ext cx="5739648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KHỞI ĐỘNG ĐẦU GIỜ</a:t>
            </a:r>
          </a:p>
          <a:p>
            <a:pPr algn="ctr" eaLnBrk="1" hangingPunct="1">
              <a:defRPr/>
            </a:pP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Ai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nhanh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đúng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 </a:t>
            </a:r>
          </a:p>
        </p:txBody>
      </p:sp>
      <p:sp>
        <p:nvSpPr>
          <p:cNvPr id="26" name="Oval 35"/>
          <p:cNvSpPr>
            <a:spLocks noChangeArrowheads="1"/>
          </p:cNvSpPr>
          <p:nvPr/>
        </p:nvSpPr>
        <p:spPr bwMode="auto">
          <a:xfrm>
            <a:off x="3749307" y="4237459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27" name="Oval 11"/>
          <p:cNvSpPr>
            <a:spLocks noChangeArrowheads="1"/>
          </p:cNvSpPr>
          <p:nvPr/>
        </p:nvSpPr>
        <p:spPr bwMode="auto">
          <a:xfrm>
            <a:off x="3701682" y="4227934"/>
            <a:ext cx="11430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8" name="Oval 10"/>
          <p:cNvSpPr>
            <a:spLocks noChangeArrowheads="1"/>
          </p:cNvSpPr>
          <p:nvPr/>
        </p:nvSpPr>
        <p:spPr bwMode="auto">
          <a:xfrm>
            <a:off x="3739782" y="4251747"/>
            <a:ext cx="1066800" cy="4000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9" name="Oval 9"/>
          <p:cNvSpPr>
            <a:spLocks noChangeArrowheads="1"/>
          </p:cNvSpPr>
          <p:nvPr/>
        </p:nvSpPr>
        <p:spPr bwMode="auto">
          <a:xfrm>
            <a:off x="3644532" y="4223172"/>
            <a:ext cx="11430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3123832" y="4237459"/>
            <a:ext cx="2286000" cy="400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altLang="en-US" sz="375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75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5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75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8"/>
          <p:cNvSpPr>
            <a:spLocks noChangeArrowheads="1"/>
          </p:cNvSpPr>
          <p:nvPr/>
        </p:nvSpPr>
        <p:spPr bwMode="auto">
          <a:xfrm>
            <a:off x="3660407" y="4227934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3433645"/>
            <a:ext cx="876704" cy="1692420"/>
          </a:xfrm>
          <a:prstGeom prst="rect">
            <a:avLst/>
          </a:prstGeom>
        </p:spPr>
      </p:pic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5796136" y="2189249"/>
            <a:ext cx="762000" cy="666750"/>
            <a:chOff x="142" y="1859"/>
            <a:chExt cx="4757" cy="515"/>
          </a:xfrm>
        </p:grpSpPr>
        <p:sp>
          <p:nvSpPr>
            <p:cNvPr id="5" name="Rectangle 27"/>
            <p:cNvSpPr>
              <a:spLocks noChangeArrowheads="1"/>
            </p:cNvSpPr>
            <p:nvPr/>
          </p:nvSpPr>
          <p:spPr bwMode="auto">
            <a:xfrm>
              <a:off x="4512" y="1983"/>
              <a:ext cx="119" cy="253"/>
            </a:xfrm>
            <a:prstGeom prst="rect">
              <a:avLst/>
            </a:prstGeom>
            <a:solidFill>
              <a:srgbClr val="FFFF00"/>
            </a:solidFill>
            <a:ln w="38100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ime new roman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ime new roman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ime new roman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9pPr>
            </a:lstStyle>
            <a:p>
              <a:pPr defTabSz="342900">
                <a:lnSpc>
                  <a:spcPct val="100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None/>
                <a:defRPr/>
              </a:pPr>
              <a:endParaRPr lang="vi-VN" altLang="en-US" sz="1350">
                <a:solidFill>
                  <a:prstClr val="black"/>
                </a:solidFill>
                <a:latin typeface="Tw Cen M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AutoShape 28"/>
            <p:cNvSpPr>
              <a:spLocks noChangeArrowheads="1"/>
            </p:cNvSpPr>
            <p:nvPr/>
          </p:nvSpPr>
          <p:spPr bwMode="auto">
            <a:xfrm>
              <a:off x="142" y="1859"/>
              <a:ext cx="4757" cy="51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342900">
                <a:buFont typeface="Arial" charset="0"/>
                <a:buNone/>
              </a:pPr>
              <a:endParaRPr lang="en-US" alt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668830" y="339502"/>
            <a:ext cx="7848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….?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545856" y="2134180"/>
            <a:ext cx="2438400" cy="717550"/>
            <a:chOff x="2438400" y="2819400"/>
            <a:chExt cx="2438400" cy="718111"/>
          </a:xfrm>
        </p:grpSpPr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>
              <a:off x="2438400" y="2895600"/>
              <a:ext cx="24384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32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284" y="2819400"/>
              <a:ext cx="1538287" cy="718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3334267" y="2134180"/>
            <a:ext cx="2286000" cy="774700"/>
            <a:chOff x="2362200" y="3568700"/>
            <a:chExt cx="2286000" cy="774700"/>
          </a:xfrm>
        </p:grpSpPr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>
              <a:off x="2362200" y="3657600"/>
              <a:ext cx="22860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320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3568700"/>
              <a:ext cx="838876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5980112" y="2102430"/>
            <a:ext cx="3200400" cy="781050"/>
            <a:chOff x="2438400" y="4394344"/>
            <a:chExt cx="3200400" cy="781646"/>
          </a:xfrm>
        </p:grpSpPr>
        <p:sp>
          <p:nvSpPr>
            <p:cNvPr id="15" name="TextBox 5"/>
            <p:cNvSpPr txBox="1">
              <a:spLocks noChangeArrowheads="1"/>
            </p:cNvSpPr>
            <p:nvPr/>
          </p:nvSpPr>
          <p:spPr bwMode="auto">
            <a:xfrm>
              <a:off x="2438400" y="4466659"/>
              <a:ext cx="3200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32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</a:p>
          </p:txBody>
        </p:sp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45" y="4394344"/>
              <a:ext cx="866776" cy="78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Oval 35"/>
          <p:cNvSpPr>
            <a:spLocks noChangeArrowheads="1"/>
          </p:cNvSpPr>
          <p:nvPr/>
        </p:nvSpPr>
        <p:spPr bwMode="auto">
          <a:xfrm>
            <a:off x="3706515" y="4011568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20" name="Oval 11"/>
          <p:cNvSpPr>
            <a:spLocks noChangeArrowheads="1"/>
          </p:cNvSpPr>
          <p:nvPr/>
        </p:nvSpPr>
        <p:spPr bwMode="auto">
          <a:xfrm>
            <a:off x="3690640" y="4051255"/>
            <a:ext cx="11430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3741440" y="4068718"/>
            <a:ext cx="1066800" cy="4000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3630315" y="4032205"/>
            <a:ext cx="11430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131840" y="4079830"/>
            <a:ext cx="2286000" cy="400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altLang="en-US" sz="375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75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5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75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8"/>
          <p:cNvSpPr>
            <a:spLocks noChangeArrowheads="1"/>
          </p:cNvSpPr>
          <p:nvPr/>
        </p:nvSpPr>
        <p:spPr bwMode="auto">
          <a:xfrm>
            <a:off x="3696990" y="4032205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49496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3433645"/>
            <a:ext cx="876704" cy="1692420"/>
          </a:xfrm>
          <a:prstGeom prst="rect">
            <a:avLst/>
          </a:prstGeom>
        </p:spPr>
      </p:pic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2624070" y="1936398"/>
            <a:ext cx="762000" cy="666750"/>
            <a:chOff x="142" y="1859"/>
            <a:chExt cx="4757" cy="515"/>
          </a:xfrm>
        </p:grpSpPr>
        <p:sp>
          <p:nvSpPr>
            <p:cNvPr id="5" name="Rectangle 27"/>
            <p:cNvSpPr>
              <a:spLocks noChangeArrowheads="1"/>
            </p:cNvSpPr>
            <p:nvPr/>
          </p:nvSpPr>
          <p:spPr bwMode="auto">
            <a:xfrm>
              <a:off x="4512" y="1983"/>
              <a:ext cx="119" cy="253"/>
            </a:xfrm>
            <a:prstGeom prst="rect">
              <a:avLst/>
            </a:prstGeom>
            <a:solidFill>
              <a:srgbClr val="FFFF00"/>
            </a:solidFill>
            <a:ln w="38100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ime new roman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ime new roman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ime new roman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ime new roman"/>
                </a:defRPr>
              </a:lvl9pPr>
            </a:lstStyle>
            <a:p>
              <a:pPr defTabSz="342900">
                <a:lnSpc>
                  <a:spcPct val="100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None/>
                <a:defRPr/>
              </a:pPr>
              <a:endParaRPr lang="vi-VN" altLang="en-US" sz="1350">
                <a:solidFill>
                  <a:prstClr val="black"/>
                </a:solidFill>
                <a:latin typeface="Tw Cen M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AutoShape 28"/>
            <p:cNvSpPr>
              <a:spLocks noChangeArrowheads="1"/>
            </p:cNvSpPr>
            <p:nvPr/>
          </p:nvSpPr>
          <p:spPr bwMode="auto">
            <a:xfrm>
              <a:off x="142" y="1859"/>
              <a:ext cx="4757" cy="51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342900">
                <a:buFont typeface="Arial" charset="0"/>
                <a:buNone/>
              </a:pPr>
              <a:endParaRPr lang="en-US" alt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467544" y="339502"/>
            <a:ext cx="8153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….?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90851" y="1910426"/>
            <a:ext cx="243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1370"/>
            <a:ext cx="153828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7308304" y="1879248"/>
            <a:ext cx="3200400" cy="781050"/>
            <a:chOff x="2438400" y="4394344"/>
            <a:chExt cx="3200400" cy="781646"/>
          </a:xfrm>
        </p:grpSpPr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2438400" y="4474285"/>
              <a:ext cx="3200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32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4394344"/>
              <a:ext cx="866776" cy="78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2870200" y="1960638"/>
            <a:ext cx="3771900" cy="579437"/>
            <a:chOff x="2466109" y="3668539"/>
            <a:chExt cx="3770604" cy="579438"/>
          </a:xfrm>
        </p:grpSpPr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2466109" y="3668539"/>
              <a:ext cx="24384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104429" y="3721157"/>
              <a:ext cx="3132284" cy="469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35"/>
          <p:cNvSpPr>
            <a:spLocks noChangeArrowheads="1"/>
          </p:cNvSpPr>
          <p:nvPr/>
        </p:nvSpPr>
        <p:spPr bwMode="auto">
          <a:xfrm>
            <a:off x="3740151" y="4070305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3713163" y="4051255"/>
            <a:ext cx="11430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3768726" y="4108405"/>
            <a:ext cx="1066800" cy="4000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3668713" y="4070305"/>
            <a:ext cx="11430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3179763" y="4136980"/>
            <a:ext cx="2286000" cy="400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altLang="en-US" sz="375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75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5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75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3695701" y="4089355"/>
            <a:ext cx="10668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39336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3288" y="1203598"/>
            <a:ext cx="1897423" cy="3662852"/>
          </a:xfrm>
          <a:prstGeom prst="rect">
            <a:avLst/>
          </a:prstGeom>
        </p:spPr>
      </p:pic>
      <p:sp>
        <p:nvSpPr>
          <p:cNvPr id="232" name="Freeform: Shape 10"/>
          <p:cNvSpPr>
            <a:spLocks/>
          </p:cNvSpPr>
          <p:nvPr/>
        </p:nvSpPr>
        <p:spPr bwMode="auto">
          <a:xfrm>
            <a:off x="7092280" y="1928198"/>
            <a:ext cx="1728192" cy="7541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pPr marL="0" indent="0" algn="just">
              <a:buSzTx/>
              <a:buFontTx/>
              <a:buNone/>
            </a:pP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Biết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cách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trình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bày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marL="0" indent="0" algn="just">
              <a:buSzTx/>
              <a:buFontTx/>
              <a:buNone/>
            </a:pP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văn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bản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theo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nhiều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marL="0" indent="0" algn="just">
              <a:buSzTx/>
              <a:buFontTx/>
              <a:buNone/>
            </a:pP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kiểu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khác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nhau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endParaRPr lang="zh-CN" altLang="en-US" sz="1400" b="1" dirty="0">
              <a:solidFill>
                <a:srgbClr val="53585F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33" name="TextBox 8"/>
          <p:cNvSpPr txBox="1"/>
          <p:nvPr/>
        </p:nvSpPr>
        <p:spPr>
          <a:xfrm>
            <a:off x="1187624" y="197789"/>
            <a:ext cx="6403852" cy="78677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F70202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2400" b="1" dirty="0" smtClean="0">
                <a:solidFill>
                  <a:srgbClr val="F70202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3: CHỌN KIỂU TRÌNH BÀY CÓ SẴN </a:t>
            </a:r>
          </a:p>
          <a:p>
            <a:pPr algn="ctr"/>
            <a:r>
              <a:rPr lang="en-US" altLang="zh-CN" sz="2400" b="1" dirty="0" smtClean="0">
                <a:solidFill>
                  <a:srgbClr val="F70202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CHO ĐOẠN VĂN BẢN</a:t>
            </a:r>
            <a:endParaRPr lang="zh-CN" altLang="en-US" sz="2400" b="1" dirty="0">
              <a:solidFill>
                <a:srgbClr val="F70202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3131"/>
            <a:ext cx="956844" cy="152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图片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6" r="41726" b="56581"/>
          <a:stretch/>
        </p:blipFill>
        <p:spPr>
          <a:xfrm rot="1051961">
            <a:off x="5799900" y="1359404"/>
            <a:ext cx="1156174" cy="1503026"/>
          </a:xfrm>
          <a:prstGeom prst="rect">
            <a:avLst/>
          </a:prstGeom>
        </p:spPr>
      </p:pic>
      <p:sp>
        <p:nvSpPr>
          <p:cNvPr id="13" name="Freeform: Shape 10"/>
          <p:cNvSpPr>
            <a:spLocks/>
          </p:cNvSpPr>
          <p:nvPr/>
        </p:nvSpPr>
        <p:spPr bwMode="auto">
          <a:xfrm>
            <a:off x="1187624" y="1941736"/>
            <a:ext cx="1728192" cy="7541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pPr marL="0" indent="0" algn="just">
              <a:buSzTx/>
              <a:buFontTx/>
              <a:buNone/>
            </a:pP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Chọn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được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kiểu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marL="0" indent="0" algn="just">
              <a:buSzTx/>
              <a:buFontTx/>
              <a:buNone/>
            </a:pP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trình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bày</a:t>
            </a:r>
            <a:r>
              <a:rPr lang="en-US" altLang="zh-CN" sz="1400" b="1" dirty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có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sẵn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cho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marL="0" indent="0" algn="just">
              <a:buSzTx/>
              <a:buFontTx/>
              <a:buNone/>
            </a:pP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đoạn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văn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 dirty="0" err="1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bản</a:t>
            </a:r>
            <a:r>
              <a:rPr lang="en-US" altLang="zh-CN" sz="1400" b="1" dirty="0" smtClean="0">
                <a:solidFill>
                  <a:srgbClr val="53585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endParaRPr lang="zh-CN" altLang="en-US" sz="1400" b="1" dirty="0">
              <a:solidFill>
                <a:srgbClr val="53585F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9050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  <p:bldP spid="233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163016"/>
            <a:ext cx="9144000" cy="2008136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291830"/>
            <a:ext cx="3024336" cy="14947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63995" b="56581"/>
          <a:stretch/>
        </p:blipFill>
        <p:spPr>
          <a:xfrm rot="21221938">
            <a:off x="3957092" y="829476"/>
            <a:ext cx="889212" cy="1611298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3242524" y="2492116"/>
            <a:ext cx="2553612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2800" b="1" dirty="0" smtClean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HOẠT ĐỘNG CƠ BẢN</a:t>
            </a:r>
            <a:endParaRPr lang="en-US" altLang="zh-CN" sz="2800" b="1" dirty="0">
              <a:solidFill>
                <a:srgbClr val="F7020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8"/>
          <p:cNvSpPr txBox="1"/>
          <p:nvPr/>
        </p:nvSpPr>
        <p:spPr>
          <a:xfrm>
            <a:off x="472404" y="440068"/>
            <a:ext cx="2971930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400" b="1" dirty="0" smtClean="0">
                <a:solidFill>
                  <a:srgbClr val="F70202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HOẠT ĐỘNG CƠ BẢN</a:t>
            </a:r>
            <a:endParaRPr lang="zh-CN" altLang="en-US" sz="2400" b="1" dirty="0">
              <a:solidFill>
                <a:srgbClr val="F70202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TextBox 68"/>
          <p:cNvSpPr txBox="1">
            <a:spLocks/>
          </p:cNvSpPr>
          <p:nvPr/>
        </p:nvSpPr>
        <p:spPr>
          <a:xfrm>
            <a:off x="755576" y="1275606"/>
            <a:ext cx="3793068" cy="221365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Styles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Home ở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-92807"/>
            <a:ext cx="3888432" cy="38884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63995" b="56581"/>
          <a:stretch/>
        </p:blipFill>
        <p:spPr>
          <a:xfrm>
            <a:off x="438951" y="123478"/>
            <a:ext cx="316625" cy="573741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395536" y="771550"/>
            <a:ext cx="2755906" cy="432569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51870"/>
            <a:ext cx="6980237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866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3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41" y="3732454"/>
            <a:ext cx="4217820" cy="14386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6177"/>
            <a:ext cx="9120366" cy="19273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3016"/>
            <a:ext cx="9144000" cy="198250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923928" y="-50963"/>
            <a:ext cx="5616623" cy="4854961"/>
            <a:chOff x="8584764" y="-2006204"/>
            <a:chExt cx="6335253" cy="42418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84764" y="-2006204"/>
              <a:ext cx="5496395" cy="42418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95218" y="305196"/>
              <a:ext cx="1624799" cy="1930400"/>
            </a:xfrm>
            <a:prstGeom prst="rect">
              <a:avLst/>
            </a:prstGeom>
          </p:spPr>
        </p:pic>
      </p:grpSp>
      <p:sp>
        <p:nvSpPr>
          <p:cNvPr id="32" name="TextBox 7"/>
          <p:cNvSpPr txBox="1"/>
          <p:nvPr/>
        </p:nvSpPr>
        <p:spPr>
          <a:xfrm>
            <a:off x="323528" y="627534"/>
            <a:ext cx="3096344" cy="46103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/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zh-CN" altLang="en-US" sz="2000" b="1" dirty="0">
              <a:solidFill>
                <a:srgbClr val="F7020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22" y="1136986"/>
            <a:ext cx="3417532" cy="331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2221948"/>
            <a:ext cx="3240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i="1" dirty="0" err="1">
                <a:solidFill>
                  <a:srgbClr val="0810B8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000" b="1" i="1" dirty="0">
                <a:solidFill>
                  <a:srgbClr val="0810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0810B8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000" b="1" i="1" dirty="0">
                <a:solidFill>
                  <a:srgbClr val="0810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i="1" dirty="0" err="1">
                <a:solidFill>
                  <a:srgbClr val="0810B8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000" b="1" i="1" dirty="0">
                <a:solidFill>
                  <a:srgbClr val="0810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000" b="1" i="1" dirty="0">
                <a:solidFill>
                  <a:srgbClr val="0810B8"/>
                </a:solidFill>
                <a:latin typeface="Times New Roman" pitchFamily="18" charset="0"/>
                <a:cs typeface="Times New Roman" pitchFamily="18" charset="0"/>
              </a:rPr>
              <a:t>luận về phông chữ, cỡ chữ, kiểu chữ, sự thay đổi của đoạn văn bản sau khi chọn</a:t>
            </a:r>
            <a:r>
              <a:rPr lang="en-US" altLang="en-US" sz="2000" b="1" i="1" dirty="0">
                <a:solidFill>
                  <a:srgbClr val="0810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000" b="1" i="1" dirty="0">
                <a:solidFill>
                  <a:srgbClr val="0810B8"/>
                </a:solidFill>
                <a:latin typeface="Times New Roman" pitchFamily="18" charset="0"/>
                <a:cs typeface="Times New Roman" pitchFamily="18" charset="0"/>
              </a:rPr>
              <a:t>Heading 1 so với các đoạn văn bản c</a:t>
            </a:r>
            <a:r>
              <a:rPr lang="en-US" altLang="en-US" sz="2000" b="1" i="1" dirty="0">
                <a:solidFill>
                  <a:srgbClr val="0810B8"/>
                </a:solidFill>
                <a:latin typeface="Times New Roman" pitchFamily="18" charset="0"/>
                <a:cs typeface="Times New Roman" pitchFamily="18" charset="0"/>
              </a:rPr>
              <a:t>ò</a:t>
            </a:r>
            <a:r>
              <a:rPr lang="vi-VN" altLang="en-US" sz="2000" b="1" i="1" dirty="0">
                <a:solidFill>
                  <a:srgbClr val="0810B8"/>
                </a:solidFill>
                <a:latin typeface="Times New Roman" pitchFamily="18" charset="0"/>
                <a:cs typeface="Times New Roman" pitchFamily="18" charset="0"/>
              </a:rPr>
              <a:t>n lại.</a:t>
            </a:r>
            <a:endParaRPr lang="en-US" altLang="en-US" sz="2000" b="1" i="1" dirty="0">
              <a:solidFill>
                <a:srgbClr val="0810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49824" y="1271616"/>
            <a:ext cx="4038600" cy="3028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41" y="3732454"/>
            <a:ext cx="4217820" cy="14386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6177"/>
            <a:ext cx="9120366" cy="19273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3016"/>
            <a:ext cx="9144000" cy="198250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923928" y="-50963"/>
            <a:ext cx="5616623" cy="4854961"/>
            <a:chOff x="8584764" y="-2006204"/>
            <a:chExt cx="6335253" cy="42418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84764" y="-2006204"/>
              <a:ext cx="5496395" cy="42418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95218" y="305196"/>
              <a:ext cx="1624799" cy="1930400"/>
            </a:xfrm>
            <a:prstGeom prst="rect">
              <a:avLst/>
            </a:prstGeom>
          </p:spPr>
        </p:pic>
      </p:grpSp>
      <p:sp>
        <p:nvSpPr>
          <p:cNvPr id="32" name="TextBox 7"/>
          <p:cNvSpPr txBox="1"/>
          <p:nvPr/>
        </p:nvSpPr>
        <p:spPr>
          <a:xfrm>
            <a:off x="323528" y="1318628"/>
            <a:ext cx="3096344" cy="46103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/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528" y="2780223"/>
            <a:ext cx="3240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1702"/>
            <a:ext cx="3952610" cy="321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306884" y="1203598"/>
            <a:ext cx="4153548" cy="30963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3952</TotalTime>
  <Words>715</Words>
  <Application>Microsoft Office PowerPoint</Application>
  <PresentationFormat>On-screen Show (16:9)</PresentationFormat>
  <Paragraphs>98</Paragraphs>
  <Slides>17</Slides>
  <Notes>17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第一PPT，www.1ppt.com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Tuan Anh</cp:lastModifiedBy>
  <cp:revision>331</cp:revision>
  <dcterms:created xsi:type="dcterms:W3CDTF">2015-12-11T17:46:17Z</dcterms:created>
  <dcterms:modified xsi:type="dcterms:W3CDTF">2021-11-14T17:11:46Z</dcterms:modified>
</cp:coreProperties>
</file>