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04" r:id="rId4"/>
    <p:sldMasterId id="2147483716" r:id="rId5"/>
  </p:sldMasterIdLst>
  <p:notesMasterIdLst>
    <p:notesMasterId r:id="rId21"/>
  </p:notesMasterIdLst>
  <p:sldIdLst>
    <p:sldId id="257" r:id="rId6"/>
    <p:sldId id="258" r:id="rId7"/>
    <p:sldId id="259" r:id="rId8"/>
    <p:sldId id="260" r:id="rId9"/>
    <p:sldId id="261" r:id="rId10"/>
    <p:sldId id="286" r:id="rId11"/>
    <p:sldId id="289" r:id="rId12"/>
    <p:sldId id="264" r:id="rId13"/>
    <p:sldId id="265" r:id="rId14"/>
    <p:sldId id="266" r:id="rId15"/>
    <p:sldId id="267" r:id="rId16"/>
    <p:sldId id="268" r:id="rId17"/>
    <p:sldId id="283" r:id="rId18"/>
    <p:sldId id="269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14592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8239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398341" y="1530841"/>
            <a:ext cx="7595664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giải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màu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/>
              <a:t>6 + 3 = 9 (</a:t>
            </a:r>
            <a:r>
              <a:rPr lang="en-US" sz="4400" dirty="0" err="1"/>
              <a:t>bông</a:t>
            </a:r>
            <a:r>
              <a:rPr lang="en-US" sz="4400" dirty="0"/>
              <a:t>)</a:t>
            </a:r>
          </a:p>
          <a:p>
            <a:pPr algn="ctr"/>
            <a:r>
              <a:rPr lang="en-US" sz="4400" dirty="0" smtClean="0"/>
              <a:t>                    </a:t>
            </a:r>
            <a:r>
              <a:rPr lang="en-US" sz="4400" dirty="0" err="1" smtClean="0"/>
              <a:t>Đáp</a:t>
            </a:r>
            <a:r>
              <a:rPr lang="en-US" sz="4400" dirty="0" smtClean="0"/>
              <a:t> </a:t>
            </a:r>
            <a:r>
              <a:rPr lang="en-US" sz="4400" dirty="0" err="1"/>
              <a:t>số</a:t>
            </a:r>
            <a:r>
              <a:rPr lang="en-US" sz="4400" dirty="0"/>
              <a:t>: 9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151</Words>
  <Application>Microsoft Office PowerPoint</Application>
  <PresentationFormat>Custom</PresentationFormat>
  <Paragraphs>48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User</cp:lastModifiedBy>
  <cp:revision>13</cp:revision>
  <dcterms:created xsi:type="dcterms:W3CDTF">2021-05-12T10:00:00Z</dcterms:created>
  <dcterms:modified xsi:type="dcterms:W3CDTF">2021-10-21T07:53:45Z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