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316" r:id="rId3"/>
    <p:sldId id="307" r:id="rId4"/>
    <p:sldId id="317" r:id="rId5"/>
    <p:sldId id="318" r:id="rId6"/>
    <p:sldId id="322" r:id="rId7"/>
    <p:sldId id="321" r:id="rId8"/>
    <p:sldId id="328" r:id="rId9"/>
    <p:sldId id="306" r:id="rId10"/>
    <p:sldId id="304" r:id="rId11"/>
    <p:sldId id="325" r:id="rId12"/>
    <p:sldId id="326" r:id="rId13"/>
    <p:sldId id="329" r:id="rId14"/>
    <p:sldId id="298" r:id="rId15"/>
    <p:sldId id="300" r:id="rId16"/>
    <p:sldId id="330" r:id="rId17"/>
    <p:sldId id="262" r:id="rId18"/>
    <p:sldId id="303" r:id="rId19"/>
    <p:sldId id="29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306"/>
            <p14:sldId id="304"/>
            <p14:sldId id="325"/>
            <p14:sldId id="326"/>
            <p14:sldId id="329"/>
            <p14:sldId id="298"/>
          </p14:sldIdLst>
        </p14:section>
        <p14:section name="Untitled Section" id="{D889BFC8-6E64-4AA8-9BBA-4BCEC1E417DF}">
          <p14:sldIdLst>
            <p14:sldId id="300"/>
            <p14:sldId id="330"/>
            <p14:sldId id="262"/>
            <p14:sldId id="303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60"/>
  </p:normalViewPr>
  <p:slideViewPr>
    <p:cSldViewPr>
      <p:cViewPr varScale="1">
        <p:scale>
          <a:sx n="83" d="100"/>
          <a:sy n="83" d="100"/>
        </p:scale>
        <p:origin x="142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48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51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3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2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75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67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2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35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7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4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7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2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6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6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71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4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98942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60330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5614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21752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83106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75958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34030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337346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405882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467269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46307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2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521510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590045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58585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582898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2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6418003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8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05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9CB850-4F5D-4C6B-88CA-104DDEA230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F9CA999-7C3F-4E6A-A068-374C382DC1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</a:t>
            </a:r>
            <a:r>
              <a:rPr lang="en-US" sz="4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609600" y="155276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267200" y="155276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807" y="3667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6509" y="366760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9321" y="365128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3623" y="36349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61865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807" y="4498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0423" y="453182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3623" y="446596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444965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3934" y="45402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1934" y="37020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4305141" y="3546098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17672" y="4005248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+ 5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+ 4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32825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87458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  <a:endParaRPr lang="en-US" sz="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43649" y="2497645"/>
            <a:ext cx="700023" cy="2563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022213" y="2333796"/>
            <a:ext cx="700023" cy="2585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082996" y="2358182"/>
            <a:ext cx="700023" cy="24627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1447800" cy="10668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100157"/>
              </p:ext>
            </p:extLst>
          </p:nvPr>
        </p:nvGraphicFramePr>
        <p:xfrm>
          <a:off x="1752600" y="1905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532508" y="3197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7888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04508" y="3197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93063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59526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2288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9189" y="3192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02588" y="3197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7144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91812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46898" y="3200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8685" y="1116529"/>
            <a:ext cx="2367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8685" y="1671465"/>
            <a:ext cx="2367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8210" y="2202379"/>
            <a:ext cx="2367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3892881" y="1643945"/>
            <a:ext cx="568432" cy="52427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4678304" y="2239243"/>
            <a:ext cx="485544" cy="578458"/>
          </a:xfrm>
          <a:prstGeom prst="star5">
            <a:avLst>
              <a:gd name="adj" fmla="val 25532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78685" y="2733294"/>
            <a:ext cx="2367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88210" y="3250429"/>
            <a:ext cx="2367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78685" y="3781343"/>
            <a:ext cx="23676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30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0565" y="1116530"/>
            <a:ext cx="432054" cy="3218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8351" y="1116530"/>
            <a:ext cx="432054" cy="32188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396019" y="1135430"/>
            <a:ext cx="432054" cy="31999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969160" y="3189105"/>
            <a:ext cx="492153" cy="543139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329192" y="3720292"/>
            <a:ext cx="496572" cy="5632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352170" y="2703853"/>
            <a:ext cx="450616" cy="57792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5375148" y="1050662"/>
            <a:ext cx="450616" cy="57792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4668233" y="2685859"/>
            <a:ext cx="450616" cy="57792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2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12" grpId="0" animBg="1"/>
      <p:bldP spid="8" grpId="0" animBg="1"/>
      <p:bldP spid="9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0</a:t>
            </a:r>
            <a:endParaRPr lang="en-US" sz="4000" b="1"/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5</a:t>
            </a:r>
            <a:endParaRPr lang="en-US" sz="4000" b="1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3</a:t>
            </a:r>
            <a:endParaRPr lang="en-US" sz="4000" b="1"/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7</a:t>
            </a:r>
            <a:endParaRPr lang="en-US" sz="4000" b="1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4</a:t>
            </a:r>
            <a:endParaRPr lang="en-US" sz="4000" b="1"/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  <p:sp>
        <p:nvSpPr>
          <p:cNvPr id="28" name="Oval 27"/>
          <p:cNvSpPr/>
          <p:nvPr/>
        </p:nvSpPr>
        <p:spPr>
          <a:xfrm>
            <a:off x="7391400" y="914400"/>
            <a:ext cx="1066800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530662" y="3810000"/>
            <a:ext cx="927538" cy="2743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38861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9391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9144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9391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27243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38862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39076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38861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38861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21336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20574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20574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 mod="1"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 mod="1"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59259" y="228600"/>
            <a:ext cx="8863589" cy="2949207"/>
            <a:chOff x="241832" y="1914117"/>
            <a:chExt cx="8509936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41832" y="2014279"/>
              <a:ext cx="8509936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smtClean="0">
                  <a:solidFill>
                    <a:schemeClr val="tx1"/>
                  </a:solidFill>
                </a:rPr>
                <a:t>Bài </a:t>
              </a:r>
              <a:r>
                <a:rPr lang="en-US" sz="4800" dirty="0">
                  <a:solidFill>
                    <a:schemeClr val="tx1"/>
                  </a:solidFill>
                </a:rPr>
                <a:t>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PHÉP </a:t>
              </a: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CỘNG TRONG </a:t>
              </a: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PHẠM </a:t>
              </a: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 </a:t>
              </a: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(tiết 4)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6946" y="3657600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938245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066800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8584" y="365777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2886" y="365777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1098" y="364146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36251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3177" y="36088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8584" y="45103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22886" y="451035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098" y="449404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5400" y="447772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3177" y="446140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784875" y="3608546"/>
            <a:ext cx="700023" cy="1877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253653" y="4618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800600" y="10639"/>
            <a:ext cx="3138054" cy="372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2384" y="407123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6686" y="4071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4898" y="4054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4038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6977" y="402228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52384" y="4751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6686" y="475191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34898" y="473560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471928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6977" y="4702969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1062</TotalTime>
  <Words>268</Words>
  <Application>Microsoft Office PowerPoint</Application>
  <PresentationFormat>On-screen Show (4:3)</PresentationFormat>
  <Paragraphs>121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.VnAvant</vt:lpstr>
      <vt:lpstr>Arial</vt:lpstr>
      <vt:lpstr>Arial-Rounded</vt:lpstr>
      <vt:lpstr>Arial-SGK-TV</vt:lpstr>
      <vt:lpstr>Calibri</vt:lpstr>
      <vt:lpstr>Sitka Small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116</cp:revision>
  <cp:lastPrinted>2020-11-10T04:40:23Z</cp:lastPrinted>
  <dcterms:created xsi:type="dcterms:W3CDTF">2020-08-24T16:53:57Z</dcterms:created>
  <dcterms:modified xsi:type="dcterms:W3CDTF">2022-11-06T13:14:28Z</dcterms:modified>
</cp:coreProperties>
</file>