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8"/>
  </p:notesMasterIdLst>
  <p:sldIdLst>
    <p:sldId id="272" r:id="rId2"/>
    <p:sldId id="271" r:id="rId3"/>
    <p:sldId id="273" r:id="rId4"/>
    <p:sldId id="274" r:id="rId5"/>
    <p:sldId id="275" r:id="rId6"/>
    <p:sldId id="276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56114" y="4420248"/>
            <a:ext cx="3976914" cy="65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vào thì bằng mấy?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7428" y="4531033"/>
            <a:ext cx="19884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+ 2 = 7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78" r="61578" b="67781"/>
          <a:stretch/>
        </p:blipFill>
        <p:spPr>
          <a:xfrm>
            <a:off x="0" y="0"/>
            <a:ext cx="2082800" cy="96682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28343" y="422489"/>
            <a:ext cx="2888342" cy="1349829"/>
          </a:xfrm>
          <a:prstGeom prst="wedgeRoundRectCallout">
            <a:avLst>
              <a:gd name="adj1" fmla="val -95228"/>
              <a:gd name="adj2" fmla="val 208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766" t="34447" r="16472" b="54522"/>
          <a:stretch/>
        </p:blipFill>
        <p:spPr>
          <a:xfrm>
            <a:off x="1930398" y="3190486"/>
            <a:ext cx="4441372" cy="1248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2628" y="4531032"/>
            <a:ext cx="361405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 thêm: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5, 6, 7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856" y="1059148"/>
            <a:ext cx="1247775" cy="2039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886" y="845096"/>
            <a:ext cx="1171575" cy="19145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59843" y="1961479"/>
            <a:ext cx="4502727" cy="7981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31" t="54588" r="57467" b="11423"/>
          <a:stretch/>
        </p:blipFill>
        <p:spPr>
          <a:xfrm>
            <a:off x="319314" y="319678"/>
            <a:ext cx="2699658" cy="3845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15" y="4325775"/>
            <a:ext cx="19884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+ 1 = 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0332" y="432577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3477" t="67540" r="706" b="11936"/>
          <a:stretch/>
        </p:blipFill>
        <p:spPr>
          <a:xfrm>
            <a:off x="4934856" y="1843314"/>
            <a:ext cx="3585029" cy="2322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1258" y="4325774"/>
            <a:ext cx="19884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+ 3 = 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075" y="432577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animBg="1"/>
      <p:bldP spid="9" grpId="0" animBg="1"/>
      <p:bldP spid="10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31" t="54588" r="60249" b="35282"/>
          <a:stretch/>
        </p:blipFill>
        <p:spPr>
          <a:xfrm>
            <a:off x="319314" y="319678"/>
            <a:ext cx="2481943" cy="1146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3598" r="23236" b="68889"/>
          <a:stretch/>
        </p:blipFill>
        <p:spPr>
          <a:xfrm>
            <a:off x="508000" y="1698172"/>
            <a:ext cx="6821714" cy="3710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1018" y="482395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9932" y="482395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7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31" t="54588" r="60249" b="35282"/>
          <a:stretch/>
        </p:blipFill>
        <p:spPr>
          <a:xfrm>
            <a:off x="319314" y="319678"/>
            <a:ext cx="2481943" cy="1146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3598" r="81697" b="91667"/>
          <a:stretch/>
        </p:blipFill>
        <p:spPr>
          <a:xfrm>
            <a:off x="508000" y="1698172"/>
            <a:ext cx="1335314" cy="638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31254" r="13339" b="47115"/>
          <a:stretch/>
        </p:blipFill>
        <p:spPr>
          <a:xfrm>
            <a:off x="725714" y="2411527"/>
            <a:ext cx="7503886" cy="2917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0539" y="4699608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9453" y="4699608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  <p:bldP spid="10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53638" r="7616" b="5376"/>
          <a:stretch/>
        </p:blipFill>
        <p:spPr>
          <a:xfrm>
            <a:off x="449942" y="522515"/>
            <a:ext cx="8200573" cy="5527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1588" y="123069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1731" y="1246392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77300">
            <a:off x="8040187" y="1932765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4877" y="313981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2300" y="319229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7836" y="319229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53372" y="3484686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2769" y="512960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5979" y="5129608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8247" y="5086066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11" grpId="0" uiExpand="1" animBg="1"/>
      <p:bldP spid="12" grpId="0" uiExpand="1" animBg="1"/>
      <p:bldP spid="13" grpId="0" uiExpand="1" animBg="1"/>
      <p:bldP spid="15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71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Tiết 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admin</cp:lastModifiedBy>
  <cp:revision>21</cp:revision>
  <dcterms:created xsi:type="dcterms:W3CDTF">2020-08-11T08:01:10Z</dcterms:created>
  <dcterms:modified xsi:type="dcterms:W3CDTF">2022-11-06T11:14:02Z</dcterms:modified>
</cp:coreProperties>
</file>