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5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66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784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9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2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6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2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8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6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5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CB850-4F5D-4C6B-88CA-104DDEA230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CA999-7C3F-4E6A-A068-374C382DC1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1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90" y="2133600"/>
            <a:ext cx="3530290" cy="3530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8272">
            <a:off x="1659107" y="3693849"/>
            <a:ext cx="2475493" cy="2924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813" y="2971800"/>
            <a:ext cx="3443166" cy="3443166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2029334" y="357404"/>
            <a:ext cx="8638666" cy="1477325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 defTabSz="684831"/>
            <a:r>
              <a:rPr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các </a:t>
            </a:r>
            <a:r>
              <a:rPr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endParaRPr lang="en-US" sz="45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4831"/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en-US" sz="45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 học môn Toán - Lớp 1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5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83260" y="228601"/>
            <a:ext cx="8863589" cy="2949207"/>
            <a:chOff x="241832" y="1914117"/>
            <a:chExt cx="8509936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832" y="2014279"/>
              <a:ext cx="8509936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>
                  <a:solidFill>
                    <a:prstClr val="black"/>
                  </a:solidFill>
                  <a:latin typeface="Calibri"/>
                </a:rPr>
                <a:t>Bài </a:t>
              </a:r>
              <a:r>
                <a:rPr lang="en-US" sz="4800" dirty="0">
                  <a:solidFill>
                    <a:prstClr val="black"/>
                  </a:solidFill>
                  <a:latin typeface="Calibri"/>
                </a:rPr>
                <a:t>10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PHÉP CỘNG TRONG PHẠM VI 10 (tiết </a:t>
              </a:r>
              <a:r>
                <a:rPr lang="en-US" sz="4000" b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5)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302850" y="3567935"/>
            <a:ext cx="9143999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Luyện tập 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287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9"/>
    </mc:Choice>
    <mc:Fallback xmlns="">
      <p:transition spd="slow" advTm="1000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719939" cy="470263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Số?</a:t>
            </a:r>
            <a:endParaRPr lang="en-US" sz="4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2445196" y="1763068"/>
            <a:ext cx="653143" cy="729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93258" y="1845827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3141882" y="1763068"/>
            <a:ext cx="653143" cy="729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3838568" y="1763068"/>
            <a:ext cx="653143" cy="7290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5998285" y="1763068"/>
            <a:ext cx="653143" cy="7290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5301604" y="1763068"/>
            <a:ext cx="653143" cy="7290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4570086" y="1763068"/>
            <a:ext cx="653143" cy="7290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71" y="2561072"/>
            <a:ext cx="807391" cy="8073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57" y="2531721"/>
            <a:ext cx="807391" cy="80739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382737" y="3354510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+ 2 = 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91680" y="3370173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 = 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983089" y="3432009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808330" y="3432009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963025" y="2019300"/>
            <a:ext cx="619125" cy="54177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963025" y="2826691"/>
            <a:ext cx="619125" cy="5417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0018252" y="2449300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Connector 72"/>
          <p:cNvCxnSpPr>
            <a:endCxn id="68" idx="1"/>
          </p:cNvCxnSpPr>
          <p:nvPr/>
        </p:nvCxnSpPr>
        <p:spPr>
          <a:xfrm flipV="1">
            <a:off x="9564521" y="2692358"/>
            <a:ext cx="453731" cy="40143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2" idx="3"/>
          </p:cNvCxnSpPr>
          <p:nvPr/>
        </p:nvCxnSpPr>
        <p:spPr>
          <a:xfrm>
            <a:off x="9582150" y="2290186"/>
            <a:ext cx="436102" cy="35359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3983088" y="3432009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808329" y="3432009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0009804" y="2447335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" name="Oval 1"/>
          <p:cNvSpPr/>
          <p:nvPr/>
        </p:nvSpPr>
        <p:spPr>
          <a:xfrm>
            <a:off x="3892863" y="3255291"/>
            <a:ext cx="664990" cy="8395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718104" y="3228992"/>
            <a:ext cx="664990" cy="8395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3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4" grpId="0" animBg="1"/>
      <p:bldP spid="2" grpId="0" animBg="1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719939" cy="470263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Số?</a:t>
            </a:r>
            <a:endParaRPr lang="en-US" sz="4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0921" y="997590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5191" y="3833045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1585771" y="997590"/>
            <a:ext cx="653143" cy="7290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2282457" y="997590"/>
            <a:ext cx="653143" cy="7290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2979143" y="997590"/>
            <a:ext cx="653143" cy="729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4442179" y="997590"/>
            <a:ext cx="653143" cy="7290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3710661" y="997590"/>
            <a:ext cx="653143" cy="7290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1467415" y="3750286"/>
            <a:ext cx="653143" cy="7290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2164101" y="3750286"/>
            <a:ext cx="653143" cy="7290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2860787" y="3750286"/>
            <a:ext cx="653143" cy="7290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3592305" y="3750286"/>
            <a:ext cx="653143" cy="72909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93" y="1679023"/>
            <a:ext cx="807391" cy="80739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487" y="1679023"/>
            <a:ext cx="807391" cy="80739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52" y="1679023"/>
            <a:ext cx="807391" cy="80739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6" y="1708374"/>
            <a:ext cx="807391" cy="80739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872" y="4479376"/>
            <a:ext cx="807391" cy="80739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66" y="4479376"/>
            <a:ext cx="807391" cy="80739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31" y="4479376"/>
            <a:ext cx="807391" cy="80739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25" y="4508727"/>
            <a:ext cx="807391" cy="80739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58" y="4494052"/>
            <a:ext cx="807391" cy="80739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44" y="4464701"/>
            <a:ext cx="807391" cy="80739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585771" y="2510881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+ 4 = 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94714" y="2526544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+ 5 = 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35693" y="5333399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+ 6 = 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244636" y="5349062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 = 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02038" y="2582125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146746" y="5362468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023191" y="2486414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884109" y="5413506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9087891" y="1632290"/>
            <a:ext cx="619125" cy="54177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5" name="Rectangle 64"/>
          <p:cNvSpPr/>
          <p:nvPr/>
        </p:nvSpPr>
        <p:spPr>
          <a:xfrm>
            <a:off x="9097417" y="2525631"/>
            <a:ext cx="619125" cy="5417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054444" y="4493139"/>
            <a:ext cx="619125" cy="54177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Rectangle 66"/>
          <p:cNvSpPr/>
          <p:nvPr/>
        </p:nvSpPr>
        <p:spPr>
          <a:xfrm>
            <a:off x="9054445" y="5259755"/>
            <a:ext cx="619125" cy="5417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0143118" y="2116127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143118" y="4927390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9722834" y="2404261"/>
            <a:ext cx="453731" cy="40143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9673569" y="5170448"/>
            <a:ext cx="453731" cy="40143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4" idx="3"/>
          </p:cNvCxnSpPr>
          <p:nvPr/>
        </p:nvCxnSpPr>
        <p:spPr>
          <a:xfrm>
            <a:off x="9707016" y="1903176"/>
            <a:ext cx="418474" cy="50209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6" idx="3"/>
          </p:cNvCxnSpPr>
          <p:nvPr/>
        </p:nvCxnSpPr>
        <p:spPr>
          <a:xfrm>
            <a:off x="9673569" y="4764025"/>
            <a:ext cx="418474" cy="4279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3198937" y="2570122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8" name="Rectangle 87"/>
          <p:cNvSpPr/>
          <p:nvPr/>
        </p:nvSpPr>
        <p:spPr>
          <a:xfrm>
            <a:off x="7016899" y="2486414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0136826" y="2116127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145123" y="5362468"/>
            <a:ext cx="712805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788635" y="5413506"/>
            <a:ext cx="712805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0136826" y="4927390"/>
            <a:ext cx="712805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3505201" cy="60960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Tính nhẩm?</a:t>
            </a:r>
            <a:endParaRPr lang="en-US" sz="4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181079"/>
              </p:ext>
            </p:extLst>
          </p:nvPr>
        </p:nvGraphicFramePr>
        <p:xfrm>
          <a:off x="803026" y="2056095"/>
          <a:ext cx="10591804" cy="270347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47951">
                  <a:extLst>
                    <a:ext uri="{9D8B030D-6E8A-4147-A177-3AD203B41FA5}">
                      <a16:colId xmlns:a16="http://schemas.microsoft.com/office/drawing/2014/main" val="3068644105"/>
                    </a:ext>
                  </a:extLst>
                </a:gridCol>
                <a:gridCol w="2647951">
                  <a:extLst>
                    <a:ext uri="{9D8B030D-6E8A-4147-A177-3AD203B41FA5}">
                      <a16:colId xmlns:a16="http://schemas.microsoft.com/office/drawing/2014/main" val="2323268982"/>
                    </a:ext>
                  </a:extLst>
                </a:gridCol>
                <a:gridCol w="2647951">
                  <a:extLst>
                    <a:ext uri="{9D8B030D-6E8A-4147-A177-3AD203B41FA5}">
                      <a16:colId xmlns:a16="http://schemas.microsoft.com/office/drawing/2014/main" val="1663033632"/>
                    </a:ext>
                  </a:extLst>
                </a:gridCol>
                <a:gridCol w="2647951">
                  <a:extLst>
                    <a:ext uri="{9D8B030D-6E8A-4147-A177-3AD203B41FA5}">
                      <a16:colId xmlns:a16="http://schemas.microsoft.com/office/drawing/2014/main" val="1633013936"/>
                    </a:ext>
                  </a:extLst>
                </a:gridCol>
              </a:tblGrid>
              <a:tr h="1351737"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+ 1 = ...</a:t>
                      </a:r>
                      <a:endParaRPr lang="en-US" sz="4000" b="1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</a:t>
                      </a:r>
                      <a:r>
                        <a:rPr lang="en-US" sz="4000" b="1" baseline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= …</a:t>
                      </a:r>
                      <a:endParaRPr lang="en-US" sz="4000" b="1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+ 3 = …</a:t>
                      </a:r>
                      <a:endParaRPr lang="en-US" sz="4000" b="1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+ 4 = …</a:t>
                      </a:r>
                      <a:endParaRPr lang="en-US" sz="4000" b="1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422888"/>
                  </a:ext>
                </a:extLst>
              </a:tr>
              <a:tr h="1351737"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+ 7 = …</a:t>
                      </a:r>
                      <a:endParaRPr lang="en-US" sz="4000" b="1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+ 6 = …</a:t>
                      </a:r>
                      <a:endParaRPr lang="en-US" sz="4000" b="1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+ 5 = …</a:t>
                      </a:r>
                      <a:endParaRPr lang="en-US" sz="4000" b="1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</a:t>
                      </a:r>
                      <a:r>
                        <a:rPr lang="en-US" sz="4000" b="1" baseline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 = …</a:t>
                      </a:r>
                      <a:endParaRPr lang="en-US" sz="4000" b="1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39463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31477" y="23094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31477" y="364587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22277" y="23094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22277" y="364587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95139" y="23094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95139" y="364587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622186" y="23094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668001" y="364587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2633982" y="2243613"/>
            <a:ext cx="664990" cy="23283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224782" y="2243613"/>
            <a:ext cx="664990" cy="23283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923484" y="2243612"/>
            <a:ext cx="664990" cy="23283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0570506" y="2176557"/>
            <a:ext cx="664990" cy="23283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 rot="16200000">
            <a:off x="9580267" y="2676541"/>
            <a:ext cx="1078991" cy="27119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0" grpId="0"/>
      <p:bldP spid="51" grpId="0"/>
      <p:bldP spid="56" grpId="0"/>
      <p:bldP spid="57" grpId="0"/>
      <p:bldP spid="62" grpId="0"/>
      <p:bldP spid="63" grpId="0"/>
      <p:bldP spid="68" grpId="0"/>
      <p:bldP spid="71" grpId="0" animBg="1"/>
      <p:bldP spid="72" grpId="0" animBg="1"/>
      <p:bldP spid="73" grpId="0" animBg="1"/>
      <p:bldP spid="74" grpId="0" animBg="1"/>
      <p:bldP spid="77" grpId="0" animBg="1"/>
      <p:bldP spid="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4913" y="345706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+ 7 = 8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4913" y="1085620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2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+ 6 = 8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7613" y="1793506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+ 5 = 8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7012855" y="1069274"/>
            <a:ext cx="757909" cy="699032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197015" y="1730115"/>
            <a:ext cx="647392" cy="771277"/>
          </a:xfrm>
          <a:prstGeom prst="star5">
            <a:avLst>
              <a:gd name="adj" fmla="val 2553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304913" y="2501392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4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4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= 8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17613" y="3190905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5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= 8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04913" y="3898791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6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2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= 8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92213" y="4606677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7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= 8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254086" y="345706"/>
            <a:ext cx="576072" cy="4968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224468" y="345706"/>
            <a:ext cx="576072" cy="4968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194692" y="370906"/>
            <a:ext cx="576072" cy="4968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35864" y="2475906"/>
            <a:ext cx="656204" cy="724185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205911" y="3814862"/>
            <a:ext cx="662096" cy="750933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133039" y="4525704"/>
            <a:ext cx="600821" cy="770569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6151909" y="238939"/>
            <a:ext cx="600821" cy="770569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7131816" y="3126786"/>
            <a:ext cx="600821" cy="770569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4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12" grpId="0" animBg="1"/>
      <p:bldP spid="8" grpId="0" animBg="1"/>
      <p:bldP spid="9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954375"/>
              </p:ext>
            </p:extLst>
          </p:nvPr>
        </p:nvGraphicFramePr>
        <p:xfrm>
          <a:off x="1917192" y="1642872"/>
          <a:ext cx="836980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4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4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+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9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8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7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6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5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0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1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2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3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4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smtClean="0">
                          <a:latin typeface="Arial-SGK-TV" pitchFamily="2" charset="0"/>
                          <a:cs typeface="Arial-SGK-TV" pitchFamily="2" charset="0"/>
                        </a:rPr>
                        <a:t>9</a:t>
                      </a:r>
                      <a:endParaRPr lang="en-US" sz="3600" b="1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smtClean="0">
                          <a:latin typeface="Arial-SGK-TV" pitchFamily="2" charset="0"/>
                          <a:cs typeface="Arial-SGK-TV" pitchFamily="2" charset="0"/>
                        </a:rPr>
                        <a:t>?</a:t>
                      </a:r>
                      <a:endParaRPr lang="en-US" sz="3600" b="1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smtClean="0">
                          <a:latin typeface="Arial-SGK-TV" pitchFamily="2" charset="0"/>
                          <a:cs typeface="Arial-SGK-TV" pitchFamily="2" charset="0"/>
                        </a:rPr>
                        <a:t>?</a:t>
                      </a:r>
                      <a:endParaRPr lang="en-US" sz="3600" b="1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smtClean="0">
                          <a:latin typeface="Arial-SGK-TV" pitchFamily="2" charset="0"/>
                          <a:cs typeface="Arial-SGK-TV" pitchFamily="2" charset="0"/>
                        </a:rPr>
                        <a:t>?</a:t>
                      </a:r>
                      <a:endParaRPr lang="en-US" sz="3600" b="1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smtClean="0">
                          <a:latin typeface="Arial-SGK-TV" pitchFamily="2" charset="0"/>
                          <a:cs typeface="Arial-SGK-TV" pitchFamily="2" charset="0"/>
                        </a:rPr>
                        <a:t>?</a:t>
                      </a:r>
                      <a:endParaRPr lang="en-US" sz="3600" b="1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-1" y="0"/>
            <a:ext cx="1810513" cy="60960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Số?</a:t>
            </a:r>
            <a:endParaRPr lang="en-US" sz="4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28321" y="2999890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" name="Rectangle 5"/>
          <p:cNvSpPr/>
          <p:nvPr/>
        </p:nvSpPr>
        <p:spPr>
          <a:xfrm>
            <a:off x="6544117" y="3005862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" name="Rectangle 6"/>
          <p:cNvSpPr/>
          <p:nvPr/>
        </p:nvSpPr>
        <p:spPr>
          <a:xfrm>
            <a:off x="7959913" y="2999890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" name="Rectangle 7"/>
          <p:cNvSpPr/>
          <p:nvPr/>
        </p:nvSpPr>
        <p:spPr>
          <a:xfrm>
            <a:off x="9291889" y="2985308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" name="Oval 8"/>
          <p:cNvSpPr/>
          <p:nvPr/>
        </p:nvSpPr>
        <p:spPr>
          <a:xfrm>
            <a:off x="2831862" y="2805702"/>
            <a:ext cx="7909050" cy="8744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2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4913" y="345706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8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= 9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4913" y="1085620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2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7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=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9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7613" y="1793506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6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=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9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6138158" y="1798851"/>
            <a:ext cx="757909" cy="699032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182766" y="1085620"/>
            <a:ext cx="647392" cy="771277"/>
          </a:xfrm>
          <a:prstGeom prst="star5">
            <a:avLst>
              <a:gd name="adj" fmla="val 2553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304913" y="2501392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4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5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=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9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17613" y="3190905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5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+ 4 =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9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04913" y="3898791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6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+ 3 =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9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92213" y="4606677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7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+ 2 =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9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254086" y="345706"/>
            <a:ext cx="576072" cy="4968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224468" y="345706"/>
            <a:ext cx="576072" cy="4968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194692" y="370906"/>
            <a:ext cx="576072" cy="4968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7076433" y="2438214"/>
            <a:ext cx="656204" cy="724185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138444" y="3839705"/>
            <a:ext cx="662096" cy="750933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211910" y="4503466"/>
            <a:ext cx="600821" cy="770569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7104124" y="254049"/>
            <a:ext cx="600821" cy="770569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6178824" y="3098679"/>
            <a:ext cx="600821" cy="770569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12" grpId="0" animBg="1"/>
      <p:bldP spid="8" grpId="0" animBg="1"/>
      <p:bldP spid="9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4387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31549" y="2314964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69449" y="2314964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93649" y="2314964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69449" y="4705739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31549" y="4705739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493648" y="4705739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6045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242</Words>
  <Application>Microsoft Office PowerPoint</Application>
  <PresentationFormat>Widescreen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Arial-SGK-TV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2022-11-06T11:35:19Z</dcterms:created>
  <dcterms:modified xsi:type="dcterms:W3CDTF">2022-11-06T13:11:11Z</dcterms:modified>
</cp:coreProperties>
</file>