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8" r:id="rId1"/>
  </p:sldMasterIdLst>
  <p:notesMasterIdLst>
    <p:notesMasterId r:id="rId9"/>
  </p:notesMasterIdLst>
  <p:sldIdLst>
    <p:sldId id="281" r:id="rId2"/>
    <p:sldId id="266" r:id="rId3"/>
    <p:sldId id="267" r:id="rId4"/>
    <p:sldId id="268" r:id="rId5"/>
    <p:sldId id="279" r:id="rId6"/>
    <p:sldId id="269" r:id="rId7"/>
    <p:sldId id="270" r:id="rId8"/>
  </p:sldIdLst>
  <p:sldSz cx="9144000" cy="6858000" type="screen4x3"/>
  <p:notesSz cx="6858000" cy="9144000"/>
  <p:custDataLst>
    <p:tags r:id="rId1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89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054BFC-1945-4533-A629-15FF346DDFA7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B76163-DA77-49B9-A0A3-E044A3618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04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B76163-DA77-49B9-A0A3-E044A3618FF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1766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B76163-DA77-49B9-A0A3-E044A3618FF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065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B76163-DA77-49B9-A0A3-E044A3618FF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13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D53FD-A7D4-447B-9408-7712CA8E2D1D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7E46-067C-4875-9E6C-4AFE52896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75550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D53FD-A7D4-447B-9408-7712CA8E2D1D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7E46-067C-4875-9E6C-4AFE52896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749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D53FD-A7D4-447B-9408-7712CA8E2D1D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7E46-067C-4875-9E6C-4AFE52896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38308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D53FD-A7D4-447B-9408-7712CA8E2D1D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7E46-067C-4875-9E6C-4AFE52896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104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D53FD-A7D4-447B-9408-7712CA8E2D1D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7E46-067C-4875-9E6C-4AFE52896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844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D53FD-A7D4-447B-9408-7712CA8E2D1D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7E46-067C-4875-9E6C-4AFE52896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95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D53FD-A7D4-447B-9408-7712CA8E2D1D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7E46-067C-4875-9E6C-4AFE52896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899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D53FD-A7D4-447B-9408-7712CA8E2D1D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7E46-067C-4875-9E6C-4AFE52896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689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D53FD-A7D4-447B-9408-7712CA8E2D1D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7E46-067C-4875-9E6C-4AFE52896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1492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D53FD-A7D4-447B-9408-7712CA8E2D1D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7E46-067C-4875-9E6C-4AFE52896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97977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D53FD-A7D4-447B-9408-7712CA8E2D1D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7E46-067C-4875-9E6C-4AFE52896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141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9D53FD-A7D4-447B-9408-7712CA8E2D1D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9E7E46-067C-4875-9E6C-4AFE52896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382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b="1" smtClean="0">
                <a:solidFill>
                  <a:srgbClr val="0000FF"/>
                </a:solidFill>
              </a:rPr>
              <a:t>KHỞI ĐỘNG</a:t>
            </a:r>
            <a:endParaRPr lang="en-US" sz="6600" b="1">
              <a:solidFill>
                <a:srgbClr val="0000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Dem-Sao-Be-Bao-Ng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858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307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7" r="3099" b="77072"/>
          <a:stretch/>
        </p:blipFill>
        <p:spPr>
          <a:xfrm>
            <a:off x="304800" y="388256"/>
            <a:ext cx="8606972" cy="3178711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800" y="3335113"/>
            <a:ext cx="8679543" cy="1560738"/>
          </a:xfrm>
        </p:spPr>
        <p:txBody>
          <a:bodyPr>
            <a:normAutofit/>
          </a:bodyPr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2</a:t>
            </a:r>
            <a:endParaRPr lang="en-US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20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6" t="10909" b="30661"/>
          <a:stretch/>
        </p:blipFill>
        <p:spPr>
          <a:xfrm>
            <a:off x="1432560" y="398205"/>
            <a:ext cx="6278880" cy="5802261"/>
          </a:xfrm>
        </p:spPr>
      </p:pic>
      <p:sp>
        <p:nvSpPr>
          <p:cNvPr id="5" name="TextBox 4"/>
          <p:cNvSpPr txBox="1"/>
          <p:nvPr/>
        </p:nvSpPr>
        <p:spPr>
          <a:xfrm>
            <a:off x="6903176" y="1162014"/>
            <a:ext cx="548640" cy="58477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03176" y="2225986"/>
            <a:ext cx="548640" cy="58477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03176" y="3188721"/>
            <a:ext cx="548640" cy="58477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03176" y="4268221"/>
            <a:ext cx="548640" cy="58477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96554" y="5333750"/>
            <a:ext cx="548640" cy="58477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243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animBg="1"/>
      <p:bldP spid="6" grpId="0" uiExpand="1" animBg="1"/>
      <p:bldP spid="7" grpId="0" uiExpand="1" animBg="1"/>
      <p:bldP spid="8" grpId="0" uiExpand="1" animBg="1"/>
      <p:bldP spid="9" grpId="0" uiExpan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4" t="2625" r="61271" b="89179"/>
          <a:stretch/>
        </p:blipFill>
        <p:spPr>
          <a:xfrm>
            <a:off x="216444" y="202640"/>
            <a:ext cx="2134870" cy="813919"/>
          </a:xfrm>
        </p:spPr>
      </p:pic>
      <p:pic>
        <p:nvPicPr>
          <p:cNvPr id="10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6" t="71176" r="5074" b="8070"/>
          <a:stretch/>
        </p:blipFill>
        <p:spPr>
          <a:xfrm>
            <a:off x="246154" y="1133881"/>
            <a:ext cx="8047446" cy="277978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731726" y="1790108"/>
            <a:ext cx="731520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2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31726" y="2442966"/>
            <a:ext cx="731520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3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31726" y="3124804"/>
            <a:ext cx="731520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4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17298" y="1790108"/>
            <a:ext cx="731520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3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217298" y="2442966"/>
            <a:ext cx="731520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4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17298" y="3124804"/>
            <a:ext cx="731520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5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898130" y="1790108"/>
            <a:ext cx="731520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6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898130" y="2442966"/>
            <a:ext cx="731520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5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898130" y="3124804"/>
            <a:ext cx="731520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6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0021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animBg="1"/>
      <p:bldP spid="16" grpId="0" uiExpand="1" animBg="1"/>
      <p:bldP spid="17" grpId="0" uiExpand="1" animBg="1"/>
      <p:bldP spid="18" grpId="0" uiExpand="1" animBg="1"/>
      <p:bldP spid="19" grpId="0" uiExpand="1" animBg="1"/>
      <p:bldP spid="20" grpId="0" uiExpand="1" animBg="1"/>
      <p:bldP spid="21" grpId="0" uiExpand="1" animBg="1"/>
      <p:bldP spid="22" grpId="0" uiExpand="1" animBg="1"/>
      <p:bldP spid="23" grpId="0" uiExpan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b="1" smtClean="0">
                <a:solidFill>
                  <a:srgbClr val="0000FF"/>
                </a:solidFill>
              </a:rPr>
              <a:t>THƯ GIÃN</a:t>
            </a:r>
            <a:endParaRPr lang="en-US" sz="6600" b="1">
              <a:solidFill>
                <a:srgbClr val="0000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Gia-Dinh-Nho-Hanh-Phuc-To-Be-Tu-Anh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82031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777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109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4" t="2625" r="61271" b="89179"/>
          <a:stretch/>
        </p:blipFill>
        <p:spPr>
          <a:xfrm>
            <a:off x="0" y="0"/>
            <a:ext cx="2134870" cy="81391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29363" t="19196" r="30032" b="6994"/>
          <a:stretch/>
        </p:blipFill>
        <p:spPr>
          <a:xfrm>
            <a:off x="1715407" y="1016559"/>
            <a:ext cx="5283200" cy="5399314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5333411" y="2080531"/>
            <a:ext cx="2068873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+ ? = ?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333411" y="2075208"/>
            <a:ext cx="2068873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+ </a:t>
            </a:r>
            <a:r>
              <a:rPr lang="en-US" sz="32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32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2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333411" y="3741545"/>
            <a:ext cx="2068873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+ ? = ?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333411" y="3736222"/>
            <a:ext cx="2068873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+ </a:t>
            </a:r>
            <a:r>
              <a:rPr lang="en-US" sz="32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32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2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333411" y="5538711"/>
            <a:ext cx="2068873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+ 4 = ?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333411" y="5538711"/>
            <a:ext cx="2068873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+ 4 = </a:t>
            </a:r>
            <a:r>
              <a:rPr lang="en-US" sz="32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32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109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uiExpand="1" animBg="1"/>
      <p:bldP spid="27" grpId="0" uiExpand="1" animBg="1"/>
      <p:bldP spid="28" grpId="0" uiExpand="1" animBg="1"/>
      <p:bldP spid="29" grpId="0" uiExpand="1" animBg="1"/>
      <p:bldP spid="30" grpId="0" uiExpand="1" animBg="1"/>
      <p:bldP spid="31" grpId="0" uiExpan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4" t="2625" r="61271" b="89179"/>
          <a:stretch/>
        </p:blipFill>
        <p:spPr>
          <a:xfrm>
            <a:off x="216444" y="202640"/>
            <a:ext cx="2134870" cy="813919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7" t="70899" r="20196" b="11112"/>
          <a:stretch/>
        </p:blipFill>
        <p:spPr>
          <a:xfrm>
            <a:off x="216444" y="1193785"/>
            <a:ext cx="8465810" cy="286690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524432" y="2257757"/>
            <a:ext cx="548640" cy="58477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53460" y="3202766"/>
            <a:ext cx="548640" cy="58477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48684" y="2248433"/>
            <a:ext cx="548640" cy="58477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77712" y="3193442"/>
            <a:ext cx="548640" cy="58477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200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animBg="1"/>
      <p:bldP spid="13" grpId="0" uiExpand="1" animBg="1"/>
      <p:bldP spid="14" grpId="0" uiExpand="1" animBg="1"/>
      <p:bldP spid="15" grpId="0" uiExpan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Chủ đề 3: Phép cộng, phép trừ trong phạm vi 10  Bài 10 PHÉP CỘNG TRONG PHẠM VI 10&amp;quot;&quot;/&gt;&lt;property id=&quot;20307&quot; value=&quot;257&quot;/&gt;&lt;/object&gt;&lt;object type=&quot;3&quot; unique_id=&quot;10004&quot;&gt;&lt;property id=&quot;20148&quot; value=&quot;5&quot;/&gt;&lt;property id=&quot;20300&quot; value=&quot;Slide 2 - &amp;quot;Tiết 1&amp;quot;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1&quot;/&gt;&lt;/object&gt;&lt;object type=&quot;3&quot; unique_id=&quot;10008&quot;&gt;&lt;property id=&quot;20148&quot; value=&quot;5&quot;/&gt;&lt;property id=&quot;20300&quot; value=&quot;Slide 6&quot;/&gt;&lt;property id=&quot;20307&quot; value=&quot;262&quot;/&gt;&lt;/object&gt;&lt;object type=&quot;3&quot; unique_id=&quot;10009&quot;&gt;&lt;property id=&quot;20148&quot; value=&quot;5&quot;/&gt;&lt;property id=&quot;20300&quot; value=&quot;Slide 7&quot;/&gt;&lt;property id=&quot;20307&quot; value=&quot;263&quot;/&gt;&lt;/object&gt;&lt;object type=&quot;3&quot; unique_id=&quot;10010&quot;&gt;&lt;property id=&quot;20148&quot; value=&quot;5&quot;/&gt;&lt;property id=&quot;20300&quot; value=&quot;Slide 8&quot;/&gt;&lt;property id=&quot;20307&quot; value=&quot;264&quot;/&gt;&lt;/object&gt;&lt;object type=&quot;3&quot; unique_id=&quot;10011&quot;&gt;&lt;property id=&quot;20148&quot; value=&quot;5&quot;/&gt;&lt;property id=&quot;20300&quot; value=&quot;Slide 9&quot;/&gt;&lt;property id=&quot;20307&quot; value=&quot;265&quot;/&gt;&lt;/object&gt;&lt;object type=&quot;3&quot; unique_id=&quot;10012&quot;&gt;&lt;property id=&quot;20148&quot; value=&quot;5&quot;/&gt;&lt;property id=&quot;20300&quot; value=&quot;Slide 10 - &amp;quot;Tiết 2&amp;quot;&quot;/&gt;&lt;property id=&quot;20307&quot; value=&quot;266&quot;/&gt;&lt;/object&gt;&lt;object type=&quot;3&quot; unique_id=&quot;10013&quot;&gt;&lt;property id=&quot;20148&quot; value=&quot;5&quot;/&gt;&lt;property id=&quot;20300&quot; value=&quot;Slide 11&quot;/&gt;&lt;property id=&quot;20307&quot; value=&quot;267&quot;/&gt;&lt;/object&gt;&lt;object type=&quot;3&quot; unique_id=&quot;10014&quot;&gt;&lt;property id=&quot;20148&quot; value=&quot;5&quot;/&gt;&lt;property id=&quot;20300&quot; value=&quot;Slide 12&quot;/&gt;&lt;property id=&quot;20307&quot; value=&quot;268&quot;/&gt;&lt;/object&gt;&lt;object type=&quot;3&quot; unique_id=&quot;10015&quot;&gt;&lt;property id=&quot;20148&quot; value=&quot;5&quot;/&gt;&lt;property id=&quot;20300&quot; value=&quot;Slide 13&quot;/&gt;&lt;property id=&quot;20307&quot; value=&quot;269&quot;/&gt;&lt;/object&gt;&lt;object type=&quot;3&quot; unique_id=&quot;10016&quot;&gt;&lt;property id=&quot;20148&quot; value=&quot;5&quot;/&gt;&lt;property id=&quot;20300&quot; value=&quot;Slide 14&quot;/&gt;&lt;property id=&quot;20307&quot; value=&quot;270&quot;/&gt;&lt;/object&gt;&lt;object type=&quot;3&quot; unique_id=&quot;10017&quot;&gt;&lt;property id=&quot;20148&quot; value=&quot;5&quot;/&gt;&lt;property id=&quot;20300&quot; value=&quot;Slide 15 - &amp;quot;Tiết 3&amp;quot;&quot;/&gt;&lt;property id=&quot;20307&quot; value=&quot;272&quot;/&gt;&lt;/object&gt;&lt;object type=&quot;3&quot; unique_id=&quot;10018&quot;&gt;&lt;property id=&quot;20148&quot; value=&quot;5&quot;/&gt;&lt;property id=&quot;20300&quot; value=&quot;Slide 16 - &amp;quot;Thêm vào thì bằng mấy?&amp;quot;&quot;/&gt;&lt;property id=&quot;20307&quot; value=&quot;271&quot;/&gt;&lt;/object&gt;&lt;object type=&quot;3&quot; unique_id=&quot;10019&quot;&gt;&lt;property id=&quot;20148&quot; value=&quot;5&quot;/&gt;&lt;property id=&quot;20300&quot; value=&quot;Slide 17&quot;/&gt;&lt;property id=&quot;20307&quot; value=&quot;273&quot;/&gt;&lt;/object&gt;&lt;object type=&quot;3&quot; unique_id=&quot;10020&quot;&gt;&lt;property id=&quot;20148&quot; value=&quot;5&quot;/&gt;&lt;property id=&quot;20300&quot; value=&quot;Slide 18&quot;/&gt;&lt;property id=&quot;20307&quot; value=&quot;274&quot;/&gt;&lt;/object&gt;&lt;object type=&quot;3&quot; unique_id=&quot;10021&quot;&gt;&lt;property id=&quot;20148&quot; value=&quot;5&quot;/&gt;&lt;property id=&quot;20300&quot; value=&quot;Slide 19&quot;/&gt;&lt;property id=&quot;20307&quot; value=&quot;275&quot;/&gt;&lt;/object&gt;&lt;object type=&quot;3&quot; unique_id=&quot;10022&quot;&gt;&lt;property id=&quot;20148&quot; value=&quot;5&quot;/&gt;&lt;property id=&quot;20300&quot; value=&quot;Slide 20&quot;/&gt;&lt;property id=&quot;20307&quot; value=&quot;276&quot;/&gt;&lt;/object&gt;&lt;/object&gt;&lt;object type=&quot;8&quot; unique_id=&quot;1004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198</TotalTime>
  <Words>66</Words>
  <Application>Microsoft Office PowerPoint</Application>
  <PresentationFormat>On-screen Show (4:3)</PresentationFormat>
  <Paragraphs>30</Paragraphs>
  <Slides>7</Slides>
  <Notes>3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 Theme</vt:lpstr>
      <vt:lpstr>KHỞI ĐỘNG</vt:lpstr>
      <vt:lpstr>Tiết 2</vt:lpstr>
      <vt:lpstr>PowerPoint Presentation</vt:lpstr>
      <vt:lpstr>PowerPoint Presentation</vt:lpstr>
      <vt:lpstr>THƯ GIÃN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Chủ đề 3: Phép cộng, phép trừ trong phạm vi 10  Bài 10 PHÉP CỘNG TRONG PHẠM VI 10</dc:title>
  <dc:creator>Administrator</dc:creator>
  <cp:lastModifiedBy>Microsoft account</cp:lastModifiedBy>
  <cp:revision>20</cp:revision>
  <dcterms:created xsi:type="dcterms:W3CDTF">2020-08-11T08:01:10Z</dcterms:created>
  <dcterms:modified xsi:type="dcterms:W3CDTF">2022-10-30T05:06:59Z</dcterms:modified>
</cp:coreProperties>
</file>