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3"/>
  </p:notesMasterIdLst>
  <p:sldIdLst>
    <p:sldId id="272" r:id="rId3"/>
    <p:sldId id="276" r:id="rId4"/>
    <p:sldId id="267" r:id="rId5"/>
    <p:sldId id="270" r:id="rId6"/>
    <p:sldId id="268" r:id="rId7"/>
    <p:sldId id="269" r:id="rId8"/>
    <p:sldId id="273" r:id="rId9"/>
    <p:sldId id="275" r:id="rId10"/>
    <p:sldId id="257" r:id="rId11"/>
    <p:sldId id="258" r:id="rId12"/>
    <p:sldId id="288" r:id="rId13"/>
    <p:sldId id="290" r:id="rId14"/>
    <p:sldId id="289" r:id="rId15"/>
    <p:sldId id="291" r:id="rId16"/>
    <p:sldId id="294" r:id="rId17"/>
    <p:sldId id="295" r:id="rId18"/>
    <p:sldId id="300" r:id="rId19"/>
    <p:sldId id="265" r:id="rId20"/>
    <p:sldId id="279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B380B"/>
    <a:srgbClr val="D43212"/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93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AFBE3-559F-438B-8D1F-5FF50D4FF3F6}" type="datetimeFigureOut">
              <a:rPr lang="vi-VN" smtClean="0"/>
              <a:t>23/10/2022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B0990-2C99-4003-9D08-CADA7072F8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2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6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8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3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2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797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c6532119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c6532119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540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626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187550" y="374285"/>
            <a:ext cx="67689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40664" y="444386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352640" y="-84845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79" name="Google Shape;179;p15"/>
          <p:cNvSpPr/>
          <p:nvPr/>
        </p:nvSpPr>
        <p:spPr>
          <a:xfrm>
            <a:off x="8771376" y="5867452"/>
            <a:ext cx="307424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80" name="Google Shape;180;p15"/>
          <p:cNvSpPr/>
          <p:nvPr/>
        </p:nvSpPr>
        <p:spPr>
          <a:xfrm>
            <a:off x="8399900" y="6366233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7967102" y="6602151"/>
            <a:ext cx="419596" cy="1295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4126205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87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81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73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04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29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0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39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4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94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71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49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7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jp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12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62873" y="83169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2" y="317671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597099" y="963903"/>
            <a:ext cx="63770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15" y="3725149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608056" y="963903"/>
            <a:ext cx="6377067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3" name="PeterPanPianoCover-V.A-2872215_hq">
            <a:hlinkClick r:id="" action="ppaction://media"/>
            <a:extLst>
              <a:ext uri="{FF2B5EF4-FFF2-40B4-BE49-F238E27FC236}">
                <a16:creationId xmlns:a16="http://schemas.microsoft.com/office/drawing/2014/main" id="{19B1B683-BA34-4CE7-BBBC-CC1B50755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75348" y="6366362"/>
            <a:ext cx="468651" cy="46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7576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3580" y="228600"/>
            <a:ext cx="678420" cy="6717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1</a:t>
            </a:r>
            <a:endParaRPr lang="vi-VN" sz="7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74951"/>
            <a:ext cx="8534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solidFill>
                  <a:srgbClr val="0070C0"/>
                </a:solidFill>
              </a:rPr>
              <a:t>Bạn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Việt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cắt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miếng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bìa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hình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vuông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thành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bốn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miếng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bìa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hình</a:t>
            </a:r>
            <a:r>
              <a:rPr lang="en-US" sz="3100" b="1" dirty="0">
                <a:solidFill>
                  <a:srgbClr val="0070C0"/>
                </a:solidFill>
              </a:rPr>
              <a:t> tam </a:t>
            </a:r>
            <a:r>
              <a:rPr lang="en-US" sz="3100" b="1" dirty="0" err="1">
                <a:solidFill>
                  <a:srgbClr val="0070C0"/>
                </a:solidFill>
              </a:rPr>
              <a:t>giác</a:t>
            </a:r>
            <a:r>
              <a:rPr lang="en-US" sz="3100" b="1" dirty="0">
                <a:solidFill>
                  <a:srgbClr val="0070C0"/>
                </a:solidFill>
              </a:rPr>
              <a:t>:</a:t>
            </a:r>
            <a:endParaRPr lang="vi-VN" sz="31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15172" r="3510" b="65288"/>
          <a:stretch/>
        </p:blipFill>
        <p:spPr>
          <a:xfrm>
            <a:off x="1295400" y="1083937"/>
            <a:ext cx="65532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B4B37-C09D-4144-8544-43C50AC4B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33793" r="6167" b="5977"/>
          <a:stretch/>
        </p:blipFill>
        <p:spPr>
          <a:xfrm>
            <a:off x="1314773" y="2819400"/>
            <a:ext cx="6096000" cy="373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6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>
            <a:off x="308229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>
            <a:off x="597408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4864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0800000">
            <a:off x="56388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2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29540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2899410" y="141732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693920" y="129159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0800000">
            <a:off x="5974080" y="129540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48640" y="288036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0800000">
            <a:off x="563880" y="288036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828800" y="288036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828800" y="288036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431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0800000">
            <a:off x="597408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4864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0800000">
            <a:off x="56388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044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26333 0.3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7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0625 0.322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6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 -0.00348 L 0.09 0.318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-0.00348 L -0.07 0.315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2968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6200000">
            <a:off x="5951221" y="1337309"/>
            <a:ext cx="1325879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4097B8-7CFB-4FA0-80C8-F986176F9E1C}"/>
              </a:ext>
            </a:extLst>
          </p:cNvPr>
          <p:cNvGrpSpPr/>
          <p:nvPr/>
        </p:nvGrpSpPr>
        <p:grpSpPr>
          <a:xfrm>
            <a:off x="154254" y="3379379"/>
            <a:ext cx="3921277" cy="1348740"/>
            <a:chOff x="192817" y="3366973"/>
            <a:chExt cx="4901596" cy="1685925"/>
          </a:xfrm>
          <a:solidFill>
            <a:srgbClr val="DB380B"/>
          </a:solidFill>
        </p:grpSpPr>
        <p:sp>
          <p:nvSpPr>
            <p:cNvPr id="13" name="Right Triangle 12"/>
            <p:cNvSpPr/>
            <p:nvPr/>
          </p:nvSpPr>
          <p:spPr>
            <a:xfrm rot="16200000">
              <a:off x="192817" y="3376498"/>
              <a:ext cx="16764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ight Triangle 13"/>
            <p:cNvSpPr/>
            <p:nvPr/>
          </p:nvSpPr>
          <p:spPr>
            <a:xfrm>
              <a:off x="3494213" y="3376498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ight Triangle 14"/>
            <p:cNvSpPr/>
            <p:nvPr/>
          </p:nvSpPr>
          <p:spPr>
            <a:xfrm>
              <a:off x="1894013" y="3376498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ight Triangle 15"/>
            <p:cNvSpPr/>
            <p:nvPr/>
          </p:nvSpPr>
          <p:spPr>
            <a:xfrm rot="10800000">
              <a:off x="1894013" y="3366973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05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0.10833 L 0.41667 0.3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0.11945 L 0.25959 0.3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334 0.12709 L 0.24334 0.382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33 0.12986 L -0.20333 0.379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 rot="2547000">
            <a:off x="4795846" y="133730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3445422">
            <a:off x="5951221" y="1337309"/>
            <a:ext cx="1325879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 rot="2713275">
            <a:off x="844649" y="3386999"/>
            <a:ext cx="134112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3321481">
            <a:off x="2155290" y="3435344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515210" y="3386998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515210" y="3379378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300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0.10833 L 0.41667 0.3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0.11945 L 0.25959 0.3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7 0.00347 L 0.00556 0.3847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34 0.00347 L 0.01 0.384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815840" y="130301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>
            <a:off x="7498081" y="1173480"/>
            <a:ext cx="1325879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2795370" y="4250210"/>
            <a:ext cx="134112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>
            <a:off x="1515210" y="2950762"/>
            <a:ext cx="1315253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515210" y="425021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515210" y="424259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29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-0.09167 L 0.41667 0.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-0.09167 L 0.25959 0.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23 0.08125 L 0.21223 0.38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1 -0.06875 L -0.22587 0.2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57822" y="387439"/>
            <a:ext cx="806196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miếng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tròn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vuông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tam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vi-VN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endParaRPr kumimoji="0" lang="en-US" altLang="en-US" sz="3100" b="1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istrator\Downloads\20201029_195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58" y="1783079"/>
            <a:ext cx="7112841" cy="468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3810000" y="2895600"/>
            <a:ext cx="2529840" cy="1828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3291840" y="2895600"/>
            <a:ext cx="2804160" cy="7162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3048000" y="5867400"/>
            <a:ext cx="289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94B3B61-A029-4099-B9DB-90BD6ED2B112}"/>
              </a:ext>
            </a:extLst>
          </p:cNvPr>
          <p:cNvSpPr/>
          <p:nvPr/>
        </p:nvSpPr>
        <p:spPr>
          <a:xfrm>
            <a:off x="300971" y="152400"/>
            <a:ext cx="739588" cy="751349"/>
          </a:xfrm>
          <a:prstGeom prst="ellipse">
            <a:avLst/>
          </a:prstGeom>
          <a:solidFill>
            <a:srgbClr val="F7964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vi-VN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59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12874" r="55949" b="67586"/>
          <a:stretch/>
        </p:blipFill>
        <p:spPr>
          <a:xfrm>
            <a:off x="650836" y="0"/>
            <a:ext cx="1711364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t="36583" r="61864" b="45775"/>
          <a:stretch/>
        </p:blipFill>
        <p:spPr>
          <a:xfrm>
            <a:off x="650836" y="1708328"/>
            <a:ext cx="1492197" cy="2099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t="54692" r="63474" b="27666"/>
          <a:stretch/>
        </p:blipFill>
        <p:spPr>
          <a:xfrm>
            <a:off x="509721" y="3314700"/>
            <a:ext cx="1706035" cy="2400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5" t="70747" r="62937" b="11611"/>
          <a:stretch/>
        </p:blipFill>
        <p:spPr>
          <a:xfrm>
            <a:off x="607892" y="4648200"/>
            <a:ext cx="1754308" cy="24682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4" t="13401" r="12634" b="67059"/>
          <a:stretch/>
        </p:blipFill>
        <p:spPr>
          <a:xfrm>
            <a:off x="6400800" y="-104405"/>
            <a:ext cx="2259755" cy="23142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5" t="33635" r="10963" b="46825"/>
          <a:stretch/>
        </p:blipFill>
        <p:spPr>
          <a:xfrm>
            <a:off x="6748258" y="1342676"/>
            <a:ext cx="2395742" cy="24534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2" t="50000" r="8616" b="30460"/>
          <a:stretch/>
        </p:blipFill>
        <p:spPr>
          <a:xfrm>
            <a:off x="7064129" y="3124200"/>
            <a:ext cx="1764000" cy="1806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6" t="67053" r="9842" b="13407"/>
          <a:stretch/>
        </p:blipFill>
        <p:spPr>
          <a:xfrm>
            <a:off x="6612073" y="4116273"/>
            <a:ext cx="2668111" cy="27324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2215756" y="3314700"/>
            <a:ext cx="4587766" cy="425669"/>
          </a:xfrm>
          <a:custGeom>
            <a:avLst/>
            <a:gdLst>
              <a:gd name="connsiteX0" fmla="*/ 0 w 4587766"/>
              <a:gd name="connsiteY0" fmla="*/ 425669 h 425669"/>
              <a:gd name="connsiteX1" fmla="*/ 141890 w 4587766"/>
              <a:gd name="connsiteY1" fmla="*/ 394138 h 425669"/>
              <a:gd name="connsiteX2" fmla="*/ 472966 w 4587766"/>
              <a:gd name="connsiteY2" fmla="*/ 362607 h 425669"/>
              <a:gd name="connsiteX3" fmla="*/ 898635 w 4587766"/>
              <a:gd name="connsiteY3" fmla="*/ 299545 h 425669"/>
              <a:gd name="connsiteX4" fmla="*/ 961697 w 4587766"/>
              <a:gd name="connsiteY4" fmla="*/ 283780 h 425669"/>
              <a:gd name="connsiteX5" fmla="*/ 1135118 w 4587766"/>
              <a:gd name="connsiteY5" fmla="*/ 252249 h 425669"/>
              <a:gd name="connsiteX6" fmla="*/ 1245476 w 4587766"/>
              <a:gd name="connsiteY6" fmla="*/ 236483 h 425669"/>
              <a:gd name="connsiteX7" fmla="*/ 1481959 w 4587766"/>
              <a:gd name="connsiteY7" fmla="*/ 189187 h 425669"/>
              <a:gd name="connsiteX8" fmla="*/ 1639614 w 4587766"/>
              <a:gd name="connsiteY8" fmla="*/ 173421 h 425669"/>
              <a:gd name="connsiteX9" fmla="*/ 1844566 w 4587766"/>
              <a:gd name="connsiteY9" fmla="*/ 110359 h 425669"/>
              <a:gd name="connsiteX10" fmla="*/ 1923394 w 4587766"/>
              <a:gd name="connsiteY10" fmla="*/ 78828 h 425669"/>
              <a:gd name="connsiteX11" fmla="*/ 2175642 w 4587766"/>
              <a:gd name="connsiteY11" fmla="*/ 47297 h 425669"/>
              <a:gd name="connsiteX12" fmla="*/ 2238704 w 4587766"/>
              <a:gd name="connsiteY12" fmla="*/ 31531 h 425669"/>
              <a:gd name="connsiteX13" fmla="*/ 2349062 w 4587766"/>
              <a:gd name="connsiteY13" fmla="*/ 0 h 425669"/>
              <a:gd name="connsiteX14" fmla="*/ 3547242 w 4587766"/>
              <a:gd name="connsiteY14" fmla="*/ 31531 h 425669"/>
              <a:gd name="connsiteX15" fmla="*/ 3720662 w 4587766"/>
              <a:gd name="connsiteY15" fmla="*/ 63062 h 425669"/>
              <a:gd name="connsiteX16" fmla="*/ 3831021 w 4587766"/>
              <a:gd name="connsiteY16" fmla="*/ 110359 h 425669"/>
              <a:gd name="connsiteX17" fmla="*/ 4067504 w 4587766"/>
              <a:gd name="connsiteY17" fmla="*/ 173421 h 425669"/>
              <a:gd name="connsiteX18" fmla="*/ 4193628 w 4587766"/>
              <a:gd name="connsiteY18" fmla="*/ 189187 h 425669"/>
              <a:gd name="connsiteX19" fmla="*/ 4240925 w 4587766"/>
              <a:gd name="connsiteY19" fmla="*/ 204952 h 425669"/>
              <a:gd name="connsiteX20" fmla="*/ 4319752 w 4587766"/>
              <a:gd name="connsiteY20" fmla="*/ 236483 h 425669"/>
              <a:gd name="connsiteX21" fmla="*/ 4587766 w 4587766"/>
              <a:gd name="connsiteY21" fmla="*/ 236483 h 42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87766" h="425669">
                <a:moveTo>
                  <a:pt x="0" y="425669"/>
                </a:moveTo>
                <a:cubicBezTo>
                  <a:pt x="47297" y="415159"/>
                  <a:pt x="93865" y="400541"/>
                  <a:pt x="141890" y="394138"/>
                </a:cubicBezTo>
                <a:cubicBezTo>
                  <a:pt x="251776" y="379487"/>
                  <a:pt x="472966" y="362607"/>
                  <a:pt x="472966" y="362607"/>
                </a:cubicBezTo>
                <a:cubicBezTo>
                  <a:pt x="775847" y="280004"/>
                  <a:pt x="518840" y="337524"/>
                  <a:pt x="898635" y="299545"/>
                </a:cubicBezTo>
                <a:cubicBezTo>
                  <a:pt x="920195" y="297389"/>
                  <a:pt x="940450" y="288029"/>
                  <a:pt x="961697" y="283780"/>
                </a:cubicBezTo>
                <a:cubicBezTo>
                  <a:pt x="1019311" y="272257"/>
                  <a:pt x="1077163" y="261908"/>
                  <a:pt x="1135118" y="252249"/>
                </a:cubicBezTo>
                <a:cubicBezTo>
                  <a:pt x="1171772" y="246140"/>
                  <a:pt x="1208916" y="243130"/>
                  <a:pt x="1245476" y="236483"/>
                </a:cubicBezTo>
                <a:cubicBezTo>
                  <a:pt x="1324568" y="222103"/>
                  <a:pt x="1401969" y="197186"/>
                  <a:pt x="1481959" y="189187"/>
                </a:cubicBezTo>
                <a:lnTo>
                  <a:pt x="1639614" y="173421"/>
                </a:lnTo>
                <a:cubicBezTo>
                  <a:pt x="1733747" y="79290"/>
                  <a:pt x="1642246" y="150823"/>
                  <a:pt x="1844566" y="110359"/>
                </a:cubicBezTo>
                <a:cubicBezTo>
                  <a:pt x="1872317" y="104809"/>
                  <a:pt x="1895594" y="84123"/>
                  <a:pt x="1923394" y="78828"/>
                </a:cubicBezTo>
                <a:cubicBezTo>
                  <a:pt x="2006634" y="62973"/>
                  <a:pt x="2175642" y="47297"/>
                  <a:pt x="2175642" y="47297"/>
                </a:cubicBezTo>
                <a:cubicBezTo>
                  <a:pt x="2196663" y="42042"/>
                  <a:pt x="2217800" y="37232"/>
                  <a:pt x="2238704" y="31531"/>
                </a:cubicBezTo>
                <a:cubicBezTo>
                  <a:pt x="2275614" y="21465"/>
                  <a:pt x="2310804" y="0"/>
                  <a:pt x="2349062" y="0"/>
                </a:cubicBezTo>
                <a:cubicBezTo>
                  <a:pt x="2748594" y="0"/>
                  <a:pt x="3147849" y="21021"/>
                  <a:pt x="3547242" y="31531"/>
                </a:cubicBezTo>
                <a:cubicBezTo>
                  <a:pt x="3591555" y="37862"/>
                  <a:pt x="3672568" y="45573"/>
                  <a:pt x="3720662" y="63062"/>
                </a:cubicBezTo>
                <a:cubicBezTo>
                  <a:pt x="3758275" y="76739"/>
                  <a:pt x="3793330" y="96898"/>
                  <a:pt x="3831021" y="110359"/>
                </a:cubicBezTo>
                <a:cubicBezTo>
                  <a:pt x="3858669" y="120233"/>
                  <a:pt x="4045148" y="170626"/>
                  <a:pt x="4067504" y="173421"/>
                </a:cubicBezTo>
                <a:lnTo>
                  <a:pt x="4193628" y="189187"/>
                </a:lnTo>
                <a:cubicBezTo>
                  <a:pt x="4209394" y="194442"/>
                  <a:pt x="4225365" y="199117"/>
                  <a:pt x="4240925" y="204952"/>
                </a:cubicBezTo>
                <a:cubicBezTo>
                  <a:pt x="4267423" y="214889"/>
                  <a:pt x="4291568" y="233921"/>
                  <a:pt x="4319752" y="236483"/>
                </a:cubicBezTo>
                <a:cubicBezTo>
                  <a:pt x="4408723" y="244571"/>
                  <a:pt x="4498428" y="236483"/>
                  <a:pt x="4587766" y="236483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1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2986 L -0.58732 0.1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1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65677 0.2553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47" y="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-0.03935 L -0.62795 -0.504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38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3 0.00231 L -0.58385 0.00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/>
          <p:nvPr/>
        </p:nvSpPr>
        <p:spPr>
          <a:xfrm>
            <a:off x="1478246" y="2229332"/>
            <a:ext cx="2101500" cy="32363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Xem lại bài đã học</a:t>
            </a:r>
            <a:endParaRPr sz="3609" dirty="0"/>
          </a:p>
        </p:txBody>
      </p:sp>
      <p:sp>
        <p:nvSpPr>
          <p:cNvPr id="523" name="Google Shape;523;p48"/>
          <p:cNvSpPr/>
          <p:nvPr/>
        </p:nvSpPr>
        <p:spPr>
          <a:xfrm>
            <a:off x="3673596" y="2229332"/>
            <a:ext cx="1858500" cy="32363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Hoàn thành vở bài tập Toán</a:t>
            </a:r>
            <a:endParaRPr sz="3609" dirty="0"/>
          </a:p>
        </p:txBody>
      </p:sp>
      <p:sp>
        <p:nvSpPr>
          <p:cNvPr id="524" name="Google Shape;524;p48"/>
          <p:cNvSpPr/>
          <p:nvPr/>
        </p:nvSpPr>
        <p:spPr>
          <a:xfrm>
            <a:off x="5625947" y="2229332"/>
            <a:ext cx="1955700" cy="32363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 err="1"/>
              <a:t>Chuẩn</a:t>
            </a:r>
            <a:r>
              <a:rPr lang="en-US" sz="3609" dirty="0"/>
              <a:t> </a:t>
            </a:r>
            <a:r>
              <a:rPr lang="en-US" sz="3609" dirty="0" err="1"/>
              <a:t>bị</a:t>
            </a:r>
            <a:r>
              <a:rPr lang="en-US" sz="3609" dirty="0"/>
              <a:t> </a:t>
            </a:r>
            <a:r>
              <a:rPr lang="en-US" sz="3609" dirty="0" err="1"/>
              <a:t>bài</a:t>
            </a:r>
            <a:r>
              <a:rPr lang="en-US" sz="3609" dirty="0"/>
              <a:t> </a:t>
            </a:r>
            <a:r>
              <a:rPr lang="en-US" sz="3609" dirty="0" err="1"/>
              <a:t>sau</a:t>
            </a:r>
            <a:endParaRPr sz="3609" dirty="0"/>
          </a:p>
        </p:txBody>
      </p:sp>
      <p:sp>
        <p:nvSpPr>
          <p:cNvPr id="526" name="Google Shape;526;p48"/>
          <p:cNvSpPr txBox="1">
            <a:spLocks noGrp="1"/>
          </p:cNvSpPr>
          <p:nvPr>
            <p:ph type="ctrTitle"/>
          </p:nvPr>
        </p:nvSpPr>
        <p:spPr>
          <a:xfrm>
            <a:off x="1495228" y="1132282"/>
            <a:ext cx="6153545" cy="948547"/>
          </a:xfrm>
          <a:prstGeom prst="rect">
            <a:avLst/>
          </a:prstGeom>
          <a:solidFill>
            <a:srgbClr val="FFFFCC"/>
          </a:solidFill>
        </p:spPr>
        <p:txBody>
          <a:bodyPr spcFirstLastPara="1" vert="horz" wrap="square" lIns="91505" tIns="91505" rIns="91505" bIns="91505" rtlCol="0" anchor="t" anchorCtr="0">
            <a:noAutofit/>
          </a:bodyPr>
          <a:lstStyle/>
          <a:p>
            <a:r>
              <a:rPr lang="en-US">
                <a:solidFill>
                  <a:srgbClr val="002060"/>
                </a:solidFill>
                <a:latin typeface="+mj-lt"/>
              </a:rPr>
              <a:t>DẶN DÒ</a:t>
            </a:r>
            <a:endParaRPr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108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2104080" y="333799"/>
            <a:ext cx="1294536" cy="834191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2234258"/>
            <a:ext cx="8295122" cy="9255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14" dirty="0">
                <a:solidFill>
                  <a:srgbClr val="FFFF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0921">
            <a:off x="-181061" y="3328836"/>
            <a:ext cx="3556319" cy="308500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8085566" y="1131209"/>
            <a:ext cx="1294536" cy="83419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4115318" y="1199327"/>
            <a:ext cx="1294536" cy="834191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6637593" y="331273"/>
            <a:ext cx="1294536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24 C -2.77778E-6 -0.03519 0.029 -0.13635 0.054 -0.14283 C 0.079 -0.14931 0.12275 -0.07431 0.15 -0.03913 C 0.17674 -0.00417 0.18108 0.06759 0.21615 0.06759 C 0.24966 0.06759 0.42813 -0.01806 0.42813 -0.05301 " pathEditMode="relative" rAng="0" ptsTypes="AAAAA">
                                      <p:cBhvr>
                                        <p:cTn id="31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1591868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3789253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3197148" y="3483928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27565" y="2167660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5" y="3005681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4641374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3535418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1656761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2561756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334">
        <p14:reveal/>
      </p:transition>
    </mc:Choice>
    <mc:Fallback xmlns="">
      <p:transition spd="slow" advTm="1733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2256" y="61002"/>
            <a:ext cx="9144000" cy="6716160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1" y="3798283"/>
            <a:ext cx="2208845" cy="2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838908" y="3486292"/>
            <a:ext cx="2575022" cy="25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6393997" y="2852677"/>
            <a:ext cx="2750003" cy="2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6726" y="4104311"/>
            <a:ext cx="1455975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4002795" y="850872"/>
            <a:ext cx="4293168" cy="1489585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393997" y="3032151"/>
            <a:ext cx="1546220" cy="1276407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3" y="1205961"/>
            <a:ext cx="3038849" cy="22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177163" y="2931810"/>
            <a:ext cx="1988639" cy="99431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4506" y="1610199"/>
            <a:ext cx="458334" cy="458334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99" y="1205961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5867" y="40151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0846" y="51255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8956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53" y="40969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137509" y="268650"/>
            <a:ext cx="5500007" cy="180641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8" y="466235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35079">
            <a:off x="3505374" y="462708"/>
            <a:ext cx="4295894" cy="134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cần mấy miếng bìa hình tam giác để ghép được ngôi nhà?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039933" y="35862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959340" y="48331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879692" y="24313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33" y="71369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438" y="5213345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05" y="2974931"/>
            <a:ext cx="551972" cy="532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16385" y="2075065"/>
            <a:ext cx="2764115" cy="205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9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0880" y="4060895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tam giác</a:t>
            </a:r>
          </a:p>
        </p:txBody>
      </p:sp>
      <p:sp>
        <p:nvSpPr>
          <p:cNvPr id="6" name="Rectangle 5"/>
          <p:cNvSpPr/>
          <p:nvPr/>
        </p:nvSpPr>
        <p:spPr>
          <a:xfrm>
            <a:off x="2405859" y="5171263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Hình tròn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43" y="4132711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66" y="5250720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09013" y="2941312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chữ nhật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85" y="3025772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995983" y="-6967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"/>
            <a:ext cx="2406253" cy="160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275070"/>
            <a:ext cx="4295894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thích hợp đặt vào ô có dấu chấm hỏi là: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924946" y="3631986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844353" y="4878842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764705" y="252517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06" y="-6967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842" y="1693416"/>
            <a:ext cx="8005763" cy="70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7274" y="38476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5       2       4   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2253" y="49580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3       1       4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5037508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05407" y="27281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5       1       4         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39294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123054" y="-9326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8" y="31872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5385" y="267082"/>
            <a:ext cx="42958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bao nhiêu hình để ghép được hình bên dưới?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721340" y="34187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640747" y="46656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561099" y="22638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77" y="26708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44" y="2805931"/>
            <a:ext cx="545507" cy="535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40145" y="1744566"/>
            <a:ext cx="2905696" cy="4399662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2166903" y="2854247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3182072" y="2834776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4318490" y="28702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Isosceles Triangle 19"/>
          <p:cNvSpPr/>
          <p:nvPr/>
        </p:nvSpPr>
        <p:spPr>
          <a:xfrm>
            <a:off x="2219731" y="3972780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3234900" y="3953309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4371318" y="3988733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Isosceles Triangle 22"/>
          <p:cNvSpPr/>
          <p:nvPr/>
        </p:nvSpPr>
        <p:spPr>
          <a:xfrm>
            <a:off x="2184980" y="5094726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/>
          <p:cNvSpPr/>
          <p:nvPr/>
        </p:nvSpPr>
        <p:spPr>
          <a:xfrm>
            <a:off x="3200149" y="5075255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4336567" y="5110679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7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356734" y="1967549"/>
            <a:ext cx="6262091" cy="489045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597099" y="963903"/>
            <a:ext cx="63770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597098" y="959315"/>
            <a:ext cx="6377067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 dirty="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290" y="2054941"/>
            <a:ext cx="577497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LẮP GHÉP, XẾP HÌNH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74838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665CAA-63D7-472C-83D4-604711A7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07" y="2495405"/>
            <a:ext cx="2167435" cy="19241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EC578-8B85-4F83-960A-19828664C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66" y="2435245"/>
            <a:ext cx="1984356" cy="1984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85B9F-FA65-41BA-A4F0-0A63047948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" y="2161672"/>
            <a:ext cx="1913263" cy="2667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5F2677-EACE-49CF-85F1-372D264E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114"/>
            <a:ext cx="7886700" cy="2671262"/>
          </a:xfrm>
        </p:spPr>
        <p:txBody>
          <a:bodyPr>
            <a:noAutofit/>
          </a:bodyPr>
          <a:lstStyle/>
          <a:p>
            <a:pPr algn="ctr"/>
            <a:r>
              <a:rPr lang="en-US" sz="5998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99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98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99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566" y="2491394"/>
            <a:ext cx="2590539" cy="1831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49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8"/>
    </mc:Choice>
    <mc:Fallback xmlns="">
      <p:transition spd="slow" advTm="1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t="15804" r="61239" b="73769"/>
          <a:stretch/>
        </p:blipFill>
        <p:spPr>
          <a:xfrm>
            <a:off x="609600" y="1066800"/>
            <a:ext cx="3733800" cy="18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3|1.6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254</Words>
  <Application>Microsoft Office PowerPoint</Application>
  <PresentationFormat>On-screen Show (4:3)</PresentationFormat>
  <Paragraphs>51</Paragraphs>
  <Slides>20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맑은 고딕</vt:lpstr>
      <vt:lpstr>Microsoft YaHei</vt:lpstr>
      <vt:lpstr>宋体</vt:lpstr>
      <vt:lpstr>A3.BoosterNextFYBlackRegular-San</vt:lpstr>
      <vt:lpstr>Arial</vt:lpstr>
      <vt:lpstr>Arial-Rounded</vt:lpstr>
      <vt:lpstr>Calibri</vt:lpstr>
      <vt:lpstr>iCiel Nabila</vt:lpstr>
      <vt:lpstr>Kids</vt:lpstr>
      <vt:lpstr>Quicksand</vt:lpstr>
      <vt:lpstr>Times New Roman</vt:lpstr>
      <vt:lpstr>字魂36号-正文宋楷</vt:lpstr>
      <vt:lpstr>Office Theme</vt:lpstr>
      <vt:lpstr>1_Office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41</cp:revision>
  <dcterms:created xsi:type="dcterms:W3CDTF">2006-08-16T00:00:00Z</dcterms:created>
  <dcterms:modified xsi:type="dcterms:W3CDTF">2022-10-23T10:04:53Z</dcterms:modified>
</cp:coreProperties>
</file>