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7"/>
  </p:notesMasterIdLst>
  <p:sldIdLst>
    <p:sldId id="285" r:id="rId3"/>
    <p:sldId id="261" r:id="rId4"/>
    <p:sldId id="298" r:id="rId5"/>
    <p:sldId id="296" r:id="rId6"/>
    <p:sldId id="291" r:id="rId7"/>
    <p:sldId id="292" r:id="rId8"/>
    <p:sldId id="293" r:id="rId9"/>
    <p:sldId id="271" r:id="rId10"/>
    <p:sldId id="297" r:id="rId11"/>
    <p:sldId id="262" r:id="rId12"/>
    <p:sldId id="289" r:id="rId13"/>
    <p:sldId id="290" r:id="rId14"/>
    <p:sldId id="263" r:id="rId15"/>
    <p:sldId id="266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Itim" panose="020B0604020202020204" charset="-34"/>
      <p:regular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 varScale="1">
        <p:scale>
          <a:sx n="83" d="100"/>
          <a:sy n="8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</a:rPr>
              <a:t>Khởi động!</a:t>
            </a:r>
            <a:endParaRPr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        Bài 2: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a) Năm đơn vị, chín phần mười.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     ……………….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d) Hai nghìn không trăm linh hai đơn vị, tám phần trăm.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e) Không đơn vị, một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3,5;   6,33;   18,05;   217,908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 rotWithShape="0">
                <a:blip r:embed="rId3"/>
                <a:stretch>
                  <a:fillRect l="-729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586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51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92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nhanh nhất!</a:t>
            </a:r>
            <a:endParaRPr/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02" y="455238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375,406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4302" y="1566908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375,406 :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Phân nguyên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trăm, 7 chục, 5 đơn vị.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phần mười, 0 phần trăm, 6 phần nghìn.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85294" y="311413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85294" y="137600"/>
            <a:ext cx="7374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0,1985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2634" y="1231627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0,1985 :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nguyên gồm có: </a:t>
            </a:r>
            <a:r>
              <a:rPr lang="en-US" altLang="en-US" sz="180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đơn vị.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phần mười, 9 phần trăm, 8 phần nghìn, 5 phần chục nghìn.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99918" y="2766958"/>
            <a:ext cx="85886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 nhớ: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đọc một số thập phân, ta đọc lần lượt từ hàng cao đến hàng thấp: trước hết đọc phần nguyên, đọc dấu “phẩy”, sau đó đọc phần thập phân.</a:t>
            </a:r>
          </a:p>
          <a:p>
            <a:pPr algn="just">
              <a:lnSpc>
                <a:spcPct val="150000"/>
              </a:lnSpc>
            </a:pPr>
            <a:endParaRPr lang="en-US" altLang="en-US" sz="105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viết một số thập phân, ta viết lần lượt từ hàng cao đến hàng thấp: trước hết viết phần nguyên, viết dấu “phẩy”, sau đó viết phần thập phân.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605</Words>
  <Application>Microsoft Office PowerPoint</Application>
  <PresentationFormat>On-screen Show (16:9)</PresentationFormat>
  <Paragraphs>70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Cambria</vt:lpstr>
      <vt:lpstr>Itim</vt:lpstr>
      <vt:lpstr>Times New Roman</vt:lpstr>
      <vt:lpstr>Kalam</vt:lpstr>
      <vt:lpstr>Cambria Math</vt:lpstr>
      <vt:lpstr>Arial</vt:lpstr>
      <vt:lpstr>Montserrat</vt:lpstr>
      <vt:lpstr>Muli</vt:lpstr>
      <vt:lpstr>Online Notebook by Slidesgo</vt:lpstr>
      <vt:lpstr>Doodle Sketchbook by Slidesgo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Thu Phạm</cp:lastModifiedBy>
  <cp:revision>18</cp:revision>
  <dcterms:modified xsi:type="dcterms:W3CDTF">2021-10-15T03:35:48Z</dcterms:modified>
</cp:coreProperties>
</file>