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56" r:id="rId3"/>
    <p:sldId id="269" r:id="rId4"/>
    <p:sldId id="612" r:id="rId5"/>
    <p:sldId id="611" r:id="rId6"/>
    <p:sldId id="263" r:id="rId7"/>
    <p:sldId id="270" r:id="rId8"/>
    <p:sldId id="271" r:id="rId9"/>
    <p:sldId id="272" r:id="rId10"/>
    <p:sldId id="273" r:id="rId11"/>
    <p:sldId id="609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D8D959"/>
    <a:srgbClr val="DBE257"/>
    <a:srgbClr val="66FFCC"/>
    <a:srgbClr val="FF9999"/>
    <a:srgbClr val="99FF33"/>
    <a:srgbClr val="FF0066"/>
    <a:srgbClr val="99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2" d="100"/>
          <a:sy n="112" d="100"/>
        </p:scale>
        <p:origin x="-132" y="-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B03D-83A3-4FCD-9BE2-CC983B7D9990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EE5AA-0D90-4E80-86EE-788B1DD1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2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73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01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1D14DB-95E2-46B8-93E7-346C6AE70016}"/>
              </a:ext>
            </a:extLst>
          </p:cNvPr>
          <p:cNvSpPr/>
          <p:nvPr/>
        </p:nvSpPr>
        <p:spPr>
          <a:xfrm>
            <a:off x="612875" y="1512454"/>
            <a:ext cx="7515126" cy="38330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CÁC EM HỌC SINH ĐẾN VỚI TIẾT TOÁN</a:t>
            </a:r>
          </a:p>
          <a:p>
            <a:pPr algn="ctr"/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1D6C6D-4D51-463F-8DCE-5F8982DCDFA9}"/>
              </a:ext>
            </a:extLst>
          </p:cNvPr>
          <p:cNvSpPr txBox="1"/>
          <p:nvPr/>
        </p:nvSpPr>
        <p:spPr>
          <a:xfrm>
            <a:off x="350048" y="2409575"/>
            <a:ext cx="8270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32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CHO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60" t="22895" r="29601" b="10727"/>
          <a:stretch/>
        </p:blipFill>
        <p:spPr>
          <a:xfrm>
            <a:off x="214758" y="-84005"/>
            <a:ext cx="7892716" cy="6863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8" b="74444" l="53698" r="7760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99" t="40309" r="20238" b="21596"/>
          <a:stretch/>
        </p:blipFill>
        <p:spPr>
          <a:xfrm>
            <a:off x="7468745" y="-5347"/>
            <a:ext cx="1790827" cy="186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48" b="74444" l="53698" r="7760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99" t="40309" r="20238" b="21596"/>
          <a:stretch/>
        </p:blipFill>
        <p:spPr>
          <a:xfrm>
            <a:off x="7154113" y="643582"/>
            <a:ext cx="1790827" cy="186623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D373CE0-9B14-4058-A851-904BDD7621E0}"/>
              </a:ext>
            </a:extLst>
          </p:cNvPr>
          <p:cNvGrpSpPr/>
          <p:nvPr/>
        </p:nvGrpSpPr>
        <p:grpSpPr>
          <a:xfrm>
            <a:off x="96772" y="221226"/>
            <a:ext cx="6490841" cy="5491316"/>
            <a:chOff x="696539" y="235591"/>
            <a:chExt cx="6982455" cy="60718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2B78E2D-DAD6-499D-97C0-B1CFF182B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60" t="22895" r="29601" b="10727"/>
            <a:stretch/>
          </p:blipFill>
          <p:spPr>
            <a:xfrm>
              <a:off x="696539" y="235591"/>
              <a:ext cx="6982455" cy="6071802"/>
            </a:xfrm>
            <a:prstGeom prst="rect">
              <a:avLst/>
            </a:prstGeom>
          </p:spPr>
        </p:pic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AA7EA7F3-9C89-4893-B333-515336FD47FA}"/>
                </a:ext>
              </a:extLst>
            </p:cNvPr>
            <p:cNvSpPr/>
            <p:nvPr/>
          </p:nvSpPr>
          <p:spPr>
            <a:xfrm>
              <a:off x="1681316" y="3746090"/>
              <a:ext cx="1809136" cy="2251587"/>
            </a:xfrm>
            <a:prstGeom prst="cloud">
              <a:avLst/>
            </a:prstGeom>
            <a:solidFill>
              <a:srgbClr val="D8D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CD7C6C5-C244-4D0F-8150-D7A022AC44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4" y="3509527"/>
            <a:ext cx="1681760" cy="18094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C9D680-E070-4B87-A567-5687088ABFA9}"/>
              </a:ext>
            </a:extLst>
          </p:cNvPr>
          <p:cNvSpPr txBox="1"/>
          <p:nvPr/>
        </p:nvSpPr>
        <p:spPr>
          <a:xfrm>
            <a:off x="1552370" y="421551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66"/>
                </a:solidFill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4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L 0.7099 -0.174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6" y="-875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69636 -0.18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09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6990" y="1927503"/>
            <a:ext cx="7093376" cy="2585323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(tr.62)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294" y="168491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0831" y="805780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47 + 20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7181" y="1898707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56 + 41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231834" y="963632"/>
            <a:ext cx="651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849584" y="795481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– 20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462897" y="795481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– 47 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231834" y="1977304"/>
            <a:ext cx="684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849584" y="1860281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97 – 56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462897" y="1843712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97 – 41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473F2E-1B51-4228-87C5-394563868ABF}"/>
              </a:ext>
            </a:extLst>
          </p:cNvPr>
          <p:cNvGrpSpPr>
            <a:grpSpLocks/>
          </p:cNvGrpSpPr>
          <p:nvPr/>
        </p:nvGrpSpPr>
        <p:grpSpPr bwMode="auto">
          <a:xfrm>
            <a:off x="1107534" y="857921"/>
            <a:ext cx="6554043" cy="3858016"/>
            <a:chOff x="138545" y="742949"/>
            <a:chExt cx="8929255" cy="38571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736A60-7BEE-48FC-ADA2-BD71F7FDF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6100" r="3490" b="-79"/>
            <a:stretch>
              <a:fillRect/>
            </a:stretch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5073AB4-04F9-4284-8AE6-BFDBAEB54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6018" r="83754" b="-79"/>
            <a:stretch>
              <a:fillRect/>
            </a:stretch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3CF750-1FE4-4E97-9C82-A707E9512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8366" r="3490" b="-79"/>
            <a:stretch>
              <a:fillRect/>
            </a:stretch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05DAAC3-E2AF-4BA0-AD86-54A76A21C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9247" r="83754" b="-79"/>
            <a:stretch>
              <a:fillRect/>
            </a:stretch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AB3714E-EBA6-4562-BF1A-D9D8A5D25305}"/>
              </a:ext>
            </a:extLst>
          </p:cNvPr>
          <p:cNvSpPr txBox="1"/>
          <p:nvPr/>
        </p:nvSpPr>
        <p:spPr>
          <a:xfrm>
            <a:off x="1234042" y="1179440"/>
            <a:ext cx="6707985" cy="57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4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999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Thứ</a:t>
            </a:r>
            <a:r>
              <a:rPr lang="en-US" sz="29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999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năm</a:t>
            </a:r>
            <a:r>
              <a:rPr lang="en-US" sz="29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wgày31 </a:t>
            </a:r>
            <a:r>
              <a:rPr lang="el-GR" sz="29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κ</a:t>
            </a:r>
            <a:r>
              <a:rPr lang="en-US" sz="2999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áng</a:t>
            </a:r>
            <a:r>
              <a:rPr lang="en-US" sz="29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3 </a:t>
            </a:r>
            <a:r>
              <a:rPr lang="en-US" sz="2999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wăm</a:t>
            </a:r>
            <a:r>
              <a:rPr lang="en-US" sz="29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2022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F816B-F6E6-4C07-B527-1D3F062E1F00}"/>
              </a:ext>
            </a:extLst>
          </p:cNvPr>
          <p:cNvSpPr txBox="1"/>
          <p:nvPr/>
        </p:nvSpPr>
        <p:spPr>
          <a:xfrm>
            <a:off x="2790267" y="2457146"/>
            <a:ext cx="2764301" cy="57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49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Lu</a:t>
            </a:r>
            <a:r>
              <a:rPr lang="el-GR" sz="3149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ΐ</a:t>
            </a:r>
            <a:r>
              <a:rPr lang="en-US" sz="3149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İn Ǉập </a:t>
            </a:r>
            <a:endParaRPr lang="en-US" sz="2999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41B7-4CC5-48B1-82C3-A8764AF3AE56}"/>
              </a:ext>
            </a:extLst>
          </p:cNvPr>
          <p:cNvSpPr txBox="1"/>
          <p:nvPr/>
        </p:nvSpPr>
        <p:spPr>
          <a:xfrm>
            <a:off x="846950" y="3087957"/>
            <a:ext cx="4742215" cy="57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4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1.Đặt </a:t>
            </a:r>
            <a:r>
              <a:rPr lang="en-US" sz="3149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tính</a:t>
            </a:r>
            <a:r>
              <a:rPr lang="en-US" sz="314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149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ǟē</a:t>
            </a:r>
            <a:r>
              <a:rPr lang="en-US" sz="314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149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Ǉí</a:t>
            </a:r>
            <a:r>
              <a:rPr lang="el-GR" sz="314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ζ </a:t>
            </a:r>
            <a:r>
              <a:rPr lang="en-US" sz="314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endParaRPr lang="en-US" sz="2999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8214703-265A-41B5-BD63-810708D8D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247" r="83754" b="-79"/>
          <a:stretch>
            <a:fillRect/>
          </a:stretch>
        </p:blipFill>
        <p:spPr bwMode="auto">
          <a:xfrm rot="5400000">
            <a:off x="1140306" y="4664702"/>
            <a:ext cx="1292219" cy="13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26FBD8B-AEEE-45F9-BC09-515C362E7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247" r="83754" b="-79"/>
          <a:stretch>
            <a:fillRect/>
          </a:stretch>
        </p:blipFill>
        <p:spPr bwMode="auto">
          <a:xfrm rot="5400000">
            <a:off x="2562050" y="4668346"/>
            <a:ext cx="1284931" cy="13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C1FB8E9-FF20-4924-9DAC-1592E7B6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247" r="83754" b="-79"/>
          <a:stretch>
            <a:fillRect/>
          </a:stretch>
        </p:blipFill>
        <p:spPr bwMode="auto">
          <a:xfrm rot="5400000">
            <a:off x="3936220" y="4664090"/>
            <a:ext cx="1293443" cy="13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E4070DE-8DFB-46D8-A0C0-8102FDFCA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247" r="83754" b="-79"/>
          <a:stretch>
            <a:fillRect/>
          </a:stretch>
        </p:blipFill>
        <p:spPr bwMode="auto">
          <a:xfrm rot="5400000">
            <a:off x="5357974" y="4667740"/>
            <a:ext cx="1286146" cy="13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2A1FE14-4FA1-4922-A0D9-3F04F2184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8163" r="83754" b="-79"/>
          <a:stretch/>
        </p:blipFill>
        <p:spPr bwMode="auto">
          <a:xfrm rot="5400000">
            <a:off x="6531062" y="4887771"/>
            <a:ext cx="1284931" cy="93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705F6C-5513-4933-8E1E-209ED9755E51}"/>
              </a:ext>
            </a:extLst>
          </p:cNvPr>
          <p:cNvSpPr txBox="1"/>
          <p:nvPr/>
        </p:nvSpPr>
        <p:spPr>
          <a:xfrm>
            <a:off x="5249113" y="2686244"/>
            <a:ext cx="2750995" cy="57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49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2999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F4DE63-4DED-4836-A845-CBAE3A10138E}"/>
              </a:ext>
            </a:extLst>
          </p:cNvPr>
          <p:cNvSpPr txBox="1"/>
          <p:nvPr/>
        </p:nvSpPr>
        <p:spPr>
          <a:xfrm>
            <a:off x="3205071" y="1829217"/>
            <a:ext cx="2750995" cy="57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4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999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Toán</a:t>
            </a:r>
            <a:endParaRPr lang="en-US" sz="2999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7E8F4-FBB3-4A15-91ED-6321BAF18241}"/>
              </a:ext>
            </a:extLst>
          </p:cNvPr>
          <p:cNvSpPr txBox="1"/>
          <p:nvPr/>
        </p:nvSpPr>
        <p:spPr>
          <a:xfrm>
            <a:off x="2400865" y="5085919"/>
            <a:ext cx="3428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</a:rPr>
              <a:t>\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EA2786-B46B-47BB-885F-1D149869C9DF}"/>
              </a:ext>
            </a:extLst>
          </p:cNvPr>
          <p:cNvSpPr txBox="1"/>
          <p:nvPr/>
        </p:nvSpPr>
        <p:spPr>
          <a:xfrm>
            <a:off x="869082" y="4074188"/>
            <a:ext cx="799892" cy="45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249" dirty="0">
                <a:solidFill>
                  <a:srgbClr val="002060"/>
                </a:solidFill>
                <a:latin typeface="HP001 4 hàng" panose="020B0603050302020204" pitchFamily="34" charset="0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81B9A6-32B6-443C-93DA-F2A1FEDDB58C}"/>
              </a:ext>
            </a:extLst>
          </p:cNvPr>
          <p:cNvSpPr txBox="1"/>
          <p:nvPr/>
        </p:nvSpPr>
        <p:spPr>
          <a:xfrm>
            <a:off x="1020970" y="3773729"/>
            <a:ext cx="79989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6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47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EF23B4-BDBF-46C0-8653-DE3281D12C95}"/>
              </a:ext>
            </a:extLst>
          </p:cNvPr>
          <p:cNvSpPr txBox="1"/>
          <p:nvPr/>
        </p:nvSpPr>
        <p:spPr>
          <a:xfrm>
            <a:off x="1042620" y="4442410"/>
            <a:ext cx="799892" cy="45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20</a:t>
            </a:r>
            <a:endParaRPr lang="en-US" sz="2699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4F17A8-FEDD-4FCC-8542-E8C93626D11A}"/>
              </a:ext>
            </a:extLst>
          </p:cNvPr>
          <p:cNvCxnSpPr>
            <a:cxnSpLocks/>
          </p:cNvCxnSpPr>
          <p:nvPr/>
        </p:nvCxnSpPr>
        <p:spPr>
          <a:xfrm>
            <a:off x="1116516" y="4886782"/>
            <a:ext cx="47114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EF86917-F166-47F0-8E0F-84A053B7828B}"/>
              </a:ext>
            </a:extLst>
          </p:cNvPr>
          <p:cNvSpPr txBox="1"/>
          <p:nvPr/>
        </p:nvSpPr>
        <p:spPr>
          <a:xfrm>
            <a:off x="1008532" y="5048759"/>
            <a:ext cx="79989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6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67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D6581B-0367-4875-B4C5-4B630B929365}"/>
              </a:ext>
            </a:extLst>
          </p:cNvPr>
          <p:cNvSpPr txBox="1"/>
          <p:nvPr/>
        </p:nvSpPr>
        <p:spPr>
          <a:xfrm>
            <a:off x="1976487" y="3789853"/>
            <a:ext cx="79989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67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0D3B3B-EB09-449A-A6CE-6F0476DA52FA}"/>
              </a:ext>
            </a:extLst>
          </p:cNvPr>
          <p:cNvSpPr txBox="1"/>
          <p:nvPr/>
        </p:nvSpPr>
        <p:spPr>
          <a:xfrm>
            <a:off x="2041741" y="4417946"/>
            <a:ext cx="79989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20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353810-A627-4EDD-A972-9B02FCE9D3D7}"/>
              </a:ext>
            </a:extLst>
          </p:cNvPr>
          <p:cNvCxnSpPr>
            <a:cxnSpLocks/>
          </p:cNvCxnSpPr>
          <p:nvPr/>
        </p:nvCxnSpPr>
        <p:spPr>
          <a:xfrm>
            <a:off x="2033197" y="4861144"/>
            <a:ext cx="47114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DEFFBBC-E499-40AE-B03A-82AF4A83561E}"/>
              </a:ext>
            </a:extLst>
          </p:cNvPr>
          <p:cNvSpPr txBox="1"/>
          <p:nvPr/>
        </p:nvSpPr>
        <p:spPr>
          <a:xfrm>
            <a:off x="4745323" y="3766890"/>
            <a:ext cx="79989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6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97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0C89E3-18AB-4388-A13B-31C7A7C47B2A}"/>
              </a:ext>
            </a:extLst>
          </p:cNvPr>
          <p:cNvSpPr txBox="1"/>
          <p:nvPr/>
        </p:nvSpPr>
        <p:spPr>
          <a:xfrm>
            <a:off x="1827617" y="3984075"/>
            <a:ext cx="799892" cy="45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24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-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2828CD-6185-4060-9EE9-242F5E699EF6}"/>
              </a:ext>
            </a:extLst>
          </p:cNvPr>
          <p:cNvSpPr txBox="1"/>
          <p:nvPr/>
        </p:nvSpPr>
        <p:spPr>
          <a:xfrm>
            <a:off x="2858984" y="3765183"/>
            <a:ext cx="79989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67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341FE9-19E0-4457-B607-ECC34A5F1E3F}"/>
              </a:ext>
            </a:extLst>
          </p:cNvPr>
          <p:cNvSpPr txBox="1"/>
          <p:nvPr/>
        </p:nvSpPr>
        <p:spPr>
          <a:xfrm>
            <a:off x="3001151" y="4435038"/>
            <a:ext cx="79989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47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B5DB4D-3C41-4544-9A38-0841F6731976}"/>
              </a:ext>
            </a:extLst>
          </p:cNvPr>
          <p:cNvCxnSpPr>
            <a:cxnSpLocks/>
          </p:cNvCxnSpPr>
          <p:nvPr/>
        </p:nvCxnSpPr>
        <p:spPr>
          <a:xfrm>
            <a:off x="2978325" y="4875519"/>
            <a:ext cx="47114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B3C689C-D3F0-43AD-8758-5710EF9DA78C}"/>
              </a:ext>
            </a:extLst>
          </p:cNvPr>
          <p:cNvSpPr txBox="1"/>
          <p:nvPr/>
        </p:nvSpPr>
        <p:spPr>
          <a:xfrm>
            <a:off x="1936038" y="5040213"/>
            <a:ext cx="79989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6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47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A493DB-E25B-4637-83FB-5FBD092C3541}"/>
              </a:ext>
            </a:extLst>
          </p:cNvPr>
          <p:cNvSpPr txBox="1"/>
          <p:nvPr/>
        </p:nvSpPr>
        <p:spPr>
          <a:xfrm>
            <a:off x="2763438" y="4009712"/>
            <a:ext cx="799892" cy="45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24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-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EDFF11B-672E-47F5-B630-D7BED17CBA61}"/>
              </a:ext>
            </a:extLst>
          </p:cNvPr>
          <p:cNvSpPr txBox="1"/>
          <p:nvPr/>
        </p:nvSpPr>
        <p:spPr>
          <a:xfrm>
            <a:off x="3789943" y="3773729"/>
            <a:ext cx="79989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56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631D85-E07A-4549-99A3-F2F19B202712}"/>
              </a:ext>
            </a:extLst>
          </p:cNvPr>
          <p:cNvSpPr txBox="1"/>
          <p:nvPr/>
        </p:nvSpPr>
        <p:spPr>
          <a:xfrm>
            <a:off x="3792754" y="4394152"/>
            <a:ext cx="79989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41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DD03957-0945-46B2-952A-FE1BC70130FE}"/>
              </a:ext>
            </a:extLst>
          </p:cNvPr>
          <p:cNvCxnSpPr>
            <a:cxnSpLocks/>
          </p:cNvCxnSpPr>
          <p:nvPr/>
        </p:nvCxnSpPr>
        <p:spPr>
          <a:xfrm>
            <a:off x="3917832" y="4870660"/>
            <a:ext cx="47114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FD3F0CB-37CF-407D-9022-4164DA08094D}"/>
              </a:ext>
            </a:extLst>
          </p:cNvPr>
          <p:cNvSpPr txBox="1"/>
          <p:nvPr/>
        </p:nvSpPr>
        <p:spPr>
          <a:xfrm>
            <a:off x="4707156" y="4407824"/>
            <a:ext cx="79989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6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56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C5E041-612D-447A-BBD6-B1D1757A449B}"/>
              </a:ext>
            </a:extLst>
          </p:cNvPr>
          <p:cNvSpPr txBox="1"/>
          <p:nvPr/>
        </p:nvSpPr>
        <p:spPr>
          <a:xfrm>
            <a:off x="3695366" y="4014366"/>
            <a:ext cx="799892" cy="45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24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8AE526-E4BC-4BC9-92E1-F7A438EFABFB}"/>
              </a:ext>
            </a:extLst>
          </p:cNvPr>
          <p:cNvSpPr txBox="1"/>
          <p:nvPr/>
        </p:nvSpPr>
        <p:spPr>
          <a:xfrm>
            <a:off x="4633543" y="4033925"/>
            <a:ext cx="799892" cy="45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24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-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E51ABF-CD03-4C63-84FD-A76A479E9F58}"/>
              </a:ext>
            </a:extLst>
          </p:cNvPr>
          <p:cNvSpPr txBox="1"/>
          <p:nvPr/>
        </p:nvSpPr>
        <p:spPr>
          <a:xfrm>
            <a:off x="5679953" y="3782557"/>
            <a:ext cx="79989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6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97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DD33A8-BE76-4640-85D8-5F203895E0B0}"/>
              </a:ext>
            </a:extLst>
          </p:cNvPr>
          <p:cNvSpPr txBox="1"/>
          <p:nvPr/>
        </p:nvSpPr>
        <p:spPr>
          <a:xfrm>
            <a:off x="5679953" y="4414945"/>
            <a:ext cx="79989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6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41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92AF20-0FB6-4769-BD80-7F0CBCF099D6}"/>
              </a:ext>
            </a:extLst>
          </p:cNvPr>
          <p:cNvSpPr txBox="1"/>
          <p:nvPr/>
        </p:nvSpPr>
        <p:spPr>
          <a:xfrm>
            <a:off x="5572156" y="4041046"/>
            <a:ext cx="799892" cy="45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24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-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498C396-23A0-48DD-90F2-060E373363C0}"/>
              </a:ext>
            </a:extLst>
          </p:cNvPr>
          <p:cNvCxnSpPr>
            <a:cxnSpLocks/>
          </p:cNvCxnSpPr>
          <p:nvPr/>
        </p:nvCxnSpPr>
        <p:spPr>
          <a:xfrm>
            <a:off x="4847899" y="4860689"/>
            <a:ext cx="47114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00C77BC-D5A9-4E44-A299-8658514E369E}"/>
              </a:ext>
            </a:extLst>
          </p:cNvPr>
          <p:cNvCxnSpPr>
            <a:cxnSpLocks/>
          </p:cNvCxnSpPr>
          <p:nvPr/>
        </p:nvCxnSpPr>
        <p:spPr>
          <a:xfrm>
            <a:off x="5787937" y="4869236"/>
            <a:ext cx="47114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AE3857B-F286-4DD4-9113-1C0760D0B0B8}"/>
              </a:ext>
            </a:extLst>
          </p:cNvPr>
          <p:cNvSpPr txBox="1"/>
          <p:nvPr/>
        </p:nvSpPr>
        <p:spPr>
          <a:xfrm>
            <a:off x="2866105" y="5038788"/>
            <a:ext cx="79989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6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1FBF3A-ECC4-4D75-9A34-FC6B43C4A8BD}"/>
              </a:ext>
            </a:extLst>
          </p:cNvPr>
          <p:cNvSpPr txBox="1"/>
          <p:nvPr/>
        </p:nvSpPr>
        <p:spPr>
          <a:xfrm>
            <a:off x="3780505" y="5038789"/>
            <a:ext cx="79989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6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97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BF0D29-20AC-4FC8-B5B2-2BD9053D3164}"/>
              </a:ext>
            </a:extLst>
          </p:cNvPr>
          <p:cNvSpPr txBox="1"/>
          <p:nvPr/>
        </p:nvSpPr>
        <p:spPr>
          <a:xfrm>
            <a:off x="4763271" y="5055880"/>
            <a:ext cx="79989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6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41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E252F18-3684-49B4-824D-48CA66B3CE17}"/>
              </a:ext>
            </a:extLst>
          </p:cNvPr>
          <p:cNvSpPr txBox="1"/>
          <p:nvPr/>
        </p:nvSpPr>
        <p:spPr>
          <a:xfrm>
            <a:off x="5686218" y="5047334"/>
            <a:ext cx="799892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699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82397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/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6C174E2B-D447-4DB3-8394-A1B7969ADA00}"/>
              </a:ext>
            </a:extLst>
          </p:cNvPr>
          <p:cNvGrpSpPr/>
          <p:nvPr/>
        </p:nvGrpSpPr>
        <p:grpSpPr>
          <a:xfrm>
            <a:off x="1004783" y="229975"/>
            <a:ext cx="3516718" cy="565485"/>
            <a:chOff x="2421141" y="730782"/>
            <a:chExt cx="5471576" cy="753979"/>
          </a:xfrm>
        </p:grpSpPr>
        <p:sp>
          <p:nvSpPr>
            <p:cNvPr id="65" name="Rectangle: Rounded Corners 43">
              <a:extLst>
                <a:ext uri="{FF2B5EF4-FFF2-40B4-BE49-F238E27FC236}">
                  <a16:creationId xmlns:a16="http://schemas.microsoft.com/office/drawing/2014/main" id="{DF47FDB6-A51C-49BD-AF81-521CBB6AD06B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custGeom>
                      <a:avLst/>
                      <a:gdLst>
                        <a:gd name="connsiteX0" fmla="*/ 0 w 3516718"/>
                        <a:gd name="connsiteY0" fmla="*/ 92317 h 553891"/>
                        <a:gd name="connsiteX1" fmla="*/ 92317 w 3516718"/>
                        <a:gd name="connsiteY1" fmla="*/ 0 h 553891"/>
                        <a:gd name="connsiteX2" fmla="*/ 714306 w 3516718"/>
                        <a:gd name="connsiteY2" fmla="*/ 0 h 553891"/>
                        <a:gd name="connsiteX3" fmla="*/ 1269653 w 3516718"/>
                        <a:gd name="connsiteY3" fmla="*/ 0 h 553891"/>
                        <a:gd name="connsiteX4" fmla="*/ 1825001 w 3516718"/>
                        <a:gd name="connsiteY4" fmla="*/ 0 h 553891"/>
                        <a:gd name="connsiteX5" fmla="*/ 2280385 w 3516718"/>
                        <a:gd name="connsiteY5" fmla="*/ 0 h 553891"/>
                        <a:gd name="connsiteX6" fmla="*/ 2769091 w 3516718"/>
                        <a:gd name="connsiteY6" fmla="*/ 0 h 553891"/>
                        <a:gd name="connsiteX7" fmla="*/ 3424401 w 3516718"/>
                        <a:gd name="connsiteY7" fmla="*/ 0 h 553891"/>
                        <a:gd name="connsiteX8" fmla="*/ 3516718 w 3516718"/>
                        <a:gd name="connsiteY8" fmla="*/ 92317 h 553891"/>
                        <a:gd name="connsiteX9" fmla="*/ 3516718 w 3516718"/>
                        <a:gd name="connsiteY9" fmla="*/ 461574 h 553891"/>
                        <a:gd name="connsiteX10" fmla="*/ 3424401 w 3516718"/>
                        <a:gd name="connsiteY10" fmla="*/ 553891 h 553891"/>
                        <a:gd name="connsiteX11" fmla="*/ 2869054 w 3516718"/>
                        <a:gd name="connsiteY11" fmla="*/ 553891 h 553891"/>
                        <a:gd name="connsiteX12" fmla="*/ 2247065 w 3516718"/>
                        <a:gd name="connsiteY12" fmla="*/ 553891 h 553891"/>
                        <a:gd name="connsiteX13" fmla="*/ 1758359 w 3516718"/>
                        <a:gd name="connsiteY13" fmla="*/ 553891 h 553891"/>
                        <a:gd name="connsiteX14" fmla="*/ 1169691 w 3516718"/>
                        <a:gd name="connsiteY14" fmla="*/ 553891 h 553891"/>
                        <a:gd name="connsiteX15" fmla="*/ 680985 w 3516718"/>
                        <a:gd name="connsiteY15" fmla="*/ 553891 h 553891"/>
                        <a:gd name="connsiteX16" fmla="*/ 92317 w 3516718"/>
                        <a:gd name="connsiteY16" fmla="*/ 553891 h 553891"/>
                        <a:gd name="connsiteX17" fmla="*/ 0 w 3516718"/>
                        <a:gd name="connsiteY17" fmla="*/ 461574 h 553891"/>
                        <a:gd name="connsiteX18" fmla="*/ 0 w 3516718"/>
                        <a:gd name="connsiteY18" fmla="*/ 92317 h 553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516718" h="553891" fill="none" extrusionOk="0">
                          <a:moveTo>
                            <a:pt x="0" y="92317"/>
                          </a:moveTo>
                          <a:cubicBezTo>
                            <a:pt x="2166" y="43537"/>
                            <a:pt x="45045" y="3815"/>
                            <a:pt x="92317" y="0"/>
                          </a:cubicBezTo>
                          <a:cubicBezTo>
                            <a:pt x="353749" y="-74181"/>
                            <a:pt x="465079" y="32822"/>
                            <a:pt x="714306" y="0"/>
                          </a:cubicBezTo>
                          <a:cubicBezTo>
                            <a:pt x="963533" y="-32822"/>
                            <a:pt x="1040367" y="40268"/>
                            <a:pt x="1269653" y="0"/>
                          </a:cubicBezTo>
                          <a:cubicBezTo>
                            <a:pt x="1498939" y="-40268"/>
                            <a:pt x="1605412" y="57435"/>
                            <a:pt x="1825001" y="0"/>
                          </a:cubicBezTo>
                          <a:cubicBezTo>
                            <a:pt x="2044590" y="-57435"/>
                            <a:pt x="2103530" y="7126"/>
                            <a:pt x="2280385" y="0"/>
                          </a:cubicBezTo>
                          <a:cubicBezTo>
                            <a:pt x="2457240" y="-7126"/>
                            <a:pt x="2609983" y="3553"/>
                            <a:pt x="2769091" y="0"/>
                          </a:cubicBezTo>
                          <a:cubicBezTo>
                            <a:pt x="2928199" y="-3553"/>
                            <a:pt x="3254864" y="28079"/>
                            <a:pt x="3424401" y="0"/>
                          </a:cubicBezTo>
                          <a:cubicBezTo>
                            <a:pt x="3468301" y="11569"/>
                            <a:pt x="3523695" y="48896"/>
                            <a:pt x="3516718" y="92317"/>
                          </a:cubicBezTo>
                          <a:cubicBezTo>
                            <a:pt x="3556619" y="181028"/>
                            <a:pt x="3510589" y="280558"/>
                            <a:pt x="3516718" y="461574"/>
                          </a:cubicBezTo>
                          <a:cubicBezTo>
                            <a:pt x="3527942" y="504559"/>
                            <a:pt x="3481984" y="549391"/>
                            <a:pt x="3424401" y="553891"/>
                          </a:cubicBezTo>
                          <a:cubicBezTo>
                            <a:pt x="3310573" y="589515"/>
                            <a:pt x="3049546" y="512655"/>
                            <a:pt x="2869054" y="553891"/>
                          </a:cubicBezTo>
                          <a:cubicBezTo>
                            <a:pt x="2688562" y="595127"/>
                            <a:pt x="2543934" y="508052"/>
                            <a:pt x="2247065" y="553891"/>
                          </a:cubicBezTo>
                          <a:cubicBezTo>
                            <a:pt x="1950196" y="599730"/>
                            <a:pt x="1919430" y="521183"/>
                            <a:pt x="1758359" y="553891"/>
                          </a:cubicBezTo>
                          <a:cubicBezTo>
                            <a:pt x="1597288" y="586599"/>
                            <a:pt x="1386511" y="492089"/>
                            <a:pt x="1169691" y="553891"/>
                          </a:cubicBezTo>
                          <a:cubicBezTo>
                            <a:pt x="952871" y="615693"/>
                            <a:pt x="878347" y="542933"/>
                            <a:pt x="680985" y="553891"/>
                          </a:cubicBezTo>
                          <a:cubicBezTo>
                            <a:pt x="483623" y="564849"/>
                            <a:pt x="356745" y="484030"/>
                            <a:pt x="92317" y="553891"/>
                          </a:cubicBezTo>
                          <a:cubicBezTo>
                            <a:pt x="33934" y="555433"/>
                            <a:pt x="-190" y="521068"/>
                            <a:pt x="0" y="461574"/>
                          </a:cubicBezTo>
                          <a:cubicBezTo>
                            <a:pt x="-37618" y="330514"/>
                            <a:pt x="37966" y="210928"/>
                            <a:pt x="0" y="92317"/>
                          </a:cubicBezTo>
                          <a:close/>
                        </a:path>
                        <a:path w="3516718" h="553891" stroke="0" extrusionOk="0">
                          <a:moveTo>
                            <a:pt x="0" y="92317"/>
                          </a:moveTo>
                          <a:cubicBezTo>
                            <a:pt x="-8886" y="38707"/>
                            <a:pt x="44664" y="2537"/>
                            <a:pt x="92317" y="0"/>
                          </a:cubicBezTo>
                          <a:cubicBezTo>
                            <a:pt x="372557" y="-28454"/>
                            <a:pt x="504351" y="3746"/>
                            <a:pt x="680985" y="0"/>
                          </a:cubicBezTo>
                          <a:cubicBezTo>
                            <a:pt x="857619" y="-3746"/>
                            <a:pt x="1120986" y="21002"/>
                            <a:pt x="1269653" y="0"/>
                          </a:cubicBezTo>
                          <a:cubicBezTo>
                            <a:pt x="1418320" y="-21002"/>
                            <a:pt x="1635534" y="9849"/>
                            <a:pt x="1858322" y="0"/>
                          </a:cubicBezTo>
                          <a:cubicBezTo>
                            <a:pt x="2081110" y="-9849"/>
                            <a:pt x="2291085" y="69162"/>
                            <a:pt x="2480311" y="0"/>
                          </a:cubicBezTo>
                          <a:cubicBezTo>
                            <a:pt x="2669537" y="-69162"/>
                            <a:pt x="3186267" y="86323"/>
                            <a:pt x="3424401" y="0"/>
                          </a:cubicBezTo>
                          <a:cubicBezTo>
                            <a:pt x="3478393" y="1547"/>
                            <a:pt x="3509422" y="42634"/>
                            <a:pt x="3516718" y="92317"/>
                          </a:cubicBezTo>
                          <a:cubicBezTo>
                            <a:pt x="3519142" y="208357"/>
                            <a:pt x="3478186" y="333839"/>
                            <a:pt x="3516718" y="461574"/>
                          </a:cubicBezTo>
                          <a:cubicBezTo>
                            <a:pt x="3520375" y="501684"/>
                            <a:pt x="3468667" y="557192"/>
                            <a:pt x="3424401" y="553891"/>
                          </a:cubicBezTo>
                          <a:cubicBezTo>
                            <a:pt x="3286694" y="570875"/>
                            <a:pt x="3194638" y="517433"/>
                            <a:pt x="2969016" y="553891"/>
                          </a:cubicBezTo>
                          <a:cubicBezTo>
                            <a:pt x="2743394" y="590349"/>
                            <a:pt x="2549889" y="487862"/>
                            <a:pt x="2380348" y="553891"/>
                          </a:cubicBezTo>
                          <a:cubicBezTo>
                            <a:pt x="2210807" y="619920"/>
                            <a:pt x="2019442" y="525498"/>
                            <a:pt x="1891642" y="553891"/>
                          </a:cubicBezTo>
                          <a:cubicBezTo>
                            <a:pt x="1763842" y="582284"/>
                            <a:pt x="1644831" y="524582"/>
                            <a:pt x="1402937" y="553891"/>
                          </a:cubicBezTo>
                          <a:cubicBezTo>
                            <a:pt x="1161043" y="583200"/>
                            <a:pt x="933852" y="529104"/>
                            <a:pt x="780948" y="553891"/>
                          </a:cubicBezTo>
                          <a:cubicBezTo>
                            <a:pt x="628044" y="578678"/>
                            <a:pt x="231391" y="546542"/>
                            <a:pt x="92317" y="553891"/>
                          </a:cubicBezTo>
                          <a:cubicBezTo>
                            <a:pt x="44675" y="560757"/>
                            <a:pt x="-10525" y="505293"/>
                            <a:pt x="0" y="461574"/>
                          </a:cubicBezTo>
                          <a:cubicBezTo>
                            <a:pt x="-2986" y="368958"/>
                            <a:pt x="41697" y="200151"/>
                            <a:pt x="0" y="9231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9D29C1C-A8AB-409E-A427-4831E746F603}"/>
                </a:ext>
              </a:extLst>
            </p:cNvPr>
            <p:cNvSpPr txBox="1"/>
            <p:nvPr/>
          </p:nvSpPr>
          <p:spPr>
            <a:xfrm>
              <a:off x="2749456" y="807653"/>
              <a:ext cx="481494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7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Đặt</a:t>
              </a:r>
              <a:r>
                <a:rPr lang="en-US" sz="27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7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27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7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rồi</a:t>
              </a:r>
              <a:r>
                <a:rPr lang="en-US" sz="27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7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endParaRPr lang="en-US" sz="27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椭圆 42">
            <a:extLst>
              <a:ext uri="{FF2B5EF4-FFF2-40B4-BE49-F238E27FC236}">
                <a16:creationId xmlns:a16="http://schemas.microsoft.com/office/drawing/2014/main" id="{BB265224-B024-41D3-A594-DAA072215762}"/>
              </a:ext>
            </a:extLst>
          </p:cNvPr>
          <p:cNvSpPr/>
          <p:nvPr/>
        </p:nvSpPr>
        <p:spPr>
          <a:xfrm>
            <a:off x="247151" y="241405"/>
            <a:ext cx="652124" cy="600278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altLang="zh-CN" sz="3300" b="1" dirty="0">
                <a:solidFill>
                  <a:prstClr val="white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lang="zh-CN" altLang="en-US" sz="3300" b="1" dirty="0">
              <a:solidFill>
                <a:prstClr val="white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68" name="Rounded Rectangle 13">
            <a:extLst>
              <a:ext uri="{FF2B5EF4-FFF2-40B4-BE49-F238E27FC236}">
                <a16:creationId xmlns:a16="http://schemas.microsoft.com/office/drawing/2014/main" id="{7A9A45E8-C18E-42FC-9886-5E47C75526A0}"/>
              </a:ext>
            </a:extLst>
          </p:cNvPr>
          <p:cNvSpPr/>
          <p:nvPr/>
        </p:nvSpPr>
        <p:spPr>
          <a:xfrm>
            <a:off x="453391" y="901751"/>
            <a:ext cx="2484041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56 + 41</a:t>
            </a:r>
          </a:p>
        </p:txBody>
      </p:sp>
      <p:sp>
        <p:nvSpPr>
          <p:cNvPr id="69" name="Rounded Rectangle 19">
            <a:extLst>
              <a:ext uri="{FF2B5EF4-FFF2-40B4-BE49-F238E27FC236}">
                <a16:creationId xmlns:a16="http://schemas.microsoft.com/office/drawing/2014/main" id="{07A01167-AA33-481C-B7D7-7B8F75F32C5C}"/>
              </a:ext>
            </a:extLst>
          </p:cNvPr>
          <p:cNvSpPr/>
          <p:nvPr/>
        </p:nvSpPr>
        <p:spPr>
          <a:xfrm>
            <a:off x="3178547" y="901751"/>
            <a:ext cx="2786906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97 - 56</a:t>
            </a:r>
          </a:p>
        </p:txBody>
      </p:sp>
      <p:sp>
        <p:nvSpPr>
          <p:cNvPr id="70" name="Rounded Rectangle 33">
            <a:extLst>
              <a:ext uri="{FF2B5EF4-FFF2-40B4-BE49-F238E27FC236}">
                <a16:creationId xmlns:a16="http://schemas.microsoft.com/office/drawing/2014/main" id="{CAB19801-D4AE-474D-9DC0-8C9C0151A982}"/>
              </a:ext>
            </a:extLst>
          </p:cNvPr>
          <p:cNvSpPr/>
          <p:nvPr/>
        </p:nvSpPr>
        <p:spPr>
          <a:xfrm>
            <a:off x="6206568" y="901751"/>
            <a:ext cx="2433560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97 - 41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04FECD-9976-4C9C-A536-168E1BC3F9FC}"/>
              </a:ext>
            </a:extLst>
          </p:cNvPr>
          <p:cNvGrpSpPr/>
          <p:nvPr/>
        </p:nvGrpSpPr>
        <p:grpSpPr>
          <a:xfrm>
            <a:off x="1138390" y="2033914"/>
            <a:ext cx="799939" cy="1391728"/>
            <a:chOff x="1933616" y="4498692"/>
            <a:chExt cx="1066585" cy="185563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71345B6-7A02-475A-8627-C8E14FFC6090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855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56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41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3E979EE-733D-4C21-AB6D-E9AE788E45BA}"/>
                </a:ext>
              </a:extLst>
            </p:cNvPr>
            <p:cNvSpPr txBox="1"/>
            <p:nvPr/>
          </p:nvSpPr>
          <p:spPr>
            <a:xfrm>
              <a:off x="1933616" y="5155589"/>
              <a:ext cx="54544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vi-VN" sz="3000" dirty="0">
                  <a:solidFill>
                    <a:prstClr val="black"/>
                  </a:solidFill>
                  <a:latin typeface="Arial"/>
                </a:rPr>
                <a:t>+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E9024C6-BB08-404F-A1A4-75537D02AB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5051" y="6229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EB997B3-D8B5-43F6-A489-3BD62D6C0772}"/>
              </a:ext>
            </a:extLst>
          </p:cNvPr>
          <p:cNvSpPr txBox="1"/>
          <p:nvPr/>
        </p:nvSpPr>
        <p:spPr>
          <a:xfrm>
            <a:off x="1281072" y="3431199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97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87B78A1-9539-40D6-B03D-F693E611CDDD}"/>
              </a:ext>
            </a:extLst>
          </p:cNvPr>
          <p:cNvGrpSpPr/>
          <p:nvPr/>
        </p:nvGrpSpPr>
        <p:grpSpPr>
          <a:xfrm>
            <a:off x="4208595" y="2062506"/>
            <a:ext cx="799939" cy="1391728"/>
            <a:chOff x="1933616" y="4498692"/>
            <a:chExt cx="1066585" cy="185563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B48FFE2-46CE-494A-ADF0-C61A59CAD93B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855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97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56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9C459B0-D34D-4893-9016-D3C5B2D6E7ED}"/>
                </a:ext>
              </a:extLst>
            </p:cNvPr>
            <p:cNvSpPr txBox="1"/>
            <p:nvPr/>
          </p:nvSpPr>
          <p:spPr>
            <a:xfrm>
              <a:off x="1933616" y="5155589"/>
              <a:ext cx="417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-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88C82C7-4E32-4898-A2F2-5F9D0DD611E5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5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12A714D4-41F3-4233-BA7F-040876ADF5C3}"/>
              </a:ext>
            </a:extLst>
          </p:cNvPr>
          <p:cNvSpPr txBox="1"/>
          <p:nvPr/>
        </p:nvSpPr>
        <p:spPr>
          <a:xfrm>
            <a:off x="4351277" y="3459790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41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CA015DB-B5AF-4F67-A6CC-29652557327A}"/>
              </a:ext>
            </a:extLst>
          </p:cNvPr>
          <p:cNvGrpSpPr/>
          <p:nvPr/>
        </p:nvGrpSpPr>
        <p:grpSpPr>
          <a:xfrm>
            <a:off x="7058077" y="2033914"/>
            <a:ext cx="814481" cy="1391728"/>
            <a:chOff x="1933616" y="4498692"/>
            <a:chExt cx="1085974" cy="185563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5756464-2C5C-4D0E-8167-E895B872EF41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855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97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41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A8306BD-B411-49B8-88C6-349C947C72A7}"/>
                </a:ext>
              </a:extLst>
            </p:cNvPr>
            <p:cNvSpPr txBox="1"/>
            <p:nvPr/>
          </p:nvSpPr>
          <p:spPr>
            <a:xfrm>
              <a:off x="1933616" y="5155589"/>
              <a:ext cx="417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-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92F02A5-E2E4-4F25-BE9B-3D659AA4C59E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9542"/>
              <a:ext cx="895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F727075B-B7B1-453F-9F2C-C9E1A8FA6B6A}"/>
              </a:ext>
            </a:extLst>
          </p:cNvPr>
          <p:cNvSpPr txBox="1"/>
          <p:nvPr/>
        </p:nvSpPr>
        <p:spPr>
          <a:xfrm>
            <a:off x="7200759" y="3431199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56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158678-6AE9-4AAE-9B6C-3B8E9E3CEBD4}"/>
              </a:ext>
            </a:extLst>
          </p:cNvPr>
          <p:cNvSpPr/>
          <p:nvPr/>
        </p:nvSpPr>
        <p:spPr>
          <a:xfrm>
            <a:off x="43339" y="415327"/>
            <a:ext cx="410051" cy="304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字魂105号-简雅黑"/>
              </a:rPr>
              <a:t>b)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5577F3E7-4890-45BB-8B73-30A149A9944B}"/>
              </a:ext>
            </a:extLst>
          </p:cNvPr>
          <p:cNvSpPr/>
          <p:nvPr/>
        </p:nvSpPr>
        <p:spPr>
          <a:xfrm>
            <a:off x="301958" y="4933826"/>
            <a:ext cx="2786906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56 + 41 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19042E3-67D3-4B30-A4C8-3552D85CD9B6}"/>
              </a:ext>
            </a:extLst>
          </p:cNvPr>
          <p:cNvCxnSpPr>
            <a:stCxn id="25" idx="3"/>
          </p:cNvCxnSpPr>
          <p:nvPr/>
        </p:nvCxnSpPr>
        <p:spPr>
          <a:xfrm flipV="1">
            <a:off x="3088864" y="5014452"/>
            <a:ext cx="1432637" cy="2941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01808D-54BC-4AE0-A9EB-EC5608F8F43F}"/>
              </a:ext>
            </a:extLst>
          </p:cNvPr>
          <p:cNvCxnSpPr>
            <a:cxnSpLocks/>
          </p:cNvCxnSpPr>
          <p:nvPr/>
        </p:nvCxnSpPr>
        <p:spPr>
          <a:xfrm>
            <a:off x="3088864" y="5348931"/>
            <a:ext cx="1432637" cy="334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0D85EDE4-CD2D-41E0-9677-F1EFE3B3C124}"/>
              </a:ext>
            </a:extLst>
          </p:cNvPr>
          <p:cNvSpPr/>
          <p:nvPr/>
        </p:nvSpPr>
        <p:spPr>
          <a:xfrm>
            <a:off x="4584077" y="4637976"/>
            <a:ext cx="2786906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 – 56 =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41</a:t>
            </a:r>
          </a:p>
        </p:txBody>
      </p:sp>
      <p:sp>
        <p:nvSpPr>
          <p:cNvPr id="31" name="Rounded Rectangle 33">
            <a:extLst>
              <a:ext uri="{FF2B5EF4-FFF2-40B4-BE49-F238E27FC236}">
                <a16:creationId xmlns:a16="http://schemas.microsoft.com/office/drawing/2014/main" id="{EF4D539D-C7CD-4EC9-B9C5-84A2738223E8}"/>
              </a:ext>
            </a:extLst>
          </p:cNvPr>
          <p:cNvSpPr/>
          <p:nvPr/>
        </p:nvSpPr>
        <p:spPr>
          <a:xfrm>
            <a:off x="4572000" y="5516171"/>
            <a:ext cx="2786906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 – 41=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7F6E07-B095-4DC9-B629-347F6400D4CF}"/>
              </a:ext>
            </a:extLst>
          </p:cNvPr>
          <p:cNvSpPr/>
          <p:nvPr/>
        </p:nvSpPr>
        <p:spPr>
          <a:xfrm>
            <a:off x="1281072" y="2062506"/>
            <a:ext cx="689106" cy="5746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1DB6A4-9E78-407B-ADFC-806F4EB88E75}"/>
              </a:ext>
            </a:extLst>
          </p:cNvPr>
          <p:cNvSpPr/>
          <p:nvPr/>
        </p:nvSpPr>
        <p:spPr>
          <a:xfrm>
            <a:off x="4391263" y="2847679"/>
            <a:ext cx="671799" cy="5099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B24664-B1DF-4435-94F5-9C26DC30E515}"/>
              </a:ext>
            </a:extLst>
          </p:cNvPr>
          <p:cNvSpPr/>
          <p:nvPr/>
        </p:nvSpPr>
        <p:spPr>
          <a:xfrm>
            <a:off x="7169009" y="3425512"/>
            <a:ext cx="642815" cy="553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54816EE-0B6B-4FCB-8D90-6116BCB72BA0}"/>
              </a:ext>
            </a:extLst>
          </p:cNvPr>
          <p:cNvSpPr/>
          <p:nvPr/>
        </p:nvSpPr>
        <p:spPr>
          <a:xfrm>
            <a:off x="1288243" y="2853819"/>
            <a:ext cx="689106" cy="57460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EC8821-2CD4-4FA7-80E4-DF63947BC4A8}"/>
              </a:ext>
            </a:extLst>
          </p:cNvPr>
          <p:cNvSpPr/>
          <p:nvPr/>
        </p:nvSpPr>
        <p:spPr>
          <a:xfrm>
            <a:off x="4370720" y="3449370"/>
            <a:ext cx="689106" cy="57460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525B60-0721-4371-9FA9-D0BBDD95C2C4}"/>
              </a:ext>
            </a:extLst>
          </p:cNvPr>
          <p:cNvSpPr/>
          <p:nvPr/>
        </p:nvSpPr>
        <p:spPr>
          <a:xfrm>
            <a:off x="7145800" y="2857758"/>
            <a:ext cx="689106" cy="57460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B1DF99-8C5A-4B42-892E-53F5AA5722AE}"/>
              </a:ext>
            </a:extLst>
          </p:cNvPr>
          <p:cNvSpPr/>
          <p:nvPr/>
        </p:nvSpPr>
        <p:spPr>
          <a:xfrm>
            <a:off x="1279698" y="3459790"/>
            <a:ext cx="689106" cy="57460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C69571-B378-4533-AE84-1D8080ABF76E}"/>
              </a:ext>
            </a:extLst>
          </p:cNvPr>
          <p:cNvSpPr/>
          <p:nvPr/>
        </p:nvSpPr>
        <p:spPr>
          <a:xfrm>
            <a:off x="4413032" y="2188740"/>
            <a:ext cx="689106" cy="57460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4A5AFC-FD11-46D7-84AF-4E9D95D24C9A}"/>
              </a:ext>
            </a:extLst>
          </p:cNvPr>
          <p:cNvSpPr/>
          <p:nvPr/>
        </p:nvSpPr>
        <p:spPr>
          <a:xfrm>
            <a:off x="7176181" y="2146348"/>
            <a:ext cx="689106" cy="57460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0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1" grpId="0" animBg="1"/>
      <p:bldP spid="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15" y="63240"/>
            <a:ext cx="8534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cầm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6" t="65609" r="28571" b="9380"/>
          <a:stretch/>
        </p:blipFill>
        <p:spPr>
          <a:xfrm>
            <a:off x="4783540" y="3325191"/>
            <a:ext cx="2775252" cy="2085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8" t="30784" r="59957" b="39394"/>
          <a:stretch/>
        </p:blipFill>
        <p:spPr>
          <a:xfrm>
            <a:off x="461440" y="983146"/>
            <a:ext cx="2472511" cy="23086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84" t="29822" r="16234" b="40164"/>
          <a:stretch/>
        </p:blipFill>
        <p:spPr>
          <a:xfrm>
            <a:off x="6319668" y="949770"/>
            <a:ext cx="2558142" cy="2375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59283" r="50757" b="9548"/>
          <a:stretch/>
        </p:blipFill>
        <p:spPr>
          <a:xfrm>
            <a:off x="1807477" y="3047139"/>
            <a:ext cx="2566582" cy="2615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2434" y="2705560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Nam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5854" y="2520689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Mai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1790" y="4968862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Việt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5396" y="4855303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Rô-bốt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3224" y="1212908"/>
            <a:ext cx="1476000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89 - 60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88239" y="3486911"/>
            <a:ext cx="1512000" cy="93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58 - 30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4509" y="3386122"/>
            <a:ext cx="1692067" cy="9893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67 - 36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55400" y="1405685"/>
            <a:ext cx="1476000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65 - 41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7A09DF-41E8-4A67-9B6C-7F3E6FDAA2C4}"/>
              </a:ext>
            </a:extLst>
          </p:cNvPr>
          <p:cNvSpPr txBox="1"/>
          <p:nvPr/>
        </p:nvSpPr>
        <p:spPr>
          <a:xfrm>
            <a:off x="6390715" y="3964812"/>
            <a:ext cx="98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C1234A28-318A-4DD7-9651-E3EBB73F65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88" y="3430533"/>
            <a:ext cx="982509" cy="98250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516BBCF-D008-4CAE-BBB7-37248FD98EED}"/>
              </a:ext>
            </a:extLst>
          </p:cNvPr>
          <p:cNvSpPr txBox="1"/>
          <p:nvPr/>
        </p:nvSpPr>
        <p:spPr>
          <a:xfrm>
            <a:off x="1591874" y="1830569"/>
            <a:ext cx="96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C09657-128B-41D1-A2D0-FAB59FBA3DB7}"/>
              </a:ext>
            </a:extLst>
          </p:cNvPr>
          <p:cNvSpPr txBox="1"/>
          <p:nvPr/>
        </p:nvSpPr>
        <p:spPr>
          <a:xfrm>
            <a:off x="7620213" y="1614013"/>
            <a:ext cx="106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D40A1-4683-45B5-AF92-C24175E71D8F}"/>
              </a:ext>
            </a:extLst>
          </p:cNvPr>
          <p:cNvSpPr txBox="1"/>
          <p:nvPr/>
        </p:nvSpPr>
        <p:spPr>
          <a:xfrm>
            <a:off x="3040170" y="3977575"/>
            <a:ext cx="106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A05D6A-9488-4AC1-9727-EBA34585EDDB}"/>
              </a:ext>
            </a:extLst>
          </p:cNvPr>
          <p:cNvSpPr txBox="1"/>
          <p:nvPr/>
        </p:nvSpPr>
        <p:spPr>
          <a:xfrm>
            <a:off x="0" y="5796156"/>
            <a:ext cx="91440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Rô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bốt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cầm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thẻ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 animBg="1"/>
      <p:bldP spid="24" grpId="0"/>
      <p:bldP spid="27" grpId="0"/>
      <p:bldP spid="28" grpId="0"/>
      <p:bldP spid="29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thấp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25782" r="15530" b="15151"/>
          <a:stretch/>
        </p:blipFill>
        <p:spPr>
          <a:xfrm>
            <a:off x="1377489" y="1717377"/>
            <a:ext cx="6602186" cy="35465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723901" y="5467513"/>
            <a:ext cx="5676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thấp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9939"/>
            <a:ext cx="9037983" cy="6748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6857" y="703459"/>
            <a:ext cx="43974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.VnAristote" panose="020B7200000000000000" pitchFamily="34" charset="0"/>
                <a:cs typeface="JasmineUPC" panose="02020603050405020304" pitchFamily="18" charset="-34"/>
              </a:rPr>
              <a:t>Trß ch¬i</a:t>
            </a:r>
            <a:endParaRPr lang="en-US" sz="66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.VnAristote" panose="020B7200000000000000" pitchFamily="34" charset="0"/>
              <a:cs typeface="Jasmine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4312" y="1130758"/>
            <a:ext cx="7575235" cy="1626437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Down">
              <a:avLst>
                <a:gd name="adj" fmla="val 21458155"/>
              </a:avLst>
            </a:prstTxWarp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ea typeface="Segoe UI Black" panose="020B0A02040204020203" pitchFamily="34" charset="0"/>
                <a:cs typeface="Arial-SGK-TV" pitchFamily="2" charset="0"/>
              </a:rPr>
              <a:t>HÁI NẤM</a:t>
            </a:r>
          </a:p>
        </p:txBody>
      </p:sp>
    </p:spTree>
    <p:extLst>
      <p:ext uri="{BB962C8B-B14F-4D97-AF65-F5344CB8AC3E}">
        <p14:creationId xmlns:p14="http://schemas.microsoft.com/office/powerpoint/2010/main" val="8949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6"/>
    </mc:Choice>
    <mc:Fallback xmlns="">
      <p:transition spd="slow" advTm="1392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388" y="1408161"/>
            <a:ext cx="85140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Dán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6, 12, 34, 35, 50, 67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lượt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52057" y="261257"/>
            <a:ext cx="3037114" cy="9035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17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1.3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8|2.3|10.7|10.2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2|6.1|4.7|5.7|26.2|2.1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|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5.3|16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361</Words>
  <Application>Microsoft Office PowerPoint</Application>
  <PresentationFormat>On-screen Show (4:3)</PresentationFormat>
  <Paragraphs>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.VnAristote</vt:lpstr>
      <vt:lpstr>Arial</vt:lpstr>
      <vt:lpstr>Arial-SGK-TV</vt:lpstr>
      <vt:lpstr>Calibri</vt:lpstr>
      <vt:lpstr>Calibri Light</vt:lpstr>
      <vt:lpstr>HP001 4 hàng</vt:lpstr>
      <vt:lpstr>三极准柔宋</vt:lpstr>
      <vt:lpstr>字魂105号-简雅黑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Thu Thieu Thi Van</cp:lastModifiedBy>
  <cp:revision>71</cp:revision>
  <dcterms:created xsi:type="dcterms:W3CDTF">2020-08-13T02:00:35Z</dcterms:created>
  <dcterms:modified xsi:type="dcterms:W3CDTF">2022-03-31T12:21:59Z</dcterms:modified>
</cp:coreProperties>
</file>