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303" r:id="rId3"/>
    <p:sldId id="366" r:id="rId4"/>
    <p:sldId id="268" r:id="rId5"/>
    <p:sldId id="276" r:id="rId6"/>
    <p:sldId id="485" r:id="rId7"/>
    <p:sldId id="362" r:id="rId8"/>
    <p:sldId id="364" r:id="rId9"/>
    <p:sldId id="365" r:id="rId10"/>
  </p:sldIdLst>
  <p:sldSz cx="12195175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E399"/>
    <a:srgbClr val="9BED9B"/>
    <a:srgbClr val="55E01E"/>
    <a:srgbClr val="FFCC99"/>
    <a:srgbClr val="CCFF33"/>
    <a:srgbClr val="E3F2E0"/>
    <a:srgbClr val="E4DD82"/>
    <a:srgbClr val="FF33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69" d="100"/>
          <a:sy n="69" d="100"/>
        </p:scale>
        <p:origin x="642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4" y="150096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7723" y="342822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3184" y="690671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2883" y="34645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9033" y="3272414"/>
            <a:ext cx="3745633" cy="128887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02389" y="1800536"/>
            <a:ext cx="5599387" cy="7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5789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3890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6637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987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800"/>
              </a:spcBef>
            </a:pP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7987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4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17867" y="6170896"/>
            <a:ext cx="34447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Trang 60-61/SGK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4542310" y="2742178"/>
            <a:ext cx="325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1706752" y="356396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tiết 2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C0096-9DBC-4353-835F-93A42663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795"/>
            <a:ext cx="12195175" cy="6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-32053" y="1112382"/>
            <a:ext cx="7002535" cy="811577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96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07" y="33901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170723" y="2124798"/>
            <a:ext cx="10111439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3082" y="210281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1664" y="2420888"/>
            <a:ext cx="503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41" y="86258"/>
            <a:ext cx="1929965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201044" y="4265497"/>
            <a:ext cx="2724223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5137481" y="4230211"/>
            <a:ext cx="2724223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858830" y="4209808"/>
            <a:ext cx="2724223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33764" y="1072847"/>
            <a:ext cx="7002535" cy="960107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96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9" y="3117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041031" y="2114315"/>
            <a:ext cx="10590140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078831" y="2114914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5001" y="2518289"/>
            <a:ext cx="515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-88385"/>
            <a:ext cx="1971385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83178" y="4403421"/>
            <a:ext cx="3533000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4084581" y="4408688"/>
            <a:ext cx="3645188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133903" y="4381585"/>
            <a:ext cx="3533000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4183" y="4677139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9874" y="64259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07846" y="5215753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4142" y="5714911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3787" y="5733256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9730" y="5219849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5672" y="4707634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91268" y="568607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4416" y="5175856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65195" y="466412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473F2E-1B51-4228-87C5-394563868ABF}"/>
              </a:ext>
            </a:extLst>
          </p:cNvPr>
          <p:cNvGrpSpPr>
            <a:grpSpLocks/>
          </p:cNvGrpSpPr>
          <p:nvPr/>
        </p:nvGrpSpPr>
        <p:grpSpPr bwMode="auto">
          <a:xfrm>
            <a:off x="1477096" y="1"/>
            <a:ext cx="8741000" cy="5145361"/>
            <a:chOff x="138545" y="742949"/>
            <a:chExt cx="8929255" cy="38571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736A60-7BEE-48FC-ADA2-BD71F7FDF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100" r="3490" b="-79"/>
            <a:stretch>
              <a:fillRect/>
            </a:stretch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073AB4-04F9-4284-8AE6-BFDBAEB5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018" r="83754" b="-79"/>
            <a:stretch>
              <a:fillRect/>
            </a:stretch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3CF750-1FE4-4E97-9C82-A707E951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8366" r="3490" b="-79"/>
            <a:stretch>
              <a:fillRect/>
            </a:stretch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DAAC3-E2AF-4BA0-AD86-54A76A21C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247" r="83754" b="-79"/>
            <a:stretch>
              <a:fillRect/>
            </a:stretch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B3714E-EBA6-4562-BF1A-D9D8A5D25305}"/>
              </a:ext>
            </a:extLst>
          </p:cNvPr>
          <p:cNvSpPr txBox="1"/>
          <p:nvPr/>
        </p:nvSpPr>
        <p:spPr>
          <a:xfrm>
            <a:off x="1759790" y="451599"/>
            <a:ext cx="8946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ba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wgày29 </a:t>
            </a:r>
            <a:r>
              <a:rPr lang="el-GR" sz="4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κ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wăm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F816B-F6E6-4C07-B527-1D3F062E1F00}"/>
              </a:ext>
            </a:extLst>
          </p:cNvPr>
          <p:cNvSpPr txBox="1"/>
          <p:nvPr/>
        </p:nvSpPr>
        <p:spPr>
          <a:xfrm>
            <a:off x="3721323" y="2132856"/>
            <a:ext cx="368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Lu</a:t>
            </a:r>
            <a:r>
              <a:rPr lang="el-GR" sz="420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ΐ</a:t>
            </a:r>
            <a:r>
              <a:rPr lang="en-US" sz="420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İn Ǉập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41B7-4CC5-48B1-82C3-A8764AF3AE56}"/>
              </a:ext>
            </a:extLst>
          </p:cNvPr>
          <p:cNvSpPr txBox="1"/>
          <p:nvPr/>
        </p:nvSpPr>
        <p:spPr>
          <a:xfrm>
            <a:off x="913011" y="2996952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2.Đặt </a:t>
            </a:r>
            <a:r>
              <a:rPr lang="en-US" sz="42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tính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2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ǟē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2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Ǉí</a:t>
            </a:r>
            <a:r>
              <a:rPr lang="el-GR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ζ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8214703-265A-41B5-BD63-810708D8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1520803" y="5077032"/>
            <a:ext cx="172340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26FBD8B-AEEE-45F9-BC09-515C362E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3416956" y="5081892"/>
            <a:ext cx="171368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C1FB8E9-FF20-4924-9DAC-1592E7B6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5249660" y="5076216"/>
            <a:ext cx="1725040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E4070DE-8DFB-46D8-A0C0-8102FDFC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7145825" y="5081083"/>
            <a:ext cx="1715308" cy="1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2A1FE14-4FA1-4922-A0D9-3F04F2184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8163" r="83754" b="-79"/>
          <a:stretch/>
        </p:blipFill>
        <p:spPr bwMode="auto">
          <a:xfrm rot="5400000">
            <a:off x="8710349" y="5374534"/>
            <a:ext cx="1713687" cy="12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705F6C-5513-4933-8E1E-209ED9755E51}"/>
              </a:ext>
            </a:extLst>
          </p:cNvPr>
          <p:cNvSpPr txBox="1"/>
          <p:nvPr/>
        </p:nvSpPr>
        <p:spPr>
          <a:xfrm>
            <a:off x="7000639" y="2438400"/>
            <a:ext cx="3668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4DE63-4DED-4836-A845-CBAE3A10138E}"/>
              </a:ext>
            </a:extLst>
          </p:cNvPr>
          <p:cNvSpPr txBox="1"/>
          <p:nvPr/>
        </p:nvSpPr>
        <p:spPr>
          <a:xfrm>
            <a:off x="4274539" y="1295400"/>
            <a:ext cx="3668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Toán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7E8F4-FBB3-4A15-91ED-6321BAF18241}"/>
              </a:ext>
            </a:extLst>
          </p:cNvPr>
          <p:cNvSpPr txBox="1"/>
          <p:nvPr/>
        </p:nvSpPr>
        <p:spPr>
          <a:xfrm>
            <a:off x="3201987" y="56388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A2786-B46B-47BB-885F-1D149869C9DF}"/>
              </a:ext>
            </a:extLst>
          </p:cNvPr>
          <p:cNvSpPr txBox="1"/>
          <p:nvPr/>
        </p:nvSpPr>
        <p:spPr>
          <a:xfrm>
            <a:off x="1273051" y="4221088"/>
            <a:ext cx="1066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81B9A6-32B6-443C-93DA-F2A1FEDDB58C}"/>
              </a:ext>
            </a:extLst>
          </p:cNvPr>
          <p:cNvSpPr txBox="1"/>
          <p:nvPr/>
        </p:nvSpPr>
        <p:spPr>
          <a:xfrm>
            <a:off x="1361647" y="388875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92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EF23B4-BDBF-46C0-8653-DE3281D12C95}"/>
              </a:ext>
            </a:extLst>
          </p:cNvPr>
          <p:cNvSpPr txBox="1"/>
          <p:nvPr/>
        </p:nvSpPr>
        <p:spPr>
          <a:xfrm>
            <a:off x="1447510" y="4780564"/>
            <a:ext cx="1066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72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4F17A8-FEDD-4FCC-8542-E8C93626D11A}"/>
              </a:ext>
            </a:extLst>
          </p:cNvPr>
          <p:cNvCxnSpPr>
            <a:cxnSpLocks/>
          </p:cNvCxnSpPr>
          <p:nvPr/>
        </p:nvCxnSpPr>
        <p:spPr>
          <a:xfrm>
            <a:off x="1489075" y="5373216"/>
            <a:ext cx="6283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F86917-F166-47F0-8E0F-84A053B7828B}"/>
              </a:ext>
            </a:extLst>
          </p:cNvPr>
          <p:cNvSpPr txBox="1"/>
          <p:nvPr/>
        </p:nvSpPr>
        <p:spPr>
          <a:xfrm>
            <a:off x="1345059" y="55892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D6581B-0367-4875-B4C5-4B630B929365}"/>
              </a:ext>
            </a:extLst>
          </p:cNvPr>
          <p:cNvSpPr txBox="1"/>
          <p:nvPr/>
        </p:nvSpPr>
        <p:spPr>
          <a:xfrm>
            <a:off x="3217267" y="393305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86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0D3B3B-EB09-449A-A6CE-6F0476DA52FA}"/>
              </a:ext>
            </a:extLst>
          </p:cNvPr>
          <p:cNvSpPr txBox="1"/>
          <p:nvPr/>
        </p:nvSpPr>
        <p:spPr>
          <a:xfrm>
            <a:off x="3361283" y="472514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64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353810-A627-4EDD-A972-9B02FCE9D3D7}"/>
              </a:ext>
            </a:extLst>
          </p:cNvPr>
          <p:cNvCxnSpPr>
            <a:cxnSpLocks/>
          </p:cNvCxnSpPr>
          <p:nvPr/>
        </p:nvCxnSpPr>
        <p:spPr>
          <a:xfrm>
            <a:off x="3361283" y="5373216"/>
            <a:ext cx="6283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DEFFBBC-E499-40AE-B03A-82AF4A83561E}"/>
              </a:ext>
            </a:extLst>
          </p:cNvPr>
          <p:cNvSpPr txBox="1"/>
          <p:nvPr/>
        </p:nvSpPr>
        <p:spPr>
          <a:xfrm>
            <a:off x="3217267" y="55892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0C89E3-18AB-4388-A13B-31C7A7C47B2A}"/>
              </a:ext>
            </a:extLst>
          </p:cNvPr>
          <p:cNvSpPr txBox="1"/>
          <p:nvPr/>
        </p:nvSpPr>
        <p:spPr>
          <a:xfrm>
            <a:off x="3087106" y="4237676"/>
            <a:ext cx="1066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2828CD-6185-4060-9EE9-242F5E699EF6}"/>
              </a:ext>
            </a:extLst>
          </p:cNvPr>
          <p:cNvSpPr txBox="1"/>
          <p:nvPr/>
        </p:nvSpPr>
        <p:spPr>
          <a:xfrm>
            <a:off x="5089475" y="388875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65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41FE9-19E0-4457-B607-ECC34A5F1E3F}"/>
              </a:ext>
            </a:extLst>
          </p:cNvPr>
          <p:cNvSpPr txBox="1"/>
          <p:nvPr/>
        </p:nvSpPr>
        <p:spPr>
          <a:xfrm>
            <a:off x="5233491" y="472514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B5DB4D-3C41-4544-9A38-0841F6731976}"/>
              </a:ext>
            </a:extLst>
          </p:cNvPr>
          <p:cNvCxnSpPr>
            <a:cxnSpLocks/>
          </p:cNvCxnSpPr>
          <p:nvPr/>
        </p:nvCxnSpPr>
        <p:spPr>
          <a:xfrm>
            <a:off x="5203048" y="5301208"/>
            <a:ext cx="6283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B3C689C-D3F0-43AD-8758-5710EF9DA78C}"/>
              </a:ext>
            </a:extLst>
          </p:cNvPr>
          <p:cNvSpPr txBox="1"/>
          <p:nvPr/>
        </p:nvSpPr>
        <p:spPr>
          <a:xfrm>
            <a:off x="5089475" y="55892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A493DB-E25B-4637-83FB-5FBD092C3541}"/>
              </a:ext>
            </a:extLst>
          </p:cNvPr>
          <p:cNvSpPr txBox="1"/>
          <p:nvPr/>
        </p:nvSpPr>
        <p:spPr>
          <a:xfrm>
            <a:off x="4962047" y="4237676"/>
            <a:ext cx="1066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DFF11B-672E-47F5-B630-D7BED17CBA61}"/>
              </a:ext>
            </a:extLst>
          </p:cNvPr>
          <p:cNvSpPr txBox="1"/>
          <p:nvPr/>
        </p:nvSpPr>
        <p:spPr>
          <a:xfrm>
            <a:off x="6992126" y="388875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77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631D85-E07A-4549-99A3-F2F19B202712}"/>
              </a:ext>
            </a:extLst>
          </p:cNvPr>
          <p:cNvSpPr txBox="1"/>
          <p:nvPr/>
        </p:nvSpPr>
        <p:spPr>
          <a:xfrm>
            <a:off x="6961683" y="473899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53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D03957-0945-46B2-952A-FE1BC70130FE}"/>
              </a:ext>
            </a:extLst>
          </p:cNvPr>
          <p:cNvCxnSpPr>
            <a:cxnSpLocks/>
          </p:cNvCxnSpPr>
          <p:nvPr/>
        </p:nvCxnSpPr>
        <p:spPr>
          <a:xfrm>
            <a:off x="7105699" y="5328918"/>
            <a:ext cx="6283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FD3F0CB-37CF-407D-9022-4164DA08094D}"/>
              </a:ext>
            </a:extLst>
          </p:cNvPr>
          <p:cNvSpPr txBox="1"/>
          <p:nvPr/>
        </p:nvSpPr>
        <p:spPr>
          <a:xfrm>
            <a:off x="6961683" y="55892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C5E041-612D-447A-BBD6-B1D1757A449B}"/>
              </a:ext>
            </a:extLst>
          </p:cNvPr>
          <p:cNvSpPr txBox="1"/>
          <p:nvPr/>
        </p:nvSpPr>
        <p:spPr>
          <a:xfrm>
            <a:off x="6820400" y="4221088"/>
            <a:ext cx="1066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913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42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>
          <a:xfrm>
            <a:off x="841003" y="3861048"/>
            <a:ext cx="9493076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04236" y="5247273"/>
            <a:ext cx="632992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" y="17782"/>
            <a:ext cx="2180305" cy="11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101" y="1102082"/>
            <a:ext cx="599364" cy="5925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2680035"/>
            <a:ext cx="6769481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29635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5004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9041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598523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10074" y="325876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1123" cy="10290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159C50-3625-4799-9B95-8FEE00A85528}"/>
              </a:ext>
            </a:extLst>
          </p:cNvPr>
          <p:cNvCxnSpPr/>
          <p:nvPr/>
        </p:nvCxnSpPr>
        <p:spPr>
          <a:xfrm>
            <a:off x="4009355" y="155679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C9BAD5-3CBC-4A65-B0C0-56031E3A0352}"/>
              </a:ext>
            </a:extLst>
          </p:cNvPr>
          <p:cNvCxnSpPr>
            <a:cxnSpLocks/>
          </p:cNvCxnSpPr>
          <p:nvPr/>
        </p:nvCxnSpPr>
        <p:spPr>
          <a:xfrm>
            <a:off x="9447083" y="1556792"/>
            <a:ext cx="2472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FB1564-5F6C-476B-83A0-82710051AAA6}"/>
              </a:ext>
            </a:extLst>
          </p:cNvPr>
          <p:cNvCxnSpPr>
            <a:cxnSpLocks/>
          </p:cNvCxnSpPr>
          <p:nvPr/>
        </p:nvCxnSpPr>
        <p:spPr>
          <a:xfrm>
            <a:off x="1033021" y="2090816"/>
            <a:ext cx="96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0B4142-BC63-4532-A1D7-FCD72AEAB05B}"/>
              </a:ext>
            </a:extLst>
          </p:cNvPr>
          <p:cNvCxnSpPr>
            <a:cxnSpLocks/>
          </p:cNvCxnSpPr>
          <p:nvPr/>
        </p:nvCxnSpPr>
        <p:spPr>
          <a:xfrm flipV="1">
            <a:off x="8377222" y="2090816"/>
            <a:ext cx="3336989" cy="17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A50A1-DE0C-417E-BC25-2A464DAC5ADC}"/>
              </a:ext>
            </a:extLst>
          </p:cNvPr>
          <p:cNvCxnSpPr>
            <a:cxnSpLocks/>
          </p:cNvCxnSpPr>
          <p:nvPr/>
        </p:nvCxnSpPr>
        <p:spPr>
          <a:xfrm flipV="1">
            <a:off x="1033021" y="2537817"/>
            <a:ext cx="960110" cy="24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9F19FAF-14DC-4437-8768-89B6960A0423}"/>
              </a:ext>
            </a:extLst>
          </p:cNvPr>
          <p:cNvSpPr/>
          <p:nvPr/>
        </p:nvSpPr>
        <p:spPr>
          <a:xfrm>
            <a:off x="6553127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B2A44644-DAA4-4DEF-B3E7-01E740C62179}"/>
              </a:ext>
            </a:extLst>
          </p:cNvPr>
          <p:cNvSpPr/>
          <p:nvPr/>
        </p:nvSpPr>
        <p:spPr>
          <a:xfrm>
            <a:off x="757353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91ABC3E5-C06C-440A-9FE3-72D57BF41EF8}"/>
              </a:ext>
            </a:extLst>
          </p:cNvPr>
          <p:cNvSpPr/>
          <p:nvPr/>
        </p:nvSpPr>
        <p:spPr>
          <a:xfrm>
            <a:off x="861390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ounded Rectangle 26">
            <a:extLst>
              <a:ext uri="{FF2B5EF4-FFF2-40B4-BE49-F238E27FC236}">
                <a16:creationId xmlns:a16="http://schemas.microsoft.com/office/drawing/2014/main" id="{7ECEFA7D-705E-4B9D-BA00-5E2C745B5062}"/>
              </a:ext>
            </a:extLst>
          </p:cNvPr>
          <p:cNvSpPr/>
          <p:nvPr/>
        </p:nvSpPr>
        <p:spPr>
          <a:xfrm>
            <a:off x="9622015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E7EB3558-1C25-4A1C-8B75-7DAD29AC4E32}"/>
              </a:ext>
            </a:extLst>
          </p:cNvPr>
          <p:cNvSpPr/>
          <p:nvPr/>
        </p:nvSpPr>
        <p:spPr>
          <a:xfrm>
            <a:off x="10633566" y="323962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300</Words>
  <Application>Microsoft Office PowerPoint</Application>
  <PresentationFormat>Custom</PresentationFormat>
  <Paragraphs>96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HP001 4 hàng</vt:lpstr>
      <vt:lpstr>Times New Roman</vt:lpstr>
      <vt:lpstr>UVN Banh Mi</vt:lpstr>
      <vt:lpstr>字魂20号-石头体</vt:lpstr>
      <vt:lpstr>第一PPT，www.1ppt.com​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Thu Thieu Thi Van</cp:lastModifiedBy>
  <cp:revision>269</cp:revision>
  <dcterms:created xsi:type="dcterms:W3CDTF">2015-10-14T02:42:14Z</dcterms:created>
  <dcterms:modified xsi:type="dcterms:W3CDTF">2022-03-29T10:49:35Z</dcterms:modified>
</cp:coreProperties>
</file>