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1" r:id="rId3"/>
    <p:sldId id="377" r:id="rId4"/>
    <p:sldId id="302" r:id="rId5"/>
    <p:sldId id="365" r:id="rId6"/>
    <p:sldId id="342" r:id="rId7"/>
    <p:sldId id="378" r:id="rId8"/>
    <p:sldId id="356" r:id="rId9"/>
    <p:sldId id="366" r:id="rId10"/>
    <p:sldId id="485" r:id="rId11"/>
    <p:sldId id="367" r:id="rId12"/>
    <p:sldId id="368" r:id="rId13"/>
    <p:sldId id="363" r:id="rId14"/>
    <p:sldId id="35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99"/>
    <a:srgbClr val="99CCFF"/>
    <a:srgbClr val="FF99FF"/>
    <a:srgbClr val="FF33CC"/>
    <a:srgbClr val="DF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9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A07F6-0529-4197-BA66-08E24CD74D7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0D73-97CE-4E84-BA44-759AD6A8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0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C8AFD00-D381-43CF-8957-895A9690A925}" type="slidenum">
              <a:rPr lang="en-US" altLang="en-US" smtClean="0">
                <a:latin typeface="Arial" charset="0"/>
              </a:rPr>
              <a:pPr eaLnBrk="1" hangingPunct="1"/>
              <a:t>1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FABD-3FD0-4F5C-8075-3F135ECCA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E95C6-6F24-48BE-97C1-A7DA4A4E4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2B06D-34B4-42F4-A68E-0065E685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5D6CF-4998-41F3-B6C5-127AD1A5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A69D-4C22-47B0-B173-E6636E8D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A172-E05F-4947-9432-1ABE3B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57808-82BA-4045-9F3D-8AE164EC7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D18BD-51A3-40B0-A19A-31933A9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53896-9C63-461F-B4D3-8A9827BB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080C7-8726-4363-BA8B-C1888DD7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7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C64A6B-5703-4CBB-BE42-E0C7D1F01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89AB5-36F2-404E-AB8E-70050056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AB2D-72B5-4762-BA2B-B93823B0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CF02-482D-437C-B906-19C3D116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4D2D9-71AE-4A9B-890C-AD286A96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8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5128-8B3A-4F4B-A6C1-755A9638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1843-4A74-444A-874F-B75154D3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C672-DB11-4C41-A3A2-C33806BB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8350-3656-42A4-A510-2753AA1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747A9-6B6E-4EE9-A737-A6C7917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0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15405-28A9-4EFB-A721-AE376929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4AE32-0BD9-4CC1-9C99-AEF835FDB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4A1DC-D652-4F8B-9270-2EEFE9BD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6ED2-F90D-4AC1-BA35-779674C5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5067E-FBB1-4F3C-BC03-1F99E7199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C9DE-40E8-4141-8E58-FBDDCED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FDC5-AA04-4DFA-B72C-F22527878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6D6C9-0D29-49A6-90F7-DDA020611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E492-4684-4F7F-B18E-2B95AC2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5F032-B815-41EE-91A7-D54EBFAD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99C38-B22C-488B-8175-E4980095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9CF4-2E48-446C-BF07-9FB8B1C4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92F45-3D13-4C8B-9E99-56E726A0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995BF-3A5A-400B-B013-1F03184C1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609DB1-DC2C-4738-9EDD-7DF832524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FE560-CB05-42B8-B8BC-E30624B4D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D7CAC-0983-4959-9599-4B2B3A20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D7D2A-E81D-4278-B429-3631AF7FD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E5223-F009-4516-8062-4CDA949B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CDB8-5303-47C8-A54C-3C4DD448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DEFD8-65F3-4E93-BC45-D26CBFEBF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D8DC5-C1E4-4261-BF5C-7F43CE22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FCECA-2C11-4AB3-BF8E-65BC35F7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4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B6E335-C8C7-4D1E-AB75-4184B854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D192F-BDC3-4A03-8972-AEC71B91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A0225-1A20-446A-8C7F-EF5C8616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B057-8D1F-4935-A45C-29C81EA12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11D8-D265-431E-ACD5-353A99E70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33818-BAB5-460B-B121-8A4D55568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E09C9-B5D6-4C33-9635-8CE05AF3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363F8-F79D-4F98-B1B9-F59DEDD9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EC6ED-8C4A-4000-B522-65E6D1F7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4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EBEA-8AF3-4942-9F72-045114A8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F033E-E9CA-4868-B7DC-2992B8D8F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72EC7-4375-44A3-AB33-82AF4A6B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32973-86BC-493A-8A93-F8A2A8373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9E281-1EE7-42B0-8949-5D153507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1D0E5-899C-421A-8962-B06B8769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6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E0DF8-2580-4BDC-A07B-ACE7A80E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D7DBE-F73D-4745-A283-D524EC13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8378-8143-4DD4-AF73-D69DB0182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9583-72C8-4130-9126-647FAFE4AFEA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A7FC0-37A3-4637-B800-0932D8C0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F7DEF-C43D-4798-B967-A35E4CEC3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44D0-2242-45FF-86FD-FDE240A7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4.xml"/><Relationship Id="rId7" Type="http://schemas.openxmlformats.org/officeDocument/2006/relationships/image" Target="../media/image15.gif"/><Relationship Id="rId12" Type="http://schemas.openxmlformats.org/officeDocument/2006/relationships/audio" Target="../media/audio2.wav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7377" y="1922957"/>
            <a:ext cx="8650287" cy="29238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wrap="square"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0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 3</a:t>
            </a:r>
            <a:r>
              <a:rPr lang="en-US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PHÉP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SỐ CÓ HAI CHỮ SỐ VỚI SỐ CÓ </a:t>
            </a:r>
            <a:r>
              <a:rPr lang="en-US" sz="32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2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CHỮ CHỮ SỐ</a:t>
            </a:r>
            <a:endParaRPr lang="en-US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6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743700"/>
            <a:ext cx="914400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12101515" y="1"/>
            <a:ext cx="90484" cy="68056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0" y="6727237"/>
            <a:ext cx="914400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61" name="Picture 19" descr="1785687ic4msukw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443597"/>
            <a:ext cx="2667000" cy="13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429000"/>
            <a:ext cx="523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3" descr="787909qz1oa7pluv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26" y="4410712"/>
            <a:ext cx="5238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1097598lgcsepnny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66" y="325437"/>
            <a:ext cx="33914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5" name="Group 6"/>
          <p:cNvGrpSpPr>
            <a:grpSpLocks/>
          </p:cNvGrpSpPr>
          <p:nvPr/>
        </p:nvGrpSpPr>
        <p:grpSpPr bwMode="auto">
          <a:xfrm>
            <a:off x="8401050" y="411162"/>
            <a:ext cx="2571750" cy="1341438"/>
            <a:chOff x="3011" y="2648"/>
            <a:chExt cx="1620" cy="845"/>
          </a:xfrm>
        </p:grpSpPr>
        <p:grpSp>
          <p:nvGrpSpPr>
            <p:cNvPr id="2066" name="Group 7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98" name="Group 8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2124" name="Freeform 9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1 w 866"/>
                    <a:gd name="T3" fmla="*/ 0 h 1998"/>
                    <a:gd name="T4" fmla="*/ 1 w 866"/>
                    <a:gd name="T5" fmla="*/ 0 h 1998"/>
                    <a:gd name="T6" fmla="*/ 1 w 866"/>
                    <a:gd name="T7" fmla="*/ 0 h 1998"/>
                    <a:gd name="T8" fmla="*/ 1 w 866"/>
                    <a:gd name="T9" fmla="*/ 0 h 1998"/>
                    <a:gd name="T10" fmla="*/ 1 w 866"/>
                    <a:gd name="T11" fmla="*/ 0 h 1998"/>
                    <a:gd name="T12" fmla="*/ 1 w 866"/>
                    <a:gd name="T13" fmla="*/ 0 h 1998"/>
                    <a:gd name="T14" fmla="*/ 1 w 866"/>
                    <a:gd name="T15" fmla="*/ 0 h 1998"/>
                    <a:gd name="T16" fmla="*/ 1 w 866"/>
                    <a:gd name="T17" fmla="*/ 0 h 1998"/>
                    <a:gd name="T18" fmla="*/ 1 w 866"/>
                    <a:gd name="T19" fmla="*/ 0 h 1998"/>
                    <a:gd name="T20" fmla="*/ 1 w 866"/>
                    <a:gd name="T21" fmla="*/ 0 h 1998"/>
                    <a:gd name="T22" fmla="*/ 1 w 866"/>
                    <a:gd name="T23" fmla="*/ 0 h 1998"/>
                    <a:gd name="T24" fmla="*/ 1 w 866"/>
                    <a:gd name="T25" fmla="*/ 0 h 1998"/>
                    <a:gd name="T26" fmla="*/ 1 w 866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5" name="Freeform 10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0 w 889"/>
                    <a:gd name="T3" fmla="*/ 0 h 1998"/>
                    <a:gd name="T4" fmla="*/ 0 w 889"/>
                    <a:gd name="T5" fmla="*/ 0 h 1998"/>
                    <a:gd name="T6" fmla="*/ 0 w 889"/>
                    <a:gd name="T7" fmla="*/ 0 h 1998"/>
                    <a:gd name="T8" fmla="*/ 0 w 889"/>
                    <a:gd name="T9" fmla="*/ 0 h 1998"/>
                    <a:gd name="T10" fmla="*/ 0 w 889"/>
                    <a:gd name="T11" fmla="*/ 0 h 1998"/>
                    <a:gd name="T12" fmla="*/ 0 w 889"/>
                    <a:gd name="T13" fmla="*/ 0 h 1998"/>
                    <a:gd name="T14" fmla="*/ 0 w 889"/>
                    <a:gd name="T15" fmla="*/ 0 h 1998"/>
                    <a:gd name="T16" fmla="*/ 0 w 889"/>
                    <a:gd name="T17" fmla="*/ 0 h 1998"/>
                    <a:gd name="T18" fmla="*/ 0 w 889"/>
                    <a:gd name="T19" fmla="*/ 0 h 1998"/>
                    <a:gd name="T20" fmla="*/ 0 w 889"/>
                    <a:gd name="T21" fmla="*/ 0 h 1998"/>
                    <a:gd name="T22" fmla="*/ 0 w 889"/>
                    <a:gd name="T23" fmla="*/ 0 h 1998"/>
                    <a:gd name="T24" fmla="*/ 0 w 889"/>
                    <a:gd name="T25" fmla="*/ 0 h 1998"/>
                    <a:gd name="T26" fmla="*/ 0 w 889"/>
                    <a:gd name="T27" fmla="*/ 0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6" name="Freeform 11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1 w 895"/>
                    <a:gd name="T3" fmla="*/ 0 h 1990"/>
                    <a:gd name="T4" fmla="*/ 1 w 895"/>
                    <a:gd name="T5" fmla="*/ 0 h 1990"/>
                    <a:gd name="T6" fmla="*/ 1 w 895"/>
                    <a:gd name="T7" fmla="*/ 0 h 1990"/>
                    <a:gd name="T8" fmla="*/ 1 w 895"/>
                    <a:gd name="T9" fmla="*/ 0 h 1990"/>
                    <a:gd name="T10" fmla="*/ 1 w 895"/>
                    <a:gd name="T11" fmla="*/ 0 h 1990"/>
                    <a:gd name="T12" fmla="*/ 1 w 895"/>
                    <a:gd name="T13" fmla="*/ 0 h 1990"/>
                    <a:gd name="T14" fmla="*/ 1 w 895"/>
                    <a:gd name="T15" fmla="*/ 0 h 1990"/>
                    <a:gd name="T16" fmla="*/ 1 w 895"/>
                    <a:gd name="T17" fmla="*/ 0 h 1990"/>
                    <a:gd name="T18" fmla="*/ 1 w 895"/>
                    <a:gd name="T19" fmla="*/ 0 h 1990"/>
                    <a:gd name="T20" fmla="*/ 1 w 895"/>
                    <a:gd name="T21" fmla="*/ 0 h 1990"/>
                    <a:gd name="T22" fmla="*/ 1 w 895"/>
                    <a:gd name="T23" fmla="*/ 0 h 1990"/>
                    <a:gd name="T24" fmla="*/ 1 w 895"/>
                    <a:gd name="T25" fmla="*/ 0 h 1990"/>
                    <a:gd name="T26" fmla="*/ 1 w 895"/>
                    <a:gd name="T27" fmla="*/ 0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9" name="Group 12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2100" name="Freeform 13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0 w 719"/>
                    <a:gd name="T1" fmla="*/ 0 h 778"/>
                    <a:gd name="T2" fmla="*/ 0 w 719"/>
                    <a:gd name="T3" fmla="*/ 0 h 778"/>
                    <a:gd name="T4" fmla="*/ 0 w 719"/>
                    <a:gd name="T5" fmla="*/ 0 h 778"/>
                    <a:gd name="T6" fmla="*/ 0 w 719"/>
                    <a:gd name="T7" fmla="*/ 0 h 778"/>
                    <a:gd name="T8" fmla="*/ 0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0 w 719"/>
                    <a:gd name="T19" fmla="*/ 0 h 778"/>
                    <a:gd name="T20" fmla="*/ 0 w 719"/>
                    <a:gd name="T21" fmla="*/ 0 h 778"/>
                    <a:gd name="T22" fmla="*/ 0 w 719"/>
                    <a:gd name="T23" fmla="*/ 0 h 778"/>
                    <a:gd name="T24" fmla="*/ 0 w 719"/>
                    <a:gd name="T25" fmla="*/ 0 h 778"/>
                    <a:gd name="T26" fmla="*/ 0 w 719"/>
                    <a:gd name="T27" fmla="*/ 0 h 778"/>
                    <a:gd name="T28" fmla="*/ 0 w 719"/>
                    <a:gd name="T29" fmla="*/ 0 h 778"/>
                    <a:gd name="T30" fmla="*/ 0 w 719"/>
                    <a:gd name="T31" fmla="*/ 0 h 778"/>
                    <a:gd name="T32" fmla="*/ 0 w 719"/>
                    <a:gd name="T33" fmla="*/ 0 h 778"/>
                    <a:gd name="T34" fmla="*/ 0 w 719"/>
                    <a:gd name="T35" fmla="*/ 0 h 778"/>
                    <a:gd name="T36" fmla="*/ 0 w 719"/>
                    <a:gd name="T37" fmla="*/ 0 h 778"/>
                    <a:gd name="T38" fmla="*/ 0 w 719"/>
                    <a:gd name="T39" fmla="*/ 0 h 778"/>
                    <a:gd name="T40" fmla="*/ 0 w 719"/>
                    <a:gd name="T41" fmla="*/ 0 h 778"/>
                    <a:gd name="T42" fmla="*/ 0 w 719"/>
                    <a:gd name="T43" fmla="*/ 0 h 778"/>
                    <a:gd name="T44" fmla="*/ 0 w 719"/>
                    <a:gd name="T45" fmla="*/ 0 h 778"/>
                    <a:gd name="T46" fmla="*/ 0 w 719"/>
                    <a:gd name="T47" fmla="*/ 0 h 778"/>
                    <a:gd name="T48" fmla="*/ 0 w 719"/>
                    <a:gd name="T49" fmla="*/ 0 h 778"/>
                    <a:gd name="T50" fmla="*/ 0 w 719"/>
                    <a:gd name="T51" fmla="*/ 0 h 778"/>
                    <a:gd name="T52" fmla="*/ 0 w 719"/>
                    <a:gd name="T53" fmla="*/ 0 h 778"/>
                    <a:gd name="T54" fmla="*/ 0 w 719"/>
                    <a:gd name="T55" fmla="*/ 0 h 778"/>
                    <a:gd name="T56" fmla="*/ 0 w 719"/>
                    <a:gd name="T57" fmla="*/ 0 h 778"/>
                    <a:gd name="T58" fmla="*/ 0 w 719"/>
                    <a:gd name="T59" fmla="*/ 0 h 778"/>
                    <a:gd name="T60" fmla="*/ 0 w 719"/>
                    <a:gd name="T61" fmla="*/ 0 h 778"/>
                    <a:gd name="T62" fmla="*/ 0 w 719"/>
                    <a:gd name="T63" fmla="*/ 0 h 778"/>
                    <a:gd name="T64" fmla="*/ 0 w 719"/>
                    <a:gd name="T65" fmla="*/ 0 h 778"/>
                    <a:gd name="T66" fmla="*/ 0 w 719"/>
                    <a:gd name="T67" fmla="*/ 0 h 778"/>
                    <a:gd name="T68" fmla="*/ 0 w 719"/>
                    <a:gd name="T69" fmla="*/ 0 h 778"/>
                    <a:gd name="T70" fmla="*/ 0 w 719"/>
                    <a:gd name="T71" fmla="*/ 0 h 778"/>
                    <a:gd name="T72" fmla="*/ 0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1" name="Group 14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2120" name="Freeform 15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0 w 449"/>
                      <a:gd name="T3" fmla="*/ 0 h 172"/>
                      <a:gd name="T4" fmla="*/ 0 w 449"/>
                      <a:gd name="T5" fmla="*/ 0 h 172"/>
                      <a:gd name="T6" fmla="*/ 0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6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1 w 449"/>
                      <a:gd name="T3" fmla="*/ 0 h 172"/>
                      <a:gd name="T4" fmla="*/ 1 w 449"/>
                      <a:gd name="T5" fmla="*/ 0 h 172"/>
                      <a:gd name="T6" fmla="*/ 1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2" name="Freeform 17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1 w 161"/>
                      <a:gd name="T3" fmla="*/ 0 h 483"/>
                      <a:gd name="T4" fmla="*/ 1 w 161"/>
                      <a:gd name="T5" fmla="*/ 0 h 483"/>
                      <a:gd name="T6" fmla="*/ 1 w 161"/>
                      <a:gd name="T7" fmla="*/ 0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8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2"/>
                      <a:gd name="T2" fmla="*/ 1 w 161"/>
                      <a:gd name="T3" fmla="*/ 0 h 482"/>
                      <a:gd name="T4" fmla="*/ 1 w 161"/>
                      <a:gd name="T5" fmla="*/ 0 h 482"/>
                      <a:gd name="T6" fmla="*/ 1 w 161"/>
                      <a:gd name="T7" fmla="*/ 0 h 482"/>
                      <a:gd name="T8" fmla="*/ 0 w 161"/>
                      <a:gd name="T9" fmla="*/ 0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19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10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2118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9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07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2108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1 w 449"/>
                        <a:gd name="T1" fmla="*/ 0 h 172"/>
                        <a:gd name="T2" fmla="*/ 1 w 449"/>
                        <a:gd name="T3" fmla="*/ 0 h 172"/>
                        <a:gd name="T4" fmla="*/ 1 w 449"/>
                        <a:gd name="T5" fmla="*/ 0 h 172"/>
                        <a:gd name="T6" fmla="*/ 0 w 449"/>
                        <a:gd name="T7" fmla="*/ 0 h 172"/>
                        <a:gd name="T8" fmla="*/ 1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9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0 w 450"/>
                        <a:gd name="T1" fmla="*/ 0 h 173"/>
                        <a:gd name="T2" fmla="*/ 0 w 450"/>
                        <a:gd name="T3" fmla="*/ 0 h 173"/>
                        <a:gd name="T4" fmla="*/ 0 w 450"/>
                        <a:gd name="T5" fmla="*/ 0 h 173"/>
                        <a:gd name="T6" fmla="*/ 0 w 450"/>
                        <a:gd name="T7" fmla="*/ 0 h 173"/>
                        <a:gd name="T8" fmla="*/ 0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0 w 161"/>
                        <a:gd name="T1" fmla="*/ 0 h 482"/>
                        <a:gd name="T2" fmla="*/ 0 w 161"/>
                        <a:gd name="T3" fmla="*/ 0 h 482"/>
                        <a:gd name="T4" fmla="*/ 0 w 161"/>
                        <a:gd name="T5" fmla="*/ 0 h 482"/>
                        <a:gd name="T6" fmla="*/ 0 w 161"/>
                        <a:gd name="T7" fmla="*/ 0 h 482"/>
                        <a:gd name="T8" fmla="*/ 0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0 w 161"/>
                        <a:gd name="T1" fmla="*/ 0 h 481"/>
                        <a:gd name="T2" fmla="*/ 0 w 161"/>
                        <a:gd name="T3" fmla="*/ 0 h 481"/>
                        <a:gd name="T4" fmla="*/ 0 w 161"/>
                        <a:gd name="T5" fmla="*/ 0 h 481"/>
                        <a:gd name="T6" fmla="*/ 0 w 161"/>
                        <a:gd name="T7" fmla="*/ 0 h 481"/>
                        <a:gd name="T8" fmla="*/ 0 w 161"/>
                        <a:gd name="T9" fmla="*/ 0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2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1 w 328"/>
                        <a:gd name="T1" fmla="*/ 0 h 381"/>
                        <a:gd name="T2" fmla="*/ 1 w 328"/>
                        <a:gd name="T3" fmla="*/ 0 h 381"/>
                        <a:gd name="T4" fmla="*/ 1 w 328"/>
                        <a:gd name="T5" fmla="*/ 0 h 381"/>
                        <a:gd name="T6" fmla="*/ 1 w 328"/>
                        <a:gd name="T7" fmla="*/ 0 h 381"/>
                        <a:gd name="T8" fmla="*/ 1 w 328"/>
                        <a:gd name="T9" fmla="*/ 0 h 381"/>
                        <a:gd name="T10" fmla="*/ 0 w 328"/>
                        <a:gd name="T11" fmla="*/ 0 h 381"/>
                        <a:gd name="T12" fmla="*/ 1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3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1 w 462"/>
                        <a:gd name="T1" fmla="*/ 0 h 117"/>
                        <a:gd name="T2" fmla="*/ 1 w 462"/>
                        <a:gd name="T3" fmla="*/ 0 h 117"/>
                        <a:gd name="T4" fmla="*/ 1 w 462"/>
                        <a:gd name="T5" fmla="*/ 0 h 117"/>
                        <a:gd name="T6" fmla="*/ 0 w 462"/>
                        <a:gd name="T7" fmla="*/ 0 h 117"/>
                        <a:gd name="T8" fmla="*/ 1 w 462"/>
                        <a:gd name="T9" fmla="*/ 0 h 117"/>
                        <a:gd name="T10" fmla="*/ 1 w 462"/>
                        <a:gd name="T11" fmla="*/ 0 h 117"/>
                        <a:gd name="T12" fmla="*/ 1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4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1 w 330"/>
                        <a:gd name="T3" fmla="*/ 0 h 381"/>
                        <a:gd name="T4" fmla="*/ 1 w 330"/>
                        <a:gd name="T5" fmla="*/ 0 h 381"/>
                        <a:gd name="T6" fmla="*/ 1 w 330"/>
                        <a:gd name="T7" fmla="*/ 0 h 381"/>
                        <a:gd name="T8" fmla="*/ 1 w 330"/>
                        <a:gd name="T9" fmla="*/ 0 h 381"/>
                        <a:gd name="T10" fmla="*/ 1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5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0 w 464"/>
                        <a:gd name="T3" fmla="*/ 0 h 117"/>
                        <a:gd name="T4" fmla="*/ 0 w 464"/>
                        <a:gd name="T5" fmla="*/ 0 h 117"/>
                        <a:gd name="T6" fmla="*/ 0 w 464"/>
                        <a:gd name="T7" fmla="*/ 0 h 117"/>
                        <a:gd name="T8" fmla="*/ 0 w 464"/>
                        <a:gd name="T9" fmla="*/ 0 h 117"/>
                        <a:gd name="T10" fmla="*/ 0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6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0 h 496"/>
                        <a:gd name="T2" fmla="*/ 0 w 110"/>
                        <a:gd name="T3" fmla="*/ 0 h 496"/>
                        <a:gd name="T4" fmla="*/ 0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0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7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0 w 109"/>
                        <a:gd name="T3" fmla="*/ 0 h 498"/>
                        <a:gd name="T4" fmla="*/ 0 w 109"/>
                        <a:gd name="T5" fmla="*/ 0 h 498"/>
                        <a:gd name="T6" fmla="*/ 0 w 109"/>
                        <a:gd name="T7" fmla="*/ 0 h 498"/>
                        <a:gd name="T8" fmla="*/ 0 w 109"/>
                        <a:gd name="T9" fmla="*/ 0 h 498"/>
                        <a:gd name="T10" fmla="*/ 0 w 109"/>
                        <a:gd name="T11" fmla="*/ 0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03" name="Freeform 34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1 w 536"/>
                    <a:gd name="T1" fmla="*/ 0 h 589"/>
                    <a:gd name="T2" fmla="*/ 1 w 536"/>
                    <a:gd name="T3" fmla="*/ 0 h 589"/>
                    <a:gd name="T4" fmla="*/ 1 w 536"/>
                    <a:gd name="T5" fmla="*/ 0 h 589"/>
                    <a:gd name="T6" fmla="*/ 1 w 536"/>
                    <a:gd name="T7" fmla="*/ 0 h 589"/>
                    <a:gd name="T8" fmla="*/ 1 w 536"/>
                    <a:gd name="T9" fmla="*/ 0 h 589"/>
                    <a:gd name="T10" fmla="*/ 1 w 536"/>
                    <a:gd name="T11" fmla="*/ 0 h 589"/>
                    <a:gd name="T12" fmla="*/ 1 w 536"/>
                    <a:gd name="T13" fmla="*/ 0 h 589"/>
                    <a:gd name="T14" fmla="*/ 1 w 536"/>
                    <a:gd name="T15" fmla="*/ 0 h 589"/>
                    <a:gd name="T16" fmla="*/ 1 w 536"/>
                    <a:gd name="T17" fmla="*/ 0 h 589"/>
                    <a:gd name="T18" fmla="*/ 1 w 536"/>
                    <a:gd name="T19" fmla="*/ 0 h 589"/>
                    <a:gd name="T20" fmla="*/ 1 w 536"/>
                    <a:gd name="T21" fmla="*/ 0 h 589"/>
                    <a:gd name="T22" fmla="*/ 1 w 536"/>
                    <a:gd name="T23" fmla="*/ 0 h 589"/>
                    <a:gd name="T24" fmla="*/ 1 w 536"/>
                    <a:gd name="T25" fmla="*/ 0 h 589"/>
                    <a:gd name="T26" fmla="*/ 1 w 536"/>
                    <a:gd name="T27" fmla="*/ 0 h 589"/>
                    <a:gd name="T28" fmla="*/ 1 w 536"/>
                    <a:gd name="T29" fmla="*/ 0 h 589"/>
                    <a:gd name="T30" fmla="*/ 1 w 536"/>
                    <a:gd name="T31" fmla="*/ 0 h 589"/>
                    <a:gd name="T32" fmla="*/ 1 w 536"/>
                    <a:gd name="T33" fmla="*/ 0 h 589"/>
                    <a:gd name="T34" fmla="*/ 1 w 536"/>
                    <a:gd name="T35" fmla="*/ 0 h 589"/>
                    <a:gd name="T36" fmla="*/ 1 w 536"/>
                    <a:gd name="T37" fmla="*/ 0 h 589"/>
                    <a:gd name="T38" fmla="*/ 1 w 536"/>
                    <a:gd name="T39" fmla="*/ 0 h 589"/>
                    <a:gd name="T40" fmla="*/ 1 w 536"/>
                    <a:gd name="T41" fmla="*/ 0 h 589"/>
                    <a:gd name="T42" fmla="*/ 1 w 536"/>
                    <a:gd name="T43" fmla="*/ 0 h 589"/>
                    <a:gd name="T44" fmla="*/ 1 w 536"/>
                    <a:gd name="T45" fmla="*/ 0 h 589"/>
                    <a:gd name="T46" fmla="*/ 1 w 536"/>
                    <a:gd name="T47" fmla="*/ 0 h 589"/>
                    <a:gd name="T48" fmla="*/ 0 w 536"/>
                    <a:gd name="T49" fmla="*/ 0 h 589"/>
                    <a:gd name="T50" fmla="*/ 1 w 536"/>
                    <a:gd name="T51" fmla="*/ 0 h 589"/>
                    <a:gd name="T52" fmla="*/ 1 w 536"/>
                    <a:gd name="T53" fmla="*/ 0 h 589"/>
                    <a:gd name="T54" fmla="*/ 1 w 536"/>
                    <a:gd name="T55" fmla="*/ 0 h 589"/>
                    <a:gd name="T56" fmla="*/ 1 w 536"/>
                    <a:gd name="T57" fmla="*/ 0 h 589"/>
                    <a:gd name="T58" fmla="*/ 1 w 536"/>
                    <a:gd name="T59" fmla="*/ 0 h 589"/>
                    <a:gd name="T60" fmla="*/ 1 w 536"/>
                    <a:gd name="T61" fmla="*/ 0 h 589"/>
                    <a:gd name="T62" fmla="*/ 1 w 536"/>
                    <a:gd name="T63" fmla="*/ 0 h 589"/>
                    <a:gd name="T64" fmla="*/ 1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" name="Freeform 35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0 w 798"/>
                    <a:gd name="T1" fmla="*/ 0 h 786"/>
                    <a:gd name="T2" fmla="*/ 0 w 798"/>
                    <a:gd name="T3" fmla="*/ 0 h 786"/>
                    <a:gd name="T4" fmla="*/ 0 w 798"/>
                    <a:gd name="T5" fmla="*/ 0 h 786"/>
                    <a:gd name="T6" fmla="*/ 0 w 798"/>
                    <a:gd name="T7" fmla="*/ 0 h 786"/>
                    <a:gd name="T8" fmla="*/ 0 w 798"/>
                    <a:gd name="T9" fmla="*/ 0 h 786"/>
                    <a:gd name="T10" fmla="*/ 0 w 798"/>
                    <a:gd name="T11" fmla="*/ 0 h 786"/>
                    <a:gd name="T12" fmla="*/ 0 w 798"/>
                    <a:gd name="T13" fmla="*/ 0 h 786"/>
                    <a:gd name="T14" fmla="*/ 0 w 798"/>
                    <a:gd name="T15" fmla="*/ 0 h 786"/>
                    <a:gd name="T16" fmla="*/ 0 w 798"/>
                    <a:gd name="T17" fmla="*/ 0 h 786"/>
                    <a:gd name="T18" fmla="*/ 0 w 798"/>
                    <a:gd name="T19" fmla="*/ 0 h 786"/>
                    <a:gd name="T20" fmla="*/ 0 w 798"/>
                    <a:gd name="T21" fmla="*/ 0 h 786"/>
                    <a:gd name="T22" fmla="*/ 0 w 798"/>
                    <a:gd name="T23" fmla="*/ 0 h 786"/>
                    <a:gd name="T24" fmla="*/ 0 w 798"/>
                    <a:gd name="T25" fmla="*/ 0 h 786"/>
                    <a:gd name="T26" fmla="*/ 0 w 798"/>
                    <a:gd name="T27" fmla="*/ 0 h 786"/>
                    <a:gd name="T28" fmla="*/ 0 w 798"/>
                    <a:gd name="T29" fmla="*/ 0 h 786"/>
                    <a:gd name="T30" fmla="*/ 0 w 798"/>
                    <a:gd name="T31" fmla="*/ 0 h 786"/>
                    <a:gd name="T32" fmla="*/ 0 w 798"/>
                    <a:gd name="T33" fmla="*/ 0 h 786"/>
                    <a:gd name="T34" fmla="*/ 0 w 798"/>
                    <a:gd name="T35" fmla="*/ 0 h 786"/>
                    <a:gd name="T36" fmla="*/ 0 w 798"/>
                    <a:gd name="T37" fmla="*/ 0 h 786"/>
                    <a:gd name="T38" fmla="*/ 0 w 798"/>
                    <a:gd name="T39" fmla="*/ 0 h 786"/>
                    <a:gd name="T40" fmla="*/ 0 w 798"/>
                    <a:gd name="T41" fmla="*/ 0 h 786"/>
                    <a:gd name="T42" fmla="*/ 0 w 798"/>
                    <a:gd name="T43" fmla="*/ 0 h 786"/>
                    <a:gd name="T44" fmla="*/ 0 w 798"/>
                    <a:gd name="T45" fmla="*/ 0 h 786"/>
                    <a:gd name="T46" fmla="*/ 0 w 798"/>
                    <a:gd name="T47" fmla="*/ 0 h 786"/>
                    <a:gd name="T48" fmla="*/ 0 w 798"/>
                    <a:gd name="T49" fmla="*/ 0 h 786"/>
                    <a:gd name="T50" fmla="*/ 0 w 798"/>
                    <a:gd name="T51" fmla="*/ 0 h 786"/>
                    <a:gd name="T52" fmla="*/ 0 w 798"/>
                    <a:gd name="T53" fmla="*/ 0 h 786"/>
                    <a:gd name="T54" fmla="*/ 0 w 798"/>
                    <a:gd name="T55" fmla="*/ 0 h 786"/>
                    <a:gd name="T56" fmla="*/ 0 w 798"/>
                    <a:gd name="T57" fmla="*/ 0 h 786"/>
                    <a:gd name="T58" fmla="*/ 0 w 798"/>
                    <a:gd name="T59" fmla="*/ 0 h 786"/>
                    <a:gd name="T60" fmla="*/ 0 w 798"/>
                    <a:gd name="T61" fmla="*/ 0 h 786"/>
                    <a:gd name="T62" fmla="*/ 0 w 798"/>
                    <a:gd name="T63" fmla="*/ 0 h 786"/>
                    <a:gd name="T64" fmla="*/ 0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5" name="Freeform 36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1 w 332"/>
                    <a:gd name="T1" fmla="*/ 0 h 366"/>
                    <a:gd name="T2" fmla="*/ 1 w 332"/>
                    <a:gd name="T3" fmla="*/ 0 h 366"/>
                    <a:gd name="T4" fmla="*/ 1 w 332"/>
                    <a:gd name="T5" fmla="*/ 0 h 366"/>
                    <a:gd name="T6" fmla="*/ 1 w 332"/>
                    <a:gd name="T7" fmla="*/ 0 h 366"/>
                    <a:gd name="T8" fmla="*/ 1 w 332"/>
                    <a:gd name="T9" fmla="*/ 0 h 366"/>
                    <a:gd name="T10" fmla="*/ 1 w 332"/>
                    <a:gd name="T11" fmla="*/ 0 h 366"/>
                    <a:gd name="T12" fmla="*/ 1 w 332"/>
                    <a:gd name="T13" fmla="*/ 0 h 366"/>
                    <a:gd name="T14" fmla="*/ 1 w 332"/>
                    <a:gd name="T15" fmla="*/ 0 h 366"/>
                    <a:gd name="T16" fmla="*/ 1 w 332"/>
                    <a:gd name="T17" fmla="*/ 0 h 366"/>
                    <a:gd name="T18" fmla="*/ 1 w 332"/>
                    <a:gd name="T19" fmla="*/ 0 h 366"/>
                    <a:gd name="T20" fmla="*/ 1 w 332"/>
                    <a:gd name="T21" fmla="*/ 0 h 366"/>
                    <a:gd name="T22" fmla="*/ 1 w 332"/>
                    <a:gd name="T23" fmla="*/ 0 h 366"/>
                    <a:gd name="T24" fmla="*/ 1 w 332"/>
                    <a:gd name="T25" fmla="*/ 0 h 366"/>
                    <a:gd name="T26" fmla="*/ 1 w 332"/>
                    <a:gd name="T27" fmla="*/ 0 h 366"/>
                    <a:gd name="T28" fmla="*/ 1 w 332"/>
                    <a:gd name="T29" fmla="*/ 0 h 366"/>
                    <a:gd name="T30" fmla="*/ 1 w 332"/>
                    <a:gd name="T31" fmla="*/ 0 h 366"/>
                    <a:gd name="T32" fmla="*/ 1 w 332"/>
                    <a:gd name="T33" fmla="*/ 0 h 366"/>
                    <a:gd name="T34" fmla="*/ 1 w 332"/>
                    <a:gd name="T35" fmla="*/ 0 h 366"/>
                    <a:gd name="T36" fmla="*/ 1 w 332"/>
                    <a:gd name="T37" fmla="*/ 0 h 366"/>
                    <a:gd name="T38" fmla="*/ 1 w 332"/>
                    <a:gd name="T39" fmla="*/ 0 h 366"/>
                    <a:gd name="T40" fmla="*/ 1 w 332"/>
                    <a:gd name="T41" fmla="*/ 0 h 366"/>
                    <a:gd name="T42" fmla="*/ 1 w 332"/>
                    <a:gd name="T43" fmla="*/ 0 h 366"/>
                    <a:gd name="T44" fmla="*/ 1 w 332"/>
                    <a:gd name="T45" fmla="*/ 0 h 366"/>
                    <a:gd name="T46" fmla="*/ 1 w 332"/>
                    <a:gd name="T47" fmla="*/ 0 h 366"/>
                    <a:gd name="T48" fmla="*/ 0 w 332"/>
                    <a:gd name="T49" fmla="*/ 0 h 366"/>
                    <a:gd name="T50" fmla="*/ 1 w 332"/>
                    <a:gd name="T51" fmla="*/ 0 h 366"/>
                    <a:gd name="T52" fmla="*/ 1 w 332"/>
                    <a:gd name="T53" fmla="*/ 0 h 366"/>
                    <a:gd name="T54" fmla="*/ 1 w 332"/>
                    <a:gd name="T55" fmla="*/ 0 h 366"/>
                    <a:gd name="T56" fmla="*/ 1 w 332"/>
                    <a:gd name="T57" fmla="*/ 0 h 366"/>
                    <a:gd name="T58" fmla="*/ 1 w 332"/>
                    <a:gd name="T59" fmla="*/ 0 h 366"/>
                    <a:gd name="T60" fmla="*/ 1 w 332"/>
                    <a:gd name="T61" fmla="*/ 0 h 366"/>
                    <a:gd name="T62" fmla="*/ 1 w 332"/>
                    <a:gd name="T63" fmla="*/ 0 h 366"/>
                    <a:gd name="T64" fmla="*/ 1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7" name="Group 37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2068" name="Freeform 38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1 w 2012"/>
                  <a:gd name="T1" fmla="*/ 0 h 1540"/>
                  <a:gd name="T2" fmla="*/ 1 w 2012"/>
                  <a:gd name="T3" fmla="*/ 0 h 1540"/>
                  <a:gd name="T4" fmla="*/ 1 w 2012"/>
                  <a:gd name="T5" fmla="*/ 0 h 1540"/>
                  <a:gd name="T6" fmla="*/ 1 w 2012"/>
                  <a:gd name="T7" fmla="*/ 0 h 1540"/>
                  <a:gd name="T8" fmla="*/ 1 w 2012"/>
                  <a:gd name="T9" fmla="*/ 0 h 1540"/>
                  <a:gd name="T10" fmla="*/ 1 w 2012"/>
                  <a:gd name="T11" fmla="*/ 0 h 1540"/>
                  <a:gd name="T12" fmla="*/ 1 w 2012"/>
                  <a:gd name="T13" fmla="*/ 0 h 1540"/>
                  <a:gd name="T14" fmla="*/ 1 w 2012"/>
                  <a:gd name="T15" fmla="*/ 0 h 1540"/>
                  <a:gd name="T16" fmla="*/ 1 w 2012"/>
                  <a:gd name="T17" fmla="*/ 0 h 1540"/>
                  <a:gd name="T18" fmla="*/ 1 w 2012"/>
                  <a:gd name="T19" fmla="*/ 0 h 1540"/>
                  <a:gd name="T20" fmla="*/ 1 w 2012"/>
                  <a:gd name="T21" fmla="*/ 0 h 1540"/>
                  <a:gd name="T22" fmla="*/ 1 w 2012"/>
                  <a:gd name="T23" fmla="*/ 0 h 1540"/>
                  <a:gd name="T24" fmla="*/ 0 w 2012"/>
                  <a:gd name="T25" fmla="*/ 0 h 1540"/>
                  <a:gd name="T26" fmla="*/ 0 w 2012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39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0 w 2065"/>
                  <a:gd name="T1" fmla="*/ 0 h 1540"/>
                  <a:gd name="T2" fmla="*/ 0 w 2065"/>
                  <a:gd name="T3" fmla="*/ 0 h 1540"/>
                  <a:gd name="T4" fmla="*/ 0 w 2065"/>
                  <a:gd name="T5" fmla="*/ 0 h 1540"/>
                  <a:gd name="T6" fmla="*/ 0 w 2065"/>
                  <a:gd name="T7" fmla="*/ 0 h 1540"/>
                  <a:gd name="T8" fmla="*/ 0 w 2065"/>
                  <a:gd name="T9" fmla="*/ 0 h 1540"/>
                  <a:gd name="T10" fmla="*/ 0 w 2065"/>
                  <a:gd name="T11" fmla="*/ 0 h 1540"/>
                  <a:gd name="T12" fmla="*/ 0 w 2065"/>
                  <a:gd name="T13" fmla="*/ 0 h 1540"/>
                  <a:gd name="T14" fmla="*/ 0 w 2065"/>
                  <a:gd name="T15" fmla="*/ 0 h 1540"/>
                  <a:gd name="T16" fmla="*/ 0 w 2065"/>
                  <a:gd name="T17" fmla="*/ 0 h 1540"/>
                  <a:gd name="T18" fmla="*/ 0 w 2065"/>
                  <a:gd name="T19" fmla="*/ 0 h 1540"/>
                  <a:gd name="T20" fmla="*/ 0 w 2065"/>
                  <a:gd name="T21" fmla="*/ 0 h 1540"/>
                  <a:gd name="T22" fmla="*/ 0 w 2065"/>
                  <a:gd name="T23" fmla="*/ 0 h 1540"/>
                  <a:gd name="T24" fmla="*/ 0 w 2065"/>
                  <a:gd name="T25" fmla="*/ 0 h 1540"/>
                  <a:gd name="T26" fmla="*/ 0 w 2065"/>
                  <a:gd name="T27" fmla="*/ 0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40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1 w 2083"/>
                  <a:gd name="T1" fmla="*/ 0 h 1533"/>
                  <a:gd name="T2" fmla="*/ 1 w 2083"/>
                  <a:gd name="T3" fmla="*/ 0 h 1533"/>
                  <a:gd name="T4" fmla="*/ 1 w 2083"/>
                  <a:gd name="T5" fmla="*/ 0 h 1533"/>
                  <a:gd name="T6" fmla="*/ 1 w 2083"/>
                  <a:gd name="T7" fmla="*/ 0 h 1533"/>
                  <a:gd name="T8" fmla="*/ 1 w 2083"/>
                  <a:gd name="T9" fmla="*/ 0 h 1533"/>
                  <a:gd name="T10" fmla="*/ 1 w 2083"/>
                  <a:gd name="T11" fmla="*/ 0 h 1533"/>
                  <a:gd name="T12" fmla="*/ 1 w 2083"/>
                  <a:gd name="T13" fmla="*/ 0 h 1533"/>
                  <a:gd name="T14" fmla="*/ 1 w 2083"/>
                  <a:gd name="T15" fmla="*/ 0 h 1533"/>
                  <a:gd name="T16" fmla="*/ 1 w 2083"/>
                  <a:gd name="T17" fmla="*/ 0 h 1533"/>
                  <a:gd name="T18" fmla="*/ 1 w 2083"/>
                  <a:gd name="T19" fmla="*/ 0 h 1533"/>
                  <a:gd name="T20" fmla="*/ 1 w 2083"/>
                  <a:gd name="T21" fmla="*/ 0 h 1533"/>
                  <a:gd name="T22" fmla="*/ 1 w 2083"/>
                  <a:gd name="T23" fmla="*/ 0 h 1533"/>
                  <a:gd name="T24" fmla="*/ 0 w 2083"/>
                  <a:gd name="T25" fmla="*/ 0 h 1533"/>
                  <a:gd name="T26" fmla="*/ 0 w 2083"/>
                  <a:gd name="T27" fmla="*/ 0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1" name="Group 41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2072" name="Freeform 42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0 w 1081"/>
                    <a:gd name="T1" fmla="*/ 0 h 1167"/>
                    <a:gd name="T2" fmla="*/ 0 w 1081"/>
                    <a:gd name="T3" fmla="*/ 0 h 1167"/>
                    <a:gd name="T4" fmla="*/ 0 w 1081"/>
                    <a:gd name="T5" fmla="*/ 0 h 1167"/>
                    <a:gd name="T6" fmla="*/ 0 w 1081"/>
                    <a:gd name="T7" fmla="*/ 0 h 1167"/>
                    <a:gd name="T8" fmla="*/ 0 w 1081"/>
                    <a:gd name="T9" fmla="*/ 0 h 1167"/>
                    <a:gd name="T10" fmla="*/ 0 w 1081"/>
                    <a:gd name="T11" fmla="*/ 0 h 1167"/>
                    <a:gd name="T12" fmla="*/ 0 w 1081"/>
                    <a:gd name="T13" fmla="*/ 0 h 1167"/>
                    <a:gd name="T14" fmla="*/ 0 w 1081"/>
                    <a:gd name="T15" fmla="*/ 0 h 1167"/>
                    <a:gd name="T16" fmla="*/ 0 w 1081"/>
                    <a:gd name="T17" fmla="*/ 0 h 1167"/>
                    <a:gd name="T18" fmla="*/ 0 w 1081"/>
                    <a:gd name="T19" fmla="*/ 0 h 1167"/>
                    <a:gd name="T20" fmla="*/ 0 w 1081"/>
                    <a:gd name="T21" fmla="*/ 0 h 1167"/>
                    <a:gd name="T22" fmla="*/ 0 w 1081"/>
                    <a:gd name="T23" fmla="*/ 0 h 1167"/>
                    <a:gd name="T24" fmla="*/ 0 w 1081"/>
                    <a:gd name="T25" fmla="*/ 0 h 1167"/>
                    <a:gd name="T26" fmla="*/ 0 w 1081"/>
                    <a:gd name="T27" fmla="*/ 0 h 1167"/>
                    <a:gd name="T28" fmla="*/ 0 w 1081"/>
                    <a:gd name="T29" fmla="*/ 0 h 1167"/>
                    <a:gd name="T30" fmla="*/ 0 w 1081"/>
                    <a:gd name="T31" fmla="*/ 0 h 1167"/>
                    <a:gd name="T32" fmla="*/ 0 w 1081"/>
                    <a:gd name="T33" fmla="*/ 0 h 1167"/>
                    <a:gd name="T34" fmla="*/ 0 w 1081"/>
                    <a:gd name="T35" fmla="*/ 0 h 1167"/>
                    <a:gd name="T36" fmla="*/ 0 w 1081"/>
                    <a:gd name="T37" fmla="*/ 0 h 1167"/>
                    <a:gd name="T38" fmla="*/ 0 w 1081"/>
                    <a:gd name="T39" fmla="*/ 0 h 1167"/>
                    <a:gd name="T40" fmla="*/ 0 w 1081"/>
                    <a:gd name="T41" fmla="*/ 0 h 1167"/>
                    <a:gd name="T42" fmla="*/ 0 w 1081"/>
                    <a:gd name="T43" fmla="*/ 0 h 1167"/>
                    <a:gd name="T44" fmla="*/ 0 w 1081"/>
                    <a:gd name="T45" fmla="*/ 0 h 1167"/>
                    <a:gd name="T46" fmla="*/ 0 w 1081"/>
                    <a:gd name="T47" fmla="*/ 0 h 1167"/>
                    <a:gd name="T48" fmla="*/ 0 w 1081"/>
                    <a:gd name="T49" fmla="*/ 0 h 1167"/>
                    <a:gd name="T50" fmla="*/ 0 w 1081"/>
                    <a:gd name="T51" fmla="*/ 0 h 1167"/>
                    <a:gd name="T52" fmla="*/ 0 w 1081"/>
                    <a:gd name="T53" fmla="*/ 0 h 1167"/>
                    <a:gd name="T54" fmla="*/ 0 w 1081"/>
                    <a:gd name="T55" fmla="*/ 0 h 1167"/>
                    <a:gd name="T56" fmla="*/ 0 w 1081"/>
                    <a:gd name="T57" fmla="*/ 0 h 1167"/>
                    <a:gd name="T58" fmla="*/ 0 w 1081"/>
                    <a:gd name="T59" fmla="*/ 0 h 1167"/>
                    <a:gd name="T60" fmla="*/ 0 w 1081"/>
                    <a:gd name="T61" fmla="*/ 0 h 1167"/>
                    <a:gd name="T62" fmla="*/ 0 w 1081"/>
                    <a:gd name="T63" fmla="*/ 0 h 1167"/>
                    <a:gd name="T64" fmla="*/ 0 w 1081"/>
                    <a:gd name="T65" fmla="*/ 0 h 1167"/>
                    <a:gd name="T66" fmla="*/ 0 w 1081"/>
                    <a:gd name="T67" fmla="*/ 0 h 1167"/>
                    <a:gd name="T68" fmla="*/ 0 w 1081"/>
                    <a:gd name="T69" fmla="*/ 0 h 1167"/>
                    <a:gd name="T70" fmla="*/ 0 w 1081"/>
                    <a:gd name="T71" fmla="*/ 0 h 1167"/>
                    <a:gd name="T72" fmla="*/ 0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073" name="Group 43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078" name="Group 44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209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 w 676"/>
                        <a:gd name="T1" fmla="*/ 0 h 257"/>
                        <a:gd name="T2" fmla="*/ 1 w 676"/>
                        <a:gd name="T3" fmla="*/ 0 h 257"/>
                        <a:gd name="T4" fmla="*/ 1 w 676"/>
                        <a:gd name="T5" fmla="*/ 0 h 257"/>
                        <a:gd name="T6" fmla="*/ 0 w 676"/>
                        <a:gd name="T7" fmla="*/ 0 h 257"/>
                        <a:gd name="T8" fmla="*/ 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5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0 w 675"/>
                        <a:gd name="T1" fmla="*/ 0 h 256"/>
                        <a:gd name="T2" fmla="*/ 0 w 675"/>
                        <a:gd name="T3" fmla="*/ 0 h 256"/>
                        <a:gd name="T4" fmla="*/ 0 w 675"/>
                        <a:gd name="T5" fmla="*/ 0 h 256"/>
                        <a:gd name="T6" fmla="*/ 0 w 675"/>
                        <a:gd name="T7" fmla="*/ 0 h 256"/>
                        <a:gd name="T8" fmla="*/ 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6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1 w 240"/>
                        <a:gd name="T1" fmla="*/ 0 h 722"/>
                        <a:gd name="T2" fmla="*/ 0 w 240"/>
                        <a:gd name="T3" fmla="*/ 0 h 722"/>
                        <a:gd name="T4" fmla="*/ 1 w 240"/>
                        <a:gd name="T5" fmla="*/ 0 h 722"/>
                        <a:gd name="T6" fmla="*/ 1 w 240"/>
                        <a:gd name="T7" fmla="*/ 0 h 722"/>
                        <a:gd name="T8" fmla="*/ 1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7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1 w 240"/>
                        <a:gd name="T1" fmla="*/ 0 h 723"/>
                        <a:gd name="T2" fmla="*/ 0 w 240"/>
                        <a:gd name="T3" fmla="*/ 0 h 723"/>
                        <a:gd name="T4" fmla="*/ 1 w 240"/>
                        <a:gd name="T5" fmla="*/ 0 h 723"/>
                        <a:gd name="T6" fmla="*/ 1 w 240"/>
                        <a:gd name="T7" fmla="*/ 0 h 723"/>
                        <a:gd name="T8" fmla="*/ 1 w 240"/>
                        <a:gd name="T9" fmla="*/ 0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7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2080" name="Group 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2092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0 w 494"/>
                          <a:gd name="T3" fmla="*/ 0 h 570"/>
                          <a:gd name="T4" fmla="*/ 0 w 494"/>
                          <a:gd name="T5" fmla="*/ 0 h 570"/>
                          <a:gd name="T6" fmla="*/ 0 w 494"/>
                          <a:gd name="T7" fmla="*/ 0 h 570"/>
                          <a:gd name="T8" fmla="*/ 0 w 494"/>
                          <a:gd name="T9" fmla="*/ 0 h 570"/>
                          <a:gd name="T10" fmla="*/ 0 w 494"/>
                          <a:gd name="T11" fmla="*/ 0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3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0"/>
                          <a:gd name="T2" fmla="*/ 1 w 493"/>
                          <a:gd name="T3" fmla="*/ 0 h 570"/>
                          <a:gd name="T4" fmla="*/ 1 w 493"/>
                          <a:gd name="T5" fmla="*/ 0 h 570"/>
                          <a:gd name="T6" fmla="*/ 1 w 493"/>
                          <a:gd name="T7" fmla="*/ 0 h 570"/>
                          <a:gd name="T8" fmla="*/ 1 w 493"/>
                          <a:gd name="T9" fmla="*/ 0 h 570"/>
                          <a:gd name="T10" fmla="*/ 0 w 493"/>
                          <a:gd name="T11" fmla="*/ 0 h 570"/>
                          <a:gd name="T12" fmla="*/ 1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81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82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 w 676"/>
                          <a:gd name="T3" fmla="*/ 0 h 256"/>
                          <a:gd name="T4" fmla="*/ 1 w 676"/>
                          <a:gd name="T5" fmla="*/ 0 h 256"/>
                          <a:gd name="T6" fmla="*/ 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3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 w 674"/>
                          <a:gd name="T3" fmla="*/ 0 h 258"/>
                          <a:gd name="T4" fmla="*/ 1 w 674"/>
                          <a:gd name="T5" fmla="*/ 0 h 258"/>
                          <a:gd name="T6" fmla="*/ 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4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1 w 240"/>
                          <a:gd name="T3" fmla="*/ 0 h 722"/>
                          <a:gd name="T4" fmla="*/ 1 w 240"/>
                          <a:gd name="T5" fmla="*/ 0 h 722"/>
                          <a:gd name="T6" fmla="*/ 1 w 240"/>
                          <a:gd name="T7" fmla="*/ 0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5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3"/>
                          <a:gd name="T2" fmla="*/ 1 w 240"/>
                          <a:gd name="T3" fmla="*/ 0 h 723"/>
                          <a:gd name="T4" fmla="*/ 1 w 240"/>
                          <a:gd name="T5" fmla="*/ 0 h 723"/>
                          <a:gd name="T6" fmla="*/ 1 w 240"/>
                          <a:gd name="T7" fmla="*/ 0 h 723"/>
                          <a:gd name="T8" fmla="*/ 0 w 240"/>
                          <a:gd name="T9" fmla="*/ 0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6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1"/>
                          <a:gd name="T2" fmla="*/ 0 w 494"/>
                          <a:gd name="T3" fmla="*/ 0 h 571"/>
                          <a:gd name="T4" fmla="*/ 0 w 494"/>
                          <a:gd name="T5" fmla="*/ 0 h 571"/>
                          <a:gd name="T6" fmla="*/ 0 w 494"/>
                          <a:gd name="T7" fmla="*/ 0 h 571"/>
                          <a:gd name="T8" fmla="*/ 0 w 494"/>
                          <a:gd name="T9" fmla="*/ 0 h 571"/>
                          <a:gd name="T10" fmla="*/ 0 w 494"/>
                          <a:gd name="T11" fmla="*/ 0 h 571"/>
                          <a:gd name="T12" fmla="*/ 0 w 494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7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0 w 696"/>
                          <a:gd name="T3" fmla="*/ 0 h 174"/>
                          <a:gd name="T4" fmla="*/ 0 w 696"/>
                          <a:gd name="T5" fmla="*/ 0 h 174"/>
                          <a:gd name="T6" fmla="*/ 0 w 696"/>
                          <a:gd name="T7" fmla="*/ 0 h 174"/>
                          <a:gd name="T8" fmla="*/ 0 w 696"/>
                          <a:gd name="T9" fmla="*/ 0 h 174"/>
                          <a:gd name="T10" fmla="*/ 0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8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1 w 493"/>
                          <a:gd name="T1" fmla="*/ 0 h 571"/>
                          <a:gd name="T2" fmla="*/ 1 w 493"/>
                          <a:gd name="T3" fmla="*/ 0 h 571"/>
                          <a:gd name="T4" fmla="*/ 1 w 493"/>
                          <a:gd name="T5" fmla="*/ 0 h 571"/>
                          <a:gd name="T6" fmla="*/ 1 w 493"/>
                          <a:gd name="T7" fmla="*/ 0 h 571"/>
                          <a:gd name="T8" fmla="*/ 1 w 493"/>
                          <a:gd name="T9" fmla="*/ 0 h 571"/>
                          <a:gd name="T10" fmla="*/ 0 w 493"/>
                          <a:gd name="T11" fmla="*/ 0 h 571"/>
                          <a:gd name="T12" fmla="*/ 1 w 493"/>
                          <a:gd name="T13" fmla="*/ 0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89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 w 695"/>
                          <a:gd name="T1" fmla="*/ 0 h 174"/>
                          <a:gd name="T2" fmla="*/ 1 w 695"/>
                          <a:gd name="T3" fmla="*/ 0 h 174"/>
                          <a:gd name="T4" fmla="*/ 1 w 695"/>
                          <a:gd name="T5" fmla="*/ 0 h 174"/>
                          <a:gd name="T6" fmla="*/ 0 w 695"/>
                          <a:gd name="T7" fmla="*/ 0 h 174"/>
                          <a:gd name="T8" fmla="*/ 1 w 695"/>
                          <a:gd name="T9" fmla="*/ 0 h 174"/>
                          <a:gd name="T10" fmla="*/ 1 w 695"/>
                          <a:gd name="T11" fmla="*/ 0 h 174"/>
                          <a:gd name="T12" fmla="*/ 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0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0 h 745"/>
                          <a:gd name="T2" fmla="*/ 0 w 162"/>
                          <a:gd name="T3" fmla="*/ 0 h 745"/>
                          <a:gd name="T4" fmla="*/ 1 w 162"/>
                          <a:gd name="T5" fmla="*/ 0 h 745"/>
                          <a:gd name="T6" fmla="*/ 1 w 162"/>
                          <a:gd name="T7" fmla="*/ 0 h 745"/>
                          <a:gd name="T8" fmla="*/ 1 w 162"/>
                          <a:gd name="T9" fmla="*/ 0 h 745"/>
                          <a:gd name="T10" fmla="*/ 1 w 162"/>
                          <a:gd name="T11" fmla="*/ 0 h 745"/>
                          <a:gd name="T12" fmla="*/ 1 w 162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091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0 w 163"/>
                          <a:gd name="T1" fmla="*/ 0 h 745"/>
                          <a:gd name="T2" fmla="*/ 0 w 163"/>
                          <a:gd name="T3" fmla="*/ 0 h 745"/>
                          <a:gd name="T4" fmla="*/ 0 w 163"/>
                          <a:gd name="T5" fmla="*/ 0 h 745"/>
                          <a:gd name="T6" fmla="*/ 0 w 163"/>
                          <a:gd name="T7" fmla="*/ 0 h 745"/>
                          <a:gd name="T8" fmla="*/ 0 w 163"/>
                          <a:gd name="T9" fmla="*/ 0 h 745"/>
                          <a:gd name="T10" fmla="*/ 0 w 163"/>
                          <a:gd name="T11" fmla="*/ 0 h 745"/>
                          <a:gd name="T12" fmla="*/ 0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2074" name="Group 64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2075" name="Freeform 65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0 w 807"/>
                      <a:gd name="T1" fmla="*/ 0 h 884"/>
                      <a:gd name="T2" fmla="*/ 0 w 807"/>
                      <a:gd name="T3" fmla="*/ 0 h 884"/>
                      <a:gd name="T4" fmla="*/ 0 w 807"/>
                      <a:gd name="T5" fmla="*/ 0 h 884"/>
                      <a:gd name="T6" fmla="*/ 0 w 807"/>
                      <a:gd name="T7" fmla="*/ 0 h 884"/>
                      <a:gd name="T8" fmla="*/ 0 w 807"/>
                      <a:gd name="T9" fmla="*/ 0 h 884"/>
                      <a:gd name="T10" fmla="*/ 0 w 807"/>
                      <a:gd name="T11" fmla="*/ 0 h 884"/>
                      <a:gd name="T12" fmla="*/ 0 w 807"/>
                      <a:gd name="T13" fmla="*/ 0 h 884"/>
                      <a:gd name="T14" fmla="*/ 0 w 807"/>
                      <a:gd name="T15" fmla="*/ 0 h 884"/>
                      <a:gd name="T16" fmla="*/ 0 w 807"/>
                      <a:gd name="T17" fmla="*/ 0 h 884"/>
                      <a:gd name="T18" fmla="*/ 0 w 807"/>
                      <a:gd name="T19" fmla="*/ 0 h 884"/>
                      <a:gd name="T20" fmla="*/ 0 w 807"/>
                      <a:gd name="T21" fmla="*/ 0 h 884"/>
                      <a:gd name="T22" fmla="*/ 0 w 807"/>
                      <a:gd name="T23" fmla="*/ 0 h 884"/>
                      <a:gd name="T24" fmla="*/ 0 w 807"/>
                      <a:gd name="T25" fmla="*/ 0 h 884"/>
                      <a:gd name="T26" fmla="*/ 0 w 807"/>
                      <a:gd name="T27" fmla="*/ 0 h 884"/>
                      <a:gd name="T28" fmla="*/ 0 w 807"/>
                      <a:gd name="T29" fmla="*/ 0 h 884"/>
                      <a:gd name="T30" fmla="*/ 0 w 807"/>
                      <a:gd name="T31" fmla="*/ 0 h 884"/>
                      <a:gd name="T32" fmla="*/ 0 w 807"/>
                      <a:gd name="T33" fmla="*/ 0 h 884"/>
                      <a:gd name="T34" fmla="*/ 0 w 807"/>
                      <a:gd name="T35" fmla="*/ 0 h 884"/>
                      <a:gd name="T36" fmla="*/ 0 w 807"/>
                      <a:gd name="T37" fmla="*/ 0 h 884"/>
                      <a:gd name="T38" fmla="*/ 0 w 807"/>
                      <a:gd name="T39" fmla="*/ 0 h 884"/>
                      <a:gd name="T40" fmla="*/ 0 w 807"/>
                      <a:gd name="T41" fmla="*/ 0 h 884"/>
                      <a:gd name="T42" fmla="*/ 0 w 807"/>
                      <a:gd name="T43" fmla="*/ 0 h 884"/>
                      <a:gd name="T44" fmla="*/ 0 w 807"/>
                      <a:gd name="T45" fmla="*/ 0 h 884"/>
                      <a:gd name="T46" fmla="*/ 0 w 807"/>
                      <a:gd name="T47" fmla="*/ 0 h 884"/>
                      <a:gd name="T48" fmla="*/ 0 w 807"/>
                      <a:gd name="T49" fmla="*/ 0 h 884"/>
                      <a:gd name="T50" fmla="*/ 0 w 807"/>
                      <a:gd name="T51" fmla="*/ 0 h 884"/>
                      <a:gd name="T52" fmla="*/ 0 w 807"/>
                      <a:gd name="T53" fmla="*/ 0 h 884"/>
                      <a:gd name="T54" fmla="*/ 0 w 807"/>
                      <a:gd name="T55" fmla="*/ 0 h 884"/>
                      <a:gd name="T56" fmla="*/ 0 w 807"/>
                      <a:gd name="T57" fmla="*/ 0 h 884"/>
                      <a:gd name="T58" fmla="*/ 0 w 807"/>
                      <a:gd name="T59" fmla="*/ 0 h 884"/>
                      <a:gd name="T60" fmla="*/ 0 w 807"/>
                      <a:gd name="T61" fmla="*/ 0 h 884"/>
                      <a:gd name="T62" fmla="*/ 0 w 807"/>
                      <a:gd name="T63" fmla="*/ 0 h 884"/>
                      <a:gd name="T64" fmla="*/ 0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6" name="Freeform 66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 w 1197"/>
                      <a:gd name="T1" fmla="*/ 0 h 1181"/>
                      <a:gd name="T2" fmla="*/ 1 w 1197"/>
                      <a:gd name="T3" fmla="*/ 0 h 1181"/>
                      <a:gd name="T4" fmla="*/ 1 w 1197"/>
                      <a:gd name="T5" fmla="*/ 0 h 1181"/>
                      <a:gd name="T6" fmla="*/ 1 w 1197"/>
                      <a:gd name="T7" fmla="*/ 0 h 1181"/>
                      <a:gd name="T8" fmla="*/ 1 w 1197"/>
                      <a:gd name="T9" fmla="*/ 0 h 1181"/>
                      <a:gd name="T10" fmla="*/ 1 w 1197"/>
                      <a:gd name="T11" fmla="*/ 0 h 1181"/>
                      <a:gd name="T12" fmla="*/ 1 w 1197"/>
                      <a:gd name="T13" fmla="*/ 0 h 1181"/>
                      <a:gd name="T14" fmla="*/ 1 w 1197"/>
                      <a:gd name="T15" fmla="*/ 0 h 1181"/>
                      <a:gd name="T16" fmla="*/ 1 w 1197"/>
                      <a:gd name="T17" fmla="*/ 0 h 1181"/>
                      <a:gd name="T18" fmla="*/ 1 w 1197"/>
                      <a:gd name="T19" fmla="*/ 0 h 1181"/>
                      <a:gd name="T20" fmla="*/ 1 w 1197"/>
                      <a:gd name="T21" fmla="*/ 0 h 1181"/>
                      <a:gd name="T22" fmla="*/ 1 w 1197"/>
                      <a:gd name="T23" fmla="*/ 0 h 1181"/>
                      <a:gd name="T24" fmla="*/ 0 w 1197"/>
                      <a:gd name="T25" fmla="*/ 0 h 1181"/>
                      <a:gd name="T26" fmla="*/ 1 w 1197"/>
                      <a:gd name="T27" fmla="*/ 0 h 1181"/>
                      <a:gd name="T28" fmla="*/ 1 w 1197"/>
                      <a:gd name="T29" fmla="*/ 0 h 1181"/>
                      <a:gd name="T30" fmla="*/ 1 w 1197"/>
                      <a:gd name="T31" fmla="*/ 0 h 1181"/>
                      <a:gd name="T32" fmla="*/ 1 w 1197"/>
                      <a:gd name="T33" fmla="*/ 0 h 1181"/>
                      <a:gd name="T34" fmla="*/ 1 w 1197"/>
                      <a:gd name="T35" fmla="*/ 0 h 1181"/>
                      <a:gd name="T36" fmla="*/ 1 w 1197"/>
                      <a:gd name="T37" fmla="*/ 0 h 1181"/>
                      <a:gd name="T38" fmla="*/ 1 w 1197"/>
                      <a:gd name="T39" fmla="*/ 0 h 1181"/>
                      <a:gd name="T40" fmla="*/ 1 w 1197"/>
                      <a:gd name="T41" fmla="*/ 0 h 1181"/>
                      <a:gd name="T42" fmla="*/ 1 w 1197"/>
                      <a:gd name="T43" fmla="*/ 0 h 1181"/>
                      <a:gd name="T44" fmla="*/ 1 w 1197"/>
                      <a:gd name="T45" fmla="*/ 0 h 1181"/>
                      <a:gd name="T46" fmla="*/ 1 w 1197"/>
                      <a:gd name="T47" fmla="*/ 0 h 1181"/>
                      <a:gd name="T48" fmla="*/ 1 w 1197"/>
                      <a:gd name="T49" fmla="*/ 0 h 1181"/>
                      <a:gd name="T50" fmla="*/ 1 w 1197"/>
                      <a:gd name="T51" fmla="*/ 0 h 1181"/>
                      <a:gd name="T52" fmla="*/ 1 w 1197"/>
                      <a:gd name="T53" fmla="*/ 0 h 1181"/>
                      <a:gd name="T54" fmla="*/ 1 w 1197"/>
                      <a:gd name="T55" fmla="*/ 0 h 1181"/>
                      <a:gd name="T56" fmla="*/ 1 w 1197"/>
                      <a:gd name="T57" fmla="*/ 0 h 1181"/>
                      <a:gd name="T58" fmla="*/ 1 w 1197"/>
                      <a:gd name="T59" fmla="*/ 0 h 1181"/>
                      <a:gd name="T60" fmla="*/ 1 w 1197"/>
                      <a:gd name="T61" fmla="*/ 0 h 1181"/>
                      <a:gd name="T62" fmla="*/ 1 w 1197"/>
                      <a:gd name="T63" fmla="*/ 0 h 1181"/>
                      <a:gd name="T64" fmla="*/ 1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7" name="Freeform 67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0 w 497"/>
                      <a:gd name="T1" fmla="*/ 0 h 548"/>
                      <a:gd name="T2" fmla="*/ 0 w 497"/>
                      <a:gd name="T3" fmla="*/ 0 h 548"/>
                      <a:gd name="T4" fmla="*/ 0 w 497"/>
                      <a:gd name="T5" fmla="*/ 0 h 548"/>
                      <a:gd name="T6" fmla="*/ 0 w 497"/>
                      <a:gd name="T7" fmla="*/ 0 h 548"/>
                      <a:gd name="T8" fmla="*/ 0 w 497"/>
                      <a:gd name="T9" fmla="*/ 0 h 548"/>
                      <a:gd name="T10" fmla="*/ 0 w 497"/>
                      <a:gd name="T11" fmla="*/ 0 h 548"/>
                      <a:gd name="T12" fmla="*/ 0 w 497"/>
                      <a:gd name="T13" fmla="*/ 0 h 548"/>
                      <a:gd name="T14" fmla="*/ 0 w 497"/>
                      <a:gd name="T15" fmla="*/ 0 h 548"/>
                      <a:gd name="T16" fmla="*/ 0 w 497"/>
                      <a:gd name="T17" fmla="*/ 0 h 548"/>
                      <a:gd name="T18" fmla="*/ 0 w 497"/>
                      <a:gd name="T19" fmla="*/ 0 h 548"/>
                      <a:gd name="T20" fmla="*/ 0 w 497"/>
                      <a:gd name="T21" fmla="*/ 0 h 548"/>
                      <a:gd name="T22" fmla="*/ 0 w 497"/>
                      <a:gd name="T23" fmla="*/ 0 h 548"/>
                      <a:gd name="T24" fmla="*/ 0 w 497"/>
                      <a:gd name="T25" fmla="*/ 0 h 548"/>
                      <a:gd name="T26" fmla="*/ 0 w 497"/>
                      <a:gd name="T27" fmla="*/ 0 h 548"/>
                      <a:gd name="T28" fmla="*/ 0 w 497"/>
                      <a:gd name="T29" fmla="*/ 0 h 548"/>
                      <a:gd name="T30" fmla="*/ 0 w 497"/>
                      <a:gd name="T31" fmla="*/ 0 h 548"/>
                      <a:gd name="T32" fmla="*/ 0 w 497"/>
                      <a:gd name="T33" fmla="*/ 0 h 548"/>
                      <a:gd name="T34" fmla="*/ 0 w 497"/>
                      <a:gd name="T35" fmla="*/ 0 h 548"/>
                      <a:gd name="T36" fmla="*/ 0 w 497"/>
                      <a:gd name="T37" fmla="*/ 0 h 548"/>
                      <a:gd name="T38" fmla="*/ 0 w 497"/>
                      <a:gd name="T39" fmla="*/ 0 h 548"/>
                      <a:gd name="T40" fmla="*/ 0 w 497"/>
                      <a:gd name="T41" fmla="*/ 0 h 548"/>
                      <a:gd name="T42" fmla="*/ 0 w 497"/>
                      <a:gd name="T43" fmla="*/ 0 h 548"/>
                      <a:gd name="T44" fmla="*/ 0 w 497"/>
                      <a:gd name="T45" fmla="*/ 0 h 548"/>
                      <a:gd name="T46" fmla="*/ 0 w 497"/>
                      <a:gd name="T47" fmla="*/ 0 h 548"/>
                      <a:gd name="T48" fmla="*/ 0 w 497"/>
                      <a:gd name="T49" fmla="*/ 0 h 548"/>
                      <a:gd name="T50" fmla="*/ 0 w 497"/>
                      <a:gd name="T51" fmla="*/ 0 h 548"/>
                      <a:gd name="T52" fmla="*/ 0 w 497"/>
                      <a:gd name="T53" fmla="*/ 0 h 548"/>
                      <a:gd name="T54" fmla="*/ 0 w 497"/>
                      <a:gd name="T55" fmla="*/ 0 h 548"/>
                      <a:gd name="T56" fmla="*/ 0 w 497"/>
                      <a:gd name="T57" fmla="*/ 0 h 548"/>
                      <a:gd name="T58" fmla="*/ 0 w 497"/>
                      <a:gd name="T59" fmla="*/ 0 h 548"/>
                      <a:gd name="T60" fmla="*/ 0 w 497"/>
                      <a:gd name="T61" fmla="*/ 0 h 548"/>
                      <a:gd name="T62" fmla="*/ 0 w 497"/>
                      <a:gd name="T63" fmla="*/ 0 h 548"/>
                      <a:gd name="T64" fmla="*/ 0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86393766"/>
      </p:ext>
    </p:extLst>
  </p:cSld>
  <p:clrMapOvr>
    <a:masterClrMapping/>
  </p:clrMapOvr>
  <p:transition spd="slow" advTm="4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473F2E-1B51-4228-87C5-394563868ABF}"/>
              </a:ext>
            </a:extLst>
          </p:cNvPr>
          <p:cNvGrpSpPr>
            <a:grpSpLocks/>
          </p:cNvGrpSpPr>
          <p:nvPr/>
        </p:nvGrpSpPr>
        <p:grpSpPr bwMode="auto">
          <a:xfrm>
            <a:off x="1475509" y="0"/>
            <a:ext cx="8741000" cy="5145361"/>
            <a:chOff x="138545" y="742949"/>
            <a:chExt cx="8929255" cy="38571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736A60-7BEE-48FC-ADA2-BD71F7FDF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6100" r="3490" b="-79"/>
            <a:stretch>
              <a:fillRect/>
            </a:stretch>
          </p:blipFill>
          <p:spPr bwMode="auto">
            <a:xfrm>
              <a:off x="138545" y="742949"/>
              <a:ext cx="7678412" cy="19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073AB4-04F9-4284-8AE6-BFDBAEB5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6018" r="83754" b="-79"/>
            <a:stretch>
              <a:fillRect/>
            </a:stretch>
          </p:blipFill>
          <p:spPr bwMode="auto">
            <a:xfrm>
              <a:off x="7775392" y="742950"/>
              <a:ext cx="1292408" cy="1948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3CF750-1FE4-4E97-9C82-A707E9512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8366" r="3490" b="-79"/>
            <a:stretch>
              <a:fillRect/>
            </a:stretch>
          </p:blipFill>
          <p:spPr bwMode="auto">
            <a:xfrm>
              <a:off x="138545" y="2700735"/>
              <a:ext cx="7678412" cy="1899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5DAAC3-E2AF-4BA0-AD86-54A76A21C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9247" r="83754" b="-79"/>
            <a:stretch>
              <a:fillRect/>
            </a:stretch>
          </p:blipFill>
          <p:spPr bwMode="auto">
            <a:xfrm>
              <a:off x="7775392" y="2714590"/>
              <a:ext cx="1292408" cy="1881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B3714E-EBA6-4562-BF1A-D9D8A5D25305}"/>
              </a:ext>
            </a:extLst>
          </p:cNvPr>
          <p:cNvSpPr txBox="1"/>
          <p:nvPr/>
        </p:nvSpPr>
        <p:spPr>
          <a:xfrm>
            <a:off x="1758202" y="451598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hai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wgày21 </a:t>
            </a:r>
            <a:r>
              <a:rPr lang="el-GR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κ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áng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3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wăm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F816B-F6E6-4C07-B527-1D3F062E1F00}"/>
              </a:ext>
            </a:extLst>
          </p:cNvPr>
          <p:cNvSpPr txBox="1"/>
          <p:nvPr/>
        </p:nvSpPr>
        <p:spPr>
          <a:xfrm>
            <a:off x="1761233" y="2157183"/>
            <a:ext cx="8119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lt-LT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PǗ˛p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trừ</a:t>
            </a:r>
            <a:r>
              <a:rPr lang="lt-LT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số có hai </a:t>
            </a:r>
            <a:r>
              <a:rPr lang="el-GR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ε</a:t>
            </a:r>
            <a:r>
              <a:rPr lang="lt-LT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ữ số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lt-LT" sz="4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số có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815DE8-A86E-4210-89F5-B66749AF8A76}"/>
              </a:ext>
            </a:extLst>
          </p:cNvPr>
          <p:cNvSpPr txBox="1"/>
          <p:nvPr/>
        </p:nvSpPr>
        <p:spPr>
          <a:xfrm>
            <a:off x="1302961" y="3000984"/>
            <a:ext cx="586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một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ε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ữ </a:t>
            </a:r>
            <a:r>
              <a:rPr lang="en-US" sz="4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341B7-4CC5-48B1-82C3-A8764AF3AE56}"/>
              </a:ext>
            </a:extLst>
          </p:cNvPr>
          <p:cNvSpPr txBox="1"/>
          <p:nvPr/>
        </p:nvSpPr>
        <p:spPr>
          <a:xfrm>
            <a:off x="999092" y="3837774"/>
            <a:ext cx="632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2.Đặt </a:t>
            </a:r>
            <a:r>
              <a:rPr lang="en-US" sz="4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tính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ǟē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2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Ǉí</a:t>
            </a:r>
            <a:r>
              <a:rPr lang="el-GR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ζ 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8214703-265A-41B5-BD63-810708D8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1519216" y="5077032"/>
            <a:ext cx="1723408" cy="18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26FBD8B-AEEE-45F9-BC09-515C362E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3415369" y="5081892"/>
            <a:ext cx="1713688" cy="18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1FB8E9-FF20-4924-9DAC-1592E7B6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5248073" y="5076216"/>
            <a:ext cx="1725040" cy="18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E4070DE-8DFB-46D8-A0C0-8102FDFC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7" r="83754" b="-79"/>
          <a:stretch>
            <a:fillRect/>
          </a:stretch>
        </p:blipFill>
        <p:spPr bwMode="auto">
          <a:xfrm rot="5400000">
            <a:off x="7144237" y="5081082"/>
            <a:ext cx="1715308" cy="18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2A1FE14-4FA1-4922-A0D9-3F04F2184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38163" r="83754" b="-79"/>
          <a:stretch/>
        </p:blipFill>
        <p:spPr bwMode="auto">
          <a:xfrm rot="5400000">
            <a:off x="8708762" y="5374534"/>
            <a:ext cx="1713686" cy="125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705F6C-5513-4933-8E1E-209ED9755E51}"/>
              </a:ext>
            </a:extLst>
          </p:cNvPr>
          <p:cNvSpPr txBox="1"/>
          <p:nvPr/>
        </p:nvSpPr>
        <p:spPr>
          <a:xfrm>
            <a:off x="6999052" y="2438400"/>
            <a:ext cx="3668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F4DE63-4DED-4836-A845-CBAE3A10138E}"/>
              </a:ext>
            </a:extLst>
          </p:cNvPr>
          <p:cNvSpPr txBox="1"/>
          <p:nvPr/>
        </p:nvSpPr>
        <p:spPr>
          <a:xfrm>
            <a:off x="4272951" y="1295400"/>
            <a:ext cx="3668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Toán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F7E8F4-FBB3-4A15-91ED-6321BAF18241}"/>
              </a:ext>
            </a:extLst>
          </p:cNvPr>
          <p:cNvSpPr txBox="1"/>
          <p:nvPr/>
        </p:nvSpPr>
        <p:spPr>
          <a:xfrm>
            <a:off x="3200400" y="5638800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\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EA2786-B46B-47BB-885F-1D149869C9DF}"/>
              </a:ext>
            </a:extLst>
          </p:cNvPr>
          <p:cNvSpPr txBox="1"/>
          <p:nvPr/>
        </p:nvSpPr>
        <p:spPr>
          <a:xfrm>
            <a:off x="1228295" y="5070769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1B9A6-32B6-443C-93DA-F2A1FEDDB58C}"/>
              </a:ext>
            </a:extLst>
          </p:cNvPr>
          <p:cNvSpPr txBox="1"/>
          <p:nvPr/>
        </p:nvSpPr>
        <p:spPr>
          <a:xfrm>
            <a:off x="1446627" y="4765178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F23B4-BDBF-46C0-8653-DE3281D12C95}"/>
              </a:ext>
            </a:extLst>
          </p:cNvPr>
          <p:cNvSpPr txBox="1"/>
          <p:nvPr/>
        </p:nvSpPr>
        <p:spPr>
          <a:xfrm>
            <a:off x="1614373" y="556039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4F17A8-FEDD-4FCC-8542-E8C93626D11A}"/>
              </a:ext>
            </a:extLst>
          </p:cNvPr>
          <p:cNvCxnSpPr>
            <a:cxnSpLocks/>
          </p:cNvCxnSpPr>
          <p:nvPr/>
        </p:nvCxnSpPr>
        <p:spPr>
          <a:xfrm>
            <a:off x="1465665" y="6202007"/>
            <a:ext cx="6283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F86917-F166-47F0-8E0F-84A053B7828B}"/>
              </a:ext>
            </a:extLst>
          </p:cNvPr>
          <p:cNvSpPr txBox="1"/>
          <p:nvPr/>
        </p:nvSpPr>
        <p:spPr>
          <a:xfrm>
            <a:off x="1407613" y="6390221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D6581B-0367-4875-B4C5-4B630B929365}"/>
              </a:ext>
            </a:extLst>
          </p:cNvPr>
          <p:cNvSpPr txBox="1"/>
          <p:nvPr/>
        </p:nvSpPr>
        <p:spPr>
          <a:xfrm>
            <a:off x="3162245" y="473512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46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0D3B3B-EB09-449A-A6CE-6F0476DA52FA}"/>
              </a:ext>
            </a:extLst>
          </p:cNvPr>
          <p:cNvSpPr txBox="1"/>
          <p:nvPr/>
        </p:nvSpPr>
        <p:spPr>
          <a:xfrm>
            <a:off x="3627323" y="5592378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353810-A627-4EDD-A972-9B02FCE9D3D7}"/>
              </a:ext>
            </a:extLst>
          </p:cNvPr>
          <p:cNvCxnSpPr>
            <a:cxnSpLocks/>
          </p:cNvCxnSpPr>
          <p:nvPr/>
        </p:nvCxnSpPr>
        <p:spPr>
          <a:xfrm>
            <a:off x="3365134" y="6180385"/>
            <a:ext cx="6283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EFFBBC-E499-40AE-B03A-82AF4A83561E}"/>
              </a:ext>
            </a:extLst>
          </p:cNvPr>
          <p:cNvSpPr txBox="1"/>
          <p:nvPr/>
        </p:nvSpPr>
        <p:spPr>
          <a:xfrm>
            <a:off x="3207691" y="642823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0C89E3-18AB-4388-A13B-31C7A7C47B2A}"/>
              </a:ext>
            </a:extLst>
          </p:cNvPr>
          <p:cNvSpPr txBox="1"/>
          <p:nvPr/>
        </p:nvSpPr>
        <p:spPr>
          <a:xfrm>
            <a:off x="3095962" y="5078450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2828CD-6185-4060-9EE9-242F5E699EF6}"/>
              </a:ext>
            </a:extLst>
          </p:cNvPr>
          <p:cNvSpPr txBox="1"/>
          <p:nvPr/>
        </p:nvSpPr>
        <p:spPr>
          <a:xfrm>
            <a:off x="5116100" y="4723868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41FE9-19E0-4457-B607-ECC34A5F1E3F}"/>
              </a:ext>
            </a:extLst>
          </p:cNvPr>
          <p:cNvSpPr txBox="1"/>
          <p:nvPr/>
        </p:nvSpPr>
        <p:spPr>
          <a:xfrm>
            <a:off x="5495213" y="5568474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B5DB4D-3C41-4544-9A38-0841F6731976}"/>
              </a:ext>
            </a:extLst>
          </p:cNvPr>
          <p:cNvCxnSpPr>
            <a:cxnSpLocks/>
          </p:cNvCxnSpPr>
          <p:nvPr/>
        </p:nvCxnSpPr>
        <p:spPr>
          <a:xfrm>
            <a:off x="5183329" y="6186297"/>
            <a:ext cx="6283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B3C689C-D3F0-43AD-8758-5710EF9DA78C}"/>
              </a:ext>
            </a:extLst>
          </p:cNvPr>
          <p:cNvSpPr txBox="1"/>
          <p:nvPr/>
        </p:nvSpPr>
        <p:spPr>
          <a:xfrm>
            <a:off x="5085520" y="644408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72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A493DB-E25B-4637-83FB-5FBD092C3541}"/>
              </a:ext>
            </a:extLst>
          </p:cNvPr>
          <p:cNvSpPr txBox="1"/>
          <p:nvPr/>
        </p:nvSpPr>
        <p:spPr>
          <a:xfrm>
            <a:off x="4930674" y="5090174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DFF11B-672E-47F5-B630-D7BED17CBA61}"/>
              </a:ext>
            </a:extLst>
          </p:cNvPr>
          <p:cNvSpPr txBox="1"/>
          <p:nvPr/>
        </p:nvSpPr>
        <p:spPr>
          <a:xfrm>
            <a:off x="6954942" y="475715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99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631D85-E07A-4549-99A3-F2F19B202712}"/>
              </a:ext>
            </a:extLst>
          </p:cNvPr>
          <p:cNvSpPr txBox="1"/>
          <p:nvPr/>
        </p:nvSpPr>
        <p:spPr>
          <a:xfrm>
            <a:off x="7209892" y="559182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9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DD03957-0945-46B2-952A-FE1BC70130FE}"/>
              </a:ext>
            </a:extLst>
          </p:cNvPr>
          <p:cNvCxnSpPr>
            <a:cxnSpLocks/>
          </p:cNvCxnSpPr>
          <p:nvPr/>
        </p:nvCxnSpPr>
        <p:spPr>
          <a:xfrm>
            <a:off x="7091744" y="6209643"/>
            <a:ext cx="62835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FD3F0CB-37CF-407D-9022-4164DA08094D}"/>
              </a:ext>
            </a:extLst>
          </p:cNvPr>
          <p:cNvSpPr txBox="1"/>
          <p:nvPr/>
        </p:nvSpPr>
        <p:spPr>
          <a:xfrm>
            <a:off x="7014578" y="6427674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90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C5E041-612D-447A-BBD6-B1D1757A449B}"/>
              </a:ext>
            </a:extLst>
          </p:cNvPr>
          <p:cNvSpPr txBox="1"/>
          <p:nvPr/>
        </p:nvSpPr>
        <p:spPr>
          <a:xfrm>
            <a:off x="6819210" y="5103580"/>
            <a:ext cx="1066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HP001 4 hàng" panose="020B06030503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9130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42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Tìm chỗ đỗ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245324" y="2551208"/>
            <a:ext cx="8813075" cy="3762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589417" y="3344091"/>
            <a:ext cx="2577737" cy="10883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89417" y="3666309"/>
            <a:ext cx="2577737" cy="204216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7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1069" y="309809"/>
            <a:ext cx="119844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49824" y="839441"/>
            <a:ext cx="27950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492908" y="856604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785683" y="1328155"/>
            <a:ext cx="7431932" cy="9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247743" y="2272448"/>
            <a:ext cx="3307417" cy="558526"/>
            <a:chOff x="4150466" y="2005593"/>
            <a:chExt cx="3307417" cy="558526"/>
          </a:xfrm>
        </p:grpSpPr>
        <p:sp>
          <p:nvSpPr>
            <p:cNvPr id="14" name="Rounded Rectangle 13"/>
            <p:cNvSpPr/>
            <p:nvPr/>
          </p:nvSpPr>
          <p:spPr>
            <a:xfrm>
              <a:off x="4150466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29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816814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+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49510" y="2005593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</a:rPr>
                <a:t>=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483162" y="2012874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15858" y="2017311"/>
              <a:ext cx="642025" cy="546808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24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4247742" y="2279729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914091" y="2266898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6787" y="2259617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580438" y="228632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937458" y="2279653"/>
            <a:ext cx="642025" cy="546808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26984" y="1328155"/>
            <a:ext cx="3002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6983" y="1850290"/>
            <a:ext cx="1225685" cy="1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2402745" y="3399364"/>
            <a:ext cx="7688083" cy="3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0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9" y="1519237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tiết học</a:t>
            </a:r>
          </a:p>
        </p:txBody>
      </p:sp>
      <p:sp>
        <p:nvSpPr>
          <p:cNvPr id="27653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21066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1155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741488" y="1857376"/>
            <a:ext cx="876300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300539" y="0"/>
            <a:ext cx="3373437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9876"/>
            <a:ext cx="2209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86100"/>
            <a:ext cx="76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96838"/>
            <a:ext cx="7620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58140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71475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244476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579814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5210176"/>
            <a:ext cx="1257301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4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971800" y="838200"/>
            <a:ext cx="84138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3048000" y="5943600"/>
            <a:ext cx="62484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971800" y="838200"/>
            <a:ext cx="617220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9193214" y="838200"/>
            <a:ext cx="46037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81350" y="2743200"/>
            <a:ext cx="46038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855914" y="5638800"/>
            <a:ext cx="249713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3048000" y="5715000"/>
            <a:ext cx="2705100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52800" y="2819400"/>
            <a:ext cx="46038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295650" y="2895600"/>
            <a:ext cx="133350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924300" y="1447801"/>
            <a:ext cx="4171950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4615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61690" y="642126"/>
            <a:ext cx="3564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8601" y="195311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3713" y="296894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8185" y="2349246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1B916-BEEC-473C-8A3B-CC8B2C8B5910}"/>
              </a:ext>
            </a:extLst>
          </p:cNvPr>
          <p:cNvSpPr txBox="1"/>
          <p:nvPr/>
        </p:nvSpPr>
        <p:spPr>
          <a:xfrm>
            <a:off x="3570051" y="166783"/>
            <a:ext cx="606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6214" y="364609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6877" y="363995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89782" y="36530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502036" y="1961031"/>
            <a:ext cx="935104" cy="776429"/>
            <a:chOff x="7480496" y="2557837"/>
            <a:chExt cx="748961" cy="776429"/>
          </a:xfrm>
        </p:grpSpPr>
        <p:sp>
          <p:nvSpPr>
            <p:cNvPr id="36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7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67148" y="2976865"/>
            <a:ext cx="822280" cy="780855"/>
            <a:chOff x="7496302" y="3110475"/>
            <a:chExt cx="822280" cy="780855"/>
          </a:xfrm>
        </p:grpSpPr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1" name="Text Box 57"/>
          <p:cNvSpPr txBox="1">
            <a:spLocks noChangeArrowheads="1"/>
          </p:cNvSpPr>
          <p:nvPr/>
        </p:nvSpPr>
        <p:spPr bwMode="auto">
          <a:xfrm>
            <a:off x="7061620" y="2357165"/>
            <a:ext cx="5148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399649" y="3654012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7460312" y="3647878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7783217" y="3661000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31655" y="4802078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45610" y="4328160"/>
            <a:ext cx="3416010" cy="2539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4000" dirty="0"/>
              <a:t>30 + 50 = 80  </a:t>
            </a:r>
          </a:p>
          <a:p>
            <a:pPr algn="ctr"/>
            <a:r>
              <a:rPr lang="en-US" sz="4000" dirty="0"/>
              <a:t>   20 + 50 = 70</a:t>
            </a:r>
          </a:p>
          <a:p>
            <a:pPr algn="ctr"/>
            <a:r>
              <a:rPr lang="en-US" sz="4000" dirty="0"/>
              <a:t>   50 + 10 = 60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39633" y="4693216"/>
            <a:ext cx="680936" cy="465196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239633" y="5158412"/>
            <a:ext cx="778213" cy="62006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283407" y="5910316"/>
            <a:ext cx="593388" cy="520895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026640" y="1318786"/>
            <a:ext cx="2183488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+ 41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94329" y="1373003"/>
            <a:ext cx="2183488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+30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4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41" grpId="0"/>
      <p:bldP spid="43" grpId="0"/>
      <p:bldP spid="44" grpId="0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374" y="1502455"/>
            <a:ext cx="4392613" cy="4312511"/>
            <a:chOff x="79374" y="1502455"/>
            <a:chExt cx="4392613" cy="4312511"/>
          </a:xfrm>
        </p:grpSpPr>
        <p:sp>
          <p:nvSpPr>
            <p:cNvPr id="3" name="AutoShape 7"/>
            <p:cNvSpPr>
              <a:spLocks noChangeArrowheads="1"/>
            </p:cNvSpPr>
            <p:nvPr/>
          </p:nvSpPr>
          <p:spPr bwMode="auto">
            <a:xfrm>
              <a:off x="79374" y="1502455"/>
              <a:ext cx="4392613" cy="431251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endParaRPr lang="vi-VN" altLang="en-US" dirty="0"/>
            </a:p>
            <a:p>
              <a:r>
                <a:rPr lang="vi-VN" altLang="en-US" dirty="0"/>
                <a:t>          </a:t>
              </a:r>
              <a:r>
                <a:rPr lang="vi-VN" altLang="en-US" dirty="0">
                  <a:latin typeface="+mn-lt"/>
                </a:rPr>
                <a:t> </a:t>
              </a:r>
              <a:endPara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" name="AutoShape 12"/>
            <p:cNvSpPr>
              <a:spLocks noChangeArrowheads="1"/>
            </p:cNvSpPr>
            <p:nvPr/>
          </p:nvSpPr>
          <p:spPr bwMode="auto">
            <a:xfrm>
              <a:off x="145915" y="1614792"/>
              <a:ext cx="4250935" cy="405842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932894" y="2537805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7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48700" y="3101857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5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654441"/>
              </p:ext>
            </p:extLst>
          </p:nvPr>
        </p:nvGraphicFramePr>
        <p:xfrm>
          <a:off x="5113220" y="2240257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+mn-lt"/>
              </a:rPr>
              <a:t>6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7647495" y="2851519"/>
            <a:ext cx="436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32893" y="3653801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44338" y="3672265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86276" y="3672265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66062" y="3698165"/>
            <a:ext cx="285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766062" y="2611851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53393" y="4725981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76 – 5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8967" y="4713056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76 – 5 = 71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1882110"/>
            <a:ext cx="521444" cy="123078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1891100"/>
            <a:ext cx="521444" cy="123078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63" y="1891100"/>
            <a:ext cx="521444" cy="12307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86" y="1887821"/>
            <a:ext cx="521444" cy="12307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71" y="1858116"/>
            <a:ext cx="521444" cy="123078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5" y="3302917"/>
            <a:ext cx="521444" cy="123078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7" y="3302222"/>
            <a:ext cx="521444" cy="123078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87115" y="3333649"/>
            <a:ext cx="1781445" cy="1060407"/>
            <a:chOff x="2187115" y="3333649"/>
            <a:chExt cx="1781445" cy="106040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 flipH="1">
            <a:off x="3721449" y="3658710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3387389" y="3688012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037440" y="368142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482155" y="3684237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774732" y="3706664"/>
            <a:ext cx="245665" cy="31058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5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D619-D326-4FBF-ACC8-36113212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240" y="260623"/>
            <a:ext cx="3376749" cy="923744"/>
          </a:xfrm>
        </p:spPr>
        <p:txBody>
          <a:bodyPr>
            <a:noAutofit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179561" y="1517577"/>
            <a:ext cx="4392613" cy="4312511"/>
          </a:xfrm>
          <a:prstGeom prst="roundRect">
            <a:avLst>
              <a:gd name="adj" fmla="val 16667"/>
            </a:avLst>
          </a:prstGeom>
          <a:solidFill>
            <a:srgbClr val="DFE7F5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endParaRPr lang="vi-VN" altLang="en-US" dirty="0"/>
          </a:p>
          <a:p>
            <a:r>
              <a:rPr lang="vi-VN" altLang="en-US" dirty="0"/>
              <a:t>          </a:t>
            </a:r>
            <a:r>
              <a:rPr lang="vi-VN" altLang="en-US" dirty="0">
                <a:latin typeface="+mn-lt"/>
              </a:rPr>
              <a:t> 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909030" y="2716679"/>
            <a:ext cx="748961" cy="591763"/>
            <a:chOff x="7480496" y="2557837"/>
            <a:chExt cx="748961" cy="591763"/>
          </a:xfrm>
        </p:grpSpPr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24836" y="3280731"/>
            <a:ext cx="638416" cy="584775"/>
            <a:chOff x="7496302" y="3121889"/>
            <a:chExt cx="638416" cy="584775"/>
          </a:xfrm>
        </p:grpSpPr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Text Box 27"/>
            <p:cNvSpPr txBox="1">
              <a:spLocks noChangeArrowheads="1"/>
            </p:cNvSpPr>
            <p:nvPr/>
          </p:nvSpPr>
          <p:spPr bwMode="auto">
            <a:xfrm>
              <a:off x="7720822" y="3121889"/>
              <a:ext cx="4138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</p:grpSp>
      <p:graphicFrame>
        <p:nvGraphicFramePr>
          <p:cNvPr id="24" name="Group 56"/>
          <p:cNvGraphicFramePr>
            <a:graphicFrameLocks noGrp="1"/>
          </p:cNvGraphicFramePr>
          <p:nvPr/>
        </p:nvGraphicFramePr>
        <p:xfrm>
          <a:off x="5104008" y="2238099"/>
          <a:ext cx="1979613" cy="308464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</a:rPr>
                        <a:t>   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Box 57"/>
          <p:cNvSpPr txBox="1">
            <a:spLocks noChangeArrowheads="1"/>
          </p:cNvSpPr>
          <p:nvPr/>
        </p:nvSpPr>
        <p:spPr bwMode="auto">
          <a:xfrm>
            <a:off x="5047107" y="3414277"/>
            <a:ext cx="335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 flipH="1">
            <a:off x="5500883" y="312188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 flipH="1">
            <a:off x="6418662" y="3121889"/>
            <a:ext cx="535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002060"/>
                </a:solidFill>
                <a:latin typeface="+mn-lt"/>
              </a:rPr>
              <a:t>4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 flipH="1">
            <a:off x="6406257" y="393833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 flipH="1">
            <a:off x="5446144" y="4665269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 Box 24"/>
          <p:cNvSpPr txBox="1">
            <a:spLocks noChangeArrowheads="1"/>
          </p:cNvSpPr>
          <p:nvPr/>
        </p:nvSpPr>
        <p:spPr bwMode="auto">
          <a:xfrm flipH="1">
            <a:off x="6397547" y="4681967"/>
            <a:ext cx="4789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 flipH="1">
            <a:off x="7718396" y="3047027"/>
            <a:ext cx="127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09029" y="3832675"/>
            <a:ext cx="65149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7920474" y="3851139"/>
            <a:ext cx="304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8162412" y="3851139"/>
            <a:ext cx="413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918172" y="3832675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906505" y="2687155"/>
            <a:ext cx="3105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bằng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    viết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94296" y="4799528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– 4 </a:t>
            </a:r>
            <a:r>
              <a:rPr lang="vi-VN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= ?</a:t>
            </a:r>
            <a:endParaRPr lang="en-US" altLang="en-US" sz="2800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96218" y="4768103"/>
            <a:ext cx="228989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34 - 4 = 30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193797" y="2069909"/>
            <a:ext cx="1322811" cy="1119870"/>
            <a:chOff x="8974686" y="973495"/>
            <a:chExt cx="1573978" cy="1452864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86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513005" y="2067612"/>
            <a:ext cx="1317845" cy="1119870"/>
            <a:chOff x="8974686" y="973495"/>
            <a:chExt cx="1573978" cy="1452864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1322382" y="3706664"/>
            <a:ext cx="1555882" cy="429925"/>
            <a:chOff x="2666179" y="2730198"/>
            <a:chExt cx="1555882" cy="429925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179" y="2730198"/>
              <a:ext cx="511700" cy="40779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2930912" y="2067075"/>
            <a:ext cx="1317845" cy="1119870"/>
            <a:chOff x="8974686" y="973495"/>
            <a:chExt cx="1573978" cy="145286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4" t="32914" r="30284" b="63574"/>
          <a:stretch/>
        </p:blipFill>
        <p:spPr>
          <a:xfrm>
            <a:off x="5136967" y="2256281"/>
            <a:ext cx="1945152" cy="790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6" name="Straight Connector 125"/>
          <p:cNvCxnSpPr/>
          <p:nvPr/>
        </p:nvCxnSpPr>
        <p:spPr>
          <a:xfrm flipH="1">
            <a:off x="2456863" y="3779842"/>
            <a:ext cx="325423" cy="362358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134315" y="3767089"/>
            <a:ext cx="320367" cy="3695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821081" y="3721656"/>
            <a:ext cx="237667" cy="391567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>
            <a:off x="1380096" y="3726776"/>
            <a:ext cx="338496" cy="38132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33" grpId="0"/>
      <p:bldP spid="34" grpId="0"/>
      <p:bldP spid="36" grpId="0"/>
      <p:bldP spid="37" grpId="0"/>
      <p:bldP spid="38" grpId="0"/>
      <p:bldP spid="59" grpId="0"/>
      <p:bldP spid="62" grpId="0"/>
      <p:bldP spid="63" grpId="0"/>
      <p:bldP spid="65" grpId="0"/>
      <p:bldP spid="64" grpId="0"/>
      <p:bldP spid="69" grpId="0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00088"/>
            <a:ext cx="752951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9" y="2586039"/>
            <a:ext cx="4486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/>
              <a:t>GIẢI LAO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ư giã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780" y="0"/>
            <a:ext cx="12216780" cy="6714309"/>
          </a:xfrm>
        </p:spPr>
      </p:pic>
    </p:spTree>
    <p:extLst>
      <p:ext uri="{BB962C8B-B14F-4D97-AF65-F5344CB8AC3E}">
        <p14:creationId xmlns:p14="http://schemas.microsoft.com/office/powerpoint/2010/main" val="1607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044446" y="96442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65916"/>
            <a:ext cx="37216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Bài 1. </a:t>
            </a:r>
            <a:r>
              <a:rPr lang="en-US" altLang="en-US" sz="32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7" y="2360432"/>
            <a:ext cx="990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24167" y="2408333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35297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4297" y="28938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66967" y="278933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909867" y="4079589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994983" y="4084733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13833" y="4089051"/>
            <a:ext cx="45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09033" y="4081177"/>
            <a:ext cx="457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29801" y="2360432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72601" y="2741432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5277401" y="4036832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29801" y="4036832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971071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513871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818671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7971071" y="408117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155806" y="2404777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9698606" y="2785777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10003406" y="4081177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0117706" y="4189127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88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237FE-F700-4CD3-8D67-0C5BE1C13BEF}"/>
              </a:ext>
            </a:extLst>
          </p:cNvPr>
          <p:cNvSpPr txBox="1"/>
          <p:nvPr/>
        </p:nvSpPr>
        <p:spPr>
          <a:xfrm>
            <a:off x="2111829" y="410548"/>
            <a:ext cx="7501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cs typeface="Times New Roman" panose="02020603050405020304" pitchFamily="18" charset="0"/>
              </a:rPr>
              <a:t>Thực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hành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48996" y="1374836"/>
            <a:ext cx="7154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Đặt tính rồi tính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02380" y="2923899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345180" y="3304899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688080" y="4595155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02380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08014" y="2875998"/>
            <a:ext cx="12954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750814" y="3256998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6055614" y="4552398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208014" y="4552398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749284" y="2920343"/>
            <a:ext cx="1295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292084" y="3301343"/>
            <a:ext cx="533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8596884" y="4596743"/>
            <a:ext cx="1066800" cy="1588"/>
          </a:xfrm>
          <a:prstGeom prst="lin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1409979" y="2876652"/>
            <a:ext cx="935104" cy="776429"/>
            <a:chOff x="7480496" y="2557837"/>
            <a:chExt cx="748961" cy="77642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 flipH="1">
              <a:off x="7480496" y="2564825"/>
              <a:ext cx="47897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vi-VN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 flipH="1">
              <a:off x="7715642" y="2557837"/>
              <a:ext cx="51381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75091" y="3892486"/>
            <a:ext cx="822280" cy="780855"/>
            <a:chOff x="7496302" y="3110475"/>
            <a:chExt cx="822280" cy="780855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496302" y="3121889"/>
              <a:ext cx="304756" cy="76944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7794200" y="3110475"/>
              <a:ext cx="52438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en-US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969563" y="3272786"/>
            <a:ext cx="3722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307592" y="4569633"/>
            <a:ext cx="97284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368255" y="4563499"/>
            <a:ext cx="3047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1691160" y="457662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8711184" y="4600299"/>
            <a:ext cx="83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9563" y="2125959"/>
            <a:ext cx="1814323" cy="559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18 - 5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45180" y="2189519"/>
            <a:ext cx="1814323" cy="5595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46 - 4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50814" y="2210132"/>
            <a:ext cx="1814323" cy="559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75 - 3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30361" y="2189519"/>
            <a:ext cx="1814323" cy="5595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99 - 9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7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15" grpId="0"/>
      <p:bldP spid="16" grpId="0"/>
      <p:bldP spid="18" grpId="0"/>
      <p:bldP spid="19" grpId="0"/>
      <p:bldP spid="20" grpId="0"/>
      <p:bldP spid="29" grpId="0"/>
      <p:bldP spid="31" grpId="0"/>
      <p:bldP spid="32" grpId="0"/>
      <p:bldP spid="34" grpId="0"/>
      <p:bldP spid="7" grpId="0" animBg="1"/>
      <p:bldP spid="33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DAE6353-938F-4C53-B5E1-0F5595E587B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409</Words>
  <Application>Microsoft Office PowerPoint</Application>
  <PresentationFormat>Widescreen</PresentationFormat>
  <Paragraphs>187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HP001 4 hàng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   Khám phá</vt:lpstr>
      <vt:lpstr>  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 Thieu Thi Van</cp:lastModifiedBy>
  <cp:revision>106</cp:revision>
  <dcterms:created xsi:type="dcterms:W3CDTF">2020-08-16T02:02:21Z</dcterms:created>
  <dcterms:modified xsi:type="dcterms:W3CDTF">2022-03-21T12:45:18Z</dcterms:modified>
</cp:coreProperties>
</file>