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1" r:id="rId3"/>
    <p:sldId id="289" r:id="rId4"/>
    <p:sldId id="296" r:id="rId5"/>
    <p:sldId id="297" r:id="rId6"/>
    <p:sldId id="256" r:id="rId7"/>
    <p:sldId id="273" r:id="rId8"/>
    <p:sldId id="258" r:id="rId9"/>
    <p:sldId id="295" r:id="rId10"/>
    <p:sldId id="260" r:id="rId11"/>
    <p:sldId id="277" r:id="rId12"/>
    <p:sldId id="261" r:id="rId13"/>
    <p:sldId id="263" r:id="rId14"/>
    <p:sldId id="262" r:id="rId15"/>
    <p:sldId id="279" r:id="rId16"/>
    <p:sldId id="278" r:id="rId17"/>
    <p:sldId id="264" r:id="rId18"/>
    <p:sldId id="266" r:id="rId19"/>
    <p:sldId id="267" r:id="rId20"/>
    <p:sldId id="298" r:id="rId21"/>
    <p:sldId id="282" r:id="rId22"/>
    <p:sldId id="287" r:id="rId23"/>
    <p:sldId id="299" r:id="rId24"/>
    <p:sldId id="270" r:id="rId25"/>
    <p:sldId id="300" r:id="rId26"/>
    <p:sldId id="271" r:id="rId27"/>
    <p:sldId id="272" r:id="rId28"/>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85" d="100"/>
          <a:sy n="85" d="100"/>
        </p:scale>
        <p:origin x="96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64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77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202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5202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0430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6682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1501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064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991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9799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6406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59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83445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
        <p:nvSpPr>
          <p:cNvPr id="5" name="Title 1"/>
          <p:cNvSpPr>
            <a:spLocks noGrp="1"/>
          </p:cNvSpPr>
          <p:nvPr>
            <p:ph type="title"/>
          </p:nvPr>
        </p:nvSpPr>
        <p:spPr>
          <a:xfrm>
            <a:off x="3200400" y="2156355"/>
            <a:ext cx="2743200" cy="914400"/>
          </a:xfrm>
        </p:spPr>
        <p:txBody>
          <a:bodyPr>
            <a:normAutofit/>
          </a:bodyPr>
          <a:lstStyle/>
          <a:p>
            <a:pPr algn="l"/>
            <a:r>
              <a:rPr lang="en-US" sz="3900">
                <a:latin typeface="Arial" pitchFamily="34" charset="0"/>
                <a:cs typeface="Arial" pitchFamily="34" charset="0"/>
              </a:rPr>
              <a:t>kêu cứu</a:t>
            </a: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a:latin typeface="Arial" pitchFamily="34" charset="0"/>
                <a:cs typeface="Arial" pitchFamily="34" charset="0"/>
              </a:rPr>
              <a:t>chăn cừu</a:t>
            </a: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thản nhiên</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a:latin typeface="Arial" pitchFamily="34" charset="0"/>
                <a:ea typeface="Arial-Rounded" pitchFamily="34" charset="0"/>
                <a:cs typeface="Arial" pitchFamily="34" charset="0"/>
              </a:rPr>
              <a:t>. </a:t>
            </a:r>
            <a:r>
              <a:rPr lang="en-US" sz="2400" dirty="0">
                <a:solidFill>
                  <a:srgbClr val="FF0000"/>
                </a:solidFill>
                <a:latin typeface="Arial" pitchFamily="34" charset="0"/>
                <a:ea typeface="Arial-Rounded" pitchFamily="34" charset="0"/>
                <a:cs typeface="Arial" pitchFamily="34" charset="0"/>
              </a:rPr>
              <a: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a:latin typeface="Arial" pitchFamily="34" charset="0"/>
                <a:ea typeface="Arial-Rounded" pitchFamily="34" charset="0"/>
                <a:cs typeface="Arial" pitchFamily="34" charset="0"/>
              </a:rPr>
              <a:t>. </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Nghe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Thế</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Ê-</a:t>
            </a:r>
            <a:r>
              <a:rPr lang="en-US" sz="2400" dirty="0" err="1">
                <a:latin typeface="Arial" pitchFamily="34" charset="0"/>
                <a:ea typeface="Arial-Rounded" pitchFamily="34" charset="0"/>
                <a:cs typeface="Arial" pitchFamily="34" charset="0"/>
              </a:rPr>
              <a:t>dốp</a:t>
            </a:r>
            <a:r>
              <a:rPr lang="en-US" sz="2400" dirty="0">
                <a:latin typeface="Arial" pitchFamily="34" charset="0"/>
                <a:ea typeface="Arial-Rounded" pitchFamily="34" charset="0"/>
                <a:cs typeface="Arial" pitchFamily="34" charset="0"/>
              </a:rPr>
              <a:t>)</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2" name="Oval 1">
            <a:extLst>
              <a:ext uri="{FF2B5EF4-FFF2-40B4-BE49-F238E27FC236}">
                <a16:creationId xmlns:a16="http://schemas.microsoft.com/office/drawing/2014/main" id="{47A89DDB-6B94-40ED-9CBC-9FEE538973F8}"/>
              </a:ext>
            </a:extLst>
          </p:cNvPr>
          <p:cNvSpPr/>
          <p:nvPr/>
        </p:nvSpPr>
        <p:spPr>
          <a:xfrm>
            <a:off x="609600" y="4381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3CD914B5-4870-41F1-AEE1-C6495644885F}"/>
              </a:ext>
            </a:extLst>
          </p:cNvPr>
          <p:cNvSpPr/>
          <p:nvPr/>
        </p:nvSpPr>
        <p:spPr>
          <a:xfrm>
            <a:off x="0" y="6667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0E8BE379-B8BA-4162-B6BF-3BB48B26A872}"/>
              </a:ext>
            </a:extLst>
          </p:cNvPr>
          <p:cNvSpPr/>
          <p:nvPr/>
        </p:nvSpPr>
        <p:spPr>
          <a:xfrm>
            <a:off x="8153400" y="767644"/>
            <a:ext cx="228600" cy="203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Oval 11">
            <a:extLst>
              <a:ext uri="{FF2B5EF4-FFF2-40B4-BE49-F238E27FC236}">
                <a16:creationId xmlns:a16="http://schemas.microsoft.com/office/drawing/2014/main" id="{2BB9764B-5C82-4CB6-AAD2-E5B803656A73}"/>
              </a:ext>
            </a:extLst>
          </p:cNvPr>
          <p:cNvSpPr/>
          <p:nvPr/>
        </p:nvSpPr>
        <p:spPr>
          <a:xfrm>
            <a:off x="685800" y="18859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Oval 13">
            <a:extLst>
              <a:ext uri="{FF2B5EF4-FFF2-40B4-BE49-F238E27FC236}">
                <a16:creationId xmlns:a16="http://schemas.microsoft.com/office/drawing/2014/main" id="{39F123CC-0D37-4166-89EC-012F9AEED256}"/>
              </a:ext>
            </a:extLst>
          </p:cNvPr>
          <p:cNvSpPr/>
          <p:nvPr/>
        </p:nvSpPr>
        <p:spPr>
          <a:xfrm>
            <a:off x="3505200" y="21907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Oval 14">
            <a:extLst>
              <a:ext uri="{FF2B5EF4-FFF2-40B4-BE49-F238E27FC236}">
                <a16:creationId xmlns:a16="http://schemas.microsoft.com/office/drawing/2014/main" id="{08F0AE0F-2950-4478-99B3-CC9C50E0CE8D}"/>
              </a:ext>
            </a:extLst>
          </p:cNvPr>
          <p:cNvSpPr/>
          <p:nvPr/>
        </p:nvSpPr>
        <p:spPr>
          <a:xfrm>
            <a:off x="8001000" y="22669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6" name="Oval 15">
            <a:extLst>
              <a:ext uri="{FF2B5EF4-FFF2-40B4-BE49-F238E27FC236}">
                <a16:creationId xmlns:a16="http://schemas.microsoft.com/office/drawing/2014/main" id="{ED1C1701-2389-40A7-B0F1-A970604DE756}"/>
              </a:ext>
            </a:extLst>
          </p:cNvPr>
          <p:cNvSpPr/>
          <p:nvPr/>
        </p:nvSpPr>
        <p:spPr>
          <a:xfrm>
            <a:off x="685800" y="30289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7" name="Oval 16">
            <a:extLst>
              <a:ext uri="{FF2B5EF4-FFF2-40B4-BE49-F238E27FC236}">
                <a16:creationId xmlns:a16="http://schemas.microsoft.com/office/drawing/2014/main" id="{0006F53D-D246-4AF0-9AE7-4E1C65F42BFB}"/>
              </a:ext>
            </a:extLst>
          </p:cNvPr>
          <p:cNvSpPr/>
          <p:nvPr/>
        </p:nvSpPr>
        <p:spPr>
          <a:xfrm>
            <a:off x="6019800" y="29527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8" name="Oval 17">
            <a:extLst>
              <a:ext uri="{FF2B5EF4-FFF2-40B4-BE49-F238E27FC236}">
                <a16:creationId xmlns:a16="http://schemas.microsoft.com/office/drawing/2014/main" id="{A00BD757-47C7-41C1-BDB0-915A75449E06}"/>
              </a:ext>
            </a:extLst>
          </p:cNvPr>
          <p:cNvSpPr/>
          <p:nvPr/>
        </p:nvSpPr>
        <p:spPr>
          <a:xfrm>
            <a:off x="1828800" y="333375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9" name="Oval 18">
            <a:extLst>
              <a:ext uri="{FF2B5EF4-FFF2-40B4-BE49-F238E27FC236}">
                <a16:creationId xmlns:a16="http://schemas.microsoft.com/office/drawing/2014/main" id="{8F09BF20-D563-4C6E-A7D3-0C49BF23893E}"/>
              </a:ext>
            </a:extLst>
          </p:cNvPr>
          <p:cNvSpPr/>
          <p:nvPr/>
        </p:nvSpPr>
        <p:spPr>
          <a:xfrm>
            <a:off x="5791200" y="3333750"/>
            <a:ext cx="533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10</a:t>
            </a:r>
          </a:p>
        </p:txBody>
      </p:sp>
      <p:sp>
        <p:nvSpPr>
          <p:cNvPr id="20" name="Oval 19">
            <a:extLst>
              <a:ext uri="{FF2B5EF4-FFF2-40B4-BE49-F238E27FC236}">
                <a16:creationId xmlns:a16="http://schemas.microsoft.com/office/drawing/2014/main" id="{60EE7F45-429F-4DFF-B629-2BCF7C89C406}"/>
              </a:ext>
            </a:extLst>
          </p:cNvPr>
          <p:cNvSpPr/>
          <p:nvPr/>
        </p:nvSpPr>
        <p:spPr>
          <a:xfrm>
            <a:off x="2438400" y="3714750"/>
            <a:ext cx="533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11</a:t>
            </a:r>
          </a:p>
        </p:txBody>
      </p:sp>
      <p:sp>
        <p:nvSpPr>
          <p:cNvPr id="21" name="Oval 20">
            <a:extLst>
              <a:ext uri="{FF2B5EF4-FFF2-40B4-BE49-F238E27FC236}">
                <a16:creationId xmlns:a16="http://schemas.microsoft.com/office/drawing/2014/main" id="{E11E2ADF-9A3E-4312-BD14-B83704CA507E}"/>
              </a:ext>
            </a:extLst>
          </p:cNvPr>
          <p:cNvSpPr/>
          <p:nvPr/>
        </p:nvSpPr>
        <p:spPr>
          <a:xfrm>
            <a:off x="3886200" y="4019550"/>
            <a:ext cx="533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12</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Tức tốc</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làm một việc gì đó ngay lập tức, rất gấp.</a:t>
            </a: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Thản nhiên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Có vẻ như bình thường, coi như không có chuyện gì. </a:t>
            </a: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Thỏa thuê</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rất thỏa, được tha hồ theo ý muốn.</a:t>
            </a:r>
          </a:p>
        </p:txBody>
      </p:sp>
    </p:spTree>
    <p:extLst>
      <p:ext uri="{BB962C8B-B14F-4D97-AF65-F5344CB8AC3E}">
        <p14:creationId xmlns:p14="http://schemas.microsoft.com/office/powerpoint/2010/main" val="50238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endParaRPr lang="en-US" sz="2400" b="1" dirty="0">
              <a:latin typeface="Arial" pitchFamily="34" charset="0"/>
              <a:ea typeface="Arial-Rounded" pitchFamily="34" charset="0"/>
              <a:cs typeface="Arial" pitchFamily="34" charset="0"/>
            </a:endParaRP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21827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nói dối.</a:t>
            </a: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lấy việc nói dối làm trò đùa.</a:t>
            </a: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nên sống thật thà và biết tôn trọng người khác.</a:t>
            </a: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dĒ</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8800" y="133350"/>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95).</a:t>
            </a:r>
          </a:p>
          <a:p>
            <a:pPr marL="457138" indent="-457138" algn="just">
              <a:buFontTx/>
              <a:buChar char="-"/>
            </a:pPr>
            <a:r>
              <a:rPr lang="en-US" sz="3200">
                <a:solidFill>
                  <a:schemeClr val="tx1"/>
                </a:solidFill>
                <a:latin typeface="Arial" pitchFamily="34" charset="0"/>
                <a:cs typeface="Arial" pitchFamily="34" charset="0"/>
              </a:rPr>
              <a:t>Chuẩn bị bài mới (trang 96, 97).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Câu hỏi của Sói</a:t>
            </a:r>
            <a:r>
              <a:rPr lang="en-US">
                <a:solidFill>
                  <a:srgbClr val="002060"/>
                </a:solidFill>
                <a:latin typeface="Arial" pitchFamily="34" charset="0"/>
                <a:cs typeface="Arial" pitchFamily="34" charset="0"/>
              </a:rPr>
              <a:t>?</a:t>
            </a: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gà</a:t>
            </a: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sóc</a:t>
            </a: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có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 và nói về con người, cảnh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a:cxnSpLocks/>
          </p:cNvCxnSpPr>
          <p:nvPr/>
        </p:nvCxnSpPr>
        <p:spPr>
          <a:xfrm flipH="1">
            <a:off x="1295400" y="272415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419600" y="4552950"/>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1986</TotalTime>
  <Words>2061</Words>
  <Application>Microsoft Office PowerPoint</Application>
  <PresentationFormat>On-screen Show (16:9)</PresentationFormat>
  <Paragraphs>156</Paragraphs>
  <Slides>26</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Rounded MT Bold</vt:lpstr>
      <vt:lpstr>Arial-Rounded</vt:lpstr>
      <vt:lpstr>Arial-SGK-TV</vt:lpstr>
      <vt:lpstr>Calibri</vt:lpstr>
      <vt:lpstr>HP001 4 hàng</vt:lpstr>
      <vt:lpstr>Office Theme</vt:lpstr>
      <vt:lpstr>1_Office Theme</vt:lpstr>
      <vt:lpstr>PowerPoint Presentation</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Thu Thieu Thi Van</cp:lastModifiedBy>
  <cp:revision>264</cp:revision>
  <dcterms:created xsi:type="dcterms:W3CDTF">2020-12-08T15:48:47Z</dcterms:created>
  <dcterms:modified xsi:type="dcterms:W3CDTF">2022-03-28T14:09:02Z</dcterms:modified>
</cp:coreProperties>
</file>