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300" r:id="rId2"/>
    <p:sldId id="269" r:id="rId3"/>
    <p:sldId id="256" r:id="rId4"/>
    <p:sldId id="257" r:id="rId5"/>
    <p:sldId id="280" r:id="rId6"/>
    <p:sldId id="259" r:id="rId7"/>
    <p:sldId id="282" r:id="rId8"/>
    <p:sldId id="290" r:id="rId9"/>
    <p:sldId id="291" r:id="rId10"/>
    <p:sldId id="292" r:id="rId11"/>
    <p:sldId id="301" r:id="rId12"/>
    <p:sldId id="302" r:id="rId13"/>
    <p:sldId id="293" r:id="rId14"/>
    <p:sldId id="303" r:id="rId15"/>
    <p:sldId id="308" r:id="rId16"/>
    <p:sldId id="307" r:id="rId17"/>
    <p:sldId id="295" r:id="rId18"/>
    <p:sldId id="294" r:id="rId19"/>
    <p:sldId id="304" r:id="rId20"/>
    <p:sldId id="309" r:id="rId21"/>
    <p:sldId id="310" r:id="rId22"/>
    <p:sldId id="311" r:id="rId23"/>
    <p:sldId id="263" r:id="rId24"/>
    <p:sldId id="305" r:id="rId25"/>
    <p:sldId id="265" r:id="rId26"/>
    <p:sldId id="306" r:id="rId27"/>
    <p:sldId id="297" r:id="rId28"/>
    <p:sldId id="298" r:id="rId29"/>
    <p:sldId id="27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</a:t>
            </a:r>
            <a:r>
              <a:rPr lang="en-US" baseline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5EF177-6249-455E-9405-5A24B4DFD1B6}"/>
              </a:ext>
            </a:extLst>
          </p:cNvPr>
          <p:cNvGrpSpPr/>
          <p:nvPr/>
        </p:nvGrpSpPr>
        <p:grpSpPr>
          <a:xfrm>
            <a:off x="0" y="0"/>
            <a:ext cx="9144000" cy="5142245"/>
            <a:chOff x="0" y="0"/>
            <a:chExt cx="12192000" cy="68563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55ED18-1285-4445-A81F-C20516E0A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5C3672-1B68-41E3-9ACA-D38443D3E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588346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1E84BB1-C3C0-4DDD-9F53-F2704692BCE3}"/>
              </a:ext>
            </a:extLst>
          </p:cNvPr>
          <p:cNvSpPr/>
          <p:nvPr/>
        </p:nvSpPr>
        <p:spPr>
          <a:xfrm>
            <a:off x="232117" y="759656"/>
            <a:ext cx="369277" cy="3059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433520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2951747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98643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722" y="154825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73" y="2160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151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4046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86286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13534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270" y="1638810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862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ngôi nhà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Gỗ, tre mộc mạc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yêu đất nước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mùa chim ca.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(Tô Hà)</a:t>
            </a:r>
            <a:endParaRPr lang="en-US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Bốn mua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0490" y="4075884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</TotalTime>
  <Words>729</Words>
  <Application>Microsoft Office PowerPoint</Application>
  <PresentationFormat>On-screen Show (16:9)</PresentationFormat>
  <Paragraphs>248</Paragraphs>
  <Slides>29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Thu Thieu Thi Van</cp:lastModifiedBy>
  <cp:revision>42</cp:revision>
  <dcterms:created xsi:type="dcterms:W3CDTF">2020-08-13T09:19:08Z</dcterms:created>
  <dcterms:modified xsi:type="dcterms:W3CDTF">2022-02-17T10:01:23Z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