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275" r:id="rId11"/>
    <p:sldId id="276" r:id="rId12"/>
    <p:sldId id="277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83043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161765"/>
            <a:ext cx="5224730" cy="20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đọc được truyện tranh. Nam còn biết làm toán nữa.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7620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707957"/>
            <a:ext cx="990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778" y="327660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70960" y="321139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370084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3700844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4489" y="133800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2267" y="209406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6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 (SHS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199" y="1672055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Điền s hay x?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368" y="2565121"/>
            <a:ext cx="89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2724425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44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17901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62000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" y="3315106"/>
            <a:ext cx="7328027" cy="3724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6933" y="3229425"/>
            <a:ext cx="8839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anh ảnh        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	         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35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3" y="3306010"/>
            <a:ext cx="536167" cy="5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6" y="3273544"/>
            <a:ext cx="589180" cy="5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4382" y="19812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Điền ch hay tr?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9046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7200"/>
            <a:ext cx="3620005" cy="26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8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3" y="990601"/>
            <a:ext cx="3978239" cy="5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243" y="1162393"/>
            <a:ext cx="40386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đi học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1,</a:t>
            </a:r>
            <a:r>
              <a:rPr lang="en-US" altLang="en-US" sz="2800" b="1" dirty="0">
                <a:solidFill>
                  <a:srgbClr val="0000FF"/>
                </a:solidFill>
                <a:latin typeface="Arial-SGK-TV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7172" y="198626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ý phù hợp để nói về bản thân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243" y="1606725"/>
            <a:ext cx="354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 sớm hơn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994" y="2063925"/>
            <a:ext cx="3842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Ăn sáng nhanh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603" y="2521125"/>
            <a:ext cx="327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khóc nhè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603" y="2978325"/>
            <a:ext cx="502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ngóng bố mẹ đón về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435525"/>
            <a:ext cx="4722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thêm nhiều bài thơ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3892725"/>
            <a:ext cx="373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thêm nhiều bạn</a:t>
            </a:r>
          </a:p>
        </p:txBody>
      </p:sp>
      <p:sp>
        <p:nvSpPr>
          <p:cNvPr id="15" name="Oval 14"/>
          <p:cNvSpPr/>
          <p:nvPr/>
        </p:nvSpPr>
        <p:spPr>
          <a:xfrm>
            <a:off x="244865" y="77551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8" y="18420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TÔI LÀ HỌC SINH LỚP 1 (TIẾT 3 + 4)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573" y="44913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rất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được cô giáo khen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 diện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ích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853" y="1601225"/>
            <a:ext cx="79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để hoàn thiện câu và viết vào vở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47 0.00486 L -0.34254 0.07176 C -0.33351 0.08588 -0.32847 0.10694 -0.32847 0.12893 C -0.32847 0.15393 -0.33351 0.17384 -0.34254 0.18796 L -0.38247 0.2548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1" grpId="1"/>
      <p:bldP spid="12" grpId="0"/>
      <p:bldP spid="13" grpId="0"/>
      <p:bldP spid="4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(SHS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14600"/>
            <a:ext cx="878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" y="31242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992" y="2584979"/>
            <a:ext cx="6482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 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bóng</a:t>
            </a: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đá bóng rất hào hứng.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các bạn/ rất/ đẹp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400" y="5092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múa rất đẹp.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/>
      </p:transition>
    </mc:Choice>
    <mc:Fallback>
      <p:transition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5|2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3.5|2.5|2.8|2.3|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|13.7|3.1|5.9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291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Arial-SGK-TV</vt:lpstr>
      <vt:lpstr>Calibri</vt:lpstr>
      <vt:lpstr>Times New Roman</vt:lpstr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Thu Thieu Thi Van</cp:lastModifiedBy>
  <cp:revision>156</cp:revision>
  <dcterms:created xsi:type="dcterms:W3CDTF">2006-08-16T00:00:00Z</dcterms:created>
  <dcterms:modified xsi:type="dcterms:W3CDTF">2022-01-18T11:51:12Z</dcterms:modified>
</cp:coreProperties>
</file>