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970" r:id="rId2"/>
    <p:sldId id="257" r:id="rId3"/>
    <p:sldId id="270" r:id="rId4"/>
    <p:sldId id="258" r:id="rId5"/>
    <p:sldId id="271" r:id="rId6"/>
    <p:sldId id="272" r:id="rId7"/>
    <p:sldId id="273" r:id="rId8"/>
    <p:sldId id="274" r:id="rId9"/>
    <p:sldId id="269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81"/>
    <a:srgbClr val="FFB64B"/>
    <a:srgbClr val="FFD757"/>
    <a:srgbClr val="00A1DA"/>
    <a:srgbClr val="FFAD5B"/>
    <a:srgbClr val="BEE395"/>
    <a:srgbClr val="6CB5D6"/>
    <a:srgbClr val="90D0EC"/>
    <a:srgbClr val="78C5E8"/>
    <a:srgbClr val="57B8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96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715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1" y="6391"/>
            <a:ext cx="9121379" cy="513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34" y="-336875"/>
            <a:ext cx="8988413" cy="553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02" y="3265032"/>
            <a:ext cx="9121379" cy="1791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88" y="3770249"/>
            <a:ext cx="4456412" cy="139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E:\0000000我图PPT\03.20\亲子乐园\23园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51"/>
          <a:stretch>
            <a:fillRect/>
          </a:stretch>
        </p:blipFill>
        <p:spPr bwMode="auto">
          <a:xfrm>
            <a:off x="2624346" y="1676818"/>
            <a:ext cx="4376901" cy="122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820" y="3286044"/>
            <a:ext cx="3068210" cy="383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7" r="11038" b="19634"/>
          <a:stretch>
            <a:fillRect/>
          </a:stretch>
        </p:blipFill>
        <p:spPr bwMode="auto">
          <a:xfrm>
            <a:off x="7403081" y="-84562"/>
            <a:ext cx="1440782" cy="163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0301" r="70716" b="10733"/>
          <a:stretch>
            <a:fillRect/>
          </a:stretch>
        </p:blipFill>
        <p:spPr bwMode="auto">
          <a:xfrm>
            <a:off x="-16702" y="1968137"/>
            <a:ext cx="1474871" cy="181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1554136" y="1828802"/>
            <a:ext cx="6446867" cy="3143252"/>
          </a:xfrm>
          <a:prstGeom prst="rect">
            <a:avLst/>
          </a:prstGeom>
        </p:spPr>
        <p:txBody>
          <a:bodyPr spcFirstLastPara="1" wrap="none" lIns="81972" tIns="41037" rIns="81972" bIns="41037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092196">
              <a:lnSpc>
                <a:spcPct val="150000"/>
              </a:lnSpc>
            </a:pPr>
            <a:r>
              <a:rPr lang="en-US" sz="1206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CHÀO MỪNG CÁC THẦY, CÔ VÀ CÁC EM</a:t>
            </a:r>
          </a:p>
          <a:p>
            <a:pPr algn="ctr" defTabSz="1092196">
              <a:lnSpc>
                <a:spcPct val="150000"/>
              </a:lnSpc>
            </a:pPr>
            <a:r>
              <a:rPr lang="en-US" sz="1206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HỌC </a:t>
            </a:r>
          </a:p>
        </p:txBody>
      </p:sp>
      <p:sp>
        <p:nvSpPr>
          <p:cNvPr id="13" name="圆角矩形 1"/>
          <p:cNvSpPr/>
          <p:nvPr/>
        </p:nvSpPr>
        <p:spPr>
          <a:xfrm>
            <a:off x="2312471" y="2968403"/>
            <a:ext cx="4867472" cy="1089248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251" tIns="54626" rIns="109251" bIns="54626" anchor="ctr"/>
          <a:lstStyle/>
          <a:p>
            <a:pPr algn="ctr" defTabSz="1456449">
              <a:defRPr/>
            </a:pPr>
            <a:r>
              <a:rPr lang="en-US" altLang="zh-CN" sz="405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</p:spTree>
    <p:extLst>
      <p:ext uri="{BB962C8B-B14F-4D97-AF65-F5344CB8AC3E}">
        <p14:creationId xmlns:p14="http://schemas.microsoft.com/office/powerpoint/2010/main" val="1967163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0"/>
            <a:ext cx="929640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76201" y="209550"/>
            <a:ext cx="2362200" cy="1503218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489975" y="132562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600" b="1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600" b="1">
                <a:latin typeface="Arial" pitchFamily="34" charset="0"/>
                <a:cs typeface="Arial" pitchFamily="34" charset="0"/>
              </a:rPr>
            </a:br>
            <a:r>
              <a:rPr lang="en-US" sz="3600" b="1"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4600" y="467409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CÁC SỐ ĐẾN 100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04800" y="1806126"/>
            <a:ext cx="8458200" cy="1473493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600450" y="1991178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Arial" pitchFamily="34" charset="0"/>
                <a:cs typeface="Arial" pitchFamily="34" charset="0"/>
              </a:rPr>
              <a:t>Bài 21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09750" y="2538365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SỐ CÓ HAI CHỮ SỐ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3419475"/>
            <a:ext cx="481647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891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85950"/>
            <a:ext cx="787412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286000" y="5467350"/>
            <a:ext cx="46482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>
                <a:latin typeface="iCiel Cadena" pitchFamily="50" charset="0"/>
                <a:cs typeface="Arial" pitchFamily="34" charset="0"/>
              </a:rPr>
              <a:t>LUYỆN TẬP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09550"/>
            <a:ext cx="46513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3690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4" t="45654" r="44058" b="23611"/>
          <a:stretch/>
        </p:blipFill>
        <p:spPr bwMode="auto">
          <a:xfrm>
            <a:off x="147637" y="1162050"/>
            <a:ext cx="8645509" cy="3292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4"/>
          <p:cNvSpPr txBox="1">
            <a:spLocks/>
          </p:cNvSpPr>
          <p:nvPr/>
        </p:nvSpPr>
        <p:spPr>
          <a:xfrm>
            <a:off x="647700" y="209550"/>
            <a:ext cx="14859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>
                <a:latin typeface="Arial" pitchFamily="34" charset="0"/>
                <a:cs typeface="Arial" pitchFamily="34" charset="0"/>
              </a:rPr>
              <a:t>Số?</a:t>
            </a:r>
          </a:p>
        </p:txBody>
      </p:sp>
      <p:sp>
        <p:nvSpPr>
          <p:cNvPr id="12" name="Oval 11"/>
          <p:cNvSpPr/>
          <p:nvPr/>
        </p:nvSpPr>
        <p:spPr>
          <a:xfrm>
            <a:off x="147637" y="312737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55024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571" y="-1143850"/>
            <a:ext cx="8229600" cy="857250"/>
          </a:xfrm>
        </p:spPr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68147"/>
          <a:stretch/>
        </p:blipFill>
        <p:spPr bwMode="auto">
          <a:xfrm>
            <a:off x="667286" y="3028950"/>
            <a:ext cx="7134425" cy="1730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42" b="68147"/>
          <a:stretch/>
        </p:blipFill>
        <p:spPr bwMode="auto">
          <a:xfrm>
            <a:off x="762000" y="666750"/>
            <a:ext cx="701546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2379518" y="993701"/>
            <a:ext cx="990600" cy="646331"/>
            <a:chOff x="2379518" y="993701"/>
            <a:chExt cx="990600" cy="646331"/>
          </a:xfrm>
        </p:grpSpPr>
        <p:sp>
          <p:nvSpPr>
            <p:cNvPr id="11" name="Oval 10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10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418609" y="997527"/>
            <a:ext cx="990600" cy="646331"/>
            <a:chOff x="2379518" y="993701"/>
            <a:chExt cx="990600" cy="646331"/>
          </a:xfrm>
        </p:grpSpPr>
        <p:sp>
          <p:nvSpPr>
            <p:cNvPr id="17" name="Oval 16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11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419600" y="1001353"/>
            <a:ext cx="990600" cy="646331"/>
            <a:chOff x="2379518" y="993701"/>
            <a:chExt cx="990600" cy="646331"/>
          </a:xfrm>
        </p:grpSpPr>
        <p:sp>
          <p:nvSpPr>
            <p:cNvPr id="20" name="Oval 19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12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421582" y="1007415"/>
            <a:ext cx="990600" cy="646331"/>
            <a:chOff x="2379518" y="993701"/>
            <a:chExt cx="990600" cy="646331"/>
          </a:xfrm>
        </p:grpSpPr>
        <p:sp>
          <p:nvSpPr>
            <p:cNvPr id="26" name="Oval 25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420591" y="1003770"/>
            <a:ext cx="990600" cy="646331"/>
            <a:chOff x="2379518" y="993701"/>
            <a:chExt cx="990600" cy="646331"/>
          </a:xfrm>
        </p:grpSpPr>
        <p:sp>
          <p:nvSpPr>
            <p:cNvPr id="23" name="Oval 22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421582" y="1007415"/>
            <a:ext cx="990600" cy="646331"/>
            <a:chOff x="2379518" y="993701"/>
            <a:chExt cx="990600" cy="646331"/>
          </a:xfrm>
        </p:grpSpPr>
        <p:sp>
          <p:nvSpPr>
            <p:cNvPr id="33" name="Oval 32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14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420591" y="1003770"/>
            <a:ext cx="990600" cy="646331"/>
            <a:chOff x="2379518" y="993701"/>
            <a:chExt cx="990600" cy="646331"/>
          </a:xfrm>
        </p:grpSpPr>
        <p:sp>
          <p:nvSpPr>
            <p:cNvPr id="30" name="Oval 29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13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544291" y="3344141"/>
            <a:ext cx="990600" cy="646331"/>
            <a:chOff x="2379518" y="993701"/>
            <a:chExt cx="990600" cy="646331"/>
          </a:xfrm>
        </p:grpSpPr>
        <p:sp>
          <p:nvSpPr>
            <p:cNvPr id="36" name="Oval 35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16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472546" y="3350383"/>
            <a:ext cx="990600" cy="646331"/>
            <a:chOff x="2379518" y="993701"/>
            <a:chExt cx="990600" cy="646331"/>
          </a:xfrm>
        </p:grpSpPr>
        <p:sp>
          <p:nvSpPr>
            <p:cNvPr id="39" name="Oval 38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17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494320" y="3356625"/>
            <a:ext cx="990600" cy="646331"/>
            <a:chOff x="2379518" y="993701"/>
            <a:chExt cx="990600" cy="646331"/>
          </a:xfrm>
        </p:grpSpPr>
        <p:sp>
          <p:nvSpPr>
            <p:cNvPr id="42" name="Oval 41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18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511136" y="3342315"/>
            <a:ext cx="990600" cy="646331"/>
            <a:chOff x="2379518" y="993701"/>
            <a:chExt cx="990600" cy="646331"/>
          </a:xfrm>
        </p:grpSpPr>
        <p:sp>
          <p:nvSpPr>
            <p:cNvPr id="45" name="Oval 44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522518" y="3355075"/>
            <a:ext cx="990600" cy="646331"/>
            <a:chOff x="2379518" y="993701"/>
            <a:chExt cx="990600" cy="646331"/>
          </a:xfrm>
        </p:grpSpPr>
        <p:sp>
          <p:nvSpPr>
            <p:cNvPr id="48" name="Oval 47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522518" y="3355075"/>
            <a:ext cx="990600" cy="646331"/>
            <a:chOff x="2379518" y="993701"/>
            <a:chExt cx="990600" cy="646331"/>
          </a:xfrm>
        </p:grpSpPr>
        <p:sp>
          <p:nvSpPr>
            <p:cNvPr id="51" name="Oval 50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15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2511136" y="3342315"/>
            <a:ext cx="990600" cy="646331"/>
            <a:chOff x="2379518" y="993701"/>
            <a:chExt cx="990600" cy="646331"/>
          </a:xfrm>
        </p:grpSpPr>
        <p:sp>
          <p:nvSpPr>
            <p:cNvPr id="54" name="Oval 53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14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33832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76" r="50000" b="34862"/>
          <a:stretch/>
        </p:blipFill>
        <p:spPr bwMode="auto">
          <a:xfrm>
            <a:off x="536864" y="514350"/>
            <a:ext cx="7174254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0276" b="34862"/>
          <a:stretch/>
        </p:blipFill>
        <p:spPr bwMode="auto">
          <a:xfrm>
            <a:off x="571500" y="2724150"/>
            <a:ext cx="7048500" cy="1871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132400" y="1078561"/>
            <a:ext cx="990600" cy="646331"/>
            <a:chOff x="2379518" y="993701"/>
            <a:chExt cx="990600" cy="646331"/>
          </a:xfrm>
        </p:grpSpPr>
        <p:sp>
          <p:nvSpPr>
            <p:cNvPr id="6" name="Oval 5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12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156436" y="1072681"/>
            <a:ext cx="990600" cy="646331"/>
            <a:chOff x="2379518" y="993701"/>
            <a:chExt cx="990600" cy="646331"/>
          </a:xfrm>
        </p:grpSpPr>
        <p:sp>
          <p:nvSpPr>
            <p:cNvPr id="9" name="Oval 8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13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169594" y="1069217"/>
            <a:ext cx="990600" cy="646331"/>
            <a:chOff x="2379518" y="993701"/>
            <a:chExt cx="990600" cy="646331"/>
          </a:xfrm>
        </p:grpSpPr>
        <p:sp>
          <p:nvSpPr>
            <p:cNvPr id="12" name="Oval 11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16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178994" y="1079085"/>
            <a:ext cx="990600" cy="646331"/>
            <a:chOff x="2379518" y="993701"/>
            <a:chExt cx="990600" cy="646331"/>
          </a:xfrm>
        </p:grpSpPr>
        <p:sp>
          <p:nvSpPr>
            <p:cNvPr id="15" name="Oval 14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166086" y="1079608"/>
            <a:ext cx="990600" cy="646331"/>
            <a:chOff x="2379518" y="993701"/>
            <a:chExt cx="990600" cy="646331"/>
          </a:xfrm>
        </p:grpSpPr>
        <p:sp>
          <p:nvSpPr>
            <p:cNvPr id="18" name="Oval 17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178994" y="1079085"/>
            <a:ext cx="990600" cy="646331"/>
            <a:chOff x="2379518" y="993701"/>
            <a:chExt cx="990600" cy="646331"/>
          </a:xfrm>
        </p:grpSpPr>
        <p:sp>
          <p:nvSpPr>
            <p:cNvPr id="21" name="Oval 20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15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166086" y="1079608"/>
            <a:ext cx="990600" cy="646331"/>
            <a:chOff x="2379518" y="993701"/>
            <a:chExt cx="990600" cy="646331"/>
          </a:xfrm>
        </p:grpSpPr>
        <p:sp>
          <p:nvSpPr>
            <p:cNvPr id="24" name="Oval 23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14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347145" y="3259441"/>
            <a:ext cx="990600" cy="646331"/>
            <a:chOff x="2379518" y="993701"/>
            <a:chExt cx="990600" cy="646331"/>
          </a:xfrm>
        </p:grpSpPr>
        <p:sp>
          <p:nvSpPr>
            <p:cNvPr id="27" name="Oval 26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15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350399" y="3263952"/>
            <a:ext cx="990600" cy="646331"/>
            <a:chOff x="2379518" y="993701"/>
            <a:chExt cx="990600" cy="646331"/>
          </a:xfrm>
        </p:grpSpPr>
        <p:sp>
          <p:nvSpPr>
            <p:cNvPr id="30" name="Oval 29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16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360049" y="3260488"/>
            <a:ext cx="990600" cy="646331"/>
            <a:chOff x="2379518" y="993701"/>
            <a:chExt cx="990600" cy="646331"/>
          </a:xfrm>
        </p:grpSpPr>
        <p:sp>
          <p:nvSpPr>
            <p:cNvPr id="33" name="Oval 32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17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331059" y="3275471"/>
            <a:ext cx="990600" cy="646331"/>
            <a:chOff x="2379518" y="993701"/>
            <a:chExt cx="990600" cy="646331"/>
          </a:xfrm>
        </p:grpSpPr>
        <p:sp>
          <p:nvSpPr>
            <p:cNvPr id="39" name="Oval 38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331059" y="3275471"/>
            <a:ext cx="990600" cy="646331"/>
            <a:chOff x="2379518" y="993701"/>
            <a:chExt cx="990600" cy="646331"/>
          </a:xfrm>
        </p:grpSpPr>
        <p:sp>
          <p:nvSpPr>
            <p:cNvPr id="42" name="Oval 41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18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349703" y="3264615"/>
            <a:ext cx="990600" cy="646331"/>
            <a:chOff x="2379518" y="993701"/>
            <a:chExt cx="990600" cy="646331"/>
          </a:xfrm>
        </p:grpSpPr>
        <p:sp>
          <p:nvSpPr>
            <p:cNvPr id="45" name="Oval 44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349703" y="3264615"/>
            <a:ext cx="990600" cy="646331"/>
            <a:chOff x="2379518" y="993701"/>
            <a:chExt cx="990600" cy="646331"/>
          </a:xfrm>
        </p:grpSpPr>
        <p:sp>
          <p:nvSpPr>
            <p:cNvPr id="36" name="Oval 35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19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5101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9" y="590550"/>
            <a:ext cx="6849067" cy="191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016" y="2647950"/>
            <a:ext cx="7110183" cy="191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780100" y="3197621"/>
            <a:ext cx="990600" cy="646331"/>
            <a:chOff x="2379518" y="993701"/>
            <a:chExt cx="990600" cy="646331"/>
          </a:xfrm>
        </p:grpSpPr>
        <p:sp>
          <p:nvSpPr>
            <p:cNvPr id="8" name="Oval 7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16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785263" y="3211837"/>
            <a:ext cx="990600" cy="646331"/>
            <a:chOff x="2379518" y="993701"/>
            <a:chExt cx="990600" cy="646331"/>
          </a:xfrm>
        </p:grpSpPr>
        <p:sp>
          <p:nvSpPr>
            <p:cNvPr id="14" name="Oval 13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20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791629" y="3206462"/>
            <a:ext cx="990600" cy="646331"/>
            <a:chOff x="2379518" y="993701"/>
            <a:chExt cx="990600" cy="646331"/>
          </a:xfrm>
        </p:grpSpPr>
        <p:sp>
          <p:nvSpPr>
            <p:cNvPr id="17" name="Oval 16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775621" y="3209421"/>
            <a:ext cx="990600" cy="646331"/>
            <a:chOff x="2379518" y="993701"/>
            <a:chExt cx="990600" cy="646331"/>
          </a:xfrm>
        </p:grpSpPr>
        <p:sp>
          <p:nvSpPr>
            <p:cNvPr id="23" name="Oval 22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791629" y="3206462"/>
            <a:ext cx="990600" cy="646331"/>
            <a:chOff x="2379518" y="993701"/>
            <a:chExt cx="990600" cy="646331"/>
          </a:xfrm>
        </p:grpSpPr>
        <p:sp>
          <p:nvSpPr>
            <p:cNvPr id="26" name="Oval 25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19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807717" y="3222229"/>
            <a:ext cx="990600" cy="646331"/>
            <a:chOff x="2379518" y="993701"/>
            <a:chExt cx="990600" cy="646331"/>
          </a:xfrm>
        </p:grpSpPr>
        <p:sp>
          <p:nvSpPr>
            <p:cNvPr id="20" name="Oval 19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18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775553" y="3212704"/>
            <a:ext cx="990600" cy="646331"/>
            <a:chOff x="2379518" y="993701"/>
            <a:chExt cx="990600" cy="646331"/>
          </a:xfrm>
        </p:grpSpPr>
        <p:sp>
          <p:nvSpPr>
            <p:cNvPr id="11" name="Oval 10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17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818200" y="1149116"/>
            <a:ext cx="990600" cy="646331"/>
            <a:chOff x="2379518" y="993701"/>
            <a:chExt cx="990600" cy="646331"/>
          </a:xfrm>
        </p:grpSpPr>
        <p:sp>
          <p:nvSpPr>
            <p:cNvPr id="30" name="Oval 29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11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810769" y="1146196"/>
            <a:ext cx="990600" cy="646331"/>
            <a:chOff x="2379518" y="993701"/>
            <a:chExt cx="990600" cy="646331"/>
          </a:xfrm>
        </p:grpSpPr>
        <p:sp>
          <p:nvSpPr>
            <p:cNvPr id="33" name="Oval 32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14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814919" y="1145511"/>
            <a:ext cx="990600" cy="646331"/>
            <a:chOff x="2379518" y="993701"/>
            <a:chExt cx="990600" cy="646331"/>
          </a:xfrm>
        </p:grpSpPr>
        <p:sp>
          <p:nvSpPr>
            <p:cNvPr id="36" name="Oval 35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803552" y="1149569"/>
            <a:ext cx="990600" cy="646331"/>
            <a:chOff x="2379518" y="993701"/>
            <a:chExt cx="990600" cy="646331"/>
          </a:xfrm>
        </p:grpSpPr>
        <p:sp>
          <p:nvSpPr>
            <p:cNvPr id="39" name="Oval 38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814919" y="1145511"/>
            <a:ext cx="990600" cy="646331"/>
            <a:chOff x="2379518" y="993701"/>
            <a:chExt cx="990600" cy="646331"/>
          </a:xfrm>
        </p:grpSpPr>
        <p:sp>
          <p:nvSpPr>
            <p:cNvPr id="42" name="Oval 41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15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810000" y="1155811"/>
            <a:ext cx="990600" cy="646331"/>
            <a:chOff x="2379518" y="993701"/>
            <a:chExt cx="990600" cy="646331"/>
          </a:xfrm>
        </p:grpSpPr>
        <p:sp>
          <p:nvSpPr>
            <p:cNvPr id="45" name="Oval 44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12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803552" y="1149569"/>
            <a:ext cx="990600" cy="646331"/>
            <a:chOff x="2379518" y="993701"/>
            <a:chExt cx="990600" cy="646331"/>
          </a:xfrm>
        </p:grpSpPr>
        <p:sp>
          <p:nvSpPr>
            <p:cNvPr id="48" name="Oval 47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13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45017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5509" y="268431"/>
            <a:ext cx="3581400" cy="857250"/>
          </a:xfrm>
        </p:spPr>
        <p:txBody>
          <a:bodyPr>
            <a:normAutofit/>
          </a:bodyPr>
          <a:lstStyle/>
          <a:p>
            <a:pPr algn="just"/>
            <a:r>
              <a:rPr lang="en-US" sz="31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Trên bàn có:</a:t>
            </a: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647700" y="1730"/>
            <a:ext cx="56007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>
                <a:latin typeface="Arial" pitchFamily="34" charset="0"/>
                <a:cs typeface="Arial" pitchFamily="34" charset="0"/>
              </a:rPr>
              <a:t>Quan sát tranh rồi trả lời.</a:t>
            </a:r>
          </a:p>
        </p:txBody>
      </p:sp>
      <p:sp>
        <p:nvSpPr>
          <p:cNvPr id="4" name="Oval 3"/>
          <p:cNvSpPr/>
          <p:nvPr/>
        </p:nvSpPr>
        <p:spPr>
          <a:xfrm>
            <a:off x="147637" y="104917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4932362" cy="339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285509" y="812222"/>
            <a:ext cx="35814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1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a) Mấy cái kẹo?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285509" y="2160585"/>
            <a:ext cx="35814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1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b) Mấy gói quà?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285508" y="3543300"/>
            <a:ext cx="385849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1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c) Mấy bông hoa?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285508" y="1556903"/>
            <a:ext cx="35814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1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Trên bàn có 15 cái kẹo.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292436" y="2876550"/>
            <a:ext cx="35814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1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Trên bàn có 4 gói quà.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299364" y="4248152"/>
            <a:ext cx="35814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1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Trên bàn có 5 bông hoa.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5356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381000" y="775885"/>
            <a:ext cx="8763000" cy="3351615"/>
          </a:xfrm>
          <a:prstGeom prst="cloud">
            <a:avLst/>
          </a:prstGeom>
          <a:solidFill>
            <a:srgbClr val="FFCC8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Dặn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dò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học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Chuẩn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tròn</a:t>
            </a:r>
            <a:r>
              <a:rPr lang="en-US" sz="28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en-US" sz="28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</a:t>
            </a:r>
            <a:r>
              <a:rPr lang="en-US" sz="28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chục</a:t>
            </a:r>
            <a:r>
              <a:rPr lang="en-US" sz="28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28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8</a:t>
            </a: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|3.5|23.6|4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5|3.4|29.1|2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|5.7|28.1|3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3.1|3.7|2.9|2.9|42.8|17.8|19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154</Words>
  <Application>Microsoft Office PowerPoint</Application>
  <PresentationFormat>On-screen Show (16:9)</PresentationFormat>
  <Paragraphs>67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.VnArial</vt:lpstr>
      <vt:lpstr>Arial</vt:lpstr>
      <vt:lpstr>Calibri</vt:lpstr>
      <vt:lpstr>iCiel Cadena</vt:lpstr>
      <vt:lpstr>Times New Roman</vt:lpstr>
      <vt:lpstr>Office Theme</vt:lpstr>
      <vt:lpstr>PowerPoint Presentation</vt:lpstr>
      <vt:lpstr>Chủ đề 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Trên bàn có: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PC</dc:creator>
  <cp:lastModifiedBy>Thu Thieu Thi Van</cp:lastModifiedBy>
  <cp:revision>80</cp:revision>
  <dcterms:created xsi:type="dcterms:W3CDTF">2021-01-09T02:19:28Z</dcterms:created>
  <dcterms:modified xsi:type="dcterms:W3CDTF">2022-01-18T12:07:40Z</dcterms:modified>
</cp:coreProperties>
</file>