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4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  <p:sldMasterId id="2147483694" r:id="rId2"/>
    <p:sldMasterId id="2147483698" r:id="rId3"/>
    <p:sldMasterId id="2147483703" r:id="rId4"/>
    <p:sldMasterId id="2147483707" r:id="rId5"/>
  </p:sldMasterIdLst>
  <p:notesMasterIdLst>
    <p:notesMasterId r:id="rId18"/>
  </p:notesMasterIdLst>
  <p:sldIdLst>
    <p:sldId id="2007577116" r:id="rId6"/>
    <p:sldId id="2007577115" r:id="rId7"/>
    <p:sldId id="289" r:id="rId8"/>
    <p:sldId id="290" r:id="rId9"/>
    <p:sldId id="2007577120" r:id="rId10"/>
    <p:sldId id="291" r:id="rId11"/>
    <p:sldId id="292" r:id="rId12"/>
    <p:sldId id="2007577117" r:id="rId13"/>
    <p:sldId id="2007577119" r:id="rId14"/>
    <p:sldId id="2007577118" r:id="rId15"/>
    <p:sldId id="293" r:id="rId16"/>
    <p:sldId id="2898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93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74" autoAdjust="0"/>
    <p:restoredTop sz="65364" autoAdjust="0"/>
  </p:normalViewPr>
  <p:slideViewPr>
    <p:cSldViewPr snapToGrid="0">
      <p:cViewPr varScale="1">
        <p:scale>
          <a:sx n="66" d="100"/>
          <a:sy n="66" d="100"/>
        </p:scale>
        <p:origin x="21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D6E6DF-04EB-4F88-8C26-150C3C20C194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B57F14-648C-4286-84EC-5694E274F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013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400">
              <a:defRPr/>
            </a:pPr>
            <a:fld id="{D98E650A-89FF-4CC3-B1B5-DF8CF759A315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 defTabSz="914400">
                <a:defRPr/>
              </a:pPr>
              <a:t>1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1166990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Đọc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75905-0E0C-4693-9180-AEA11ADE927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9540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Đọc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75905-0E0C-4693-9180-AEA11ADE927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6032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Đọc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75905-0E0C-4693-9180-AEA11ADE927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636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Đọc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75905-0E0C-4693-9180-AEA11ADE927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4695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Đọc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75905-0E0C-4693-9180-AEA11ADE927C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9955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Đọc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75905-0E0C-4693-9180-AEA11ADE927C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2124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Đọc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75905-0E0C-4693-9180-AEA11ADE927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763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6865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39.pn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5.gi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51"/>
            <a:ext cx="12209445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8" y="4084501"/>
            <a:ext cx="3773431" cy="2705179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3" y="-215470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20" y="3169722"/>
            <a:ext cx="804179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6857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4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6857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4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6857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4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6857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4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6857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4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6857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4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6857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4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6857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4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42"/>
            <a:ext cx="4465331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6001" y="1050118"/>
            <a:ext cx="7329807" cy="1200327"/>
          </a:xfrm>
          <a:prstGeom prst="rect">
            <a:avLst/>
          </a:prstGeom>
          <a:noFill/>
        </p:spPr>
        <p:txBody>
          <a:bodyPr wrap="square" lIns="68577" tIns="34289" rIns="68577" bIns="34289">
            <a:spAutoFit/>
          </a:bodyPr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36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36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36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36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36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36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36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36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3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601227" y="6533239"/>
            <a:ext cx="701451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05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200352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1" y="3"/>
            <a:ext cx="12192003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3" y="469294"/>
            <a:ext cx="11158539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5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5" y="5468732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6" y="6442394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7" y="5135840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3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3" y="1179058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7" y="1082086"/>
            <a:ext cx="2211023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4" y="1522000"/>
            <a:ext cx="2397503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9" y="2004298"/>
            <a:ext cx="422782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3"/>
            <a:ext cx="2842231" cy="2927641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id="{23418162-C26E-4370-9D2F-33E57C0A0B7E}"/>
              </a:ext>
            </a:extLst>
          </p:cNvPr>
          <p:cNvSpPr txBox="1"/>
          <p:nvPr userDrawn="1"/>
        </p:nvSpPr>
        <p:spPr>
          <a:xfrm>
            <a:off x="7514756" y="6517886"/>
            <a:ext cx="3249397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199" dirty="0"/>
          </a:p>
        </p:txBody>
      </p:sp>
    </p:spTree>
    <p:extLst>
      <p:ext uri="{BB962C8B-B14F-4D97-AF65-F5344CB8AC3E}">
        <p14:creationId xmlns:p14="http://schemas.microsoft.com/office/powerpoint/2010/main" val="3761368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2" y="202019"/>
            <a:ext cx="11738344" cy="6507126"/>
          </a:xfrm>
          <a:custGeom>
            <a:avLst/>
            <a:gdLst>
              <a:gd name="connsiteX0" fmla="*/ 0 w 11738344"/>
              <a:gd name="connsiteY0" fmla="*/ 0 h 6507126"/>
              <a:gd name="connsiteX1" fmla="*/ 586917 w 11738344"/>
              <a:gd name="connsiteY1" fmla="*/ 0 h 6507126"/>
              <a:gd name="connsiteX2" fmla="*/ 939068 w 11738344"/>
              <a:gd name="connsiteY2" fmla="*/ 0 h 6507126"/>
              <a:gd name="connsiteX3" fmla="*/ 1525985 w 11738344"/>
              <a:gd name="connsiteY3" fmla="*/ 0 h 6507126"/>
              <a:gd name="connsiteX4" fmla="*/ 1760752 w 11738344"/>
              <a:gd name="connsiteY4" fmla="*/ 0 h 6507126"/>
              <a:gd name="connsiteX5" fmla="*/ 2347669 w 11738344"/>
              <a:gd name="connsiteY5" fmla="*/ 0 h 6507126"/>
              <a:gd name="connsiteX6" fmla="*/ 3051969 w 11738344"/>
              <a:gd name="connsiteY6" fmla="*/ 0 h 6507126"/>
              <a:gd name="connsiteX7" fmla="*/ 3521503 w 11738344"/>
              <a:gd name="connsiteY7" fmla="*/ 0 h 6507126"/>
              <a:gd name="connsiteX8" fmla="*/ 3756270 w 11738344"/>
              <a:gd name="connsiteY8" fmla="*/ 0 h 6507126"/>
              <a:gd name="connsiteX9" fmla="*/ 4577954 w 11738344"/>
              <a:gd name="connsiteY9" fmla="*/ 0 h 6507126"/>
              <a:gd name="connsiteX10" fmla="*/ 5164871 w 11738344"/>
              <a:gd name="connsiteY10" fmla="*/ 0 h 6507126"/>
              <a:gd name="connsiteX11" fmla="*/ 5751789 w 11738344"/>
              <a:gd name="connsiteY11" fmla="*/ 0 h 6507126"/>
              <a:gd name="connsiteX12" fmla="*/ 6221322 w 11738344"/>
              <a:gd name="connsiteY12" fmla="*/ 0 h 6507126"/>
              <a:gd name="connsiteX13" fmla="*/ 7043006 w 11738344"/>
              <a:gd name="connsiteY13" fmla="*/ 0 h 6507126"/>
              <a:gd name="connsiteX14" fmla="*/ 7277773 w 11738344"/>
              <a:gd name="connsiteY14" fmla="*/ 0 h 6507126"/>
              <a:gd name="connsiteX15" fmla="*/ 7629924 w 11738344"/>
              <a:gd name="connsiteY15" fmla="*/ 0 h 6507126"/>
              <a:gd name="connsiteX16" fmla="*/ 8216841 w 11738344"/>
              <a:gd name="connsiteY16" fmla="*/ 0 h 6507126"/>
              <a:gd name="connsiteX17" fmla="*/ 9038525 w 11738344"/>
              <a:gd name="connsiteY17" fmla="*/ 0 h 6507126"/>
              <a:gd name="connsiteX18" fmla="*/ 9273292 w 11738344"/>
              <a:gd name="connsiteY18" fmla="*/ 0 h 6507126"/>
              <a:gd name="connsiteX19" fmla="*/ 9742826 w 11738344"/>
              <a:gd name="connsiteY19" fmla="*/ 0 h 6507126"/>
              <a:gd name="connsiteX20" fmla="*/ 10564510 w 11738344"/>
              <a:gd name="connsiteY20" fmla="*/ 0 h 6507126"/>
              <a:gd name="connsiteX21" fmla="*/ 11151427 w 11738344"/>
              <a:gd name="connsiteY21" fmla="*/ 0 h 6507126"/>
              <a:gd name="connsiteX22" fmla="*/ 11738344 w 11738344"/>
              <a:gd name="connsiteY22" fmla="*/ 0 h 6507126"/>
              <a:gd name="connsiteX23" fmla="*/ 11738344 w 11738344"/>
              <a:gd name="connsiteY23" fmla="*/ 721699 h 6507126"/>
              <a:gd name="connsiteX24" fmla="*/ 11738344 w 11738344"/>
              <a:gd name="connsiteY24" fmla="*/ 1183114 h 6507126"/>
              <a:gd name="connsiteX25" fmla="*/ 11738344 w 11738344"/>
              <a:gd name="connsiteY25" fmla="*/ 1644528 h 6507126"/>
              <a:gd name="connsiteX26" fmla="*/ 11738344 w 11738344"/>
              <a:gd name="connsiteY26" fmla="*/ 2236085 h 6507126"/>
              <a:gd name="connsiteX27" fmla="*/ 11738344 w 11738344"/>
              <a:gd name="connsiteY27" fmla="*/ 2827642 h 6507126"/>
              <a:gd name="connsiteX28" fmla="*/ 11738344 w 11738344"/>
              <a:gd name="connsiteY28" fmla="*/ 3223985 h 6507126"/>
              <a:gd name="connsiteX29" fmla="*/ 11738344 w 11738344"/>
              <a:gd name="connsiteY29" fmla="*/ 3815542 h 6507126"/>
              <a:gd name="connsiteX30" fmla="*/ 11738344 w 11738344"/>
              <a:gd name="connsiteY30" fmla="*/ 4537241 h 6507126"/>
              <a:gd name="connsiteX31" fmla="*/ 11738344 w 11738344"/>
              <a:gd name="connsiteY31" fmla="*/ 4998656 h 6507126"/>
              <a:gd name="connsiteX32" fmla="*/ 11738344 w 11738344"/>
              <a:gd name="connsiteY32" fmla="*/ 5394999 h 6507126"/>
              <a:gd name="connsiteX33" fmla="*/ 11738344 w 11738344"/>
              <a:gd name="connsiteY33" fmla="*/ 5986556 h 6507126"/>
              <a:gd name="connsiteX34" fmla="*/ 11738344 w 11738344"/>
              <a:gd name="connsiteY34" fmla="*/ 6507126 h 6507126"/>
              <a:gd name="connsiteX35" fmla="*/ 11034043 w 11738344"/>
              <a:gd name="connsiteY35" fmla="*/ 6507126 h 6507126"/>
              <a:gd name="connsiteX36" fmla="*/ 10799276 w 11738344"/>
              <a:gd name="connsiteY36" fmla="*/ 6507126 h 6507126"/>
              <a:gd name="connsiteX37" fmla="*/ 10094976 w 11738344"/>
              <a:gd name="connsiteY37" fmla="*/ 6507126 h 6507126"/>
              <a:gd name="connsiteX38" fmla="*/ 9860209 w 11738344"/>
              <a:gd name="connsiteY38" fmla="*/ 6507126 h 6507126"/>
              <a:gd name="connsiteX39" fmla="*/ 9155908 w 11738344"/>
              <a:gd name="connsiteY39" fmla="*/ 6507126 h 6507126"/>
              <a:gd name="connsiteX40" fmla="*/ 8803758 w 11738344"/>
              <a:gd name="connsiteY40" fmla="*/ 6507126 h 6507126"/>
              <a:gd name="connsiteX41" fmla="*/ 8334224 w 11738344"/>
              <a:gd name="connsiteY41" fmla="*/ 6507126 h 6507126"/>
              <a:gd name="connsiteX42" fmla="*/ 8099457 w 11738344"/>
              <a:gd name="connsiteY42" fmla="*/ 6507126 h 6507126"/>
              <a:gd name="connsiteX43" fmla="*/ 7629924 w 11738344"/>
              <a:gd name="connsiteY43" fmla="*/ 6507126 h 6507126"/>
              <a:gd name="connsiteX44" fmla="*/ 6808240 w 11738344"/>
              <a:gd name="connsiteY44" fmla="*/ 6507126 h 6507126"/>
              <a:gd name="connsiteX45" fmla="*/ 6573473 w 11738344"/>
              <a:gd name="connsiteY45" fmla="*/ 6507126 h 6507126"/>
              <a:gd name="connsiteX46" fmla="*/ 5869172 w 11738344"/>
              <a:gd name="connsiteY46" fmla="*/ 6507126 h 6507126"/>
              <a:gd name="connsiteX47" fmla="*/ 5282255 w 11738344"/>
              <a:gd name="connsiteY47" fmla="*/ 6507126 h 6507126"/>
              <a:gd name="connsiteX48" fmla="*/ 4930104 w 11738344"/>
              <a:gd name="connsiteY48" fmla="*/ 6507126 h 6507126"/>
              <a:gd name="connsiteX49" fmla="*/ 4577954 w 11738344"/>
              <a:gd name="connsiteY49" fmla="*/ 6507126 h 6507126"/>
              <a:gd name="connsiteX50" fmla="*/ 4108420 w 11738344"/>
              <a:gd name="connsiteY50" fmla="*/ 6507126 h 6507126"/>
              <a:gd name="connsiteX51" fmla="*/ 3521503 w 11738344"/>
              <a:gd name="connsiteY51" fmla="*/ 6507126 h 6507126"/>
              <a:gd name="connsiteX52" fmla="*/ 2699819 w 11738344"/>
              <a:gd name="connsiteY52" fmla="*/ 6507126 h 6507126"/>
              <a:gd name="connsiteX53" fmla="*/ 1995518 w 11738344"/>
              <a:gd name="connsiteY53" fmla="*/ 6507126 h 6507126"/>
              <a:gd name="connsiteX54" fmla="*/ 1760752 w 11738344"/>
              <a:gd name="connsiteY54" fmla="*/ 6507126 h 6507126"/>
              <a:gd name="connsiteX55" fmla="*/ 939068 w 11738344"/>
              <a:gd name="connsiteY55" fmla="*/ 6507126 h 6507126"/>
              <a:gd name="connsiteX56" fmla="*/ 0 w 11738344"/>
              <a:gd name="connsiteY56" fmla="*/ 6507126 h 6507126"/>
              <a:gd name="connsiteX57" fmla="*/ 0 w 11738344"/>
              <a:gd name="connsiteY57" fmla="*/ 5785427 h 6507126"/>
              <a:gd name="connsiteX58" fmla="*/ 0 w 11738344"/>
              <a:gd name="connsiteY58" fmla="*/ 5128798 h 6507126"/>
              <a:gd name="connsiteX59" fmla="*/ 0 w 11738344"/>
              <a:gd name="connsiteY59" fmla="*/ 4537241 h 6507126"/>
              <a:gd name="connsiteX60" fmla="*/ 0 w 11738344"/>
              <a:gd name="connsiteY60" fmla="*/ 3880613 h 6507126"/>
              <a:gd name="connsiteX61" fmla="*/ 0 w 11738344"/>
              <a:gd name="connsiteY61" fmla="*/ 3158914 h 6507126"/>
              <a:gd name="connsiteX62" fmla="*/ 0 w 11738344"/>
              <a:gd name="connsiteY62" fmla="*/ 2437214 h 6507126"/>
              <a:gd name="connsiteX63" fmla="*/ 0 w 11738344"/>
              <a:gd name="connsiteY63" fmla="*/ 1715515 h 6507126"/>
              <a:gd name="connsiteX64" fmla="*/ 0 w 11738344"/>
              <a:gd name="connsiteY64" fmla="*/ 1319172 h 6507126"/>
              <a:gd name="connsiteX65" fmla="*/ 0 w 11738344"/>
              <a:gd name="connsiteY65" fmla="*/ 662544 h 6507126"/>
              <a:gd name="connsiteX66" fmla="*/ 0 w 11738344"/>
              <a:gd name="connsiteY66" fmla="*/ 0 h 6507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6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35524" y="3557626"/>
                  <a:pt x="11738344" y="3815542"/>
                </a:cubicBezTo>
                <a:cubicBezTo>
                  <a:pt x="11741164" y="4073458"/>
                  <a:pt x="11658072" y="4280800"/>
                  <a:pt x="11738344" y="4537241"/>
                </a:cubicBezTo>
                <a:cubicBezTo>
                  <a:pt x="11818616" y="4793682"/>
                  <a:pt x="11684921" y="4789508"/>
                  <a:pt x="11738344" y="4998656"/>
                </a:cubicBezTo>
                <a:cubicBezTo>
                  <a:pt x="11791767" y="5207804"/>
                  <a:pt x="11719250" y="5308583"/>
                  <a:pt x="11738344" y="5394999"/>
                </a:cubicBezTo>
                <a:cubicBezTo>
                  <a:pt x="11757438" y="5481415"/>
                  <a:pt x="11699476" y="5736460"/>
                  <a:pt x="11738344" y="5986556"/>
                </a:cubicBezTo>
                <a:cubicBezTo>
                  <a:pt x="11777212" y="6236652"/>
                  <a:pt x="11708423" y="6334875"/>
                  <a:pt x="11738344" y="6507126"/>
                </a:cubicBezTo>
                <a:cubicBezTo>
                  <a:pt x="11478827" y="6561765"/>
                  <a:pt x="11355604" y="6489110"/>
                  <a:pt x="11034043" y="6507126"/>
                </a:cubicBezTo>
                <a:cubicBezTo>
                  <a:pt x="10712482" y="6525142"/>
                  <a:pt x="10886680" y="6497142"/>
                  <a:pt x="10799276" y="6507126"/>
                </a:cubicBezTo>
                <a:cubicBezTo>
                  <a:pt x="10711872" y="6517110"/>
                  <a:pt x="10265533" y="6502057"/>
                  <a:pt x="10094976" y="6507126"/>
                </a:cubicBezTo>
                <a:cubicBezTo>
                  <a:pt x="9924419" y="6512195"/>
                  <a:pt x="9975231" y="6494614"/>
                  <a:pt x="9860209" y="6507126"/>
                </a:cubicBezTo>
                <a:cubicBezTo>
                  <a:pt x="9745187" y="6519638"/>
                  <a:pt x="9465544" y="6493150"/>
                  <a:pt x="9155908" y="6507126"/>
                </a:cubicBezTo>
                <a:cubicBezTo>
                  <a:pt x="8846272" y="6521102"/>
                  <a:pt x="8884191" y="6495077"/>
                  <a:pt x="8803758" y="6507126"/>
                </a:cubicBezTo>
                <a:cubicBezTo>
                  <a:pt x="8723325" y="6519175"/>
                  <a:pt x="8508753" y="6467332"/>
                  <a:pt x="8334224" y="6507126"/>
                </a:cubicBezTo>
                <a:cubicBezTo>
                  <a:pt x="8159695" y="6546920"/>
                  <a:pt x="8211920" y="6481972"/>
                  <a:pt x="8099457" y="6507126"/>
                </a:cubicBezTo>
                <a:cubicBezTo>
                  <a:pt x="7986994" y="6532280"/>
                  <a:pt x="7760338" y="6491343"/>
                  <a:pt x="7629924" y="6507126"/>
                </a:cubicBezTo>
                <a:cubicBezTo>
                  <a:pt x="7499510" y="6522909"/>
                  <a:pt x="7068285" y="6502087"/>
                  <a:pt x="6808240" y="6507126"/>
                </a:cubicBezTo>
                <a:cubicBezTo>
                  <a:pt x="6548195" y="6512165"/>
                  <a:pt x="6642810" y="6498575"/>
                  <a:pt x="6573473" y="6507126"/>
                </a:cubicBezTo>
                <a:cubicBezTo>
                  <a:pt x="6504136" y="6515677"/>
                  <a:pt x="6038855" y="6438772"/>
                  <a:pt x="5869172" y="6507126"/>
                </a:cubicBezTo>
                <a:cubicBezTo>
                  <a:pt x="5699489" y="6575480"/>
                  <a:pt x="5566362" y="6496886"/>
                  <a:pt x="5282255" y="6507126"/>
                </a:cubicBezTo>
                <a:cubicBezTo>
                  <a:pt x="4998148" y="6517366"/>
                  <a:pt x="5039221" y="6465906"/>
                  <a:pt x="4930104" y="6507126"/>
                </a:cubicBezTo>
                <a:cubicBezTo>
                  <a:pt x="4820987" y="6548346"/>
                  <a:pt x="4723325" y="6493649"/>
                  <a:pt x="4577954" y="6507126"/>
                </a:cubicBezTo>
                <a:cubicBezTo>
                  <a:pt x="4432583" y="6520603"/>
                  <a:pt x="4240580" y="6477187"/>
                  <a:pt x="4108420" y="6507126"/>
                </a:cubicBezTo>
                <a:cubicBezTo>
                  <a:pt x="3976260" y="6537065"/>
                  <a:pt x="3729849" y="6485757"/>
                  <a:pt x="3521503" y="6507126"/>
                </a:cubicBezTo>
                <a:cubicBezTo>
                  <a:pt x="3313157" y="6528495"/>
                  <a:pt x="2978184" y="6440522"/>
                  <a:pt x="2699819" y="6507126"/>
                </a:cubicBezTo>
                <a:cubicBezTo>
                  <a:pt x="2421454" y="6573730"/>
                  <a:pt x="2296956" y="6495817"/>
                  <a:pt x="1995518" y="6507126"/>
                </a:cubicBezTo>
                <a:cubicBezTo>
                  <a:pt x="1694080" y="6518435"/>
                  <a:pt x="1872133" y="6498124"/>
                  <a:pt x="1760752" y="6507126"/>
                </a:cubicBezTo>
                <a:cubicBezTo>
                  <a:pt x="1649371" y="6516128"/>
                  <a:pt x="1240399" y="6475881"/>
                  <a:pt x="939068" y="6507126"/>
                </a:cubicBezTo>
                <a:cubicBezTo>
                  <a:pt x="637737" y="6538371"/>
                  <a:pt x="388381" y="6477071"/>
                  <a:pt x="0" y="6507126"/>
                </a:cubicBezTo>
                <a:cubicBezTo>
                  <a:pt x="-47939" y="6337480"/>
                  <a:pt x="879" y="6060670"/>
                  <a:pt x="0" y="5785427"/>
                </a:cubicBezTo>
                <a:cubicBezTo>
                  <a:pt x="-879" y="5510184"/>
                  <a:pt x="75370" y="5361568"/>
                  <a:pt x="0" y="5128798"/>
                </a:cubicBezTo>
                <a:cubicBezTo>
                  <a:pt x="-75370" y="4896028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7529" y="3319715"/>
                  <a:pt x="0" y="3158914"/>
                </a:cubicBezTo>
                <a:cubicBezTo>
                  <a:pt x="-37529" y="2998113"/>
                  <a:pt x="75205" y="2722380"/>
                  <a:pt x="0" y="2437214"/>
                </a:cubicBezTo>
                <a:cubicBezTo>
                  <a:pt x="-75205" y="2152048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6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8938" y="1338382"/>
                  <a:pt x="11738344" y="1514386"/>
                </a:cubicBezTo>
                <a:cubicBezTo>
                  <a:pt x="11787750" y="1690390"/>
                  <a:pt x="11702678" y="1771995"/>
                  <a:pt x="11738344" y="1975800"/>
                </a:cubicBezTo>
                <a:cubicBezTo>
                  <a:pt x="11774010" y="2179605"/>
                  <a:pt x="11703875" y="2268637"/>
                  <a:pt x="11738344" y="2502286"/>
                </a:cubicBezTo>
                <a:cubicBezTo>
                  <a:pt x="11772813" y="2735935"/>
                  <a:pt x="11690625" y="2999405"/>
                  <a:pt x="11738344" y="3223985"/>
                </a:cubicBezTo>
                <a:cubicBezTo>
                  <a:pt x="11786063" y="3448565"/>
                  <a:pt x="11700748" y="3463165"/>
                  <a:pt x="11738344" y="3620328"/>
                </a:cubicBezTo>
                <a:cubicBezTo>
                  <a:pt x="11775940" y="3777491"/>
                  <a:pt x="11708752" y="4041558"/>
                  <a:pt x="11738344" y="4342028"/>
                </a:cubicBezTo>
                <a:cubicBezTo>
                  <a:pt x="11767936" y="4642498"/>
                  <a:pt x="11729213" y="4583819"/>
                  <a:pt x="11738344" y="4738371"/>
                </a:cubicBezTo>
                <a:cubicBezTo>
                  <a:pt x="11747475" y="4892923"/>
                  <a:pt x="11733578" y="4965084"/>
                  <a:pt x="11738344" y="5134714"/>
                </a:cubicBezTo>
                <a:cubicBezTo>
                  <a:pt x="11743110" y="5304344"/>
                  <a:pt x="11662322" y="5553419"/>
                  <a:pt x="11738344" y="5791342"/>
                </a:cubicBezTo>
                <a:cubicBezTo>
                  <a:pt x="11814366" y="6029265"/>
                  <a:pt x="11713020" y="6176137"/>
                  <a:pt x="11738344" y="6507126"/>
                </a:cubicBezTo>
                <a:cubicBezTo>
                  <a:pt x="11547327" y="6548974"/>
                  <a:pt x="11498077" y="6493047"/>
                  <a:pt x="11268810" y="6507126"/>
                </a:cubicBezTo>
                <a:cubicBezTo>
                  <a:pt x="11039543" y="6521205"/>
                  <a:pt x="11107069" y="6502335"/>
                  <a:pt x="11034043" y="6507126"/>
                </a:cubicBezTo>
                <a:cubicBezTo>
                  <a:pt x="10961017" y="6511917"/>
                  <a:pt x="10683932" y="6506700"/>
                  <a:pt x="10564510" y="6507126"/>
                </a:cubicBezTo>
                <a:cubicBezTo>
                  <a:pt x="10445088" y="6507552"/>
                  <a:pt x="10108637" y="6458163"/>
                  <a:pt x="9742826" y="6507126"/>
                </a:cubicBezTo>
                <a:cubicBezTo>
                  <a:pt x="9377015" y="6556089"/>
                  <a:pt x="9349509" y="6439683"/>
                  <a:pt x="9038525" y="6507126"/>
                </a:cubicBezTo>
                <a:cubicBezTo>
                  <a:pt x="8727541" y="6574569"/>
                  <a:pt x="8794847" y="6477169"/>
                  <a:pt x="8686375" y="6507126"/>
                </a:cubicBezTo>
                <a:cubicBezTo>
                  <a:pt x="8577903" y="6537083"/>
                  <a:pt x="8357039" y="6497361"/>
                  <a:pt x="8099457" y="6507126"/>
                </a:cubicBezTo>
                <a:cubicBezTo>
                  <a:pt x="7841875" y="6516891"/>
                  <a:pt x="7839028" y="6470905"/>
                  <a:pt x="7747307" y="6507126"/>
                </a:cubicBezTo>
                <a:cubicBezTo>
                  <a:pt x="7655586" y="6543347"/>
                  <a:pt x="7266710" y="6462146"/>
                  <a:pt x="7043006" y="6507126"/>
                </a:cubicBezTo>
                <a:cubicBezTo>
                  <a:pt x="6819302" y="6552106"/>
                  <a:pt x="6503498" y="6464457"/>
                  <a:pt x="6338706" y="6507126"/>
                </a:cubicBezTo>
                <a:cubicBezTo>
                  <a:pt x="6173914" y="6549795"/>
                  <a:pt x="6184575" y="6483219"/>
                  <a:pt x="6103939" y="6507126"/>
                </a:cubicBezTo>
                <a:cubicBezTo>
                  <a:pt x="6023303" y="6531033"/>
                  <a:pt x="5677300" y="6424779"/>
                  <a:pt x="5399638" y="6507126"/>
                </a:cubicBezTo>
                <a:cubicBezTo>
                  <a:pt x="5121976" y="6589473"/>
                  <a:pt x="5064059" y="6456169"/>
                  <a:pt x="4930104" y="6507126"/>
                </a:cubicBezTo>
                <a:cubicBezTo>
                  <a:pt x="4796149" y="6558083"/>
                  <a:pt x="4287006" y="6419486"/>
                  <a:pt x="4108420" y="6507126"/>
                </a:cubicBezTo>
                <a:cubicBezTo>
                  <a:pt x="3929834" y="6594766"/>
                  <a:pt x="3851012" y="6506128"/>
                  <a:pt x="3756270" y="6507126"/>
                </a:cubicBezTo>
                <a:cubicBezTo>
                  <a:pt x="3661528" y="6508124"/>
                  <a:pt x="3178681" y="6505195"/>
                  <a:pt x="2934586" y="6507126"/>
                </a:cubicBezTo>
                <a:cubicBezTo>
                  <a:pt x="2690491" y="6509057"/>
                  <a:pt x="2804760" y="6481922"/>
                  <a:pt x="2699819" y="6507126"/>
                </a:cubicBezTo>
                <a:cubicBezTo>
                  <a:pt x="2594878" y="6532330"/>
                  <a:pt x="2131310" y="6492864"/>
                  <a:pt x="1878135" y="6507126"/>
                </a:cubicBezTo>
                <a:cubicBezTo>
                  <a:pt x="1624960" y="6521388"/>
                  <a:pt x="1497787" y="6488584"/>
                  <a:pt x="1173834" y="6507126"/>
                </a:cubicBezTo>
                <a:cubicBezTo>
                  <a:pt x="849881" y="6525668"/>
                  <a:pt x="834993" y="6490956"/>
                  <a:pt x="704301" y="6507126"/>
                </a:cubicBezTo>
                <a:cubicBezTo>
                  <a:pt x="573609" y="6523296"/>
                  <a:pt x="308132" y="6478694"/>
                  <a:pt x="0" y="6507126"/>
                </a:cubicBezTo>
                <a:cubicBezTo>
                  <a:pt x="-29938" y="6329999"/>
                  <a:pt x="56135" y="6044586"/>
                  <a:pt x="0" y="5785427"/>
                </a:cubicBezTo>
                <a:cubicBezTo>
                  <a:pt x="-56135" y="5526268"/>
                  <a:pt x="39316" y="5376751"/>
                  <a:pt x="0" y="5193870"/>
                </a:cubicBezTo>
                <a:cubicBezTo>
                  <a:pt x="-39316" y="5010989"/>
                  <a:pt x="32117" y="4985216"/>
                  <a:pt x="0" y="4797527"/>
                </a:cubicBezTo>
                <a:cubicBezTo>
                  <a:pt x="-32117" y="4609838"/>
                  <a:pt x="57743" y="4276269"/>
                  <a:pt x="0" y="4075827"/>
                </a:cubicBezTo>
                <a:cubicBezTo>
                  <a:pt x="-57743" y="3875385"/>
                  <a:pt x="207" y="3518981"/>
                  <a:pt x="0" y="3354128"/>
                </a:cubicBezTo>
                <a:cubicBezTo>
                  <a:pt x="-207" y="3189275"/>
                  <a:pt x="26299" y="3135378"/>
                  <a:pt x="0" y="2957785"/>
                </a:cubicBezTo>
                <a:cubicBezTo>
                  <a:pt x="-26299" y="2780192"/>
                  <a:pt x="42753" y="2621236"/>
                  <a:pt x="0" y="2431299"/>
                </a:cubicBezTo>
                <a:cubicBezTo>
                  <a:pt x="-42753" y="2241362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49"/>
          </a:p>
        </p:txBody>
      </p:sp>
    </p:spTree>
    <p:extLst>
      <p:ext uri="{BB962C8B-B14F-4D97-AF65-F5344CB8AC3E}">
        <p14:creationId xmlns:p14="http://schemas.microsoft.com/office/powerpoint/2010/main" val="1919702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7875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8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3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8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1/11/2022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2493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0">
            <a:extLst>
              <a:ext uri="{FF2B5EF4-FFF2-40B4-BE49-F238E27FC236}">
                <a16:creationId xmlns:a16="http://schemas.microsoft.com/office/drawing/2014/main" id="{9CB81897-4A43-4CCC-BCF1-7B4FADC56E1E}"/>
              </a:ext>
            </a:extLst>
          </p:cNvPr>
          <p:cNvSpPr/>
          <p:nvPr userDrawn="1"/>
        </p:nvSpPr>
        <p:spPr>
          <a:xfrm flipV="1">
            <a:off x="2205" y="926508"/>
            <a:ext cx="12187592" cy="45708"/>
          </a:xfrm>
          <a:prstGeom prst="rect">
            <a:avLst/>
          </a:prstGeom>
          <a:solidFill>
            <a:srgbClr val="5D89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zh-CN" altLang="en-US">
              <a:solidFill>
                <a:srgbClr val="FFFFFF"/>
              </a:solidFill>
              <a:latin typeface="Arial"/>
              <a:ea typeface="微软雅黑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114912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6">
            <a:extLst>
              <a:ext uri="{FF2B5EF4-FFF2-40B4-BE49-F238E27FC236}">
                <a16:creationId xmlns:a16="http://schemas.microsoft.com/office/drawing/2014/main" id="{44773403-DE5C-44A4-8777-AEED10B84E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" y="2480"/>
            <a:ext cx="12187592" cy="6855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15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2022/1/11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3596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2022/1/11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6391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931F4-194C-4DD9-9505-42FC048612EF}" type="datetimeFigureOut">
              <a:rPr lang="zh-CN" altLang="en-US" smtClean="0"/>
              <a:t>2022/1/11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B2A2D-5054-49A2-BEE4-C9F6B6DAB1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69327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2022/1/11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99728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365128"/>
            <a:ext cx="10515599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825626"/>
            <a:ext cx="10515599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199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1" y="6356353"/>
            <a:ext cx="411480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1" y="3"/>
            <a:ext cx="12192003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20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9" cy="4774401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5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7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80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70" y="344265"/>
            <a:ext cx="947231" cy="947232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9" y="4602422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3" y="343751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4" y="750716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9" y="6059221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4"/>
            <a:ext cx="359357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4" y="5216312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34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34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5"/>
            <a:ext cx="528639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5"/>
            <a:ext cx="528639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9" y="5437765"/>
            <a:ext cx="528639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9" y="304123"/>
            <a:ext cx="359137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21" y="483691"/>
            <a:ext cx="359137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5128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2589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ferris dir="l"/>
      </p:transition>
    </mc:Choice>
    <mc:Fallback xmlns="">
      <p:transition spd="slow" advTm="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内容">
    <p:bg>
      <p:bgPr>
        <a:solidFill>
          <a:srgbClr val="68B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797954"/>
            <a:ext cx="12192000" cy="392380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10"/>
          <a:stretch/>
        </p:blipFill>
        <p:spPr>
          <a:xfrm>
            <a:off x="27026" y="-12700"/>
            <a:ext cx="12192000" cy="2377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346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ferris dir="l"/>
      </p:transition>
    </mc:Choice>
    <mc:Fallback xmlns="">
      <p:transition spd="slow" advTm="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bg>
      <p:bgPr>
        <a:solidFill>
          <a:srgbClr val="68B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781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ferris dir="l"/>
      </p:transition>
    </mc:Choice>
    <mc:Fallback xmlns="">
      <p:transition spd="slow" advTm="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2022/1/11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396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2022/1/11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68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2022/1/11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991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2022/1/11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021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2022/1/11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623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2" y="2438400"/>
            <a:ext cx="12191997" cy="400565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30"/>
            <a:ext cx="12818077" cy="201070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4036" y="4673625"/>
            <a:ext cx="12173527" cy="16208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75" y="5356592"/>
            <a:ext cx="12210475" cy="1501408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4141" y="4254139"/>
            <a:ext cx="926612" cy="1772052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11280797" y="4581149"/>
            <a:ext cx="824569" cy="1279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2022/1/11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579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3"/>
            <a:ext cx="12192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12192000" cy="247047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2022/1/11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0" y="-32952"/>
            <a:ext cx="3393991" cy="328505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23383"/>
            <a:ext cx="12818077" cy="201070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6142" y="4673625"/>
            <a:ext cx="12173527" cy="162082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06112"/>
            <a:ext cx="12192000" cy="1651889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11280797" y="4581149"/>
            <a:ext cx="824569" cy="127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778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3" y="469294"/>
            <a:ext cx="11158539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5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5" y="5468732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6" y="6442394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7" y="5135840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3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0722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3"/>
            <a:ext cx="12192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12192000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0" y="-32952"/>
            <a:ext cx="3393991" cy="3285056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8475" y="5570767"/>
            <a:ext cx="12818077" cy="1141533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9941" y="5316711"/>
            <a:ext cx="12173527" cy="1489373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74" y="6189784"/>
            <a:ext cx="12206689" cy="66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666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3"/>
            <a:ext cx="12192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12192000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0" y="-32952"/>
            <a:ext cx="3393991" cy="328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01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2022/1/11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051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2022/1/11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517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2022/1/11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687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2022/1/11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173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70" lvl="0" indent="-457178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40" lvl="1" indent="-423312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09" lvl="2" indent="-423312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278" lvl="3" indent="-423312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848" lvl="4" indent="-423312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418" lvl="5" indent="-423312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6987" lvl="6" indent="-423312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557" lvl="7" indent="-423312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126" lvl="8" indent="-423312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377"/>
            <a:fld id="{00000000-1234-1234-1234-1234123412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6568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911881"/>
      </p:ext>
    </p:extLst>
  </p:cSld>
  <p:clrMapOvr>
    <a:masterClrMapping/>
  </p:clrMapOvr>
  <p:transition spd="slow" advTm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599" cy="2852737"/>
          </a:xfrm>
          <a:prstGeom prst="rect">
            <a:avLst/>
          </a:prstGeom>
        </p:spPr>
        <p:txBody>
          <a:bodyPr anchor="b"/>
          <a:lstStyle>
            <a:lvl1pPr>
              <a:defRPr sz="4499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599" cy="15001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1pPr>
            <a:lvl2pPr marL="342880" indent="0">
              <a:buNone/>
              <a:defRPr sz="1499">
                <a:solidFill>
                  <a:schemeClr val="tx1">
                    <a:tint val="75000"/>
                  </a:schemeClr>
                </a:solidFill>
              </a:defRPr>
            </a:lvl2pPr>
            <a:lvl3pPr marL="685760" indent="0">
              <a:buNone/>
              <a:defRPr sz="1349">
                <a:solidFill>
                  <a:schemeClr val="tx1">
                    <a:tint val="75000"/>
                  </a:schemeClr>
                </a:solidFill>
              </a:defRPr>
            </a:lvl3pPr>
            <a:lvl4pPr marL="1028639" indent="0">
              <a:buNone/>
              <a:defRPr sz="1199">
                <a:solidFill>
                  <a:schemeClr val="tx1">
                    <a:tint val="75000"/>
                  </a:schemeClr>
                </a:solidFill>
              </a:defRPr>
            </a:lvl4pPr>
            <a:lvl5pPr marL="1371520" indent="0">
              <a:buNone/>
              <a:defRPr sz="1199">
                <a:solidFill>
                  <a:schemeClr val="tx1">
                    <a:tint val="75000"/>
                  </a:schemeClr>
                </a:solidFill>
              </a:defRPr>
            </a:lvl5pPr>
            <a:lvl6pPr marL="1714400" indent="0">
              <a:buNone/>
              <a:defRPr sz="1199">
                <a:solidFill>
                  <a:schemeClr val="tx1">
                    <a:tint val="75000"/>
                  </a:schemeClr>
                </a:solidFill>
              </a:defRPr>
            </a:lvl6pPr>
            <a:lvl7pPr marL="2057280" indent="0">
              <a:buNone/>
              <a:defRPr sz="1199">
                <a:solidFill>
                  <a:schemeClr val="tx1">
                    <a:tint val="75000"/>
                  </a:schemeClr>
                </a:solidFill>
              </a:defRPr>
            </a:lvl7pPr>
            <a:lvl8pPr marL="2400160" indent="0">
              <a:buNone/>
              <a:defRPr sz="1199">
                <a:solidFill>
                  <a:schemeClr val="tx1">
                    <a:tint val="75000"/>
                  </a:schemeClr>
                </a:solidFill>
              </a:defRPr>
            </a:lvl8pPr>
            <a:lvl9pPr marL="2743040" indent="0">
              <a:buNone/>
              <a:defRPr sz="11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199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2022/1/11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1" y="6356353"/>
            <a:ext cx="4114801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49" y="1616718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9" y="459897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31" y="31135"/>
            <a:ext cx="1246992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3" y="1223061"/>
            <a:ext cx="7924137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1" y="4806597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3" y="2067456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3" y="109486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3" y="286933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51" y="2953681"/>
            <a:ext cx="810243" cy="1469238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2" y="377788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51" y="487237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702" y="703324"/>
            <a:ext cx="1373271" cy="68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636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2" y="4"/>
            <a:ext cx="1221944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876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1" y="3"/>
            <a:ext cx="12192003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3" y="469294"/>
            <a:ext cx="11158539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5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5" y="5468732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6" y="6442394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7" y="5135840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3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1738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1" y="3"/>
            <a:ext cx="12192003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3" y="469294"/>
            <a:ext cx="11158539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5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5" y="5468732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6" y="6442394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7" y="5135840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3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6" y="1157471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8" y="1477608"/>
            <a:ext cx="2211023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4" y="1064033"/>
            <a:ext cx="2397503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3" y="1982712"/>
            <a:ext cx="422782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9" y="1150964"/>
            <a:ext cx="1481296" cy="490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754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1" y="3"/>
            <a:ext cx="12192003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3" y="469294"/>
            <a:ext cx="11158539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5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5" y="5468732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6" y="6442394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7" y="5135840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3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3" y="1179058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7" y="1082086"/>
            <a:ext cx="2211023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4" y="1522000"/>
            <a:ext cx="2397503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9" y="2004297"/>
            <a:ext cx="422782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11"/>
            <a:ext cx="3028932" cy="3847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337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1" y="3"/>
            <a:ext cx="12192003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3" y="469294"/>
            <a:ext cx="11158539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5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5" y="5468732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6" y="6442394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7" y="5135840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3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5" y="983096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4" y="1261475"/>
            <a:ext cx="2211023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1" y="1148482"/>
            <a:ext cx="2397503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21" y="1913421"/>
            <a:ext cx="422782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45" y="3997565"/>
            <a:ext cx="3980371" cy="1979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15E454A-B08C-4576-8333-920008E55294}"/>
              </a:ext>
            </a:extLst>
          </p:cNvPr>
          <p:cNvSpPr txBox="1"/>
          <p:nvPr userDrawn="1"/>
        </p:nvSpPr>
        <p:spPr>
          <a:xfrm>
            <a:off x="7668012" y="6560137"/>
            <a:ext cx="3249397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199" dirty="0"/>
          </a:p>
        </p:txBody>
      </p:sp>
    </p:spTree>
    <p:extLst>
      <p:ext uri="{BB962C8B-B14F-4D97-AF65-F5344CB8AC3E}">
        <p14:creationId xmlns:p14="http://schemas.microsoft.com/office/powerpoint/2010/main" val="2567953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9.jpe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9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3440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68576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0" indent="-171440" algn="l" defTabSz="68576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20" indent="-171440" algn="l" defTabSz="68576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857201" indent="-171440" algn="l" defTabSz="68576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99" kern="1200">
          <a:solidFill>
            <a:schemeClr val="tx1"/>
          </a:solidFill>
          <a:latin typeface="+mn-lt"/>
          <a:ea typeface="+mn-ea"/>
          <a:cs typeface="+mn-cs"/>
        </a:defRPr>
      </a:lvl3pPr>
      <a:lvl4pPr marL="1200080" indent="-171440" algn="l" defTabSz="68576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49" kern="1200">
          <a:solidFill>
            <a:schemeClr val="tx1"/>
          </a:solidFill>
          <a:latin typeface="+mn-lt"/>
          <a:ea typeface="+mn-ea"/>
          <a:cs typeface="+mn-cs"/>
        </a:defRPr>
      </a:lvl4pPr>
      <a:lvl5pPr marL="1542959" indent="-171440" algn="l" defTabSz="68576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49" kern="1200">
          <a:solidFill>
            <a:schemeClr val="tx1"/>
          </a:solidFill>
          <a:latin typeface="+mn-lt"/>
          <a:ea typeface="+mn-ea"/>
          <a:cs typeface="+mn-cs"/>
        </a:defRPr>
      </a:lvl5pPr>
      <a:lvl6pPr marL="1885840" indent="-171440" algn="l" defTabSz="68576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49" kern="1200">
          <a:solidFill>
            <a:schemeClr val="tx1"/>
          </a:solidFill>
          <a:latin typeface="+mn-lt"/>
          <a:ea typeface="+mn-ea"/>
          <a:cs typeface="+mn-cs"/>
        </a:defRPr>
      </a:lvl6pPr>
      <a:lvl7pPr marL="2228720" indent="-171440" algn="l" defTabSz="68576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49" kern="1200">
          <a:solidFill>
            <a:schemeClr val="tx1"/>
          </a:solidFill>
          <a:latin typeface="+mn-lt"/>
          <a:ea typeface="+mn-ea"/>
          <a:cs typeface="+mn-cs"/>
        </a:defRPr>
      </a:lvl7pPr>
      <a:lvl8pPr marL="2571600" indent="-171440" algn="l" defTabSz="68576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49" kern="1200">
          <a:solidFill>
            <a:schemeClr val="tx1"/>
          </a:solidFill>
          <a:latin typeface="+mn-lt"/>
          <a:ea typeface="+mn-ea"/>
          <a:cs typeface="+mn-cs"/>
        </a:defRPr>
      </a:lvl8pPr>
      <a:lvl9pPr marL="2914480" indent="-171440" algn="l" defTabSz="68576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4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60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1pPr>
      <a:lvl2pPr marL="342880" algn="l" defTabSz="685760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2pPr>
      <a:lvl3pPr marL="685760" algn="l" defTabSz="685760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3pPr>
      <a:lvl4pPr marL="1028639" algn="l" defTabSz="685760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4pPr>
      <a:lvl5pPr marL="1371520" algn="l" defTabSz="685760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5pPr>
      <a:lvl6pPr marL="1714400" algn="l" defTabSz="685760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6pPr>
      <a:lvl7pPr marL="2057280" algn="l" defTabSz="685760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7pPr>
      <a:lvl8pPr marL="2400160" algn="l" defTabSz="685760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8pPr>
      <a:lvl9pPr marL="2743040" algn="l" defTabSz="685760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1/11/2022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772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</p:sldLayoutIdLst>
  <p:hf hdr="0" ftr="0" dt="0"/>
  <p:txStyles>
    <p:titleStyle>
      <a:lvl1pPr algn="ctr" defTabSz="1218321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09" indent="-457109" algn="l" defTabSz="1218321" rtl="0" eaLnBrk="1" latinLnBrk="0" hangingPunct="1">
        <a:spcBef>
          <a:spcPct val="20000"/>
        </a:spcBef>
        <a:buFont typeface="Arial" pitchFamily="34" charset="0"/>
        <a:buChar char="•"/>
        <a:defRPr sz="4299" kern="1200">
          <a:solidFill>
            <a:schemeClr val="tx1"/>
          </a:solidFill>
          <a:latin typeface="+mn-lt"/>
          <a:ea typeface="+mn-ea"/>
          <a:cs typeface="+mn-cs"/>
        </a:defRPr>
      </a:lvl1pPr>
      <a:lvl2pPr marL="990402" indent="-380924" algn="l" defTabSz="1218321" rtl="0" eaLnBrk="1" latinLnBrk="0" hangingPunct="1">
        <a:spcBef>
          <a:spcPct val="20000"/>
        </a:spcBef>
        <a:buFont typeface="Arial" pitchFamily="34" charset="0"/>
        <a:buChar char="–"/>
        <a:defRPr sz="3799" kern="1200">
          <a:solidFill>
            <a:schemeClr val="tx1"/>
          </a:solidFill>
          <a:latin typeface="+mn-lt"/>
          <a:ea typeface="+mn-ea"/>
          <a:cs typeface="+mn-cs"/>
        </a:defRPr>
      </a:lvl2pPr>
      <a:lvl3pPr marL="1523695" indent="-304739" algn="l" defTabSz="1218321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3173" indent="-304739" algn="l" defTabSz="1218321" rtl="0" eaLnBrk="1" latinLnBrk="0" hangingPunct="1">
        <a:spcBef>
          <a:spcPct val="20000"/>
        </a:spcBef>
        <a:buFont typeface="Arial" pitchFamily="34" charset="0"/>
        <a:buChar char="–"/>
        <a:defRPr sz="2699" kern="1200">
          <a:solidFill>
            <a:schemeClr val="tx1"/>
          </a:solidFill>
          <a:latin typeface="+mn-lt"/>
          <a:ea typeface="+mn-ea"/>
          <a:cs typeface="+mn-cs"/>
        </a:defRPr>
      </a:lvl4pPr>
      <a:lvl5pPr marL="2742651" indent="-304739" algn="l" defTabSz="1218321" rtl="0" eaLnBrk="1" latinLnBrk="0" hangingPunct="1">
        <a:spcBef>
          <a:spcPct val="20000"/>
        </a:spcBef>
        <a:buFont typeface="Arial" pitchFamily="34" charset="0"/>
        <a:buChar char="»"/>
        <a:defRPr sz="2699" kern="1200">
          <a:solidFill>
            <a:schemeClr val="tx1"/>
          </a:solidFill>
          <a:latin typeface="+mn-lt"/>
          <a:ea typeface="+mn-ea"/>
          <a:cs typeface="+mn-cs"/>
        </a:defRPr>
      </a:lvl5pPr>
      <a:lvl6pPr marL="3352129" indent="-304739" algn="l" defTabSz="1218321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608" indent="-304739" algn="l" defTabSz="1218321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1086" indent="-304739" algn="l" defTabSz="1218321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564" indent="-304739" algn="l" defTabSz="1218321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3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78" algn="l" defTabSz="12183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56" algn="l" defTabSz="12183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34" algn="l" defTabSz="12183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12" algn="l" defTabSz="12183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90" algn="l" defTabSz="12183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868" algn="l" defTabSz="12183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347" algn="l" defTabSz="12183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825" algn="l" defTabSz="12183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2022/1/11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CCAA99-4439-4DFD-9FD7-FE41E23FFDD0}"/>
              </a:ext>
            </a:extLst>
          </p:cNvPr>
          <p:cNvSpPr txBox="1"/>
          <p:nvPr userDrawn="1"/>
        </p:nvSpPr>
        <p:spPr>
          <a:xfrm>
            <a:off x="8920716" y="-37306"/>
            <a:ext cx="4261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 err="1"/>
              <a:t>Hương</a:t>
            </a:r>
            <a:r>
              <a:rPr lang="ja-JP" altLang="en-US" sz="1200" dirty="0"/>
              <a:t> </a:t>
            </a:r>
            <a:r>
              <a:rPr lang="en-US" altLang="ja-JP" sz="1200" dirty="0" err="1"/>
              <a:t>Thảo</a:t>
            </a:r>
            <a:r>
              <a:rPr lang="en-US" altLang="ja-JP" sz="1200" dirty="0"/>
              <a:t>:</a:t>
            </a:r>
            <a:r>
              <a:rPr lang="ja-JP" altLang="en-US" sz="1200" dirty="0"/>
              <a:t> </a:t>
            </a:r>
            <a:r>
              <a:rPr lang="en-US" altLang="ja-JP" sz="1200" dirty="0"/>
              <a:t>tranthao121004@gmail.com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240127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</p:sldLayoutIdLst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285CA-3D3B-499B-A815-2AD862AD223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130D7C-B902-4C8A-813F-8FDDF456C49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</p:spTree>
    <p:extLst>
      <p:ext uri="{BB962C8B-B14F-4D97-AF65-F5344CB8AC3E}">
        <p14:creationId xmlns:p14="http://schemas.microsoft.com/office/powerpoint/2010/main" val="282029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</p:sldLayoutIdLst>
  <mc:AlternateContent xmlns:mc="http://schemas.openxmlformats.org/markup-compatibility/2006" xmlns:p14="http://schemas.microsoft.com/office/powerpoint/2010/main">
    <mc:Choice Requires="p14">
      <p:transition spd="slow" p14:dur="2000" advTm="0">
        <p14:ferris dir="l"/>
      </p:transition>
    </mc:Choice>
    <mc:Fallback xmlns="">
      <p:transition spd="slow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2022/1/11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394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4.png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1.xml"/><Relationship Id="rId6" Type="http://schemas.openxmlformats.org/officeDocument/2006/relationships/image" Target="../media/image31.png"/><Relationship Id="rId11" Type="http://schemas.openxmlformats.org/officeDocument/2006/relationships/image" Target="../media/image48.png"/><Relationship Id="rId5" Type="http://schemas.openxmlformats.org/officeDocument/2006/relationships/image" Target="../media/image43.png"/><Relationship Id="rId10" Type="http://schemas.openxmlformats.org/officeDocument/2006/relationships/image" Target="../media/image47.png"/><Relationship Id="rId4" Type="http://schemas.openxmlformats.org/officeDocument/2006/relationships/image" Target="../media/image42.png"/><Relationship Id="rId9" Type="http://schemas.openxmlformats.org/officeDocument/2006/relationships/image" Target="../media/image4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9.xml"/><Relationship Id="rId4" Type="http://schemas.openxmlformats.org/officeDocument/2006/relationships/image" Target="../media/image5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0.xml"/><Relationship Id="rId4" Type="http://schemas.openxmlformats.org/officeDocument/2006/relationships/image" Target="../media/image5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.xml"/><Relationship Id="rId4" Type="http://schemas.openxmlformats.org/officeDocument/2006/relationships/image" Target="../media/image4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4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5.xml"/><Relationship Id="rId4" Type="http://schemas.openxmlformats.org/officeDocument/2006/relationships/image" Target="../media/image5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7.xml"/><Relationship Id="rId4" Type="http://schemas.openxmlformats.org/officeDocument/2006/relationships/image" Target="../media/image5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68B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356" y="373462"/>
            <a:ext cx="1503363" cy="761616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018" y="1680310"/>
            <a:ext cx="1892506" cy="958803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4" y="2913485"/>
            <a:ext cx="12192000" cy="3923805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10"/>
          <a:stretch/>
        </p:blipFill>
        <p:spPr>
          <a:xfrm>
            <a:off x="57924" y="-10429"/>
            <a:ext cx="12192000" cy="2377442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71457" y="4276684"/>
            <a:ext cx="6167457" cy="2581316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164" y="4255974"/>
            <a:ext cx="6167457" cy="2581316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32" y="318622"/>
            <a:ext cx="1855631" cy="2164903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3924" y="355755"/>
            <a:ext cx="1676754" cy="215265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2377" y="3339017"/>
            <a:ext cx="889995" cy="736427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82" y="2956868"/>
            <a:ext cx="1288686" cy="141863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59041C1-0297-43E5-9F8C-0E957D431BAB}"/>
              </a:ext>
            </a:extLst>
          </p:cNvPr>
          <p:cNvSpPr txBox="1"/>
          <p:nvPr/>
        </p:nvSpPr>
        <p:spPr>
          <a:xfrm>
            <a:off x="2332201" y="1565038"/>
            <a:ext cx="76062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lang="en-US" sz="540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Chào</a:t>
            </a:r>
            <a:r>
              <a:rPr lang="en-US" sz="540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mừng</a:t>
            </a:r>
            <a:r>
              <a:rPr lang="en-US" sz="540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các</a:t>
            </a:r>
            <a:r>
              <a:rPr lang="en-US" sz="540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</a:t>
            </a:r>
            <a:r>
              <a:rPr lang="en-US" sz="540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đến</a:t>
            </a:r>
            <a:r>
              <a:rPr lang="en-US" sz="540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với</a:t>
            </a:r>
            <a:r>
              <a:rPr lang="en-US" sz="540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môn</a:t>
            </a:r>
            <a:r>
              <a:rPr lang="en-US" sz="540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Tiếng</a:t>
            </a:r>
            <a:r>
              <a:rPr lang="en-US" sz="540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Việt</a:t>
            </a:r>
            <a:endParaRPr lang="en-US" sz="5400" b="1" dirty="0">
              <a:ln w="19050">
                <a:solidFill>
                  <a:prstClr val="white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33465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8360">
        <p:random/>
      </p:transition>
    </mc:Choice>
    <mc:Fallback xmlns="">
      <p:transition spd="slow" advTm="8360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97" r="60085"/>
          <a:stretch/>
        </p:blipFill>
        <p:spPr>
          <a:xfrm>
            <a:off x="214601" y="2827006"/>
            <a:ext cx="3544865" cy="38681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415745" y="322986"/>
            <a:ext cx="1191382" cy="698585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prstClr val="white"/>
                </a:solidFill>
                <a:cs typeface="Times New Roman" panose="02020603050405020304" pitchFamily="18" charset="0"/>
              </a:rPr>
              <a:t>BÀI 2: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72463" y="410668"/>
            <a:ext cx="1392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cs typeface="Times New Roman" panose="02020603050405020304" pitchFamily="18" charset="0"/>
              </a:rPr>
              <a:t>ĐỌC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0741DF-BEEE-4C10-8268-F5A17C6BF855}"/>
              </a:ext>
            </a:extLst>
          </p:cNvPr>
          <p:cNvSpPr txBox="1"/>
          <p:nvPr/>
        </p:nvSpPr>
        <p:spPr>
          <a:xfrm>
            <a:off x="4356224" y="385907"/>
            <a:ext cx="4974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Tết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đang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vào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nhà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5746B0-9CDD-4AEE-AF17-F5505D15E9D6}"/>
              </a:ext>
            </a:extLst>
          </p:cNvPr>
          <p:cNvSpPr txBox="1"/>
          <p:nvPr/>
        </p:nvSpPr>
        <p:spPr>
          <a:xfrm>
            <a:off x="3069772" y="1174756"/>
            <a:ext cx="421771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</a:rPr>
              <a:t>Hoa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đào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trước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ngõ</a:t>
            </a:r>
            <a:endParaRPr lang="en-US" sz="2800" dirty="0">
              <a:solidFill>
                <a:prstClr val="black"/>
              </a:solidFill>
            </a:endParaRPr>
          </a:p>
          <a:p>
            <a:r>
              <a:rPr lang="en-US" sz="2800" dirty="0" err="1">
                <a:solidFill>
                  <a:prstClr val="black"/>
                </a:solidFill>
              </a:rPr>
              <a:t>Cười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tươi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sáng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hồng</a:t>
            </a:r>
            <a:endParaRPr lang="en-US" sz="2800" dirty="0">
              <a:solidFill>
                <a:prstClr val="black"/>
              </a:solidFill>
            </a:endParaRPr>
          </a:p>
          <a:p>
            <a:r>
              <a:rPr lang="en-US" sz="2800" dirty="0" err="1">
                <a:solidFill>
                  <a:prstClr val="black"/>
                </a:solidFill>
              </a:rPr>
              <a:t>Hoa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mai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trong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vườn</a:t>
            </a:r>
            <a:endParaRPr lang="en-US" sz="2800" dirty="0">
              <a:solidFill>
                <a:prstClr val="black"/>
              </a:solidFill>
            </a:endParaRPr>
          </a:p>
          <a:p>
            <a:r>
              <a:rPr lang="en-US" sz="2800" dirty="0">
                <a:solidFill>
                  <a:prstClr val="black"/>
                </a:solidFill>
              </a:rPr>
              <a:t>Lung </a:t>
            </a:r>
            <a:r>
              <a:rPr lang="en-US" sz="2800" dirty="0" err="1">
                <a:solidFill>
                  <a:prstClr val="black"/>
                </a:solidFill>
              </a:rPr>
              <a:t>linh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cánh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trắng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9F7AB8-AFF5-498A-B2E3-A3C6114E878C}"/>
              </a:ext>
            </a:extLst>
          </p:cNvPr>
          <p:cNvSpPr txBox="1"/>
          <p:nvPr/>
        </p:nvSpPr>
        <p:spPr>
          <a:xfrm>
            <a:off x="5381421" y="3027018"/>
            <a:ext cx="322917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</a:rPr>
              <a:t>Sân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nhà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đầy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nắng</a:t>
            </a:r>
            <a:endParaRPr lang="en-US" sz="2800" dirty="0">
              <a:solidFill>
                <a:prstClr val="black"/>
              </a:solidFill>
            </a:endParaRPr>
          </a:p>
          <a:p>
            <a:r>
              <a:rPr lang="en-US" sz="2800" dirty="0" err="1">
                <a:solidFill>
                  <a:prstClr val="black"/>
                </a:solidFill>
              </a:rPr>
              <a:t>Mẹ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phơi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áo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hoa</a:t>
            </a:r>
            <a:endParaRPr lang="en-US" sz="2800" dirty="0">
              <a:solidFill>
                <a:prstClr val="black"/>
              </a:solidFill>
            </a:endParaRPr>
          </a:p>
          <a:p>
            <a:r>
              <a:rPr lang="en-US" sz="2800" dirty="0" err="1">
                <a:solidFill>
                  <a:prstClr val="black"/>
                </a:solidFill>
              </a:rPr>
              <a:t>Em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dán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tranh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gà</a:t>
            </a:r>
            <a:endParaRPr lang="en-US" sz="2800" dirty="0">
              <a:solidFill>
                <a:prstClr val="black"/>
              </a:solidFill>
            </a:endParaRPr>
          </a:p>
          <a:p>
            <a:r>
              <a:rPr lang="en-US" sz="2800" dirty="0" err="1">
                <a:solidFill>
                  <a:prstClr val="black"/>
                </a:solidFill>
              </a:rPr>
              <a:t>Ông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treo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câu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đối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0B3E3AD-4C10-4EF0-B285-B370D72EBEAC}"/>
              </a:ext>
            </a:extLst>
          </p:cNvPr>
          <p:cNvSpPr txBox="1"/>
          <p:nvPr/>
        </p:nvSpPr>
        <p:spPr>
          <a:xfrm>
            <a:off x="7917792" y="4761084"/>
            <a:ext cx="322917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</a:rPr>
              <a:t>Tết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đang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vào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nhà</a:t>
            </a:r>
            <a:endParaRPr lang="en-US" sz="2800" dirty="0">
              <a:solidFill>
                <a:prstClr val="black"/>
              </a:solidFill>
            </a:endParaRPr>
          </a:p>
          <a:p>
            <a:r>
              <a:rPr lang="en-US" sz="2800" dirty="0" err="1">
                <a:solidFill>
                  <a:prstClr val="black"/>
                </a:solidFill>
              </a:rPr>
              <a:t>Sắp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thêm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một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tuổi</a:t>
            </a:r>
            <a:endParaRPr lang="en-US" sz="2800" dirty="0">
              <a:solidFill>
                <a:prstClr val="black"/>
              </a:solidFill>
            </a:endParaRPr>
          </a:p>
          <a:p>
            <a:r>
              <a:rPr lang="en-US" sz="2800" dirty="0" err="1">
                <a:solidFill>
                  <a:prstClr val="black"/>
                </a:solidFill>
              </a:rPr>
              <a:t>Đất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trời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nở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hoa</a:t>
            </a:r>
            <a:r>
              <a:rPr lang="en-US" sz="2800" dirty="0">
                <a:solidFill>
                  <a:prstClr val="black"/>
                </a:solidFill>
              </a:rPr>
              <a:t>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3925152-580B-4C53-B2FA-4752677951A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56" r="-2183" b="42116"/>
          <a:stretch/>
        </p:blipFill>
        <p:spPr>
          <a:xfrm>
            <a:off x="8549162" y="322986"/>
            <a:ext cx="3581400" cy="39696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24287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7607">
        <p:random/>
      </p:transition>
    </mc:Choice>
    <mc:Fallback xmlns="">
      <p:transition spd="slow" advTm="27607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612698" y="1277065"/>
            <a:ext cx="1903956" cy="85177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+mj-lt"/>
                <a:cs typeface="Times New Roman" panose="02020603050405020304" pitchFamily="18" charset="0"/>
              </a:rPr>
              <a:t>BÀI 4: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22452" y="1277065"/>
            <a:ext cx="66407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accent6"/>
                </a:solidFill>
                <a:latin typeface="+mj-lt"/>
                <a:cs typeface="Times New Roman" panose="02020603050405020304" pitchFamily="18" charset="0"/>
              </a:rPr>
              <a:t>Chép</a:t>
            </a:r>
            <a:r>
              <a:rPr lang="en-US" sz="4000" b="1" dirty="0">
                <a:solidFill>
                  <a:schemeClr val="accent6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6"/>
                </a:solidFill>
                <a:latin typeface="+mj-lt"/>
                <a:cs typeface="Times New Roman" panose="02020603050405020304" pitchFamily="18" charset="0"/>
              </a:rPr>
              <a:t>vào</a:t>
            </a:r>
            <a:r>
              <a:rPr lang="en-US" sz="4000" b="1" dirty="0">
                <a:solidFill>
                  <a:schemeClr val="accent6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6"/>
                </a:solidFill>
                <a:latin typeface="+mj-lt"/>
                <a:cs typeface="Times New Roman" panose="02020603050405020304" pitchFamily="18" charset="0"/>
              </a:rPr>
              <a:t>vở</a:t>
            </a:r>
            <a:r>
              <a:rPr lang="en-US" sz="4000" b="1" dirty="0">
                <a:solidFill>
                  <a:schemeClr val="accent6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6"/>
                </a:solidFill>
                <a:latin typeface="+mj-lt"/>
                <a:cs typeface="Times New Roman" panose="02020603050405020304" pitchFamily="18" charset="0"/>
              </a:rPr>
              <a:t>khổ</a:t>
            </a:r>
            <a:r>
              <a:rPr lang="en-US" sz="4000" b="1" dirty="0">
                <a:solidFill>
                  <a:schemeClr val="accent6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6"/>
                </a:solidFill>
                <a:latin typeface="+mj-lt"/>
                <a:cs typeface="Times New Roman" panose="02020603050405020304" pitchFamily="18" charset="0"/>
              </a:rPr>
              <a:t>thơ</a:t>
            </a:r>
            <a:r>
              <a:rPr lang="en-US" sz="4000" b="1" dirty="0">
                <a:solidFill>
                  <a:schemeClr val="accent6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6"/>
                </a:solidFill>
                <a:latin typeface="+mj-lt"/>
                <a:cs typeface="Times New Roman" panose="02020603050405020304" pitchFamily="18" charset="0"/>
              </a:rPr>
              <a:t>cuối</a:t>
            </a:r>
            <a:endParaRPr lang="en-US" sz="4000" b="1" dirty="0">
              <a:solidFill>
                <a:schemeClr val="accent6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EB393E-4700-444F-A082-059696709C4C}"/>
              </a:ext>
            </a:extLst>
          </p:cNvPr>
          <p:cNvSpPr txBox="1"/>
          <p:nvPr/>
        </p:nvSpPr>
        <p:spPr>
          <a:xfrm>
            <a:off x="3914203" y="2475083"/>
            <a:ext cx="724394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HP001 5 hàng 1 ô ly" panose="020B0603050302020204" pitchFamily="34" charset="0"/>
              </a:rPr>
              <a:t>Tết</a:t>
            </a:r>
            <a:r>
              <a:rPr lang="en-US" sz="4400" dirty="0">
                <a:latin typeface="HP001 5 hàng 1 ô ly" panose="020B0603050302020204" pitchFamily="34" charset="0"/>
              </a:rPr>
              <a:t> </a:t>
            </a:r>
            <a:r>
              <a:rPr lang="en-US" sz="4400" dirty="0" err="1">
                <a:latin typeface="HP001 5 hàng 1 ô ly" panose="020B0603050302020204" pitchFamily="34" charset="0"/>
              </a:rPr>
              <a:t>đang</a:t>
            </a:r>
            <a:r>
              <a:rPr lang="en-US" sz="4400" dirty="0">
                <a:latin typeface="HP001 5 hàng 1 ô ly" panose="020B0603050302020204" pitchFamily="34" charset="0"/>
              </a:rPr>
              <a:t> </a:t>
            </a:r>
            <a:r>
              <a:rPr lang="en-US" sz="4400" dirty="0" err="1">
                <a:latin typeface="HP001 5 hàng 1 ô ly" panose="020B0603050302020204" pitchFamily="34" charset="0"/>
              </a:rPr>
              <a:t>vào</a:t>
            </a:r>
            <a:r>
              <a:rPr lang="en-US" sz="4400" dirty="0">
                <a:latin typeface="HP001 5 hàng 1 ô ly" panose="020B0603050302020204" pitchFamily="34" charset="0"/>
              </a:rPr>
              <a:t> </a:t>
            </a:r>
            <a:r>
              <a:rPr lang="en-US" sz="4400" dirty="0" err="1">
                <a:latin typeface="HP001 5 hàng 1 ô ly" panose="020B0603050302020204" pitchFamily="34" charset="0"/>
              </a:rPr>
              <a:t>nhà</a:t>
            </a:r>
            <a:endParaRPr lang="en-US" sz="4400" dirty="0">
              <a:latin typeface="HP001 5 hàng 1 ô ly" panose="020B0603050302020204" pitchFamily="34" charset="0"/>
            </a:endParaRPr>
          </a:p>
          <a:p>
            <a:r>
              <a:rPr lang="en-US" sz="4400" dirty="0" err="1">
                <a:latin typeface="HP001 5 hàng 1 ô ly" panose="020B0603050302020204" pitchFamily="34" charset="0"/>
              </a:rPr>
              <a:t>Sắp</a:t>
            </a:r>
            <a:r>
              <a:rPr lang="en-US" sz="4400" dirty="0">
                <a:latin typeface="HP001 5 hàng 1 ô ly" panose="020B0603050302020204" pitchFamily="34" charset="0"/>
              </a:rPr>
              <a:t> </a:t>
            </a:r>
            <a:r>
              <a:rPr lang="en-US" sz="4400" dirty="0" err="1">
                <a:latin typeface="HP001 5 hàng 1 ô ly" panose="020B0603050302020204" pitchFamily="34" charset="0"/>
              </a:rPr>
              <a:t>thêm</a:t>
            </a:r>
            <a:r>
              <a:rPr lang="en-US" sz="4400" dirty="0">
                <a:latin typeface="HP001 5 hàng 1 ô ly" panose="020B0603050302020204" pitchFamily="34" charset="0"/>
              </a:rPr>
              <a:t> </a:t>
            </a:r>
            <a:r>
              <a:rPr lang="en-US" sz="4400" dirty="0" err="1">
                <a:latin typeface="HP001 5 hàng 1 ô ly" panose="020B0603050302020204" pitchFamily="34" charset="0"/>
              </a:rPr>
              <a:t>một</a:t>
            </a:r>
            <a:r>
              <a:rPr lang="en-US" sz="4400" dirty="0">
                <a:latin typeface="HP001 5 hàng 1 ô ly" panose="020B0603050302020204" pitchFamily="34" charset="0"/>
              </a:rPr>
              <a:t> </a:t>
            </a:r>
            <a:r>
              <a:rPr lang="en-US" sz="4400" dirty="0" err="1">
                <a:latin typeface="HP001 5 hàng 1 ô ly" panose="020B0603050302020204" pitchFamily="34" charset="0"/>
              </a:rPr>
              <a:t>tuổi</a:t>
            </a:r>
            <a:endParaRPr lang="en-US" sz="4400" dirty="0">
              <a:latin typeface="HP001 5 hàng 1 ô ly" panose="020B0603050302020204" pitchFamily="34" charset="0"/>
            </a:endParaRPr>
          </a:p>
          <a:p>
            <a:r>
              <a:rPr lang="en-US" sz="4400" dirty="0" err="1">
                <a:latin typeface="HP001 5 hàng 1 ô ly" panose="020B0603050302020204" pitchFamily="34" charset="0"/>
              </a:rPr>
              <a:t>Đất</a:t>
            </a:r>
            <a:r>
              <a:rPr lang="en-US" sz="4400" dirty="0">
                <a:latin typeface="HP001 5 hàng 1 ô ly" panose="020B0603050302020204" pitchFamily="34" charset="0"/>
              </a:rPr>
              <a:t> </a:t>
            </a:r>
            <a:r>
              <a:rPr lang="en-US" sz="4400" dirty="0" err="1">
                <a:latin typeface="HP001 5 hàng 1 ô ly" panose="020B0603050302020204" pitchFamily="34" charset="0"/>
              </a:rPr>
              <a:t>trời</a:t>
            </a:r>
            <a:r>
              <a:rPr lang="en-US" sz="4400" dirty="0">
                <a:latin typeface="HP001 5 hàng 1 ô ly" panose="020B0603050302020204" pitchFamily="34" charset="0"/>
              </a:rPr>
              <a:t> </a:t>
            </a:r>
            <a:r>
              <a:rPr lang="en-US" sz="4400" dirty="0" err="1">
                <a:latin typeface="HP001 5 hàng 1 ô ly" panose="020B0603050302020204" pitchFamily="34" charset="0"/>
              </a:rPr>
              <a:t>nở</a:t>
            </a:r>
            <a:r>
              <a:rPr lang="en-US" sz="4400" dirty="0">
                <a:latin typeface="HP001 5 hàng 1 ô ly" panose="020B0603050302020204" pitchFamily="34" charset="0"/>
              </a:rPr>
              <a:t> </a:t>
            </a:r>
            <a:r>
              <a:rPr lang="en-US" sz="4400" dirty="0" err="1">
                <a:latin typeface="HP001 5 hàng 1 ô ly" panose="020B0603050302020204" pitchFamily="34" charset="0"/>
              </a:rPr>
              <a:t>hoa</a:t>
            </a:r>
            <a:r>
              <a:rPr lang="en-US" sz="4400" dirty="0">
                <a:latin typeface="HP001 5 hàng 1 ô ly" panose="020B0603050302020204" pitchFamily="34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5401">
        <p:random/>
      </p:transition>
    </mc:Choice>
    <mc:Fallback xmlns="">
      <p:transition spd="slow" advTm="55401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315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4F8E5F2-4792-4415-B6B7-F49CEAC375A5}"/>
              </a:ext>
            </a:extLst>
          </p:cNvPr>
          <p:cNvSpPr txBox="1"/>
          <p:nvPr/>
        </p:nvSpPr>
        <p:spPr>
          <a:xfrm>
            <a:off x="2819499" y="1431697"/>
            <a:ext cx="6255239" cy="108061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CỦNG CỐ </a:t>
            </a:r>
            <a:r>
              <a:rPr lang="en-US" sz="600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 HỌC</a:t>
            </a:r>
            <a:endParaRPr kumimoji="0" lang="vi-VN" sz="80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6747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2546">
        <p14:gallery dir="l"/>
      </p:transition>
    </mc:Choice>
    <mc:Fallback xmlns="">
      <p:transition spd="slow" advTm="3254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86FC1E2-E192-4684-8AC0-52155A0925FB}"/>
              </a:ext>
            </a:extLst>
          </p:cNvPr>
          <p:cNvSpPr txBox="1"/>
          <p:nvPr/>
        </p:nvSpPr>
        <p:spPr>
          <a:xfrm>
            <a:off x="2956994" y="2681432"/>
            <a:ext cx="62780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60">
              <a:defRPr/>
            </a:pPr>
            <a:r>
              <a:rPr lang="en-US" sz="80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-Rounded"/>
              </a:rPr>
              <a:t>Bài</a:t>
            </a:r>
            <a:r>
              <a:rPr lang="en-US" sz="8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-Rounded"/>
              </a:rPr>
              <a:t> 81: </a:t>
            </a:r>
            <a:r>
              <a:rPr lang="en-US" sz="80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-Rounded"/>
              </a:rPr>
              <a:t>Ôn</a:t>
            </a:r>
            <a:r>
              <a:rPr lang="en-US" sz="8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-Rounded"/>
              </a:rPr>
              <a:t> </a:t>
            </a:r>
            <a:r>
              <a:rPr lang="en-US" sz="80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-Rounded"/>
              </a:rPr>
              <a:t>tập</a:t>
            </a:r>
            <a:endParaRPr lang="en-US" sz="8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Arial-Rounded"/>
            </a:endParaRPr>
          </a:p>
        </p:txBody>
      </p:sp>
    </p:spTree>
    <p:extLst>
      <p:ext uri="{BB962C8B-B14F-4D97-AF65-F5344CB8AC3E}">
        <p14:creationId xmlns:p14="http://schemas.microsoft.com/office/powerpoint/2010/main" val="2182478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444">
        <p:random/>
      </p:transition>
    </mc:Choice>
    <mc:Fallback xmlns="">
      <p:transition spd="slow" advTm="10444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5274" y="1006159"/>
            <a:ext cx="1440494" cy="85177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 1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8323840"/>
              </p:ext>
            </p:extLst>
          </p:nvPr>
        </p:nvGraphicFramePr>
        <p:xfrm>
          <a:off x="2164721" y="2401798"/>
          <a:ext cx="4083482" cy="42838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32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32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32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32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32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729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1398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UTM Avo" panose="02040603050506020204" charset="0"/>
                        </a:rPr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UTM Avo" panose="02040603050506020204" charset="0"/>
                        </a:rPr>
                        <a:t>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UTM Avo" panose="02040603050506020204" charset="0"/>
                        </a:rPr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UTM Avo" panose="02040603050506020204" charset="0"/>
                        </a:rPr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UTM Avo" panose="02040603050506020204" charset="0"/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UTM Avo" panose="02040603050506020204" charset="0"/>
                        </a:rPr>
                        <a:t>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398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UTM Avo" panose="02040603050506020204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UTM Avo" panose="02040603050506020204" charset="0"/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UTM Avo" panose="02040603050506020204" charset="0"/>
                        </a:rPr>
                        <a:t>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UTM Avo" panose="02040603050506020204" charset="0"/>
                        </a:rPr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UTM Avo" panose="02040603050506020204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UTM Avo" panose="02040603050506020204" charset="0"/>
                        </a:rPr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398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UTM Avo" panose="02040603050506020204" charset="0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UTM Avo" panose="02040603050506020204" charset="0"/>
                        </a:rPr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UTM Avo" panose="02040603050506020204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UTM Avo" panose="02040603050506020204" charset="0"/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UTM Avo" panose="02040603050506020204" charset="0"/>
                        </a:rPr>
                        <a:t>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UTM Avo" panose="02040603050506020204" charset="0"/>
                        </a:rPr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398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UTM Avo" panose="02040603050506020204" charset="0"/>
                        </a:rPr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UTM Avo" panose="02040603050506020204" charset="0"/>
                        </a:rPr>
                        <a:t>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UTM Avo" panose="02040603050506020204" charset="0"/>
                        </a:rPr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UTM Avo" panose="02040603050506020204" charset="0"/>
                        </a:rPr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UTM Avo" panose="02040603050506020204" charset="0"/>
                        </a:rPr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UTM Avo" panose="02040603050506020204" charset="0"/>
                        </a:rPr>
                        <a:t>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398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UTM Avo" panose="02040603050506020204" charset="0"/>
                        </a:rPr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UTM Avo" panose="02040603050506020204" charset="0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UTM Avo" panose="02040603050506020204" charset="0"/>
                        </a:rPr>
                        <a:t>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UTM Avo" panose="02040603050506020204" charset="0"/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UTM Avo" panose="02040603050506020204" charset="0"/>
                        </a:rPr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aseline="0" dirty="0">
                          <a:latin typeface="+mn-lt"/>
                          <a:cs typeface="UTM Avo" panose="02040603050506020204" charset="0"/>
                        </a:rPr>
                        <a:t> 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3983">
                <a:tc>
                  <a:txBody>
                    <a:bodyPr/>
                    <a:lstStyle/>
                    <a:p>
                      <a:pPr algn="ctr"/>
                      <a:r>
                        <a:rPr lang="en-US" sz="3200" baseline="0" dirty="0">
                          <a:latin typeface="+mn-lt"/>
                          <a:cs typeface="UTM Avo" panose="02040603050506020204" charset="0"/>
                        </a:rPr>
                        <a:t>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UTM Avo" panose="02040603050506020204" charset="0"/>
                        </a:rPr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UTM Avo" panose="02040603050506020204" charset="0"/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UTM Avo" panose="02040603050506020204" charset="0"/>
                        </a:rPr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UTM Avo" panose="02040603050506020204" charset="0"/>
                        </a:rPr>
                        <a:t>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aseline="0" dirty="0">
                          <a:latin typeface="+mn-lt"/>
                          <a:cs typeface="UTM Avo" panose="02040603050506020204" charset="0"/>
                        </a:rPr>
                        <a:t> 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808" y="2411261"/>
            <a:ext cx="4409161" cy="4283900"/>
          </a:xfrm>
          <a:prstGeom prst="roundRect">
            <a:avLst>
              <a:gd name="adj" fmla="val 21631"/>
            </a:avLst>
          </a:prstGeom>
        </p:spPr>
      </p:pic>
      <p:sp>
        <p:nvSpPr>
          <p:cNvPr id="4" name="TextBox 3"/>
          <p:cNvSpPr txBox="1"/>
          <p:nvPr/>
        </p:nvSpPr>
        <p:spPr>
          <a:xfrm>
            <a:off x="1726901" y="954990"/>
            <a:ext cx="103497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Ghép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đứng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liền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thêm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thanh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tạo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loài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minh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họa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dưới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362"/>
    </mc:Choice>
    <mc:Fallback xmlns="">
      <p:transition spd="slow" advTm="413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86839" y="162838"/>
            <a:ext cx="1440494" cy="85177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+mj-lt"/>
                <a:cs typeface="UTM Avo" panose="02040603050506020204" charset="0"/>
              </a:rPr>
              <a:t>BÀI 1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5385031"/>
              </p:ext>
            </p:extLst>
          </p:nvPr>
        </p:nvGraphicFramePr>
        <p:xfrm>
          <a:off x="2742158" y="1465545"/>
          <a:ext cx="4083482" cy="43089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32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32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32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32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32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729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39037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+mn-lt"/>
                          <a:cs typeface="UTM Avo" panose="02040603050506020204" charset="0"/>
                        </a:rPr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+mj-lt"/>
                          <a:cs typeface="UTM Avo" panose="02040603050506020204" charset="0"/>
                        </a:rPr>
                        <a:t>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UTM Avo" panose="02040603050506020204" charset="0"/>
                          <a:cs typeface="UTM Avo" panose="02040603050506020204" charset="0"/>
                        </a:rPr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UTM Avo" panose="02040603050506020204" charset="0"/>
                          <a:cs typeface="UTM Avo" panose="02040603050506020204" charset="0"/>
                        </a:rPr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UTM Avo" panose="02040603050506020204" charset="0"/>
                          <a:cs typeface="UTM Avo" panose="02040603050506020204" charset="0"/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UTM Avo" panose="02040603050506020204" charset="0"/>
                          <a:cs typeface="UTM Avo" panose="02040603050506020204" charset="0"/>
                        </a:rPr>
                        <a:t>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398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+mn-lt"/>
                          <a:cs typeface="UTM Avo" panose="02040603050506020204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UTM Avo" panose="02040603050506020204" charset="0"/>
                          <a:cs typeface="UTM Avo" panose="02040603050506020204" charset="0"/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UTM Avo" panose="02040603050506020204" charset="0"/>
                          <a:cs typeface="UTM Avo" panose="02040603050506020204" charset="0"/>
                        </a:rPr>
                        <a:t>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+mn-lt"/>
                          <a:cs typeface="UTM Avo" panose="02040603050506020204" charset="0"/>
                        </a:rPr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+mn-lt"/>
                          <a:cs typeface="UTM Avo" panose="02040603050506020204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UTM Avo" panose="02040603050506020204" charset="0"/>
                          <a:cs typeface="UTM Avo" panose="02040603050506020204" charset="0"/>
                        </a:rPr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398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+mn-lt"/>
                          <a:cs typeface="UTM Avo" panose="02040603050506020204" charset="0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UTM Avo" panose="02040603050506020204" charset="0"/>
                          <a:cs typeface="UTM Avo" panose="02040603050506020204" charset="0"/>
                        </a:rPr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UTM Avo" panose="02040603050506020204" charset="0"/>
                          <a:cs typeface="UTM Avo" panose="02040603050506020204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UTM Avo" panose="02040603050506020204" charset="0"/>
                          <a:cs typeface="UTM Avo" panose="02040603050506020204" charset="0"/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UTM Avo" panose="02040603050506020204" charset="0"/>
                          <a:cs typeface="UTM Avo" panose="02040603050506020204" charset="0"/>
                        </a:rPr>
                        <a:t>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UTM Avo" panose="02040603050506020204" charset="0"/>
                          <a:cs typeface="UTM Avo" panose="02040603050506020204" charset="0"/>
                        </a:rPr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398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+mn-lt"/>
                          <a:cs typeface="UTM Avo" panose="02040603050506020204" charset="0"/>
                        </a:rPr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UTM Avo" panose="02040603050506020204" charset="0"/>
                          <a:cs typeface="UTM Avo" panose="02040603050506020204" charset="0"/>
                        </a:rPr>
                        <a:t>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UTM Avo" panose="02040603050506020204" charset="0"/>
                          <a:cs typeface="UTM Avo" panose="02040603050506020204" charset="0"/>
                        </a:rPr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UTM Avo" panose="02040603050506020204" charset="0"/>
                          <a:cs typeface="UTM Avo" panose="02040603050506020204" charset="0"/>
                        </a:rPr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UTM Avo" panose="02040603050506020204" charset="0"/>
                          <a:cs typeface="UTM Avo" panose="02040603050506020204" charset="0"/>
                        </a:rPr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+mj-lt"/>
                          <a:cs typeface="UTM Avo" panose="02040603050506020204" charset="0"/>
                        </a:rPr>
                        <a:t>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398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+mn-lt"/>
                          <a:cs typeface="UTM Avo" panose="02040603050506020204" charset="0"/>
                        </a:rPr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UTM Avo" panose="02040603050506020204" charset="0"/>
                          <a:cs typeface="UTM Avo" panose="02040603050506020204" charset="0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+mj-lt"/>
                          <a:cs typeface="UTM Avo" panose="02040603050506020204" charset="0"/>
                        </a:rPr>
                        <a:t>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UTM Avo" panose="02040603050506020204" charset="0"/>
                          <a:cs typeface="UTM Avo" panose="02040603050506020204" charset="0"/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UTM Avo" panose="02040603050506020204" charset="0"/>
                          <a:cs typeface="UTM Avo" panose="02040603050506020204" charset="0"/>
                        </a:rPr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aseline="0" dirty="0">
                          <a:solidFill>
                            <a:schemeClr val="tx1"/>
                          </a:solidFill>
                          <a:latin typeface="UTM Avo" panose="02040603050506020204" charset="0"/>
                          <a:cs typeface="UTM Avo" panose="02040603050506020204" charset="0"/>
                        </a:rPr>
                        <a:t> 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3983">
                <a:tc>
                  <a:txBody>
                    <a:bodyPr/>
                    <a:lstStyle/>
                    <a:p>
                      <a:pPr algn="ctr"/>
                      <a:r>
                        <a:rPr lang="en-US" sz="3200" baseline="0" dirty="0">
                          <a:solidFill>
                            <a:schemeClr val="tx1"/>
                          </a:solidFill>
                          <a:latin typeface="+mn-lt"/>
                          <a:cs typeface="UTM Avo" panose="02040603050506020204" charset="0"/>
                        </a:rPr>
                        <a:t>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UTM Avo" panose="02040603050506020204" charset="0"/>
                          <a:cs typeface="UTM Avo" panose="02040603050506020204" charset="0"/>
                        </a:rPr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UTM Avo" panose="02040603050506020204" charset="0"/>
                          <a:cs typeface="UTM Avo" panose="02040603050506020204" charset="0"/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UTM Avo" panose="02040603050506020204" charset="0"/>
                          <a:cs typeface="UTM Avo" panose="02040603050506020204" charset="0"/>
                        </a:rPr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UTM Avo" panose="02040603050506020204" charset="0"/>
                          <a:cs typeface="UTM Avo" panose="02040603050506020204" charset="0"/>
                        </a:rPr>
                        <a:t>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aseline="0" dirty="0">
                          <a:solidFill>
                            <a:schemeClr val="tx1"/>
                          </a:solidFill>
                          <a:latin typeface="UTM Avo" panose="02040603050506020204" charset="0"/>
                          <a:cs typeface="UTM Avo" panose="02040603050506020204" charset="0"/>
                        </a:rPr>
                        <a:t> 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221277" y="162839"/>
            <a:ext cx="72087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+mj-lt"/>
                <a:cs typeface="UTM Avo" panose="02040603050506020204" charset="0"/>
              </a:rPr>
              <a:t>Ghép</a:t>
            </a:r>
            <a:r>
              <a:rPr lang="en-US" sz="2800" dirty="0">
                <a:latin typeface="+mj-lt"/>
                <a:cs typeface="UTM Avo" panose="02040603050506020204" charset="0"/>
              </a:rPr>
              <a:t> </a:t>
            </a:r>
            <a:r>
              <a:rPr lang="en-US" sz="2800" dirty="0" err="1">
                <a:latin typeface="+mj-lt"/>
                <a:cs typeface="UTM Avo" panose="02040603050506020204" charset="0"/>
              </a:rPr>
              <a:t>các</a:t>
            </a:r>
            <a:r>
              <a:rPr lang="en-US" sz="2800" dirty="0">
                <a:latin typeface="+mj-lt"/>
                <a:cs typeface="UTM Avo" panose="02040603050506020204" charset="0"/>
              </a:rPr>
              <a:t> </a:t>
            </a:r>
            <a:r>
              <a:rPr lang="en-US" sz="2800" dirty="0" err="1">
                <a:latin typeface="+mj-lt"/>
                <a:cs typeface="UTM Avo" panose="02040603050506020204" charset="0"/>
              </a:rPr>
              <a:t>chữ</a:t>
            </a:r>
            <a:r>
              <a:rPr lang="en-US" sz="2800" dirty="0">
                <a:latin typeface="+mj-lt"/>
                <a:cs typeface="UTM Avo" panose="02040603050506020204" charset="0"/>
              </a:rPr>
              <a:t> </a:t>
            </a:r>
            <a:r>
              <a:rPr lang="en-US" sz="2800" dirty="0" err="1">
                <a:latin typeface="+mj-lt"/>
                <a:cs typeface="UTM Avo" panose="02040603050506020204" charset="0"/>
              </a:rPr>
              <a:t>đứng</a:t>
            </a:r>
            <a:r>
              <a:rPr lang="en-US" sz="2800" dirty="0">
                <a:latin typeface="+mj-lt"/>
                <a:cs typeface="UTM Avo" panose="02040603050506020204" charset="0"/>
              </a:rPr>
              <a:t> </a:t>
            </a:r>
            <a:r>
              <a:rPr lang="en-US" sz="2800" dirty="0" err="1">
                <a:latin typeface="+mj-lt"/>
                <a:cs typeface="UTM Avo" panose="02040603050506020204" charset="0"/>
              </a:rPr>
              <a:t>liền</a:t>
            </a:r>
            <a:r>
              <a:rPr lang="en-US" sz="2800" dirty="0">
                <a:latin typeface="+mj-lt"/>
                <a:cs typeface="UTM Avo" panose="02040603050506020204" charset="0"/>
              </a:rPr>
              <a:t> </a:t>
            </a:r>
            <a:r>
              <a:rPr lang="en-US" sz="2800" dirty="0" err="1">
                <a:latin typeface="+mj-lt"/>
                <a:cs typeface="UTM Avo" panose="02040603050506020204" charset="0"/>
              </a:rPr>
              <a:t>nhau</a:t>
            </a:r>
            <a:r>
              <a:rPr lang="en-US" sz="2800" dirty="0">
                <a:latin typeface="+mj-lt"/>
                <a:cs typeface="UTM Avo" panose="02040603050506020204" charset="0"/>
              </a:rPr>
              <a:t> (</a:t>
            </a:r>
            <a:r>
              <a:rPr lang="en-US" sz="2800" dirty="0" err="1">
                <a:latin typeface="+mj-lt"/>
                <a:cs typeface="UTM Avo" panose="02040603050506020204" charset="0"/>
              </a:rPr>
              <a:t>thêm</a:t>
            </a:r>
            <a:r>
              <a:rPr lang="en-US" sz="2800" dirty="0">
                <a:latin typeface="+mj-lt"/>
                <a:cs typeface="UTM Avo" panose="02040603050506020204" charset="0"/>
              </a:rPr>
              <a:t> </a:t>
            </a:r>
            <a:r>
              <a:rPr lang="en-US" sz="2800" dirty="0" err="1">
                <a:latin typeface="+mj-lt"/>
                <a:cs typeface="UTM Avo" panose="02040603050506020204" charset="0"/>
              </a:rPr>
              <a:t>dấu</a:t>
            </a:r>
            <a:r>
              <a:rPr lang="en-US" sz="2800" dirty="0">
                <a:latin typeface="+mj-lt"/>
                <a:cs typeface="UTM Avo" panose="02040603050506020204" charset="0"/>
              </a:rPr>
              <a:t> </a:t>
            </a:r>
            <a:r>
              <a:rPr lang="en-US" sz="2800" dirty="0" err="1">
                <a:latin typeface="+mj-lt"/>
                <a:cs typeface="UTM Avo" panose="02040603050506020204" charset="0"/>
              </a:rPr>
              <a:t>thanh</a:t>
            </a:r>
            <a:r>
              <a:rPr lang="en-US" sz="2800" dirty="0">
                <a:latin typeface="+mj-lt"/>
                <a:cs typeface="UTM Avo" panose="02040603050506020204" charset="0"/>
              </a:rPr>
              <a:t>) </a:t>
            </a:r>
            <a:r>
              <a:rPr lang="en-US" sz="2800" dirty="0" err="1">
                <a:latin typeface="+mj-lt"/>
                <a:cs typeface="UTM Avo" panose="02040603050506020204" charset="0"/>
              </a:rPr>
              <a:t>để</a:t>
            </a:r>
            <a:r>
              <a:rPr lang="en-US" sz="2800" dirty="0">
                <a:latin typeface="+mj-lt"/>
                <a:cs typeface="UTM Avo" panose="02040603050506020204" charset="0"/>
              </a:rPr>
              <a:t> </a:t>
            </a:r>
            <a:r>
              <a:rPr lang="en-US" sz="2800" dirty="0" err="1">
                <a:latin typeface="+mj-lt"/>
                <a:cs typeface="UTM Avo" panose="02040603050506020204" charset="0"/>
              </a:rPr>
              <a:t>tạo</a:t>
            </a:r>
            <a:r>
              <a:rPr lang="en-US" sz="2800" dirty="0">
                <a:latin typeface="+mj-lt"/>
                <a:cs typeface="UTM Avo" panose="02040603050506020204" charset="0"/>
              </a:rPr>
              <a:t> </a:t>
            </a:r>
            <a:r>
              <a:rPr lang="en-US" sz="2800" dirty="0" err="1">
                <a:latin typeface="+mj-lt"/>
                <a:cs typeface="UTM Avo" panose="02040603050506020204" charset="0"/>
              </a:rPr>
              <a:t>tên</a:t>
            </a:r>
            <a:r>
              <a:rPr lang="en-US" sz="2800" dirty="0">
                <a:latin typeface="+mj-lt"/>
                <a:cs typeface="UTM Avo" panose="02040603050506020204" charset="0"/>
              </a:rPr>
              <a:t> </a:t>
            </a:r>
            <a:r>
              <a:rPr lang="en-US" sz="2800" dirty="0" err="1">
                <a:latin typeface="+mj-lt"/>
                <a:cs typeface="UTM Avo" panose="02040603050506020204" charset="0"/>
              </a:rPr>
              <a:t>các</a:t>
            </a:r>
            <a:r>
              <a:rPr lang="en-US" sz="2800" dirty="0">
                <a:latin typeface="+mj-lt"/>
                <a:cs typeface="UTM Avo" panose="02040603050506020204" charset="0"/>
              </a:rPr>
              <a:t> </a:t>
            </a:r>
            <a:r>
              <a:rPr lang="en-US" sz="2800" dirty="0" err="1">
                <a:latin typeface="+mj-lt"/>
                <a:cs typeface="UTM Avo" panose="02040603050506020204" charset="0"/>
              </a:rPr>
              <a:t>loài</a:t>
            </a:r>
            <a:r>
              <a:rPr lang="en-US" sz="2800" dirty="0">
                <a:latin typeface="+mj-lt"/>
                <a:cs typeface="UTM Avo" panose="02040603050506020204" charset="0"/>
              </a:rPr>
              <a:t> </a:t>
            </a:r>
            <a:r>
              <a:rPr lang="en-US" sz="2800" dirty="0" err="1">
                <a:latin typeface="+mj-lt"/>
                <a:cs typeface="UTM Avo" panose="02040603050506020204" charset="0"/>
              </a:rPr>
              <a:t>vật</a:t>
            </a:r>
            <a:r>
              <a:rPr lang="en-US" sz="2800" dirty="0">
                <a:latin typeface="+mj-lt"/>
                <a:cs typeface="UTM Avo" panose="02040603050506020204" charset="0"/>
              </a:rPr>
              <a:t> </a:t>
            </a:r>
            <a:r>
              <a:rPr lang="en-US" sz="2800" dirty="0" err="1">
                <a:latin typeface="+mj-lt"/>
                <a:cs typeface="UTM Avo" panose="02040603050506020204" charset="0"/>
              </a:rPr>
              <a:t>được</a:t>
            </a:r>
            <a:r>
              <a:rPr lang="en-US" sz="2800" dirty="0">
                <a:latin typeface="+mj-lt"/>
                <a:cs typeface="UTM Avo" panose="02040603050506020204" charset="0"/>
              </a:rPr>
              <a:t> minh </a:t>
            </a:r>
            <a:r>
              <a:rPr lang="en-US" sz="2800" dirty="0" err="1">
                <a:latin typeface="+mj-lt"/>
                <a:cs typeface="UTM Avo" panose="02040603050506020204" charset="0"/>
              </a:rPr>
              <a:t>họa</a:t>
            </a:r>
            <a:r>
              <a:rPr lang="en-US" sz="2800" dirty="0">
                <a:latin typeface="+mj-lt"/>
                <a:cs typeface="UTM Avo" panose="02040603050506020204" charset="0"/>
              </a:rPr>
              <a:t> ở </a:t>
            </a:r>
            <a:r>
              <a:rPr lang="en-US" sz="2800" dirty="0" err="1">
                <a:latin typeface="+mj-lt"/>
                <a:cs typeface="UTM Avo" panose="02040603050506020204" charset="0"/>
              </a:rPr>
              <a:t>dưới</a:t>
            </a:r>
            <a:r>
              <a:rPr lang="en-US" sz="2800" dirty="0">
                <a:latin typeface="+mj-lt"/>
                <a:cs typeface="UTM Avo" panose="02040603050506020204" charset="0"/>
              </a:rPr>
              <a:t>.</a:t>
            </a:r>
          </a:p>
        </p:txBody>
      </p:sp>
      <p:sp>
        <p:nvSpPr>
          <p:cNvPr id="2" name="Right Arrow 1"/>
          <p:cNvSpPr/>
          <p:nvPr/>
        </p:nvSpPr>
        <p:spPr>
          <a:xfrm>
            <a:off x="6985349" y="1691014"/>
            <a:ext cx="413359" cy="3256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UTM Avo" panose="0204060305050602020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47976" y="1530304"/>
            <a:ext cx="14655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cs typeface="UTM Avo" panose="02040603050506020204" charset="0"/>
              </a:rPr>
              <a:t>sói</a:t>
            </a:r>
          </a:p>
        </p:txBody>
      </p:sp>
      <p:sp>
        <p:nvSpPr>
          <p:cNvPr id="8" name="Right Arrow 7"/>
          <p:cNvSpPr/>
          <p:nvPr/>
        </p:nvSpPr>
        <p:spPr>
          <a:xfrm>
            <a:off x="6985348" y="3117545"/>
            <a:ext cx="413359" cy="3256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UTM Avo" panose="0204060305050602020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30171" y="2969413"/>
            <a:ext cx="16910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cs typeface="UTM Avo" panose="02040603050506020204" charset="0"/>
              </a:rPr>
              <a:t> </a:t>
            </a:r>
            <a:r>
              <a:rPr lang="en-US" sz="2800" dirty="0" err="1">
                <a:cs typeface="UTM Avo" panose="02040603050506020204" charset="0"/>
              </a:rPr>
              <a:t>lạc</a:t>
            </a:r>
            <a:r>
              <a:rPr lang="en-US" sz="2800" dirty="0">
                <a:cs typeface="UTM Avo" panose="02040603050506020204" charset="0"/>
              </a:rPr>
              <a:t> </a:t>
            </a:r>
            <a:r>
              <a:rPr lang="en-US" sz="2800" dirty="0" err="1">
                <a:cs typeface="UTM Avo" panose="02040603050506020204" charset="0"/>
              </a:rPr>
              <a:t>đà</a:t>
            </a:r>
            <a:endParaRPr lang="en-US" sz="2800" dirty="0">
              <a:cs typeface="UTM Avo" panose="02040603050506020204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6931069" y="3810001"/>
            <a:ext cx="413359" cy="3256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UTM Avo" panose="0204060305050602020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28247" y="3699312"/>
            <a:ext cx="7891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cs typeface="UTM Avo" panose="02040603050506020204" charset="0"/>
              </a:rPr>
              <a:t> </a:t>
            </a:r>
            <a:r>
              <a:rPr lang="en-US" sz="2800" dirty="0" err="1">
                <a:cs typeface="UTM Avo" panose="02040603050506020204" charset="0"/>
              </a:rPr>
              <a:t>khỉ</a:t>
            </a:r>
            <a:r>
              <a:rPr lang="en-US" sz="2800" dirty="0">
                <a:cs typeface="UTM Avo" panose="02040603050506020204" charset="0"/>
              </a:rPr>
              <a:t> 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6931068" y="4549035"/>
            <a:ext cx="413359" cy="3256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UTM Avo" panose="0204060305050602020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23757" y="4429211"/>
            <a:ext cx="713984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cs typeface="UTM Avo" panose="02040603050506020204" charset="0"/>
              </a:rPr>
              <a:t>hổ</a:t>
            </a:r>
            <a:endParaRPr lang="en-US" sz="2800" dirty="0">
              <a:cs typeface="UTM Avo" panose="02040603050506020204" charset="0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6871824" y="5171463"/>
            <a:ext cx="416497" cy="404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UTM Avo" panose="0204060305050602020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93225" y="5087304"/>
            <a:ext cx="105218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cs typeface="UTM Avo" panose="02040603050506020204" charset="0"/>
              </a:rPr>
              <a:t>mèo</a:t>
            </a:r>
            <a:endParaRPr lang="en-US" sz="2800" dirty="0">
              <a:cs typeface="UTM Avo" panose="02040603050506020204" charset="0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8171168"/>
              </p:ext>
            </p:extLst>
          </p:nvPr>
        </p:nvGraphicFramePr>
        <p:xfrm>
          <a:off x="4793294" y="1462273"/>
          <a:ext cx="2032350" cy="7188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7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7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7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1886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+mj-lt"/>
                          <a:cs typeface="UTM Avo" panose="02040603050506020204" charset="0"/>
                        </a:rPr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+mj-lt"/>
                          <a:cs typeface="UTM Avo" panose="02040603050506020204" charset="0"/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+mj-lt"/>
                          <a:cs typeface="UTM Avo" panose="02040603050506020204" charset="0"/>
                        </a:rPr>
                        <a:t>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8186741"/>
              </p:ext>
            </p:extLst>
          </p:nvPr>
        </p:nvGraphicFramePr>
        <p:xfrm>
          <a:off x="3427956" y="2931092"/>
          <a:ext cx="3397685" cy="6513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95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95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95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95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95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5135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+mj-lt"/>
                          <a:cs typeface="UTM Avo" panose="02040603050506020204" charset="0"/>
                        </a:rPr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+mj-lt"/>
                          <a:cs typeface="UTM Avo" panose="02040603050506020204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+mj-lt"/>
                          <a:cs typeface="UTM Avo" panose="02040603050506020204" charset="0"/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+mj-lt"/>
                          <a:cs typeface="UTM Avo" panose="02040603050506020204" charset="0"/>
                        </a:rPr>
                        <a:t>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+mj-lt"/>
                          <a:cs typeface="UTM Avo" panose="02040603050506020204" charset="0"/>
                        </a:rPr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3644324"/>
              </p:ext>
            </p:extLst>
          </p:nvPr>
        </p:nvGraphicFramePr>
        <p:xfrm>
          <a:off x="4129414" y="3629619"/>
          <a:ext cx="2013558" cy="7155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11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11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11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1559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+mj-lt"/>
                          <a:cs typeface="UTM Avo" panose="02040603050506020204" charset="0"/>
                        </a:rPr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+mj-lt"/>
                          <a:cs typeface="UTM Avo" panose="02040603050506020204" charset="0"/>
                        </a:rPr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+mj-lt"/>
                          <a:cs typeface="UTM Avo" panose="02040603050506020204" charset="0"/>
                        </a:rPr>
                        <a:t>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8279369"/>
              </p:ext>
            </p:extLst>
          </p:nvPr>
        </p:nvGraphicFramePr>
        <p:xfrm>
          <a:off x="5494750" y="4332400"/>
          <a:ext cx="1330890" cy="7155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54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54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1559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+mj-lt"/>
                          <a:cs typeface="UTM Avo" panose="02040603050506020204" charset="0"/>
                        </a:rPr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+mj-lt"/>
                          <a:cs typeface="UTM Avo" panose="02040603050506020204" charset="0"/>
                        </a:rPr>
                        <a:t>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9258201"/>
              </p:ext>
            </p:extLst>
          </p:nvPr>
        </p:nvGraphicFramePr>
        <p:xfrm>
          <a:off x="2717361" y="5069817"/>
          <a:ext cx="2044623" cy="7196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15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15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15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1964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0000"/>
                          </a:solidFill>
                          <a:latin typeface="+mj-lt"/>
                          <a:cs typeface="UTM Avo" panose="02040603050506020204" charset="0"/>
                        </a:rPr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0000"/>
                          </a:solidFill>
                          <a:latin typeface="+mj-lt"/>
                          <a:cs typeface="UTM Avo" panose="02040603050506020204" charset="0"/>
                        </a:rPr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0000"/>
                          </a:solidFill>
                          <a:latin typeface="+mj-lt"/>
                          <a:cs typeface="UTM Avo" panose="02040603050506020204" charset="0"/>
                        </a:rPr>
                        <a:t>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3993220"/>
              </p:ext>
            </p:extLst>
          </p:nvPr>
        </p:nvGraphicFramePr>
        <p:xfrm>
          <a:off x="4839476" y="5087304"/>
          <a:ext cx="1954173" cy="7021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13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13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13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0215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+mj-lt"/>
                          <a:cs typeface="UTM Avo" panose="02040603050506020204" charset="0"/>
                        </a:rPr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+mj-lt"/>
                          <a:cs typeface="UTM Avo" panose="02040603050506020204" charset="0"/>
                        </a:rPr>
                        <a:t>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+mj-lt"/>
                          <a:cs typeface="UTM Avo" panose="02040603050506020204" charset="0"/>
                        </a:rPr>
                        <a:t>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8585290" y="5087304"/>
            <a:ext cx="889349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cs typeface="UTM Avo" panose="02040603050506020204" charset="0"/>
              </a:rPr>
              <a:t>gấu</a:t>
            </a:r>
            <a:endParaRPr lang="en-US" sz="2800" dirty="0">
              <a:cs typeface="UTM Avo" panose="02040603050506020204" charset="0"/>
            </a:endParaRPr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3927592"/>
              </p:ext>
            </p:extLst>
          </p:nvPr>
        </p:nvGraphicFramePr>
        <p:xfrm>
          <a:off x="3415430" y="2926625"/>
          <a:ext cx="688929" cy="21128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89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04293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cs typeface="UTM Avo" panose="02040603050506020204" charset="0"/>
                        </a:rPr>
                        <a:t>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4293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cs typeface="UTM Avo" panose="02040603050506020204" charset="0"/>
                        </a:rPr>
                        <a:t>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4293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cs typeface="UTM Avo" panose="02040603050506020204" charset="0"/>
                        </a:rPr>
                        <a:t>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4" name="Down Arrow 23"/>
          <p:cNvSpPr/>
          <p:nvPr/>
        </p:nvSpPr>
        <p:spPr>
          <a:xfrm>
            <a:off x="3640899" y="5862182"/>
            <a:ext cx="313150" cy="32567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UTM Avo" panose="0204060305050602020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127328" y="6177993"/>
            <a:ext cx="9770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cs typeface="UTM Avo" panose="02040603050506020204" charset="0"/>
              </a:rPr>
              <a:t> </a:t>
            </a:r>
            <a:r>
              <a:rPr lang="en-US" sz="2800" dirty="0" err="1">
                <a:cs typeface="UTM Avo" panose="02040603050506020204" charset="0"/>
              </a:rPr>
              <a:t>lợn</a:t>
            </a:r>
            <a:endParaRPr lang="en-US" sz="2800" dirty="0">
              <a:cs typeface="UTM Avo" panose="02040603050506020204" charset="0"/>
            </a:endParaRPr>
          </a:p>
        </p:txBody>
      </p: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6652211"/>
              </p:ext>
            </p:extLst>
          </p:nvPr>
        </p:nvGraphicFramePr>
        <p:xfrm>
          <a:off x="4104358" y="1458919"/>
          <a:ext cx="676404" cy="21934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64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3116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B050"/>
                          </a:solidFill>
                          <a:latin typeface="+mj-lt"/>
                          <a:cs typeface="Segoe UI Semibold" panose="020B0702040204020203" pitchFamily="34" charset="0"/>
                        </a:rPr>
                        <a:t>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16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B050"/>
                          </a:solidFill>
                          <a:latin typeface="+mj-lt"/>
                          <a:cs typeface="Segoe UI Semibold" panose="020B0702040204020203" pitchFamily="34" charset="0"/>
                        </a:rPr>
                        <a:t>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16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B050"/>
                          </a:solidFill>
                          <a:latin typeface="+mj-lt"/>
                          <a:cs typeface="Segoe UI Semibold" panose="020B0702040204020203" pitchFamily="34" charset="0"/>
                        </a:rPr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7" name="Down Arrow 26"/>
          <p:cNvSpPr/>
          <p:nvPr/>
        </p:nvSpPr>
        <p:spPr>
          <a:xfrm>
            <a:off x="4294341" y="5851743"/>
            <a:ext cx="313150" cy="32567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UTM Avo" panose="0204060305050602020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104358" y="6173191"/>
            <a:ext cx="7493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cs typeface="UTM Avo" panose="02040603050506020204" charset="0"/>
              </a:rPr>
              <a:t>rùa</a:t>
            </a:r>
          </a:p>
        </p:txBody>
      </p:sp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8588886"/>
              </p:ext>
            </p:extLst>
          </p:nvPr>
        </p:nvGraphicFramePr>
        <p:xfrm>
          <a:off x="4787032" y="2924949"/>
          <a:ext cx="682669" cy="21230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26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0768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B050"/>
                          </a:solidFill>
                          <a:latin typeface="+mj-lt"/>
                          <a:cs typeface="UTM Avo" panose="02040603050506020204" charset="0"/>
                        </a:rPr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768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B050"/>
                          </a:solidFill>
                          <a:latin typeface="+mj-lt"/>
                          <a:cs typeface="UTM Avo" panose="02040603050506020204" charset="0"/>
                        </a:rPr>
                        <a:t>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768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B050"/>
                          </a:solidFill>
                          <a:latin typeface="+mj-lt"/>
                          <a:cs typeface="UTM Avo" panose="02040603050506020204" charset="0"/>
                        </a:rPr>
                        <a:t>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0" name="Down Arrow 29"/>
          <p:cNvSpPr/>
          <p:nvPr/>
        </p:nvSpPr>
        <p:spPr>
          <a:xfrm>
            <a:off x="5020850" y="5851742"/>
            <a:ext cx="313150" cy="32567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UTM Avo" panose="0204060305050602020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733619" y="6158230"/>
            <a:ext cx="920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cs typeface="UTM Avo" panose="02040603050506020204" charset="0"/>
              </a:rPr>
              <a:t>chó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4633137"/>
              </p:ext>
            </p:extLst>
          </p:nvPr>
        </p:nvGraphicFramePr>
        <p:xfrm>
          <a:off x="6161763" y="1462272"/>
          <a:ext cx="676404" cy="14688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64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3441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B050"/>
                          </a:solidFill>
                          <a:latin typeface="+mj-lt"/>
                          <a:cs typeface="UTM Avo" panose="02040603050506020204" charset="0"/>
                        </a:rPr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441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B050"/>
                          </a:solidFill>
                          <a:latin typeface="+mj-lt"/>
                          <a:cs typeface="UTM Avo" panose="02040603050506020204" charset="0"/>
                        </a:rPr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3" name="Down Arrow 32"/>
          <p:cNvSpPr/>
          <p:nvPr/>
        </p:nvSpPr>
        <p:spPr>
          <a:xfrm>
            <a:off x="6311031" y="5791850"/>
            <a:ext cx="313150" cy="32567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UTM Avo" panose="0204060305050602020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163850" y="6187859"/>
            <a:ext cx="6743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cs typeface="UTM Avo" panose="02040603050506020204" charset="0"/>
              </a:rPr>
              <a:t>cá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7A584A50-85B4-4DF1-A4B5-4B1C1C8409D7}"/>
              </a:ext>
            </a:extLst>
          </p:cNvPr>
          <p:cNvCxnSpPr/>
          <p:nvPr/>
        </p:nvCxnSpPr>
        <p:spPr>
          <a:xfrm flipH="1">
            <a:off x="8258665" y="5060215"/>
            <a:ext cx="513373" cy="5697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Down Arrow 23">
            <a:extLst>
              <a:ext uri="{FF2B5EF4-FFF2-40B4-BE49-F238E27FC236}">
                <a16:creationId xmlns:a16="http://schemas.microsoft.com/office/drawing/2014/main" id="{4966941E-8ED1-4ADE-8D8D-F9305600F09C}"/>
              </a:ext>
            </a:extLst>
          </p:cNvPr>
          <p:cNvSpPr/>
          <p:nvPr/>
        </p:nvSpPr>
        <p:spPr>
          <a:xfrm>
            <a:off x="2851190" y="5820619"/>
            <a:ext cx="313150" cy="32567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UTM Avo" panose="0204060305050602020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96359F2-BB6A-4EFB-80DE-A95F90263863}"/>
              </a:ext>
            </a:extLst>
          </p:cNvPr>
          <p:cNvSpPr txBox="1"/>
          <p:nvPr/>
        </p:nvSpPr>
        <p:spPr>
          <a:xfrm>
            <a:off x="2296056" y="6081012"/>
            <a:ext cx="9770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err="1">
                <a:cs typeface="UTM Avo" panose="02040603050506020204" charset="0"/>
              </a:rPr>
              <a:t>nhím</a:t>
            </a:r>
            <a:endParaRPr lang="en-US" sz="2800" dirty="0">
              <a:cs typeface="UTM Avo" panose="0204060305050602020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8" grpId="0" animBg="1"/>
      <p:bldP spid="9" grpId="0"/>
      <p:bldP spid="10" grpId="0" animBg="1"/>
      <p:bldP spid="11" grpId="0"/>
      <p:bldP spid="12" grpId="0" animBg="1"/>
      <p:bldP spid="13" grpId="0"/>
      <p:bldP spid="14" grpId="0" animBg="1"/>
      <p:bldP spid="15" grpId="0"/>
      <p:bldP spid="22" grpId="0"/>
      <p:bldP spid="24" grpId="0" animBg="1"/>
      <p:bldP spid="25" grpId="0"/>
      <p:bldP spid="27" grpId="0" animBg="1"/>
      <p:bldP spid="28" grpId="0"/>
      <p:bldP spid="30" grpId="0" animBg="1"/>
      <p:bldP spid="31" grpId="0"/>
      <p:bldP spid="33" grpId="0" animBg="1"/>
      <p:bldP spid="34" grpId="0"/>
      <p:bldP spid="36" grpId="0" animBg="1"/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gradFill flip="none" rotWithShape="1">
              <a:gsLst>
                <a:gs pos="0">
                  <a:schemeClr val="accent1">
                    <a:tint val="66000"/>
                    <a:satMod val="160000"/>
                    <a:alpha val="99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a:ln>
          <a:scene3d>
            <a:camera prst="orthographicFront"/>
            <a:lightRig rig="threePt" dir="t"/>
          </a:scene3d>
          <a:sp3d extrusionH="76200" contourW="12700">
            <a:extrusionClr>
              <a:schemeClr val="accent2">
                <a:lumMod val="40000"/>
                <a:lumOff val="60000"/>
              </a:schemeClr>
            </a:extrusionClr>
            <a:contourClr>
              <a:schemeClr val="accent1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6096000" y="2685974"/>
            <a:ext cx="4648200" cy="2146578"/>
          </a:xfrm>
          <a:prstGeom prst="rect">
            <a:avLst/>
          </a:prstGeom>
          <a:noFill/>
        </p:spPr>
        <p:txBody>
          <a:bodyPr spcFirstLastPara="1" wrap="square" lIns="68580" tIns="34290" rIns="68580" bIns="34290" numCol="1" rtlCol="0">
            <a:prstTxWarp prst="textArchUp">
              <a:avLst>
                <a:gd name="adj" fmla="val 10088593"/>
              </a:avLst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defTabSz="914400"/>
            <a:r>
              <a:rPr lang="en-US" sz="7200" b="1" spc="15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UTM Avo" panose="02040603050506020204" pitchFamily="18" charset="0"/>
              </a:rPr>
              <a:t>THƯ GIÃN</a:t>
            </a:r>
          </a:p>
        </p:txBody>
      </p:sp>
      <p:pic>
        <p:nvPicPr>
          <p:cNvPr id="4" name="图片 4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83265" flipH="1">
            <a:off x="7981110" y="132510"/>
            <a:ext cx="1885815" cy="1885815"/>
          </a:xfrm>
          <a:prstGeom prst="rect">
            <a:avLst/>
          </a:prstGeom>
        </p:spPr>
      </p:pic>
      <p:pic>
        <p:nvPicPr>
          <p:cNvPr id="5" name="图片 5">
            <a:extLst>
              <a:ext uri="{FF2B5EF4-FFF2-40B4-BE49-F238E27FC236}">
                <a16:creationId xmlns:a16="http://schemas.microsoft.com/office/drawing/2014/main" id="{5A2F1B6D-9D15-4C84-A8B6-F0482B2E139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320" y="3200401"/>
            <a:ext cx="3048000" cy="326430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92427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97" r="60085"/>
          <a:stretch/>
        </p:blipFill>
        <p:spPr>
          <a:xfrm>
            <a:off x="214601" y="2827006"/>
            <a:ext cx="3544865" cy="38681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415745" y="322986"/>
            <a:ext cx="1246800" cy="698585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+mj-lt"/>
                <a:cs typeface="Times New Roman" panose="02020603050405020304" pitchFamily="18" charset="0"/>
              </a:rPr>
              <a:t>BÀI 2: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72464" y="410668"/>
            <a:ext cx="1323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j-lt"/>
                <a:cs typeface="Times New Roman" panose="02020603050405020304" pitchFamily="18" charset="0"/>
              </a:rPr>
              <a:t>ĐỌC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0741DF-BEEE-4C10-8268-F5A17C6BF855}"/>
              </a:ext>
            </a:extLst>
          </p:cNvPr>
          <p:cNvSpPr txBox="1"/>
          <p:nvPr/>
        </p:nvSpPr>
        <p:spPr>
          <a:xfrm>
            <a:off x="4356224" y="385907"/>
            <a:ext cx="4974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Tết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đang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vào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nhà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5746B0-9CDD-4AEE-AF17-F5505D15E9D6}"/>
              </a:ext>
            </a:extLst>
          </p:cNvPr>
          <p:cNvSpPr txBox="1"/>
          <p:nvPr/>
        </p:nvSpPr>
        <p:spPr>
          <a:xfrm>
            <a:off x="3069772" y="1174756"/>
            <a:ext cx="364968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Hoa</a:t>
            </a:r>
            <a:r>
              <a:rPr lang="en-US" sz="2800" dirty="0"/>
              <a:t> </a:t>
            </a:r>
            <a:r>
              <a:rPr lang="en-US" sz="2800" dirty="0" err="1"/>
              <a:t>đào</a:t>
            </a:r>
            <a:r>
              <a:rPr lang="en-US" sz="2800" dirty="0"/>
              <a:t> </a:t>
            </a:r>
            <a:r>
              <a:rPr lang="en-US" sz="2800" dirty="0" err="1"/>
              <a:t>trước</a:t>
            </a:r>
            <a:r>
              <a:rPr lang="en-US" sz="2800" dirty="0"/>
              <a:t> </a:t>
            </a:r>
            <a:r>
              <a:rPr lang="en-US" sz="2800" dirty="0" err="1"/>
              <a:t>ngõ</a:t>
            </a:r>
            <a:endParaRPr lang="en-US" sz="2800" dirty="0"/>
          </a:p>
          <a:p>
            <a:r>
              <a:rPr lang="en-US" sz="2800" dirty="0" err="1"/>
              <a:t>Cười</a:t>
            </a:r>
            <a:r>
              <a:rPr lang="en-US" sz="2800" dirty="0"/>
              <a:t> </a:t>
            </a:r>
            <a:r>
              <a:rPr lang="en-US" sz="2800" dirty="0" err="1"/>
              <a:t>tươi</a:t>
            </a:r>
            <a:r>
              <a:rPr lang="en-US" sz="2800" dirty="0"/>
              <a:t> </a:t>
            </a:r>
            <a:r>
              <a:rPr lang="en-US" sz="2800" dirty="0" err="1"/>
              <a:t>sáng</a:t>
            </a:r>
            <a:r>
              <a:rPr lang="en-US" sz="2800" dirty="0"/>
              <a:t> </a:t>
            </a:r>
            <a:r>
              <a:rPr lang="en-US" sz="2800" dirty="0" err="1"/>
              <a:t>hồng</a:t>
            </a:r>
            <a:endParaRPr lang="en-US" sz="2800" dirty="0"/>
          </a:p>
          <a:p>
            <a:r>
              <a:rPr lang="en-US" sz="2800" dirty="0" err="1"/>
              <a:t>Hoa</a:t>
            </a:r>
            <a:r>
              <a:rPr lang="en-US" sz="2800" dirty="0"/>
              <a:t> </a:t>
            </a:r>
            <a:r>
              <a:rPr lang="en-US" sz="2800" dirty="0" err="1"/>
              <a:t>mai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vườn</a:t>
            </a:r>
            <a:endParaRPr lang="en-US" sz="2800" dirty="0"/>
          </a:p>
          <a:p>
            <a:r>
              <a:rPr lang="en-US" sz="2800" dirty="0"/>
              <a:t>Lung </a:t>
            </a:r>
            <a:r>
              <a:rPr lang="en-US" sz="2800" dirty="0" err="1"/>
              <a:t>linh</a:t>
            </a:r>
            <a:r>
              <a:rPr lang="en-US" sz="2800" dirty="0"/>
              <a:t> </a:t>
            </a:r>
            <a:r>
              <a:rPr lang="en-US" sz="2800" dirty="0" err="1"/>
              <a:t>cánh</a:t>
            </a:r>
            <a:r>
              <a:rPr lang="en-US" sz="2800" dirty="0"/>
              <a:t> </a:t>
            </a:r>
            <a:r>
              <a:rPr lang="en-US" sz="2800" dirty="0" err="1"/>
              <a:t>trắng</a:t>
            </a:r>
            <a:endParaRPr lang="en-US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9F7AB8-AFF5-498A-B2E3-A3C6114E878C}"/>
              </a:ext>
            </a:extLst>
          </p:cNvPr>
          <p:cNvSpPr txBox="1"/>
          <p:nvPr/>
        </p:nvSpPr>
        <p:spPr>
          <a:xfrm>
            <a:off x="5381421" y="3027018"/>
            <a:ext cx="322917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Sân</a:t>
            </a:r>
            <a:r>
              <a:rPr lang="en-US" sz="2800" dirty="0"/>
              <a:t> </a:t>
            </a:r>
            <a:r>
              <a:rPr lang="en-US" sz="2800" dirty="0" err="1"/>
              <a:t>nhà</a:t>
            </a:r>
            <a:r>
              <a:rPr lang="en-US" sz="2800" dirty="0"/>
              <a:t> </a:t>
            </a:r>
            <a:r>
              <a:rPr lang="en-US" sz="2800" dirty="0" err="1"/>
              <a:t>đầy</a:t>
            </a:r>
            <a:r>
              <a:rPr lang="en-US" sz="2800" dirty="0"/>
              <a:t> </a:t>
            </a:r>
            <a:r>
              <a:rPr lang="en-US" sz="2800" dirty="0" err="1"/>
              <a:t>nắng</a:t>
            </a:r>
            <a:endParaRPr lang="en-US" sz="2800" dirty="0"/>
          </a:p>
          <a:p>
            <a:r>
              <a:rPr lang="en-US" sz="2800" dirty="0" err="1"/>
              <a:t>Mẹ</a:t>
            </a:r>
            <a:r>
              <a:rPr lang="en-US" sz="2800" dirty="0"/>
              <a:t> </a:t>
            </a:r>
            <a:r>
              <a:rPr lang="en-US" sz="2800" dirty="0" err="1"/>
              <a:t>phơi</a:t>
            </a:r>
            <a:r>
              <a:rPr lang="en-US" sz="2800" dirty="0"/>
              <a:t> </a:t>
            </a:r>
            <a:r>
              <a:rPr lang="en-US" sz="2800" dirty="0" err="1"/>
              <a:t>áo</a:t>
            </a:r>
            <a:r>
              <a:rPr lang="en-US" sz="2800" dirty="0"/>
              <a:t> </a:t>
            </a:r>
            <a:r>
              <a:rPr lang="en-US" sz="2800" dirty="0" err="1"/>
              <a:t>hoa</a:t>
            </a:r>
            <a:endParaRPr lang="en-US" sz="2800" dirty="0"/>
          </a:p>
          <a:p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dán</a:t>
            </a:r>
            <a:r>
              <a:rPr lang="en-US" sz="2800" dirty="0"/>
              <a:t> </a:t>
            </a:r>
            <a:r>
              <a:rPr lang="en-US" sz="2800" dirty="0" err="1"/>
              <a:t>tranh</a:t>
            </a:r>
            <a:r>
              <a:rPr lang="en-US" sz="2800" dirty="0"/>
              <a:t> </a:t>
            </a:r>
            <a:r>
              <a:rPr lang="en-US" sz="2800" dirty="0" err="1"/>
              <a:t>gà</a:t>
            </a:r>
            <a:endParaRPr lang="en-US" sz="2800" dirty="0"/>
          </a:p>
          <a:p>
            <a:r>
              <a:rPr lang="en-US" sz="2800" dirty="0" err="1"/>
              <a:t>Ông</a:t>
            </a:r>
            <a:r>
              <a:rPr lang="en-US" sz="2800" dirty="0"/>
              <a:t> </a:t>
            </a:r>
            <a:r>
              <a:rPr lang="en-US" sz="2800" dirty="0" err="1"/>
              <a:t>treo</a:t>
            </a:r>
            <a:r>
              <a:rPr lang="en-US" sz="2800" dirty="0"/>
              <a:t> </a:t>
            </a:r>
            <a:r>
              <a:rPr lang="en-US" sz="2800" dirty="0" err="1"/>
              <a:t>câu</a:t>
            </a:r>
            <a:r>
              <a:rPr lang="en-US" sz="2800" dirty="0"/>
              <a:t> </a:t>
            </a:r>
            <a:r>
              <a:rPr lang="en-US" sz="2800" dirty="0" err="1"/>
              <a:t>đối</a:t>
            </a:r>
            <a:endParaRPr lang="en-US" sz="2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0B3E3AD-4C10-4EF0-B285-B370D72EBEAC}"/>
              </a:ext>
            </a:extLst>
          </p:cNvPr>
          <p:cNvSpPr txBox="1"/>
          <p:nvPr/>
        </p:nvSpPr>
        <p:spPr>
          <a:xfrm>
            <a:off x="7917792" y="4761084"/>
            <a:ext cx="322917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Tết</a:t>
            </a:r>
            <a:r>
              <a:rPr lang="en-US" sz="2800" dirty="0"/>
              <a:t> </a:t>
            </a:r>
            <a:r>
              <a:rPr lang="en-US" sz="2800" dirty="0" err="1"/>
              <a:t>đang</a:t>
            </a:r>
            <a:r>
              <a:rPr lang="en-US" sz="2800" dirty="0"/>
              <a:t> </a:t>
            </a:r>
            <a:r>
              <a:rPr lang="en-US" sz="2800" dirty="0" err="1"/>
              <a:t>vào</a:t>
            </a:r>
            <a:r>
              <a:rPr lang="en-US" sz="2800" dirty="0"/>
              <a:t> </a:t>
            </a:r>
            <a:r>
              <a:rPr lang="en-US" sz="2800" dirty="0" err="1"/>
              <a:t>nhà</a:t>
            </a:r>
            <a:endParaRPr lang="en-US" sz="2800" dirty="0"/>
          </a:p>
          <a:p>
            <a:r>
              <a:rPr lang="en-US" sz="2800" dirty="0" err="1"/>
              <a:t>Sắp</a:t>
            </a:r>
            <a:r>
              <a:rPr lang="en-US" sz="2800" dirty="0"/>
              <a:t> </a:t>
            </a:r>
            <a:r>
              <a:rPr lang="en-US" sz="2800" dirty="0" err="1"/>
              <a:t>thêm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tuổi</a:t>
            </a:r>
            <a:endParaRPr lang="en-US" sz="2800" dirty="0"/>
          </a:p>
          <a:p>
            <a:r>
              <a:rPr lang="en-US" sz="2800" dirty="0" err="1"/>
              <a:t>Đất</a:t>
            </a:r>
            <a:r>
              <a:rPr lang="en-US" sz="2800" dirty="0"/>
              <a:t> </a:t>
            </a:r>
            <a:r>
              <a:rPr lang="en-US" sz="2800" dirty="0" err="1"/>
              <a:t>trời</a:t>
            </a:r>
            <a:r>
              <a:rPr lang="en-US" sz="2800" dirty="0"/>
              <a:t> </a:t>
            </a:r>
            <a:r>
              <a:rPr lang="en-US" sz="2800" dirty="0" err="1"/>
              <a:t>nở</a:t>
            </a:r>
            <a:r>
              <a:rPr lang="en-US" sz="2800" dirty="0"/>
              <a:t> </a:t>
            </a:r>
            <a:r>
              <a:rPr lang="en-US" sz="2800" dirty="0" err="1"/>
              <a:t>hoa</a:t>
            </a:r>
            <a:r>
              <a:rPr lang="en-US" sz="2800" dirty="0"/>
              <a:t>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3925152-580B-4C53-B2FA-4752677951A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56" r="-2183" b="42116"/>
          <a:stretch/>
        </p:blipFill>
        <p:spPr>
          <a:xfrm>
            <a:off x="8549162" y="322986"/>
            <a:ext cx="3581400" cy="39696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6" name="Straight Connector 5"/>
          <p:cNvCxnSpPr/>
          <p:nvPr/>
        </p:nvCxnSpPr>
        <p:spPr>
          <a:xfrm>
            <a:off x="6063049" y="3902007"/>
            <a:ext cx="642552" cy="82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8569410" y="6071286"/>
            <a:ext cx="521045" cy="139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834714" y="1616007"/>
            <a:ext cx="642552" cy="82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761153" y="3910245"/>
            <a:ext cx="35810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9330995" y="5207705"/>
            <a:ext cx="642552" cy="82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7415458" y="3494100"/>
            <a:ext cx="76429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27294">
        <p:random/>
      </p:transition>
    </mc:Choice>
    <mc:Fallback xmlns="">
      <p:transition spd="slow" advTm="127294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33937" y="619364"/>
            <a:ext cx="1903956" cy="85177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+mj-lt"/>
                <a:cs typeface="UTM Avo" panose="02040603050506020204" charset="0"/>
              </a:rPr>
              <a:t>BÀI 3:</a:t>
            </a:r>
          </a:p>
        </p:txBody>
      </p:sp>
      <p:sp>
        <p:nvSpPr>
          <p:cNvPr id="6" name="Oval 5"/>
          <p:cNvSpPr/>
          <p:nvPr/>
        </p:nvSpPr>
        <p:spPr>
          <a:xfrm>
            <a:off x="2811475" y="2041987"/>
            <a:ext cx="6779121" cy="1903957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+mj-lt"/>
                <a:cs typeface="UTM Avo" panose="02040603050506020204" charset="0"/>
              </a:rPr>
              <a:t>phơi</a:t>
            </a:r>
            <a:r>
              <a:rPr lang="en-US" sz="2800" b="1" dirty="0">
                <a:solidFill>
                  <a:schemeClr val="tx1"/>
                </a:solidFill>
                <a:latin typeface="+mj-lt"/>
                <a:cs typeface="UTM Avo" panose="02040603050506020204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+mj-lt"/>
                <a:cs typeface="UTM Avo" panose="02040603050506020204" charset="0"/>
              </a:rPr>
              <a:t>trời</a:t>
            </a:r>
            <a:r>
              <a:rPr lang="en-US" sz="2800" b="1" dirty="0">
                <a:solidFill>
                  <a:schemeClr val="tx1"/>
                </a:solidFill>
                <a:latin typeface="+mj-lt"/>
                <a:cs typeface="UTM Avo" panose="02040603050506020204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+mj-lt"/>
                <a:cs typeface="UTM Avo" panose="02040603050506020204" charset="0"/>
              </a:rPr>
              <a:t>vào</a:t>
            </a:r>
            <a:r>
              <a:rPr lang="en-US" sz="2800" b="1" dirty="0">
                <a:solidFill>
                  <a:schemeClr val="tx1"/>
                </a:solidFill>
                <a:latin typeface="+mj-lt"/>
                <a:cs typeface="UTM Avo" panose="02040603050506020204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+mj-lt"/>
                <a:cs typeface="UTM Avo" panose="02040603050506020204" charset="0"/>
              </a:rPr>
              <a:t>đào</a:t>
            </a:r>
            <a:r>
              <a:rPr lang="en-US" sz="2800" b="1" dirty="0">
                <a:solidFill>
                  <a:schemeClr val="tx1"/>
                </a:solidFill>
                <a:latin typeface="+mj-lt"/>
                <a:cs typeface="UTM Avo" panose="02040603050506020204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+mj-lt"/>
                <a:cs typeface="UTM Avo" panose="02040603050506020204" charset="0"/>
              </a:rPr>
              <a:t>áo</a:t>
            </a:r>
            <a:r>
              <a:rPr lang="en-US" sz="2800" b="1" dirty="0">
                <a:solidFill>
                  <a:schemeClr val="tx1"/>
                </a:solidFill>
                <a:latin typeface="+mj-lt"/>
                <a:cs typeface="UTM Avo" panose="02040603050506020204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+mj-lt"/>
                <a:cs typeface="UTM Avo" panose="02040603050506020204" charset="0"/>
              </a:rPr>
              <a:t>trắng</a:t>
            </a:r>
            <a:r>
              <a:rPr lang="en-US" sz="2800" b="1" dirty="0">
                <a:solidFill>
                  <a:schemeClr val="tx1"/>
                </a:solidFill>
                <a:latin typeface="+mj-lt"/>
                <a:cs typeface="UTM Avo" panose="02040603050506020204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+mj-lt"/>
                <a:cs typeface="UTM Avo" panose="02040603050506020204" charset="0"/>
              </a:rPr>
              <a:t>nắng</a:t>
            </a:r>
            <a:r>
              <a:rPr lang="en-US" sz="2800" b="1" dirty="0">
                <a:solidFill>
                  <a:schemeClr val="tx1"/>
                </a:solidFill>
                <a:latin typeface="+mj-lt"/>
                <a:cs typeface="UTM Avo" panose="02040603050506020204" charset="0"/>
              </a:rPr>
              <a:t> 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4259">
        <p:random/>
      </p:transition>
    </mc:Choice>
    <mc:Fallback xmlns="">
      <p:transition spd="slow" advTm="24259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97" r="60085"/>
          <a:stretch/>
        </p:blipFill>
        <p:spPr>
          <a:xfrm>
            <a:off x="214601" y="2827006"/>
            <a:ext cx="3544865" cy="38681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415745" y="322986"/>
            <a:ext cx="1232946" cy="698585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prstClr val="white"/>
                </a:solidFill>
                <a:cs typeface="Times New Roman" panose="02020603050405020304" pitchFamily="18" charset="0"/>
              </a:rPr>
              <a:t>BÀI 2: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72464" y="410668"/>
            <a:ext cx="12261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cs typeface="Times New Roman" panose="02020603050405020304" pitchFamily="18" charset="0"/>
              </a:rPr>
              <a:t>ĐỌC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0741DF-BEEE-4C10-8268-F5A17C6BF855}"/>
              </a:ext>
            </a:extLst>
          </p:cNvPr>
          <p:cNvSpPr txBox="1"/>
          <p:nvPr/>
        </p:nvSpPr>
        <p:spPr>
          <a:xfrm>
            <a:off x="4356224" y="385907"/>
            <a:ext cx="4974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Tết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đang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vào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nhà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5746B0-9CDD-4AEE-AF17-F5505D15E9D6}"/>
              </a:ext>
            </a:extLst>
          </p:cNvPr>
          <p:cNvSpPr txBox="1"/>
          <p:nvPr/>
        </p:nvSpPr>
        <p:spPr>
          <a:xfrm>
            <a:off x="3069772" y="1174756"/>
            <a:ext cx="369124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accent1"/>
                </a:solidFill>
              </a:rPr>
              <a:t>Hoa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 err="1">
                <a:solidFill>
                  <a:schemeClr val="accent1"/>
                </a:solidFill>
              </a:rPr>
              <a:t>đào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 err="1">
                <a:solidFill>
                  <a:schemeClr val="accent1"/>
                </a:solidFill>
              </a:rPr>
              <a:t>trước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 err="1">
                <a:solidFill>
                  <a:schemeClr val="accent1"/>
                </a:solidFill>
              </a:rPr>
              <a:t>ngõ</a:t>
            </a:r>
            <a:endParaRPr lang="en-US" sz="2800" dirty="0">
              <a:solidFill>
                <a:schemeClr val="accent1"/>
              </a:solidFill>
            </a:endParaRPr>
          </a:p>
          <a:p>
            <a:r>
              <a:rPr lang="en-US" sz="2800" dirty="0" err="1">
                <a:solidFill>
                  <a:schemeClr val="accent1"/>
                </a:solidFill>
              </a:rPr>
              <a:t>Cười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 err="1">
                <a:solidFill>
                  <a:schemeClr val="accent1"/>
                </a:solidFill>
              </a:rPr>
              <a:t>tươi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 err="1">
                <a:solidFill>
                  <a:schemeClr val="accent1"/>
                </a:solidFill>
              </a:rPr>
              <a:t>sáng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 err="1">
                <a:solidFill>
                  <a:schemeClr val="accent1"/>
                </a:solidFill>
              </a:rPr>
              <a:t>hồng</a:t>
            </a:r>
            <a:endParaRPr lang="en-US" sz="2800" dirty="0">
              <a:solidFill>
                <a:schemeClr val="accent1"/>
              </a:solidFill>
            </a:endParaRPr>
          </a:p>
          <a:p>
            <a:r>
              <a:rPr lang="en-US" sz="2800" dirty="0" err="1">
                <a:solidFill>
                  <a:schemeClr val="accent1"/>
                </a:solidFill>
              </a:rPr>
              <a:t>Hoa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 err="1">
                <a:solidFill>
                  <a:schemeClr val="accent1"/>
                </a:solidFill>
              </a:rPr>
              <a:t>mai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 err="1">
                <a:solidFill>
                  <a:schemeClr val="accent1"/>
                </a:solidFill>
              </a:rPr>
              <a:t>trong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 err="1">
                <a:solidFill>
                  <a:schemeClr val="accent1"/>
                </a:solidFill>
              </a:rPr>
              <a:t>vườn</a:t>
            </a:r>
            <a:endParaRPr lang="en-US" sz="2800" dirty="0">
              <a:solidFill>
                <a:schemeClr val="accent1"/>
              </a:solidFill>
            </a:endParaRPr>
          </a:p>
          <a:p>
            <a:r>
              <a:rPr lang="en-US" sz="2800" dirty="0">
                <a:solidFill>
                  <a:schemeClr val="accent1"/>
                </a:solidFill>
              </a:rPr>
              <a:t>Lung </a:t>
            </a:r>
            <a:r>
              <a:rPr lang="en-US" sz="2800" dirty="0" err="1">
                <a:solidFill>
                  <a:schemeClr val="accent1"/>
                </a:solidFill>
              </a:rPr>
              <a:t>linh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 err="1">
                <a:solidFill>
                  <a:schemeClr val="accent1"/>
                </a:solidFill>
              </a:rPr>
              <a:t>cánh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 err="1">
                <a:solidFill>
                  <a:schemeClr val="accent1"/>
                </a:solidFill>
              </a:rPr>
              <a:t>trắng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9F7AB8-AFF5-498A-B2E3-A3C6114E878C}"/>
              </a:ext>
            </a:extLst>
          </p:cNvPr>
          <p:cNvSpPr txBox="1"/>
          <p:nvPr/>
        </p:nvSpPr>
        <p:spPr>
          <a:xfrm>
            <a:off x="5381421" y="3027018"/>
            <a:ext cx="322917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7030A0"/>
                </a:solidFill>
              </a:rPr>
              <a:t>Sân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nhà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đầy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nắng</a:t>
            </a:r>
            <a:endParaRPr lang="en-US" sz="2800" dirty="0">
              <a:solidFill>
                <a:srgbClr val="7030A0"/>
              </a:solidFill>
            </a:endParaRPr>
          </a:p>
          <a:p>
            <a:r>
              <a:rPr lang="en-US" sz="2800" dirty="0" err="1">
                <a:solidFill>
                  <a:srgbClr val="7030A0"/>
                </a:solidFill>
              </a:rPr>
              <a:t>Mẹ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phơi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áo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hoa</a:t>
            </a:r>
            <a:endParaRPr lang="en-US" sz="2800" dirty="0">
              <a:solidFill>
                <a:srgbClr val="7030A0"/>
              </a:solidFill>
            </a:endParaRPr>
          </a:p>
          <a:p>
            <a:r>
              <a:rPr lang="en-US" sz="2800" dirty="0" err="1">
                <a:solidFill>
                  <a:srgbClr val="7030A0"/>
                </a:solidFill>
              </a:rPr>
              <a:t>Em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dán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tranh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gà</a:t>
            </a:r>
            <a:endParaRPr lang="en-US" sz="2800" dirty="0">
              <a:solidFill>
                <a:srgbClr val="7030A0"/>
              </a:solidFill>
            </a:endParaRPr>
          </a:p>
          <a:p>
            <a:r>
              <a:rPr lang="en-US" sz="2800" dirty="0" err="1">
                <a:solidFill>
                  <a:srgbClr val="7030A0"/>
                </a:solidFill>
              </a:rPr>
              <a:t>Ông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treo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câu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đối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0B3E3AD-4C10-4EF0-B285-B370D72EBEAC}"/>
              </a:ext>
            </a:extLst>
          </p:cNvPr>
          <p:cNvSpPr txBox="1"/>
          <p:nvPr/>
        </p:nvSpPr>
        <p:spPr>
          <a:xfrm>
            <a:off x="7917792" y="4761084"/>
            <a:ext cx="322917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B050"/>
                </a:solidFill>
              </a:rPr>
              <a:t>Tết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đang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vào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nhà</a:t>
            </a:r>
            <a:endParaRPr lang="en-US" sz="2800" dirty="0">
              <a:solidFill>
                <a:srgbClr val="00B050"/>
              </a:solidFill>
            </a:endParaRPr>
          </a:p>
          <a:p>
            <a:r>
              <a:rPr lang="en-US" sz="2800" dirty="0" err="1">
                <a:solidFill>
                  <a:srgbClr val="00B050"/>
                </a:solidFill>
              </a:rPr>
              <a:t>Sắp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thêm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một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tuổi</a:t>
            </a:r>
            <a:endParaRPr lang="en-US" sz="2800" dirty="0">
              <a:solidFill>
                <a:srgbClr val="00B050"/>
              </a:solidFill>
            </a:endParaRPr>
          </a:p>
          <a:p>
            <a:r>
              <a:rPr lang="en-US" sz="2800" dirty="0" err="1">
                <a:solidFill>
                  <a:srgbClr val="00B050"/>
                </a:solidFill>
              </a:rPr>
              <a:t>Đất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trời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nở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hoa</a:t>
            </a:r>
            <a:r>
              <a:rPr lang="en-US" sz="2800" dirty="0">
                <a:solidFill>
                  <a:srgbClr val="00B050"/>
                </a:solidFill>
              </a:rPr>
              <a:t>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3925152-580B-4C53-B2FA-4752677951A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56" r="-2183" b="42116"/>
          <a:stretch/>
        </p:blipFill>
        <p:spPr>
          <a:xfrm>
            <a:off x="8549162" y="322986"/>
            <a:ext cx="3581400" cy="39696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85984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95176">
        <p:random/>
      </p:transition>
    </mc:Choice>
    <mc:Fallback xmlns="">
      <p:transition spd="slow" advTm="95176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xplosion 2 3"/>
          <p:cNvSpPr/>
          <p:nvPr/>
        </p:nvSpPr>
        <p:spPr>
          <a:xfrm>
            <a:off x="609599" y="552093"/>
            <a:ext cx="3323590" cy="1381760"/>
          </a:xfrm>
          <a:prstGeom prst="cloud">
            <a:avLst/>
          </a:prstGeom>
          <a:solidFill>
            <a:srgbClr val="DF93E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+mj-lt"/>
                <a:cs typeface="UTM Avo" panose="02040603050506020204" charset="0"/>
              </a:rPr>
              <a:t>CHIA SẺ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99920" y="1969622"/>
            <a:ext cx="80556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+mj-lt"/>
                <a:cs typeface="UTM Avo" panose="02040603050506020204" charset="0"/>
              </a:rPr>
              <a:t>1.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UTM Avo" panose="02040603050506020204" charset="0"/>
              </a:rPr>
              <a:t>Loài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UTM Avo" panose="02040603050506020204" charset="0"/>
              </a:rPr>
              <a:t>hoa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UTM Avo" panose="02040603050506020204" charset="0"/>
              </a:rPr>
              <a:t>nào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UTM Avo" panose="02040603050506020204" charset="0"/>
              </a:rPr>
              <a:t>được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UTM Avo" panose="02040603050506020204" charset="0"/>
              </a:rPr>
              <a:t>nói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UTM Avo" panose="02040603050506020204" charset="0"/>
              </a:rPr>
              <a:t>tới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UTM Avo" panose="02040603050506020204" charset="0"/>
              </a:rPr>
              <a:t>trong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UTM Avo" panose="02040603050506020204" charset="0"/>
              </a:rPr>
              <a:t>bài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UTM Avo" panose="02040603050506020204" charset="0"/>
              </a:rPr>
              <a:t>thơ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UTM Avo" panose="02040603050506020204" charset="0"/>
              </a:rPr>
              <a:t>?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99920" y="2735519"/>
            <a:ext cx="8176260" cy="1032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2.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Tìm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những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từ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ngữ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miêu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tả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vẻ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đẹp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của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loài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hoa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đó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.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Gia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đình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bạn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nhỏ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làm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gì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để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chuẩn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bị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đón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Tết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?</a:t>
            </a:r>
            <a:endParaRPr lang="en-US" sz="2800" dirty="0">
              <a:solidFill>
                <a:srgbClr val="0070C0"/>
              </a:solidFill>
              <a:latin typeface="+mj-lt"/>
              <a:ea typeface="Calibri" panose="020F0502020204030204"/>
              <a:cs typeface="UTM Avo" panose="0204060305050602020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99920" y="4253093"/>
            <a:ext cx="86671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3.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Còn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gia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đình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em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thường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làm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gì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để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chuẩn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bị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đón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Tết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? </a:t>
            </a:r>
            <a:endParaRPr lang="en-US" sz="2800" dirty="0">
              <a:solidFill>
                <a:srgbClr val="0070C0"/>
              </a:solidFill>
              <a:latin typeface="+mj-lt"/>
              <a:cs typeface="UTM Avo" panose="0204060305050602020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99920" y="5260976"/>
            <a:ext cx="7867650" cy="537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4.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Em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có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thích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Tết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không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?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Vì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sao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em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thích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Tết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?</a:t>
            </a:r>
            <a:endParaRPr lang="en-US" sz="2800" dirty="0">
              <a:solidFill>
                <a:srgbClr val="0070C0"/>
              </a:solidFill>
              <a:latin typeface="+mj-lt"/>
              <a:ea typeface="Calibri" panose="020F0502020204030204"/>
              <a:cs typeface="UTM Avo" panose="0204060305050602020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21237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9940">
        <p:random/>
      </p:transition>
    </mc:Choice>
    <mc:Fallback xmlns="">
      <p:transition spd="slow" advTm="6994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|6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3|1.4|2.8|3.4|1.3|1.2|2.7|1.5|1.5|2.2|1.5|1.5|2.6|1.5|1.7|1.7|1.4|1.5|2.5|1.1|1.6|1.7|1.6|1.5|1.9|1.7|0.6|1.2|1.5|1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4.8|13.9|17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3|12|8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9|10.9|35.3|4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4.8|13.9|17.9"/>
</p:tagLst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8_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190</TotalTime>
  <Words>476</Words>
  <Application>Microsoft Office PowerPoint</Application>
  <PresentationFormat>Widescreen</PresentationFormat>
  <Paragraphs>191</Paragraphs>
  <Slides>12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12</vt:i4>
      </vt:variant>
    </vt:vector>
  </HeadingPairs>
  <TitlesOfParts>
    <vt:vector size="26" baseType="lpstr">
      <vt:lpstr>等线</vt:lpstr>
      <vt:lpstr>微软雅黑</vt:lpstr>
      <vt:lpstr>Arial</vt:lpstr>
      <vt:lpstr>Arial-Rounded</vt:lpstr>
      <vt:lpstr>Calibri</vt:lpstr>
      <vt:lpstr>DFPOP1-W9</vt:lpstr>
      <vt:lpstr>HP001 5 hàng 1 ô ly</vt:lpstr>
      <vt:lpstr>UTM Avo</vt:lpstr>
      <vt:lpstr>UTM Avo</vt:lpstr>
      <vt:lpstr>2_Office Theme</vt:lpstr>
      <vt:lpstr>3_Office Theme</vt:lpstr>
      <vt:lpstr>自定义设计方案</vt:lpstr>
      <vt:lpstr>3_Office 主题​​</vt:lpstr>
      <vt:lpstr>18_Office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Duyen</dc:creator>
  <cp:lastModifiedBy>Thu Thieu Thi Van</cp:lastModifiedBy>
  <cp:revision>49</cp:revision>
  <dcterms:created xsi:type="dcterms:W3CDTF">2020-08-06T11:51:00Z</dcterms:created>
  <dcterms:modified xsi:type="dcterms:W3CDTF">2022-01-11T11:39:22Z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1033-11.2.0.9718</vt:lpwstr>
  </property>
</Properties>
</file>