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8" r:id="rId3"/>
    <p:sldId id="289" r:id="rId4"/>
    <p:sldId id="290" r:id="rId5"/>
    <p:sldId id="262" r:id="rId6"/>
    <p:sldId id="257" r:id="rId7"/>
    <p:sldId id="270" r:id="rId8"/>
    <p:sldId id="272" r:id="rId9"/>
    <p:sldId id="259" r:id="rId10"/>
    <p:sldId id="274" r:id="rId11"/>
    <p:sldId id="275" r:id="rId12"/>
    <p:sldId id="258" r:id="rId13"/>
    <p:sldId id="260" r:id="rId14"/>
    <p:sldId id="276" r:id="rId15"/>
    <p:sldId id="277" r:id="rId16"/>
    <p:sldId id="279" r:id="rId17"/>
    <p:sldId id="264" r:id="rId18"/>
    <p:sldId id="280" r:id="rId19"/>
    <p:sldId id="281" r:id="rId20"/>
    <p:sldId id="282" r:id="rId21"/>
    <p:sldId id="283" r:id="rId22"/>
    <p:sldId id="286" r:id="rId23"/>
    <p:sldId id="285" r:id="rId24"/>
    <p:sldId id="265" r:id="rId25"/>
    <p:sldId id="278" r:id="rId26"/>
    <p:sldId id="271" r:id="rId27"/>
    <p:sldId id="267" r:id="rId28"/>
    <p:sldId id="292" r:id="rId29"/>
    <p:sldId id="263" r:id="rId30"/>
    <p:sldId id="287" r:id="rId31"/>
    <p:sldId id="269" r:id="rId32"/>
  </p:sldIdLst>
  <p:sldSz cx="18288000" cy="10287000"/>
  <p:notesSz cx="6858000" cy="9144000"/>
  <p:embeddedFontLst>
    <p:embeddedFont>
      <p:font typeface="SimSun" panose="02010600030101010101" pitchFamily="2" charset="-122"/>
      <p:regular r:id="rId33"/>
    </p:embeddedFont>
    <p:embeddedFont>
      <p:font typeface="SimSun" panose="02010600030101010101" pitchFamily="2" charset="-122"/>
      <p:regular r:id="rId33"/>
    </p:embeddedFont>
    <p:embeddedFont>
      <p:font typeface="VNI-Times" panose="020B0604020202020204"/>
      <p:regular r:id="rId34"/>
      <p:bold r:id="rId35"/>
      <p:italic r:id="rId36"/>
      <p:boldItalic r:id="rId37"/>
    </p:embeddedFont>
    <p:embeddedFont>
      <p:font typeface="Gaegu Light Bold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5.png"/><Relationship Id="rId4" Type="http://schemas.openxmlformats.org/officeDocument/2006/relationships/image" Target="../media/image71.sv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50.png"/><Relationship Id="rId10" Type="http://schemas.openxmlformats.org/officeDocument/2006/relationships/image" Target="../media/image67.svg"/><Relationship Id="rId4" Type="http://schemas.openxmlformats.org/officeDocument/2006/relationships/image" Target="../media/image83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1.png"/><Relationship Id="rId10" Type="http://schemas.openxmlformats.org/officeDocument/2006/relationships/image" Target="../media/image61.svg"/><Relationship Id="rId4" Type="http://schemas.openxmlformats.org/officeDocument/2006/relationships/image" Target="../media/image44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51.png"/><Relationship Id="rId4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3.svg"/><Relationship Id="rId7" Type="http://schemas.openxmlformats.org/officeDocument/2006/relationships/image" Target="../media/image5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71.svg"/><Relationship Id="rId4" Type="http://schemas.openxmlformats.org/officeDocument/2006/relationships/image" Target="../media/image39.pn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63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7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9.png"/><Relationship Id="rId10" Type="http://schemas.openxmlformats.org/officeDocument/2006/relationships/image" Target="../media/image109.svg"/><Relationship Id="rId4" Type="http://schemas.openxmlformats.org/officeDocument/2006/relationships/image" Target="../media/image73.sv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39.png"/><Relationship Id="rId7" Type="http://schemas.openxmlformats.org/officeDocument/2006/relationships/image" Target="../media/image7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10" Type="http://schemas.openxmlformats.org/officeDocument/2006/relationships/image" Target="../media/image113.svg"/><Relationship Id="rId4" Type="http://schemas.openxmlformats.org/officeDocument/2006/relationships/image" Target="../media/image71.svg"/><Relationship Id="rId9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49.png"/><Relationship Id="rId7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4.png"/><Relationship Id="rId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29.png"/><Relationship Id="rId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49.png"/><Relationship Id="rId7" Type="http://schemas.openxmlformats.org/officeDocument/2006/relationships/image" Target="../media/image7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4" Type="http://schemas.openxmlformats.org/officeDocument/2006/relationships/image" Target="../media/image83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Nhac/Ca_nhac/da%20chon/Copy%20of%20Dat%20nuoc%20tron%20niem%20vui.mp3" TargetMode="External"/><Relationship Id="rId4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39.png"/><Relationship Id="rId7" Type="http://schemas.openxmlformats.org/officeDocument/2006/relationships/image" Target="../media/image78.png"/><Relationship Id="rId12" Type="http://schemas.openxmlformats.org/officeDocument/2006/relationships/image" Target="../media/image12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79.png"/><Relationship Id="rId5" Type="http://schemas.openxmlformats.org/officeDocument/2006/relationships/image" Target="../media/image24.png"/><Relationship Id="rId10" Type="http://schemas.openxmlformats.org/officeDocument/2006/relationships/image" Target="../media/image61.svg"/><Relationship Id="rId4" Type="http://schemas.openxmlformats.org/officeDocument/2006/relationships/image" Target="../media/image71.sv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27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12" Type="http://schemas.openxmlformats.org/officeDocument/2006/relationships/image" Target="../media/image6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59.svg"/><Relationship Id="rId4" Type="http://schemas.openxmlformats.org/officeDocument/2006/relationships/image" Target="../media/image50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4.png"/><Relationship Id="rId10" Type="http://schemas.openxmlformats.org/officeDocument/2006/relationships/image" Target="../media/image67.svg"/><Relationship Id="rId4" Type="http://schemas.openxmlformats.org/officeDocument/2006/relationships/image" Target="../media/image50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16115" y="67196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26193" y="818638"/>
            <a:ext cx="13198984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65134" y="4466294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953950" y="-798435"/>
            <a:ext cx="4290560" cy="432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0419" y="923192"/>
            <a:ext cx="11260926" cy="2601356"/>
            <a:chOff x="0" y="0"/>
            <a:chExt cx="9594947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09277" cy="2248556"/>
            </a:xfrm>
            <a:custGeom>
              <a:avLst/>
              <a:gdLst/>
              <a:ahLst/>
              <a:cxnLst/>
              <a:rect l="l" t="t" r="r" b="b"/>
              <a:pathLst>
                <a:path w="96092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16205" y="6965"/>
                  </a:cubicBezTo>
                  <a:lnTo>
                    <a:pt x="8716205" y="6965"/>
                  </a:lnTo>
                  <a:cubicBezTo>
                    <a:pt x="8932953" y="16819"/>
                    <a:pt x="9137268" y="36481"/>
                    <a:pt x="9271456" y="101690"/>
                  </a:cubicBezTo>
                  <a:cubicBezTo>
                    <a:pt x="9527502" y="226120"/>
                    <a:pt x="9609277" y="459160"/>
                    <a:pt x="9603789" y="704684"/>
                  </a:cubicBezTo>
                  <a:cubicBezTo>
                    <a:pt x="9603789" y="704684"/>
                    <a:pt x="9560502" y="1013073"/>
                    <a:pt x="9567935" y="1248607"/>
                  </a:cubicBezTo>
                  <a:cubicBezTo>
                    <a:pt x="9575058" y="1396804"/>
                    <a:pt x="9582214" y="1592407"/>
                    <a:pt x="9582214" y="1592407"/>
                  </a:cubicBezTo>
                  <a:cubicBezTo>
                    <a:pt x="9565533" y="1808139"/>
                    <a:pt x="9450889" y="2018751"/>
                    <a:pt x="9254020" y="2130375"/>
                  </a:cubicBezTo>
                  <a:cubicBezTo>
                    <a:pt x="9103668" y="2215624"/>
                    <a:pt x="8905637" y="2230722"/>
                    <a:pt x="7080400" y="2219980"/>
                  </a:cubicBezTo>
                  <a:lnTo>
                    <a:pt x="7080298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7936" y="3920793"/>
            <a:ext cx="15736064" cy="5108907"/>
            <a:chOff x="0" y="0"/>
            <a:chExt cx="10187241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0201572" cy="4454962"/>
            </a:xfrm>
            <a:custGeom>
              <a:avLst/>
              <a:gdLst/>
              <a:ahLst/>
              <a:cxnLst/>
              <a:rect l="l" t="t" r="r" b="b"/>
              <a:pathLst>
                <a:path w="10201572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08499" y="6965"/>
                  </a:cubicBezTo>
                  <a:lnTo>
                    <a:pt x="9308500" y="6965"/>
                  </a:lnTo>
                  <a:cubicBezTo>
                    <a:pt x="9525247" y="16819"/>
                    <a:pt x="9729562" y="36481"/>
                    <a:pt x="9863751" y="101690"/>
                  </a:cubicBezTo>
                  <a:cubicBezTo>
                    <a:pt x="10119796" y="226120"/>
                    <a:pt x="10201572" y="459160"/>
                    <a:pt x="10196084" y="704684"/>
                  </a:cubicBezTo>
                  <a:cubicBezTo>
                    <a:pt x="10196084" y="704684"/>
                    <a:pt x="10152796" y="1013073"/>
                    <a:pt x="10160230" y="1248607"/>
                  </a:cubicBezTo>
                  <a:cubicBezTo>
                    <a:pt x="10167353" y="3603211"/>
                    <a:pt x="10174509" y="3798814"/>
                    <a:pt x="10174509" y="3798814"/>
                  </a:cubicBezTo>
                  <a:cubicBezTo>
                    <a:pt x="10157828" y="4014546"/>
                    <a:pt x="10043184" y="4225158"/>
                    <a:pt x="9846315" y="4336782"/>
                  </a:cubicBezTo>
                  <a:cubicBezTo>
                    <a:pt x="9695963" y="4422031"/>
                    <a:pt x="9497932" y="4437128"/>
                    <a:pt x="7552103" y="4426387"/>
                  </a:cubicBezTo>
                  <a:lnTo>
                    <a:pt x="7551994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3479963" y="4097359"/>
            <a:ext cx="4610701" cy="4886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12661150" y="771331"/>
            <a:ext cx="835523" cy="802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069" y="1080878"/>
            <a:ext cx="954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 err="1">
                <a:solidFill>
                  <a:srgbClr val="C00000"/>
                </a:solidFill>
              </a:rPr>
              <a:t>Xem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đoạn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phim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tài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liệu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và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trả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lời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câu</a:t>
            </a:r>
            <a:r>
              <a:rPr lang="en-US" sz="7200" i="1" dirty="0">
                <a:solidFill>
                  <a:srgbClr val="C00000"/>
                </a:solidFill>
              </a:rPr>
              <a:t> </a:t>
            </a:r>
            <a:r>
              <a:rPr lang="en-US" sz="7200" i="1" dirty="0" err="1">
                <a:solidFill>
                  <a:srgbClr val="C00000"/>
                </a:solidFill>
              </a:rPr>
              <a:t>hỏi</a:t>
            </a:r>
            <a:endParaRPr lang="en-US" sz="7200" dirty="0"/>
          </a:p>
        </p:txBody>
      </p:sp>
      <p:sp>
        <p:nvSpPr>
          <p:cNvPr id="14" name="Rectangle 13"/>
          <p:cNvSpPr/>
          <p:nvPr/>
        </p:nvSpPr>
        <p:spPr>
          <a:xfrm>
            <a:off x="1250582" y="4480106"/>
            <a:ext cx="15513480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Trận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bắt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đầu</a:t>
            </a:r>
            <a:r>
              <a:rPr lang="en-US" sz="5400" dirty="0">
                <a:latin typeface="+mj-lt"/>
              </a:rPr>
              <a:t> </a:t>
            </a:r>
            <a:r>
              <a:rPr lang="vi-VN" sz="5400" dirty="0">
                <a:latin typeface="+mj-lt"/>
              </a:rPr>
              <a:t>vào </a:t>
            </a:r>
            <a:r>
              <a:rPr lang="en-US" sz="5400" dirty="0" err="1">
                <a:latin typeface="+mj-lt"/>
              </a:rPr>
              <a:t>lúc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Vị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trọng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điểm</a:t>
            </a:r>
            <a:r>
              <a:rPr lang="en-US" sz="54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Quân</a:t>
            </a:r>
            <a:r>
              <a:rPr lang="en-US" sz="5400" dirty="0">
                <a:latin typeface="+mj-lt"/>
              </a:rPr>
              <a:t> ta </a:t>
            </a:r>
            <a:r>
              <a:rPr lang="en-US" sz="5400" dirty="0" err="1">
                <a:latin typeface="+mj-lt"/>
              </a:rPr>
              <a:t>đồng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những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3" name="tong tien cong ban full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5865"/>
            <a:ext cx="18288000" cy="1036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550849" flipH="1">
            <a:off x="-2120030" y="-965154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82077" y="463772"/>
            <a:ext cx="11517696" cy="3347054"/>
            <a:chOff x="0" y="0"/>
            <a:chExt cx="5849163" cy="3049455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863494" cy="3081509"/>
            </a:xfrm>
            <a:custGeom>
              <a:avLst/>
              <a:gdLst/>
              <a:ahLst/>
              <a:cxnLst/>
              <a:rect l="l" t="t" r="r" b="b"/>
              <a:pathLst>
                <a:path w="5863494" h="3081509">
                  <a:moveTo>
                    <a:pt x="63030" y="2487955"/>
                  </a:moveTo>
                  <a:cubicBezTo>
                    <a:pt x="63030" y="2487955"/>
                    <a:pt x="0" y="224139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970421" y="6965"/>
                  </a:cubicBezTo>
                  <a:lnTo>
                    <a:pt x="4970422" y="6965"/>
                  </a:lnTo>
                  <a:cubicBezTo>
                    <a:pt x="5187169" y="16819"/>
                    <a:pt x="5391484" y="36481"/>
                    <a:pt x="5525673" y="101690"/>
                  </a:cubicBezTo>
                  <a:cubicBezTo>
                    <a:pt x="5781719" y="226120"/>
                    <a:pt x="5863494" y="459160"/>
                    <a:pt x="5858006" y="704684"/>
                  </a:cubicBezTo>
                  <a:cubicBezTo>
                    <a:pt x="5858006" y="704684"/>
                    <a:pt x="5814718" y="1013073"/>
                    <a:pt x="5822151" y="1248607"/>
                  </a:cubicBezTo>
                  <a:cubicBezTo>
                    <a:pt x="5829275" y="2229757"/>
                    <a:pt x="5836431" y="2425360"/>
                    <a:pt x="5836431" y="2425360"/>
                  </a:cubicBezTo>
                  <a:cubicBezTo>
                    <a:pt x="5819750" y="2641092"/>
                    <a:pt x="5705106" y="2851704"/>
                    <a:pt x="5508237" y="2963328"/>
                  </a:cubicBezTo>
                  <a:cubicBezTo>
                    <a:pt x="5357885" y="3048577"/>
                    <a:pt x="5159854" y="3063674"/>
                    <a:pt x="4097258" y="3052933"/>
                  </a:cubicBezTo>
                  <a:lnTo>
                    <a:pt x="4097205" y="3052933"/>
                  </a:lnTo>
                  <a:cubicBezTo>
                    <a:pt x="645952" y="3047656"/>
                    <a:pt x="384604" y="3081509"/>
                    <a:pt x="254278" y="2972351"/>
                  </a:cubicBezTo>
                  <a:cubicBezTo>
                    <a:pt x="145767" y="2881466"/>
                    <a:pt x="81795" y="2688154"/>
                    <a:pt x="63030" y="2487955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02640" y="5028467"/>
            <a:ext cx="13699560" cy="5258533"/>
            <a:chOff x="0" y="0"/>
            <a:chExt cx="10924976" cy="3424034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10939306" cy="3456087"/>
            </a:xfrm>
            <a:custGeom>
              <a:avLst/>
              <a:gdLst/>
              <a:ahLst/>
              <a:cxnLst/>
              <a:rect l="l" t="t" r="r" b="b"/>
              <a:pathLst>
                <a:path w="10939306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046233" y="6965"/>
                  </a:cubicBezTo>
                  <a:lnTo>
                    <a:pt x="10046235" y="6965"/>
                  </a:lnTo>
                  <a:cubicBezTo>
                    <a:pt x="10262981" y="16819"/>
                    <a:pt x="10467297" y="36481"/>
                    <a:pt x="10601485" y="101690"/>
                  </a:cubicBezTo>
                  <a:cubicBezTo>
                    <a:pt x="10857531" y="226120"/>
                    <a:pt x="10939306" y="459160"/>
                    <a:pt x="10933819" y="704684"/>
                  </a:cubicBezTo>
                  <a:cubicBezTo>
                    <a:pt x="10933819" y="704684"/>
                    <a:pt x="10890531" y="1013073"/>
                    <a:pt x="10897964" y="1248607"/>
                  </a:cubicBezTo>
                  <a:cubicBezTo>
                    <a:pt x="10905087" y="2604335"/>
                    <a:pt x="10912244" y="2799938"/>
                    <a:pt x="10912244" y="2799938"/>
                  </a:cubicBezTo>
                  <a:cubicBezTo>
                    <a:pt x="10895562" y="3015670"/>
                    <a:pt x="10780918" y="3226282"/>
                    <a:pt x="10584049" y="3337906"/>
                  </a:cubicBezTo>
                  <a:cubicBezTo>
                    <a:pt x="10433697" y="3423155"/>
                    <a:pt x="10235667" y="3438253"/>
                    <a:pt x="8139634" y="3427511"/>
                  </a:cubicBezTo>
                  <a:lnTo>
                    <a:pt x="8139516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400000">
            <a:off x="17002747" y="355134"/>
            <a:ext cx="611687" cy="5872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2605" y="5075611"/>
            <a:ext cx="3902640" cy="47487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25461" y="1115819"/>
            <a:ext cx="982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dirty="0" err="1"/>
              <a:t>Tại</a:t>
            </a:r>
            <a:r>
              <a:rPr lang="en-GB" sz="4000" dirty="0"/>
              <a:t> </a:t>
            </a:r>
            <a:r>
              <a:rPr lang="en-GB" sz="4000" dirty="0" err="1"/>
              <a:t>sao</a:t>
            </a:r>
            <a:r>
              <a:rPr lang="en-GB" sz="4000" dirty="0"/>
              <a:t> </a:t>
            </a:r>
            <a:r>
              <a:rPr lang="en-GB" sz="4000" dirty="0" err="1"/>
              <a:t>nói</a:t>
            </a:r>
            <a:r>
              <a:rPr lang="en-GB" sz="4000" dirty="0"/>
              <a:t>: </a:t>
            </a:r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vào</a:t>
            </a:r>
            <a:r>
              <a:rPr lang="en-GB" sz="4000" dirty="0"/>
              <a:t> </a:t>
            </a:r>
            <a:r>
              <a:rPr lang="en-GB" sz="4000" dirty="0" err="1"/>
              <a:t>Tết</a:t>
            </a:r>
            <a:r>
              <a:rPr lang="en-GB" sz="4000" dirty="0"/>
              <a:t> </a:t>
            </a:r>
            <a:r>
              <a:rPr lang="en-GB" sz="4000" dirty="0" err="1"/>
              <a:t>Mậu</a:t>
            </a:r>
            <a:r>
              <a:rPr lang="en-GB" sz="4000" dirty="0"/>
              <a:t> </a:t>
            </a:r>
            <a:r>
              <a:rPr lang="en-GB" sz="4000" dirty="0" err="1"/>
              <a:t>Thân</a:t>
            </a:r>
            <a:r>
              <a:rPr lang="en-GB" sz="4000" dirty="0"/>
              <a:t> 1968 </a:t>
            </a:r>
            <a:r>
              <a:rPr lang="en-GB" sz="4000" dirty="0" err="1"/>
              <a:t>mang</a:t>
            </a:r>
            <a:r>
              <a:rPr lang="en-GB" sz="4000" dirty="0"/>
              <a:t> </a:t>
            </a:r>
            <a:r>
              <a:rPr lang="en-GB" sz="4000" dirty="0" err="1"/>
              <a:t>tính</a:t>
            </a:r>
            <a:r>
              <a:rPr lang="en-GB" sz="4000" dirty="0"/>
              <a:t> </a:t>
            </a:r>
            <a:r>
              <a:rPr lang="en-GB" sz="4000" dirty="0" err="1"/>
              <a:t>bất</a:t>
            </a:r>
            <a:r>
              <a:rPr lang="en-GB" sz="4000" dirty="0"/>
              <a:t> </a:t>
            </a:r>
            <a:r>
              <a:rPr lang="en-GB" sz="4000" dirty="0" err="1"/>
              <a:t>ngờ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đồng</a:t>
            </a:r>
            <a:r>
              <a:rPr lang="en-GB" sz="4000" dirty="0"/>
              <a:t> </a:t>
            </a:r>
            <a:r>
              <a:rPr lang="en-GB" sz="4000" dirty="0" err="1"/>
              <a:t>loạt</a:t>
            </a:r>
            <a:r>
              <a:rPr lang="en-GB" sz="4000" dirty="0"/>
              <a:t> </a:t>
            </a:r>
            <a:r>
              <a:rPr lang="en-GB" sz="4000" dirty="0" err="1"/>
              <a:t>với</a:t>
            </a:r>
            <a:r>
              <a:rPr lang="en-GB" sz="4000" dirty="0"/>
              <a:t> </a:t>
            </a:r>
            <a:r>
              <a:rPr lang="en-GB" sz="4000" dirty="0" err="1"/>
              <a:t>quy</a:t>
            </a:r>
            <a:r>
              <a:rPr lang="en-GB" sz="4000" dirty="0"/>
              <a:t> </a:t>
            </a:r>
            <a:r>
              <a:rPr lang="en-GB" sz="4000" dirty="0" err="1"/>
              <a:t>mô</a:t>
            </a:r>
            <a:r>
              <a:rPr lang="en-GB" sz="4000" dirty="0"/>
              <a:t> </a:t>
            </a:r>
            <a:r>
              <a:rPr lang="en-GB" sz="4000" dirty="0" err="1"/>
              <a:t>lớn</a:t>
            </a:r>
            <a:r>
              <a:rPr lang="en-GB" sz="4000" dirty="0"/>
              <a:t>?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895245" y="5675982"/>
            <a:ext cx="12523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đêm</a:t>
            </a:r>
            <a:r>
              <a:rPr lang="en-GB" sz="3600" dirty="0"/>
              <a:t> </a:t>
            </a:r>
            <a:r>
              <a:rPr lang="en-GB" sz="3600" dirty="0" err="1"/>
              <a:t>giao</a:t>
            </a:r>
            <a:r>
              <a:rPr lang="en-GB" sz="3600" dirty="0"/>
              <a:t> </a:t>
            </a:r>
            <a:r>
              <a:rPr lang="en-GB" sz="3600" dirty="0" err="1"/>
              <a:t>thừa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địa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Tất</a:t>
            </a:r>
            <a:r>
              <a:rPr lang="en-GB" sz="3600" dirty="0"/>
              <a:t> </a:t>
            </a:r>
            <a:r>
              <a:rPr lang="en-GB" sz="3600" dirty="0" err="1"/>
              <a:t>cả</a:t>
            </a:r>
            <a:r>
              <a:rPr lang="en-GB" sz="3600" dirty="0"/>
              <a:t> </a:t>
            </a:r>
            <a:r>
              <a:rPr lang="en-GB" sz="3600" dirty="0" err="1"/>
              <a:t>cac</a:t>
            </a:r>
            <a:r>
              <a:rPr lang="en-GB" sz="3600" dirty="0"/>
              <a:t> </a:t>
            </a:r>
            <a:r>
              <a:rPr lang="en-GB" sz="3600" dirty="0" err="1"/>
              <a:t>cơ</a:t>
            </a:r>
            <a:r>
              <a:rPr lang="en-GB" sz="3600" dirty="0"/>
              <a:t> </a:t>
            </a:r>
            <a:r>
              <a:rPr lang="en-GB" sz="3600" dirty="0" err="1"/>
              <a:t>quan</a:t>
            </a:r>
            <a:r>
              <a:rPr lang="en-GB" sz="3600" dirty="0"/>
              <a:t> </a:t>
            </a:r>
            <a:r>
              <a:rPr lang="en-GB" sz="3600" dirty="0" err="1"/>
              <a:t>đầu</a:t>
            </a:r>
            <a:r>
              <a:rPr lang="en-GB" sz="3600" dirty="0"/>
              <a:t> </a:t>
            </a:r>
            <a:r>
              <a:rPr lang="en-GB" sz="3600" dirty="0" err="1"/>
              <a:t>não</a:t>
            </a:r>
            <a:r>
              <a:rPr lang="en-GB" sz="3600" dirty="0"/>
              <a:t> </a:t>
            </a:r>
            <a:r>
              <a:rPr lang="en-GB" sz="3600" dirty="0" err="1"/>
              <a:t>của</a:t>
            </a:r>
            <a:r>
              <a:rPr lang="en-GB" sz="3600" dirty="0"/>
              <a:t> </a:t>
            </a:r>
            <a:r>
              <a:rPr lang="en-GB" sz="3600" dirty="0" err="1"/>
              <a:t>địch</a:t>
            </a:r>
            <a:r>
              <a:rPr lang="en-GB" sz="3600" dirty="0"/>
              <a:t> ở </a:t>
            </a:r>
            <a:r>
              <a:rPr lang="en-GB" sz="3600" dirty="0" err="1"/>
              <a:t>khắp</a:t>
            </a:r>
            <a:r>
              <a:rPr lang="en-GB" sz="3600" dirty="0"/>
              <a:t>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 </a:t>
            </a:r>
            <a:r>
              <a:rPr lang="en-GB" sz="3600" dirty="0" err="1"/>
              <a:t>lớn</a:t>
            </a:r>
            <a:r>
              <a:rPr lang="en-GB" sz="3600" dirty="0"/>
              <a:t> ở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đều</a:t>
            </a:r>
            <a:r>
              <a:rPr lang="en-GB" sz="3600" dirty="0"/>
              <a:t> </a:t>
            </a:r>
            <a:r>
              <a:rPr lang="en-GB" sz="3600" dirty="0" err="1"/>
              <a:t>bị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ta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Cuộc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tiến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công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mang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loạt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nơi</a:t>
            </a:r>
            <a:r>
              <a:rPr lang="en-GB" sz="3600" dirty="0"/>
              <a:t>,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thời</a:t>
            </a:r>
            <a:r>
              <a:rPr lang="en-GB" sz="3600" dirty="0"/>
              <a:t> ở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,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chỉ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sự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và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nôi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dirty="0" err="1"/>
              <a:t>khiến</a:t>
            </a:r>
            <a:r>
              <a:rPr lang="en-GB" sz="4800" dirty="0"/>
              <a:t> </a:t>
            </a:r>
            <a:r>
              <a:rPr lang="en-GB" sz="4800" dirty="0" err="1"/>
              <a:t>chung</a:t>
            </a:r>
            <a:r>
              <a:rPr lang="en-GB" sz="4800" dirty="0"/>
              <a:t>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dirty="0" err="1"/>
              <a:t>kẻ</a:t>
            </a:r>
            <a:r>
              <a:rPr lang="en-GB" sz="4800" dirty="0"/>
              <a:t> </a:t>
            </a:r>
            <a:r>
              <a:rPr lang="en-GB" sz="4800" dirty="0" err="1"/>
              <a:t>dứngđầu</a:t>
            </a:r>
            <a:r>
              <a:rPr lang="en-GB" sz="4800" dirty="0"/>
              <a:t>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419100"/>
            <a:ext cx="15011400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Thời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Tx/>
              <a:buChar char="-"/>
            </a:pP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30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Tết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Mậu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sung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quân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phóng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rền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Diễn</a:t>
            </a:r>
            <a:r>
              <a:rPr lang="en-U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biến</a:t>
            </a:r>
            <a:endParaRPr lang="en-US" sz="4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685800" indent="-685800">
              <a:buFontTx/>
              <a:buChar char="-"/>
            </a:pP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Đánh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chiếm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cơ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đầu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não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miền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Nam.</a:t>
            </a:r>
          </a:p>
          <a:p>
            <a:pPr marL="685800" indent="-685800">
              <a:buFontTx/>
              <a:buChar char="-"/>
            </a:pP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Quân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phóng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phố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miền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</a:t>
            </a:r>
          </a:p>
          <a:p>
            <a:pPr marL="685800" indent="-685800">
              <a:buFontTx/>
              <a:buChar char="-"/>
            </a:pP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quyền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bị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mang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lo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sợ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Mĩ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phải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thừa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chấp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đàm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phán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tại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Pari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chấm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dứt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Việt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Nam.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1359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grpSp>
        <p:nvGrpSpPr>
          <p:cNvPr id="17" name="Group 2"/>
          <p:cNvGrpSpPr/>
          <p:nvPr/>
        </p:nvGrpSpPr>
        <p:grpSpPr>
          <a:xfrm>
            <a:off x="1392153" y="829270"/>
            <a:ext cx="16721928" cy="8751636"/>
            <a:chOff x="0" y="0"/>
            <a:chExt cx="5656553" cy="2960430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1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2849888" y="2923132"/>
            <a:ext cx="6866360" cy="7333006"/>
          </a:xfrm>
          <a:prstGeom prst="rect">
            <a:avLst/>
          </a:prstGeom>
        </p:spPr>
      </p:pic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1476291" y="2878085"/>
            <a:ext cx="12188792" cy="692545"/>
            <a:chOff x="384" y="248"/>
            <a:chExt cx="4224" cy="240"/>
          </a:xfrm>
        </p:grpSpPr>
        <p:sp>
          <p:nvSpPr>
            <p:cNvPr id="21" name="AutoShape 23"/>
            <p:cNvSpPr>
              <a:spLocks noChangeArrowheads="1"/>
            </p:cNvSpPr>
            <p:nvPr/>
          </p:nvSpPr>
          <p:spPr bwMode="auto">
            <a:xfrm>
              <a:off x="4224" y="248"/>
              <a:ext cx="384" cy="240"/>
            </a:xfrm>
            <a:prstGeom prst="flowChartAlternateProcess">
              <a:avLst/>
            </a:prstGeom>
            <a:gradFill rotWithShape="1">
              <a:gsLst>
                <a:gs pos="0">
                  <a:srgbClr val="000082">
                    <a:alpha val="67998"/>
                  </a:srgbClr>
                </a:gs>
                <a:gs pos="100000">
                  <a:srgbClr val="FF8200">
                    <a:alpha val="93999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384" y="248"/>
              <a:ext cx="3840" cy="240"/>
              <a:chOff x="384" y="248"/>
              <a:chExt cx="3840" cy="240"/>
            </a:xfrm>
          </p:grpSpPr>
          <p:sp>
            <p:nvSpPr>
              <p:cNvPr id="23" name="AutoShape 25"/>
              <p:cNvSpPr>
                <a:spLocks noChangeArrowheads="1"/>
              </p:cNvSpPr>
              <p:nvPr/>
            </p:nvSpPr>
            <p:spPr bwMode="auto">
              <a:xfrm>
                <a:off x="115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4" name="AutoShape 26"/>
              <p:cNvSpPr>
                <a:spLocks noChangeArrowheads="1"/>
              </p:cNvSpPr>
              <p:nvPr/>
            </p:nvSpPr>
            <p:spPr bwMode="auto">
              <a:xfrm>
                <a:off x="153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5" name="AutoShape 27"/>
              <p:cNvSpPr>
                <a:spLocks noChangeArrowheads="1"/>
              </p:cNvSpPr>
              <p:nvPr/>
            </p:nvSpPr>
            <p:spPr bwMode="auto">
              <a:xfrm>
                <a:off x="192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6" name="AutoShape 28"/>
              <p:cNvSpPr>
                <a:spLocks noChangeArrowheads="1"/>
              </p:cNvSpPr>
              <p:nvPr/>
            </p:nvSpPr>
            <p:spPr bwMode="auto">
              <a:xfrm>
                <a:off x="230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27" name="AutoShape 29"/>
              <p:cNvSpPr>
                <a:spLocks noChangeArrowheads="1"/>
              </p:cNvSpPr>
              <p:nvPr/>
            </p:nvSpPr>
            <p:spPr bwMode="auto">
              <a:xfrm>
                <a:off x="268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8" name="AutoShape 30"/>
              <p:cNvSpPr>
                <a:spLocks noChangeArrowheads="1"/>
              </p:cNvSpPr>
              <p:nvPr/>
            </p:nvSpPr>
            <p:spPr bwMode="auto">
              <a:xfrm>
                <a:off x="3072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29" name="AutoShape 31"/>
              <p:cNvSpPr>
                <a:spLocks noChangeArrowheads="1"/>
              </p:cNvSpPr>
              <p:nvPr/>
            </p:nvSpPr>
            <p:spPr bwMode="auto">
              <a:xfrm>
                <a:off x="3456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0" name="AutoShape 32"/>
              <p:cNvSpPr>
                <a:spLocks noChangeArrowheads="1"/>
              </p:cNvSpPr>
              <p:nvPr/>
            </p:nvSpPr>
            <p:spPr bwMode="auto">
              <a:xfrm>
                <a:off x="3840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384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  <p:sp>
            <p:nvSpPr>
              <p:cNvPr id="32" name="AutoShape 34"/>
              <p:cNvSpPr>
                <a:spLocks noChangeArrowheads="1"/>
              </p:cNvSpPr>
              <p:nvPr/>
            </p:nvSpPr>
            <p:spPr bwMode="auto">
              <a:xfrm>
                <a:off x="768" y="248"/>
                <a:ext cx="384" cy="240"/>
              </a:xfrm>
              <a:prstGeom prst="flowChartAlternateProcess">
                <a:avLst/>
              </a:prstGeom>
              <a:gradFill rotWithShape="1">
                <a:gsLst>
                  <a:gs pos="0">
                    <a:srgbClr val="000082">
                      <a:alpha val="67998"/>
                    </a:srgbClr>
                  </a:gs>
                  <a:gs pos="100000">
                    <a:srgbClr val="FF8200">
                      <a:alpha val="93999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vi-VN" altLang="en-US" b="1">
                  <a:latin typeface="VNI-Times" pitchFamily="2" charset="0"/>
                </a:endParaRPr>
              </a:p>
            </p:txBody>
          </p:sp>
        </p:grpSp>
      </p:grpSp>
      <p:sp>
        <p:nvSpPr>
          <p:cNvPr id="33" name="AutoShape 35"/>
          <p:cNvSpPr>
            <a:spLocks noChangeArrowheads="1"/>
          </p:cNvSpPr>
          <p:nvPr/>
        </p:nvSpPr>
        <p:spPr bwMode="auto">
          <a:xfrm>
            <a:off x="1531587" y="5426355"/>
            <a:ext cx="10108000" cy="12465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sấm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sét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trong bài là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1392153" y="2909095"/>
            <a:ext cx="12474477" cy="675232"/>
            <a:chOff x="480" y="1062"/>
            <a:chExt cx="4323" cy="234"/>
          </a:xfrm>
        </p:grpSpPr>
        <p:sp>
          <p:nvSpPr>
            <p:cNvPr id="35" name="AutoShape 37"/>
            <p:cNvSpPr>
              <a:spLocks noChangeArrowheads="1"/>
            </p:cNvSpPr>
            <p:nvPr/>
          </p:nvSpPr>
          <p:spPr bwMode="auto">
            <a:xfrm>
              <a:off x="480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6" name="AutoShape 38"/>
            <p:cNvSpPr>
              <a:spLocks noChangeArrowheads="1"/>
            </p:cNvSpPr>
            <p:nvPr/>
          </p:nvSpPr>
          <p:spPr bwMode="auto">
            <a:xfrm>
              <a:off x="87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7" name="AutoShape 39"/>
            <p:cNvSpPr>
              <a:spLocks noChangeArrowheads="1"/>
            </p:cNvSpPr>
            <p:nvPr/>
          </p:nvSpPr>
          <p:spPr bwMode="auto">
            <a:xfrm>
              <a:off x="1262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Ế</a:t>
              </a:r>
            </a:p>
          </p:txBody>
        </p:sp>
        <p:sp>
          <p:nvSpPr>
            <p:cNvPr id="38" name="AutoShape 40"/>
            <p:cNvSpPr>
              <a:spLocks noChangeArrowheads="1"/>
            </p:cNvSpPr>
            <p:nvPr/>
          </p:nvSpPr>
          <p:spPr bwMode="auto">
            <a:xfrm>
              <a:off x="1653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39" name="AutoShape 41"/>
            <p:cNvSpPr>
              <a:spLocks noChangeArrowheads="1"/>
            </p:cNvSpPr>
            <p:nvPr/>
          </p:nvSpPr>
          <p:spPr bwMode="auto">
            <a:xfrm>
              <a:off x="2044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G</a:t>
              </a:r>
            </a:p>
          </p:txBody>
        </p:sp>
        <p:sp>
          <p:nvSpPr>
            <p:cNvPr id="40" name="AutoShape 42"/>
            <p:cNvSpPr>
              <a:spLocks noChangeArrowheads="1"/>
            </p:cNvSpPr>
            <p:nvPr/>
          </p:nvSpPr>
          <p:spPr bwMode="auto">
            <a:xfrm>
              <a:off x="24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B</a:t>
              </a:r>
            </a:p>
          </p:txBody>
        </p:sp>
        <p:sp>
          <p:nvSpPr>
            <p:cNvPr id="41" name="AutoShape 43"/>
            <p:cNvSpPr>
              <a:spLocks noChangeArrowheads="1"/>
            </p:cNvSpPr>
            <p:nvPr/>
          </p:nvSpPr>
          <p:spPr bwMode="auto">
            <a:xfrm>
              <a:off x="2835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" name="AutoShape 44"/>
            <p:cNvSpPr>
              <a:spLocks noChangeArrowheads="1"/>
            </p:cNvSpPr>
            <p:nvPr/>
          </p:nvSpPr>
          <p:spPr bwMode="auto">
            <a:xfrm>
              <a:off x="3226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M</a:t>
              </a:r>
            </a:p>
          </p:txBody>
        </p:sp>
        <p:sp>
          <p:nvSpPr>
            <p:cNvPr id="43" name="AutoShape 45"/>
            <p:cNvSpPr>
              <a:spLocks noChangeArrowheads="1"/>
            </p:cNvSpPr>
            <p:nvPr/>
          </p:nvSpPr>
          <p:spPr bwMode="auto">
            <a:xfrm>
              <a:off x="3617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44" name="AutoShape 46"/>
            <p:cNvSpPr>
              <a:spLocks noChangeArrowheads="1"/>
            </p:cNvSpPr>
            <p:nvPr/>
          </p:nvSpPr>
          <p:spPr bwMode="auto">
            <a:xfrm>
              <a:off x="4011" y="1062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5" name="AutoShape 47"/>
            <p:cNvSpPr>
              <a:spLocks noChangeArrowheads="1"/>
            </p:cNvSpPr>
            <p:nvPr/>
          </p:nvSpPr>
          <p:spPr bwMode="auto">
            <a:xfrm>
              <a:off x="4412" y="1066"/>
              <a:ext cx="391" cy="230"/>
            </a:xfrm>
            <a:prstGeom prst="flowChartAlternateProcess">
              <a:avLst/>
            </a:prstGeom>
            <a:solidFill>
              <a:srgbClr val="00FFFF">
                <a:alpha val="67842"/>
              </a:srgbClr>
            </a:solidFill>
            <a:ln w="952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00CC"/>
                  </a:solidFill>
                  <a:latin typeface="+mj-lt"/>
                </a:rPr>
                <a:t>N</a:t>
              </a:r>
            </a:p>
          </p:txBody>
        </p:sp>
      </p:grpSp>
      <p:sp>
        <p:nvSpPr>
          <p:cNvPr id="46" name="AutoShape 48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53916" y="5564864"/>
            <a:ext cx="969564" cy="969564"/>
          </a:xfrm>
          <a:prstGeom prst="actionButtonForwardNext">
            <a:avLst/>
          </a:prstGeom>
          <a:solidFill>
            <a:srgbClr val="ED2B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502216" flipH="1" flipV="1">
            <a:off x="13377578" y="4292234"/>
            <a:ext cx="6977931" cy="87360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878334" flipH="1" flipV="1">
            <a:off x="-2460265" y="-1051530"/>
            <a:ext cx="6977931" cy="8736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55998" y="4344813"/>
            <a:ext cx="3965367" cy="399533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943629" y="3823576"/>
            <a:ext cx="10381692" cy="5065867"/>
            <a:chOff x="0" y="0"/>
            <a:chExt cx="8845790" cy="4316406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8860121" cy="4348460"/>
            </a:xfrm>
            <a:custGeom>
              <a:avLst/>
              <a:gdLst/>
              <a:ahLst/>
              <a:cxnLst/>
              <a:rect l="l" t="t" r="r" b="b"/>
              <a:pathLst>
                <a:path w="8860121" h="4348460">
                  <a:moveTo>
                    <a:pt x="63030" y="3754906"/>
                  </a:moveTo>
                  <a:cubicBezTo>
                    <a:pt x="63030" y="3754906"/>
                    <a:pt x="0" y="3508342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7967048" y="6965"/>
                  </a:cubicBezTo>
                  <a:lnTo>
                    <a:pt x="7967049" y="6965"/>
                  </a:lnTo>
                  <a:cubicBezTo>
                    <a:pt x="8183796" y="16819"/>
                    <a:pt x="8388111" y="36481"/>
                    <a:pt x="8522299" y="101690"/>
                  </a:cubicBezTo>
                  <a:cubicBezTo>
                    <a:pt x="8778345" y="226120"/>
                    <a:pt x="8860121" y="459160"/>
                    <a:pt x="8854632" y="704684"/>
                  </a:cubicBezTo>
                  <a:cubicBezTo>
                    <a:pt x="8854632" y="704684"/>
                    <a:pt x="8811344" y="1013073"/>
                    <a:pt x="8818778" y="1248607"/>
                  </a:cubicBezTo>
                  <a:cubicBezTo>
                    <a:pt x="8825902" y="3496708"/>
                    <a:pt x="8833058" y="3692311"/>
                    <a:pt x="8833058" y="3692311"/>
                  </a:cubicBezTo>
                  <a:cubicBezTo>
                    <a:pt x="8816377" y="3908043"/>
                    <a:pt x="8701733" y="4118655"/>
                    <a:pt x="8504863" y="4230279"/>
                  </a:cubicBezTo>
                  <a:cubicBezTo>
                    <a:pt x="8354512" y="4315527"/>
                    <a:pt x="8156481" y="4330625"/>
                    <a:pt x="6483771" y="4319884"/>
                  </a:cubicBezTo>
                  <a:lnTo>
                    <a:pt x="6483680" y="4319884"/>
                  </a:lnTo>
                  <a:cubicBezTo>
                    <a:pt x="645952" y="4314607"/>
                    <a:pt x="384604" y="4348460"/>
                    <a:pt x="254278" y="4239302"/>
                  </a:cubicBezTo>
                  <a:cubicBezTo>
                    <a:pt x="145767" y="4148417"/>
                    <a:pt x="81795" y="3955105"/>
                    <a:pt x="63030" y="3754906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400000">
            <a:off x="14337186" y="3014288"/>
            <a:ext cx="835523" cy="802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272906">
            <a:off x="2535300" y="7789844"/>
            <a:ext cx="835523" cy="80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6352640" y="1190625"/>
            <a:ext cx="5740221" cy="30579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53236" y="5188278"/>
            <a:ext cx="8962478" cy="1338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14"/>
              </a:lnSpc>
            </a:pPr>
            <a:endParaRPr lang="en-US" sz="11572" spc="-115" dirty="0">
              <a:solidFill>
                <a:srgbClr val="FFFFFF"/>
              </a:solidFill>
              <a:latin typeface="Bryndan Write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236431" y="3815705"/>
            <a:ext cx="9705197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Cảm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ơn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các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con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đã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lắng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1500" spc="-359" dirty="0" err="1">
                <a:solidFill>
                  <a:srgbClr val="FFFFFF"/>
                </a:solidFill>
                <a:latin typeface="+mj-lt"/>
              </a:rPr>
              <a:t>nghe</a:t>
            </a:r>
            <a:r>
              <a:rPr lang="en-US" sz="11500" spc="-359" dirty="0">
                <a:solidFill>
                  <a:srgbClr val="FFFFFF"/>
                </a:solidFill>
                <a:latin typeface="+mj-lt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61340" y="1922456"/>
            <a:ext cx="13165319" cy="1337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Mục</a:t>
            </a:r>
            <a:r>
              <a:rPr lang="en-US" sz="19900" b="1" spc="-77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19900" b="1" spc="-77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tiêu</a:t>
            </a:r>
            <a:endParaRPr lang="en-US" sz="199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1094</Words>
  <Application>Microsoft Office PowerPoint</Application>
  <PresentationFormat>Custom</PresentationFormat>
  <Paragraphs>104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Times New Roman</vt:lpstr>
      <vt:lpstr>SimSun</vt:lpstr>
      <vt:lpstr>Arial</vt:lpstr>
      <vt:lpstr>SimSun</vt:lpstr>
      <vt:lpstr>VNI-Times</vt:lpstr>
      <vt:lpstr>Gaegu Light Bold</vt:lpstr>
      <vt:lpstr>Calibri</vt:lpstr>
      <vt:lpstr>Bryndan Write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19</cp:revision>
  <dcterms:created xsi:type="dcterms:W3CDTF">2006-08-16T00:00:00Z</dcterms:created>
  <dcterms:modified xsi:type="dcterms:W3CDTF">2022-03-08T03:52:35Z</dcterms:modified>
  <dc:identifier>DAE4biBaHbE</dc:identifier>
</cp:coreProperties>
</file>