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35"/>
  </p:notesMasterIdLst>
  <p:sldIdLst>
    <p:sldId id="494" r:id="rId2"/>
    <p:sldId id="434" r:id="rId3"/>
    <p:sldId id="449" r:id="rId4"/>
    <p:sldId id="450" r:id="rId5"/>
    <p:sldId id="451" r:id="rId6"/>
    <p:sldId id="453" r:id="rId7"/>
    <p:sldId id="256" r:id="rId8"/>
    <p:sldId id="258" r:id="rId9"/>
    <p:sldId id="495" r:id="rId10"/>
    <p:sldId id="496" r:id="rId11"/>
    <p:sldId id="420" r:id="rId12"/>
    <p:sldId id="429" r:id="rId13"/>
    <p:sldId id="349" r:id="rId14"/>
    <p:sldId id="319" r:id="rId15"/>
    <p:sldId id="325" r:id="rId16"/>
    <p:sldId id="422" r:id="rId17"/>
    <p:sldId id="498" r:id="rId18"/>
    <p:sldId id="329" r:id="rId19"/>
    <p:sldId id="331" r:id="rId20"/>
    <p:sldId id="404" r:id="rId21"/>
    <p:sldId id="419" r:id="rId22"/>
    <p:sldId id="405" r:id="rId23"/>
    <p:sldId id="406" r:id="rId24"/>
    <p:sldId id="407" r:id="rId25"/>
    <p:sldId id="408" r:id="rId26"/>
    <p:sldId id="409" r:id="rId27"/>
    <p:sldId id="425" r:id="rId28"/>
    <p:sldId id="426" r:id="rId29"/>
    <p:sldId id="339" r:id="rId30"/>
    <p:sldId id="364" r:id="rId31"/>
    <p:sldId id="435" r:id="rId32"/>
    <p:sldId id="436" r:id="rId33"/>
    <p:sldId id="431" r:id="rId34"/>
  </p:sldIdLst>
  <p:sldSz cx="12192000" cy="6858000"/>
  <p:notesSz cx="6858000" cy="9144000"/>
  <p:custDataLst>
    <p:tags r:id="rId3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464D53"/>
    <a:srgbClr val="FF9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fld id="{EBC9AAFD-EB93-40FF-B096-62447B52B0BC}" type="datetimeFigureOut">
              <a:rPr lang="zh-CN" altLang="en-US" smtClean="0"/>
              <a:pPr/>
              <a:t>2022/3/16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fld id="{CB135766-6C68-4F6D-ABDC-4D43E29219A2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29490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幻灯片图像占位符 1">
            <a:extLst>
              <a:ext uri="{FF2B5EF4-FFF2-40B4-BE49-F238E27FC236}">
                <a16:creationId xmlns:a16="http://schemas.microsoft.com/office/drawing/2014/main" xmlns="" id="{3C3F618F-C61E-4F19-AE17-BCFF2552BC4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备注占位符 2">
            <a:extLst>
              <a:ext uri="{FF2B5EF4-FFF2-40B4-BE49-F238E27FC236}">
                <a16:creationId xmlns:a16="http://schemas.microsoft.com/office/drawing/2014/main" xmlns="" id="{4E495675-8CDB-4189-9192-7BF23CEC64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cs typeface="Arial" panose="020B0604020202020204" pitchFamily="34" charset="0"/>
            </a:endParaRPr>
          </a:p>
        </p:txBody>
      </p:sp>
      <p:sp>
        <p:nvSpPr>
          <p:cNvPr id="7172" name="灯片编号占位符 3">
            <a:extLst>
              <a:ext uri="{FF2B5EF4-FFF2-40B4-BE49-F238E27FC236}">
                <a16:creationId xmlns:a16="http://schemas.microsoft.com/office/drawing/2014/main" xmlns="" id="{BED95891-9EF4-40E7-A045-D4F2BE78621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fld id="{185DC108-1534-4887-B289-AA06EFC61724}" type="slidenum">
              <a:rPr lang="zh-CN" altLang="en-US">
                <a:solidFill>
                  <a:srgbClr val="000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</a:rPr>
              <a:pPr/>
              <a:t>1</a:t>
            </a:fld>
            <a:endParaRPr lang="zh-CN" altLang="en-US">
              <a:solidFill>
                <a:srgbClr val="000000"/>
              </a:solidFill>
              <a:latin typeface="DengXian" panose="02010600030101010101" pitchFamily="2" charset="-122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4430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f6d133436f_0_26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f6d133436f_0_26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803965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8b385fd27f_2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Google Shape;439;g8b385fd27f_2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733690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幻灯片图像占位符 1">
            <a:extLst>
              <a:ext uri="{FF2B5EF4-FFF2-40B4-BE49-F238E27FC236}">
                <a16:creationId xmlns:a16="http://schemas.microsoft.com/office/drawing/2014/main" xmlns="" id="{3C3F618F-C61E-4F19-AE17-BCFF2552BC4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备注占位符 2">
            <a:extLst>
              <a:ext uri="{FF2B5EF4-FFF2-40B4-BE49-F238E27FC236}">
                <a16:creationId xmlns:a16="http://schemas.microsoft.com/office/drawing/2014/main" xmlns="" id="{4E495675-8CDB-4189-9192-7BF23CEC64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cs typeface="Arial" panose="020B0604020202020204" pitchFamily="34" charset="0"/>
            </a:endParaRPr>
          </a:p>
        </p:txBody>
      </p:sp>
      <p:sp>
        <p:nvSpPr>
          <p:cNvPr id="7172" name="灯片编号占位符 3">
            <a:extLst>
              <a:ext uri="{FF2B5EF4-FFF2-40B4-BE49-F238E27FC236}">
                <a16:creationId xmlns:a16="http://schemas.microsoft.com/office/drawing/2014/main" xmlns="" id="{BED95891-9EF4-40E7-A045-D4F2BE78621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fld id="{185DC108-1534-4887-B289-AA06EFC61724}" type="slidenum">
              <a:rPr lang="zh-CN" altLang="en-US">
                <a:solidFill>
                  <a:srgbClr val="000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</a:rPr>
              <a:pPr/>
              <a:t>9</a:t>
            </a:fld>
            <a:endParaRPr lang="zh-CN" altLang="en-US">
              <a:solidFill>
                <a:srgbClr val="000000"/>
              </a:solidFill>
              <a:latin typeface="DengXian" panose="02010600030101010101" pitchFamily="2" charset="-122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52423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>
            <a:extLst>
              <a:ext uri="{FF2B5EF4-FFF2-40B4-BE49-F238E27FC236}">
                <a16:creationId xmlns:a16="http://schemas.microsoft.com/office/drawing/2014/main" xmlns="" id="{D7D7DB36-CDDD-4771-AA74-9809C1F0BE7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>
            <a:extLst>
              <a:ext uri="{FF2B5EF4-FFF2-40B4-BE49-F238E27FC236}">
                <a16:creationId xmlns:a16="http://schemas.microsoft.com/office/drawing/2014/main" xmlns="" id="{A80F7B5D-04C0-43C4-8F20-AE0414A71D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4580" name="Slide Number Placeholder 3">
            <a:extLst>
              <a:ext uri="{FF2B5EF4-FFF2-40B4-BE49-F238E27FC236}">
                <a16:creationId xmlns:a16="http://schemas.microsoft.com/office/drawing/2014/main" xmlns="" id="{83094745-4066-4C63-88A0-33F7DDD8CB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fld id="{50D6493E-826A-4F1D-A9E7-B977A0575912}" type="slidenum">
              <a:rPr lang="en-US" altLang="en-US">
                <a:latin typeface="Arial" panose="020B0604020202020204" pitchFamily="34" charset="0"/>
              </a:rPr>
              <a:pPr/>
              <a:t>11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83056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>
            <a:extLst>
              <a:ext uri="{FF2B5EF4-FFF2-40B4-BE49-F238E27FC236}">
                <a16:creationId xmlns:a16="http://schemas.microsoft.com/office/drawing/2014/main" xmlns="" id="{E613E49D-A30E-40EF-A31E-58CDAD4A1FB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>
            <a:extLst>
              <a:ext uri="{FF2B5EF4-FFF2-40B4-BE49-F238E27FC236}">
                <a16:creationId xmlns:a16="http://schemas.microsoft.com/office/drawing/2014/main" xmlns="" id="{65B53107-E389-452F-BE56-B6285EEA5A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4820" name="Slide Number Placeholder 3">
            <a:extLst>
              <a:ext uri="{FF2B5EF4-FFF2-40B4-BE49-F238E27FC236}">
                <a16:creationId xmlns:a16="http://schemas.microsoft.com/office/drawing/2014/main" xmlns="" id="{93476595-EBA2-48A1-87C0-1F10BA4283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0" hangingPunct="0"/>
            <a:fld id="{FDCC0FE7-B980-43D1-93DE-4CBAEAC7DF94}" type="slidenum">
              <a:rPr lang="en-US" altLang="en-US">
                <a:solidFill>
                  <a:srgbClr val="000000"/>
                </a:solidFill>
                <a:latin typeface=".VnTime" pitchFamily="34" charset="0"/>
              </a:rPr>
              <a:pPr eaLnBrk="0" hangingPunct="0"/>
              <a:t>20</a:t>
            </a:fld>
            <a:endParaRPr lang="en-US" altLang="en-US">
              <a:solidFill>
                <a:srgbClr val="000000"/>
              </a:solidFill>
              <a:latin typeface=".VnTim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99214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>
            <a:extLst>
              <a:ext uri="{FF2B5EF4-FFF2-40B4-BE49-F238E27FC236}">
                <a16:creationId xmlns:a16="http://schemas.microsoft.com/office/drawing/2014/main" xmlns="" id="{E75B3C0F-644E-434F-A5ED-E081736ABA0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>
            <a:extLst>
              <a:ext uri="{FF2B5EF4-FFF2-40B4-BE49-F238E27FC236}">
                <a16:creationId xmlns:a16="http://schemas.microsoft.com/office/drawing/2014/main" xmlns="" id="{32EF0C08-B563-417B-9F05-9C06228CA6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7892" name="Slide Number Placeholder 3">
            <a:extLst>
              <a:ext uri="{FF2B5EF4-FFF2-40B4-BE49-F238E27FC236}">
                <a16:creationId xmlns:a16="http://schemas.microsoft.com/office/drawing/2014/main" xmlns="" id="{33F10F85-8D8A-4466-AAEA-A0DA392A6D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0" hangingPunct="0"/>
            <a:fld id="{501776B2-B5B2-4885-910A-337D087E1DDB}" type="slidenum">
              <a:rPr lang="en-US" altLang="en-US">
                <a:solidFill>
                  <a:srgbClr val="000000"/>
                </a:solidFill>
                <a:latin typeface=".VnTime" pitchFamily="34" charset="0"/>
              </a:rPr>
              <a:pPr eaLnBrk="0" hangingPunct="0"/>
              <a:t>22</a:t>
            </a:fld>
            <a:endParaRPr lang="en-US" altLang="en-US">
              <a:solidFill>
                <a:srgbClr val="000000"/>
              </a:solidFill>
              <a:latin typeface=".VnTim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9525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>
            <a:extLst>
              <a:ext uri="{FF2B5EF4-FFF2-40B4-BE49-F238E27FC236}">
                <a16:creationId xmlns:a16="http://schemas.microsoft.com/office/drawing/2014/main" xmlns="" id="{3D9722AC-9DB2-4541-AFBC-1E208DD23B6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>
            <a:extLst>
              <a:ext uri="{FF2B5EF4-FFF2-40B4-BE49-F238E27FC236}">
                <a16:creationId xmlns:a16="http://schemas.microsoft.com/office/drawing/2014/main" xmlns="" id="{CED4A199-70E1-44A9-A3A1-0A9A6DA963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9940" name="Slide Number Placeholder 3">
            <a:extLst>
              <a:ext uri="{FF2B5EF4-FFF2-40B4-BE49-F238E27FC236}">
                <a16:creationId xmlns:a16="http://schemas.microsoft.com/office/drawing/2014/main" xmlns="" id="{F4447D67-B095-4E91-88B7-B21F8BF271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0" hangingPunct="0"/>
            <a:fld id="{689D5616-F0F4-44A0-BEC6-FF6CA51E8995}" type="slidenum">
              <a:rPr lang="en-US" altLang="en-US">
                <a:solidFill>
                  <a:srgbClr val="000000"/>
                </a:solidFill>
                <a:latin typeface=".VnTime" pitchFamily="34" charset="0"/>
              </a:rPr>
              <a:pPr eaLnBrk="0" hangingPunct="0"/>
              <a:t>23</a:t>
            </a:fld>
            <a:endParaRPr lang="en-US" altLang="en-US">
              <a:solidFill>
                <a:srgbClr val="000000"/>
              </a:solidFill>
              <a:latin typeface=".VnTim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5232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slide" Target="../slides/slide1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5E39DF-E666-46FA-9BD1-0AAEDC3BF9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0043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202C3D-1704-4BD9-B1D9-AB0CD49EF8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4500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038924-A18F-4649-AA7D-0EC0AC485B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05171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597A6C07-4FCA-4485-921A-AAF4208812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FCCD6C40-73CC-45BD-9985-C846090D0B6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B8EB0B2B-8088-440B-AA79-9DD3D63DB1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114301-4E4A-4507-9B64-663BB696AC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2786244"/>
      </p:ext>
    </p:extLst>
  </p:cSld>
  <p:clrMapOvr>
    <a:masterClrMapping/>
  </p:clrMapOvr>
  <p:transition spd="slow">
    <p:circl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"/>
            <a:ext cx="1219194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3"/>
          <p:cNvSpPr/>
          <p:nvPr/>
        </p:nvSpPr>
        <p:spPr>
          <a:xfrm>
            <a:off x="950967" y="732367"/>
            <a:ext cx="10290000" cy="54180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title"/>
          </p:nvPr>
        </p:nvSpPr>
        <p:spPr>
          <a:xfrm>
            <a:off x="2598800" y="720000"/>
            <a:ext cx="69944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subTitle" idx="1"/>
          </p:nvPr>
        </p:nvSpPr>
        <p:spPr>
          <a:xfrm>
            <a:off x="4066233" y="2899533"/>
            <a:ext cx="28668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64" name="Google Shape;64;p13">
            <a:hlinkClick r:id="rId3" action="ppaction://hlinksldjump"/>
          </p:cNvPr>
          <p:cNvSpPr txBox="1">
            <a:spLocks noGrp="1"/>
          </p:cNvSpPr>
          <p:nvPr>
            <p:ph type="title" idx="2"/>
          </p:nvPr>
        </p:nvSpPr>
        <p:spPr>
          <a:xfrm>
            <a:off x="4066233" y="2377600"/>
            <a:ext cx="27168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65" name="Google Shape;65;p13">
            <a:hlinkClick r:id="rId3" action="ppaction://hlinksldjump"/>
          </p:cNvPr>
          <p:cNvSpPr txBox="1">
            <a:spLocks noGrp="1"/>
          </p:cNvSpPr>
          <p:nvPr>
            <p:ph type="title" idx="3" hasCustomPrompt="1"/>
          </p:nvPr>
        </p:nvSpPr>
        <p:spPr>
          <a:xfrm>
            <a:off x="2846247" y="2322069"/>
            <a:ext cx="12200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4"/>
          </p:nvPr>
        </p:nvSpPr>
        <p:spPr>
          <a:xfrm>
            <a:off x="8374233" y="2899533"/>
            <a:ext cx="28668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67" name="Google Shape;67;p13">
            <a:hlinkClick r:id="rId3" action="ppaction://hlinksldjump"/>
          </p:cNvPr>
          <p:cNvSpPr txBox="1">
            <a:spLocks noGrp="1"/>
          </p:cNvSpPr>
          <p:nvPr>
            <p:ph type="title" idx="5"/>
          </p:nvPr>
        </p:nvSpPr>
        <p:spPr>
          <a:xfrm>
            <a:off x="8374232" y="2377600"/>
            <a:ext cx="27168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68" name="Google Shape;68;p13">
            <a:hlinkClick r:id="rId3" action="ppaction://hlinksldjump"/>
          </p:cNvPr>
          <p:cNvSpPr txBox="1">
            <a:spLocks noGrp="1"/>
          </p:cNvSpPr>
          <p:nvPr>
            <p:ph type="title" idx="6" hasCustomPrompt="1"/>
          </p:nvPr>
        </p:nvSpPr>
        <p:spPr>
          <a:xfrm>
            <a:off x="7154229" y="2322069"/>
            <a:ext cx="12200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9" name="Google Shape;69;p13"/>
          <p:cNvSpPr txBox="1">
            <a:spLocks noGrp="1"/>
          </p:cNvSpPr>
          <p:nvPr>
            <p:ph type="subTitle" idx="7"/>
          </p:nvPr>
        </p:nvSpPr>
        <p:spPr>
          <a:xfrm>
            <a:off x="4066233" y="4491741"/>
            <a:ext cx="28668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70" name="Google Shape;70;p13">
            <a:hlinkClick r:id="rId4" action="ppaction://hlinksldjump"/>
          </p:cNvPr>
          <p:cNvSpPr txBox="1">
            <a:spLocks noGrp="1"/>
          </p:cNvSpPr>
          <p:nvPr>
            <p:ph type="title" idx="8"/>
          </p:nvPr>
        </p:nvSpPr>
        <p:spPr>
          <a:xfrm>
            <a:off x="4066233" y="3969800"/>
            <a:ext cx="27168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71" name="Google Shape;71;p13">
            <a:hlinkClick r:id="rId4" action="ppaction://hlinksldjump"/>
          </p:cNvPr>
          <p:cNvSpPr txBox="1">
            <a:spLocks noGrp="1"/>
          </p:cNvSpPr>
          <p:nvPr>
            <p:ph type="title" idx="9" hasCustomPrompt="1"/>
          </p:nvPr>
        </p:nvSpPr>
        <p:spPr>
          <a:xfrm>
            <a:off x="2846233" y="3914231"/>
            <a:ext cx="12200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13"/>
          </p:nvPr>
        </p:nvSpPr>
        <p:spPr>
          <a:xfrm>
            <a:off x="8374233" y="4491741"/>
            <a:ext cx="28668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73" name="Google Shape;73;p13">
            <a:hlinkClick r:id="" action="ppaction://noaction"/>
          </p:cNvPr>
          <p:cNvSpPr txBox="1">
            <a:spLocks noGrp="1"/>
          </p:cNvSpPr>
          <p:nvPr>
            <p:ph type="title" idx="14"/>
          </p:nvPr>
        </p:nvSpPr>
        <p:spPr>
          <a:xfrm>
            <a:off x="8374232" y="3969800"/>
            <a:ext cx="27168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74" name="Google Shape;74;p13">
            <a:hlinkClick r:id="" action="ppaction://noaction"/>
          </p:cNvPr>
          <p:cNvSpPr txBox="1">
            <a:spLocks noGrp="1"/>
          </p:cNvSpPr>
          <p:nvPr>
            <p:ph type="title" idx="15" hasCustomPrompt="1"/>
          </p:nvPr>
        </p:nvSpPr>
        <p:spPr>
          <a:xfrm>
            <a:off x="7154229" y="3914300"/>
            <a:ext cx="12200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686277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CF2824-0C74-4FF7-8D65-64E16E006D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6065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9054BA-CCB7-4C02-A7DC-2D4D49B4E6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5049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F0A77F-5EB2-42D3-9FFE-C03F9615F5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4479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12DF8A-5284-4AFB-A7FC-BB0350AB8C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6734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599BDD-7AE0-43E1-9D1A-9FB94CE5FC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113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2D2D43-FB57-40F8-9680-3F8003DF05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2908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3FC75D-8A6B-462D-93E1-C811417D91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7567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C5CD6A-1AB8-4B1B-AD05-E80F8D4332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8957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vi-VN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vi-V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44CC3C60-8F72-42DC-A12C-FC6FAC637D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3153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9" r:id="rId12"/>
    <p:sldLayoutId id="2147483690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组合 1">
            <a:extLst>
              <a:ext uri="{FF2B5EF4-FFF2-40B4-BE49-F238E27FC236}">
                <a16:creationId xmlns:a16="http://schemas.microsoft.com/office/drawing/2014/main" xmlns="" id="{A3FAF580-9A00-4F2C-B6E5-DAD2FCBEDF1E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矩形 2">
              <a:extLst>
                <a:ext uri="{FF2B5EF4-FFF2-40B4-BE49-F238E27FC236}">
                  <a16:creationId xmlns:a16="http://schemas.microsoft.com/office/drawing/2014/main" xmlns="" id="{E7E58460-76B5-49D9-85A6-C29A4E4F1633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DEFDF8"/>
            </a:solidFill>
            <a:ln>
              <a:noFill/>
            </a:ln>
            <a:effectLst>
              <a:outerShdw blurRad="190500" dist="635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algn="ctr" eaLnBrk="1" hangingPunct="1"/>
              <a:endParaRPr lang="en-US" altLang="zh-CN" sz="1300">
                <a:solidFill>
                  <a:srgbClr val="FFFFFF"/>
                </a:solidFill>
                <a:ea typeface="SimSun" panose="02010600030101010101" pitchFamily="2" charset="-122"/>
              </a:endParaRPr>
            </a:p>
            <a:p>
              <a:pPr algn="ctr" eaLnBrk="1" hangingPunct="1"/>
              <a:endParaRPr lang="zh-CN" altLang="en-US" sz="1300">
                <a:solidFill>
                  <a:srgbClr val="FFFFFF"/>
                </a:solidFill>
                <a:ea typeface="SimSun" panose="02010600030101010101" pitchFamily="2" charset="-122"/>
              </a:endParaRPr>
            </a:p>
          </p:txBody>
        </p:sp>
        <p:pic>
          <p:nvPicPr>
            <p:cNvPr id="6158" name="图片 3">
              <a:extLst>
                <a:ext uri="{FF2B5EF4-FFF2-40B4-BE49-F238E27FC236}">
                  <a16:creationId xmlns:a16="http://schemas.microsoft.com/office/drawing/2014/main" xmlns="" id="{451B9513-FA7B-4E9C-B615-4FD33DB3235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41909"/>
              <a:ext cx="12192000" cy="4066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椭圆 3">
            <a:extLst>
              <a:ext uri="{FF2B5EF4-FFF2-40B4-BE49-F238E27FC236}">
                <a16:creationId xmlns:a16="http://schemas.microsoft.com/office/drawing/2014/main" xmlns="" id="{5051D556-0365-4609-816F-2C9A7FFED097}"/>
              </a:ext>
            </a:extLst>
          </p:cNvPr>
          <p:cNvSpPr/>
          <p:nvPr/>
        </p:nvSpPr>
        <p:spPr>
          <a:xfrm>
            <a:off x="1600201" y="49214"/>
            <a:ext cx="6621463" cy="61817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rgbClr val="FFFFFF"/>
              </a:solidFill>
              <a:latin typeface="DengXian" panose="02010600030101010101" pitchFamily="2" charset="-122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DBC505F6-B1B1-44B5-A539-AE057928BE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3526" y="989013"/>
            <a:ext cx="3636963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DD76C68E-5F43-4C58-BB2F-D06768B523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10" r="76810" b="2"/>
          <a:stretch>
            <a:fillRect/>
          </a:stretch>
        </p:blipFill>
        <p:spPr bwMode="auto">
          <a:xfrm>
            <a:off x="1524000" y="2332038"/>
            <a:ext cx="1212850" cy="366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70941B0A-2332-432B-8D93-E3EA66F8CD6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49" t="55095"/>
          <a:stretch>
            <a:fillRect/>
          </a:stretch>
        </p:blipFill>
        <p:spPr bwMode="auto">
          <a:xfrm>
            <a:off x="9299575" y="3140076"/>
            <a:ext cx="1417638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4E434776-6D9E-4AEF-B319-4DC905A0EAA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41" b="44905"/>
          <a:stretch>
            <a:fillRect/>
          </a:stretch>
        </p:blipFill>
        <p:spPr bwMode="auto">
          <a:xfrm>
            <a:off x="5149851" y="909638"/>
            <a:ext cx="1463675" cy="136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96190085-FF1A-4097-BE7A-7D3BB56EC99A}"/>
              </a:ext>
            </a:extLst>
          </p:cNvPr>
          <p:cNvSpPr txBox="1"/>
          <p:nvPr/>
        </p:nvSpPr>
        <p:spPr>
          <a:xfrm>
            <a:off x="3416301" y="3140076"/>
            <a:ext cx="3197225" cy="784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altLang="zh-CN" sz="4500" b="1" dirty="0">
                <a:solidFill>
                  <a:srgbClr val="458C7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ÔN BÀI CŨ</a:t>
            </a:r>
            <a:endParaRPr lang="zh-CN" altLang="en-US" sz="4500" b="1" dirty="0">
              <a:solidFill>
                <a:srgbClr val="458C7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字魂27号-布丁体" panose="000005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9D367CE6-C68E-491E-99FA-A52E01FDEEC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46" t="30298" r="28532" b="45140"/>
          <a:stretch>
            <a:fillRect/>
          </a:stretch>
        </p:blipFill>
        <p:spPr bwMode="auto">
          <a:xfrm>
            <a:off x="6856414" y="1787526"/>
            <a:ext cx="1335087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AF2F2BF3-A5E8-47C7-8AA8-1E914D8CE41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8" t="17610" r="21658" b="32076"/>
          <a:stretch>
            <a:fillRect/>
          </a:stretch>
        </p:blipFill>
        <p:spPr bwMode="auto">
          <a:xfrm>
            <a:off x="5119689" y="989014"/>
            <a:ext cx="941387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CC7F9BCC-D452-4723-9CBA-C3602044F31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46" t="30298" r="28532" b="45140"/>
          <a:stretch>
            <a:fillRect/>
          </a:stretch>
        </p:blipFill>
        <p:spPr bwMode="auto">
          <a:xfrm>
            <a:off x="4595814" y="4597400"/>
            <a:ext cx="1050925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xmlns="" id="{A6959F93-A18F-4E5F-9622-AD02291ACC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9763" y="2222500"/>
            <a:ext cx="86995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5400">
                <a:solidFill>
                  <a:srgbClr val="458C78"/>
                </a:solidFill>
                <a:latin typeface="Times New Roman" panose="02020603050405020304" pitchFamily="18" charset="0"/>
                <a:ea typeface="字魂27号-布丁体" charset="-122"/>
                <a:cs typeface="Times New Roman" panose="02020603050405020304" pitchFamily="18" charset="0"/>
              </a:rPr>
              <a:t>01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11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">
            <a:extLst>
              <a:ext uri="{FF2B5EF4-FFF2-40B4-BE49-F238E27FC236}">
                <a16:creationId xmlns:a16="http://schemas.microsoft.com/office/drawing/2014/main" xmlns="" id="{A05185C7-EBDD-4140-9B7B-8EA501999C9A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9" name="矩形 2">
              <a:extLst>
                <a:ext uri="{FF2B5EF4-FFF2-40B4-BE49-F238E27FC236}">
                  <a16:creationId xmlns:a16="http://schemas.microsoft.com/office/drawing/2014/main" xmlns="" id="{0B4FCA36-2FB0-49AE-8EEA-799465E09843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DEFDF8"/>
            </a:solidFill>
            <a:ln>
              <a:noFill/>
            </a:ln>
            <a:effectLst>
              <a:outerShdw blurRad="190500" dist="635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algn="ctr" eaLnBrk="1" hangingPunct="1"/>
              <a:endParaRPr lang="en-US" altLang="zh-CN" sz="1300">
                <a:solidFill>
                  <a:srgbClr val="FFFFFF"/>
                </a:solidFill>
                <a:ea typeface="SimSun" panose="02010600030101010101" pitchFamily="2" charset="-122"/>
              </a:endParaRPr>
            </a:p>
            <a:p>
              <a:pPr algn="ctr" eaLnBrk="1" hangingPunct="1"/>
              <a:endParaRPr lang="zh-CN" altLang="en-US" sz="1300">
                <a:solidFill>
                  <a:srgbClr val="FFFFFF"/>
                </a:solidFill>
                <a:ea typeface="SimSun" panose="02010600030101010101" pitchFamily="2" charset="-122"/>
              </a:endParaRPr>
            </a:p>
          </p:txBody>
        </p:sp>
        <p:pic>
          <p:nvPicPr>
            <p:cNvPr id="20" name="图片 3">
              <a:extLst>
                <a:ext uri="{FF2B5EF4-FFF2-40B4-BE49-F238E27FC236}">
                  <a16:creationId xmlns:a16="http://schemas.microsoft.com/office/drawing/2014/main" xmlns="" id="{09F2DDB1-7391-46E4-859B-7E3CBEE64C6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41909"/>
              <a:ext cx="12192000" cy="4066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" name="Group 10">
            <a:extLst>
              <a:ext uri="{FF2B5EF4-FFF2-40B4-BE49-F238E27FC236}">
                <a16:creationId xmlns:a16="http://schemas.microsoft.com/office/drawing/2014/main" xmlns="" id="{CFBDCA87-02A4-4BE0-AC58-642B70758B96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5459413"/>
            <a:ext cx="8991600" cy="1414462"/>
            <a:chOff x="0" y="1776"/>
            <a:chExt cx="5760" cy="492"/>
          </a:xfrm>
        </p:grpSpPr>
        <p:pic>
          <p:nvPicPr>
            <p:cNvPr id="22533" name="Picture 11" descr="blumen-pflanzen051">
              <a:extLst>
                <a:ext uri="{FF2B5EF4-FFF2-40B4-BE49-F238E27FC236}">
                  <a16:creationId xmlns:a16="http://schemas.microsoft.com/office/drawing/2014/main" xmlns="" id="{C869655C-5B8B-42C1-8A1A-6B453A6903E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776"/>
              <a:ext cx="405" cy="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34" name="Picture 12" descr="blumen-pflanzen051">
              <a:extLst>
                <a:ext uri="{FF2B5EF4-FFF2-40B4-BE49-F238E27FC236}">
                  <a16:creationId xmlns:a16="http://schemas.microsoft.com/office/drawing/2014/main" xmlns="" id="{42B2E078-E5B9-4183-A45A-84691644AC5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1776"/>
              <a:ext cx="405" cy="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35" name="Picture 13" descr="blumen-pflanzen051">
              <a:extLst>
                <a:ext uri="{FF2B5EF4-FFF2-40B4-BE49-F238E27FC236}">
                  <a16:creationId xmlns:a16="http://schemas.microsoft.com/office/drawing/2014/main" xmlns="" id="{A1EA01A3-C98E-4BD8-A88F-A9040AB7C5BE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1776"/>
              <a:ext cx="405" cy="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36" name="Picture 14" descr="blumen-pflanzen051">
              <a:extLst>
                <a:ext uri="{FF2B5EF4-FFF2-40B4-BE49-F238E27FC236}">
                  <a16:creationId xmlns:a16="http://schemas.microsoft.com/office/drawing/2014/main" xmlns="" id="{E4F35614-2A13-4699-B2A3-B41473BE95E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1776"/>
              <a:ext cx="405" cy="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37" name="Picture 15" descr="blumen-pflanzen051">
              <a:extLst>
                <a:ext uri="{FF2B5EF4-FFF2-40B4-BE49-F238E27FC236}">
                  <a16:creationId xmlns:a16="http://schemas.microsoft.com/office/drawing/2014/main" xmlns="" id="{4921DC43-AD66-440E-B45E-D2C0E20C1F2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6" y="1824"/>
              <a:ext cx="405" cy="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38" name="Picture 16" descr="blumen-pflanzen051">
              <a:extLst>
                <a:ext uri="{FF2B5EF4-FFF2-40B4-BE49-F238E27FC236}">
                  <a16:creationId xmlns:a16="http://schemas.microsoft.com/office/drawing/2014/main" xmlns="" id="{020F36BB-FDA7-450C-83DA-42B0959669E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4" y="1824"/>
              <a:ext cx="405" cy="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39" name="Picture 17" descr="blumen-pflanzen051">
              <a:extLst>
                <a:ext uri="{FF2B5EF4-FFF2-40B4-BE49-F238E27FC236}">
                  <a16:creationId xmlns:a16="http://schemas.microsoft.com/office/drawing/2014/main" xmlns="" id="{D68B0269-AA9A-44D2-98EC-70A9606EBAD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4" y="1824"/>
              <a:ext cx="405" cy="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40" name="Picture 18" descr="blumen-pflanzen051">
              <a:extLst>
                <a:ext uri="{FF2B5EF4-FFF2-40B4-BE49-F238E27FC236}">
                  <a16:creationId xmlns:a16="http://schemas.microsoft.com/office/drawing/2014/main" xmlns="" id="{47065A96-77AD-42C7-A9A1-9B11FD40FCB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2" y="1824"/>
              <a:ext cx="405" cy="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41" name="Picture 19" descr="blumen-pflanzen051">
              <a:extLst>
                <a:ext uri="{FF2B5EF4-FFF2-40B4-BE49-F238E27FC236}">
                  <a16:creationId xmlns:a16="http://schemas.microsoft.com/office/drawing/2014/main" xmlns="" id="{CA6617FA-D007-4839-8726-40366E5A6CAD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9" y="1776"/>
              <a:ext cx="405" cy="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42" name="Picture 20" descr="blumen-pflanzen051">
              <a:extLst>
                <a:ext uri="{FF2B5EF4-FFF2-40B4-BE49-F238E27FC236}">
                  <a16:creationId xmlns:a16="http://schemas.microsoft.com/office/drawing/2014/main" xmlns="" id="{56B8CFF2-A003-4F15-BBCE-E5D0FAA0124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7" y="1776"/>
              <a:ext cx="405" cy="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43" name="Picture 21" descr="blumen-pflanzen051">
              <a:extLst>
                <a:ext uri="{FF2B5EF4-FFF2-40B4-BE49-F238E27FC236}">
                  <a16:creationId xmlns:a16="http://schemas.microsoft.com/office/drawing/2014/main" xmlns="" id="{4D86D606-B663-42D6-8976-E478976D62CD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7" y="1776"/>
              <a:ext cx="405" cy="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44" name="Picture 22" descr="blumen-pflanzen051">
              <a:extLst>
                <a:ext uri="{FF2B5EF4-FFF2-40B4-BE49-F238E27FC236}">
                  <a16:creationId xmlns:a16="http://schemas.microsoft.com/office/drawing/2014/main" xmlns="" id="{EE1D0D82-400F-41A9-A566-3925C8A9A73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5" y="1776"/>
              <a:ext cx="405" cy="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" name="Rectangle 4">
            <a:extLst>
              <a:ext uri="{FF2B5EF4-FFF2-40B4-BE49-F238E27FC236}">
                <a16:creationId xmlns:a16="http://schemas.microsoft.com/office/drawing/2014/main" xmlns="" id="{24801A61-13EA-41B2-942E-CE6A31302B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1688" y="1905000"/>
            <a:ext cx="8229600" cy="1860550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1016000" indent="-1016000" algn="ctr" eaLnBrk="1" hangingPunct="1">
              <a:buNone/>
              <a:defRPr/>
            </a:pPr>
            <a:r>
              <a:rPr lang="en-US" sz="2800" b="1" u="sng" kern="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HOẠT ĐỘNG 1</a:t>
            </a:r>
            <a:r>
              <a:rPr lang="en-US" sz="28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r>
              <a:rPr lang="en-US" sz="2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marL="1016000" indent="-1016000" algn="ctr" eaLnBrk="1" hangingPunct="1">
              <a:buNone/>
              <a:defRPr/>
            </a:pPr>
            <a:r>
              <a:rPr lang="en-US" sz="36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Sự</a:t>
            </a:r>
            <a:r>
              <a:rPr lang="en-US" sz="36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thụ</a:t>
            </a:r>
            <a:r>
              <a:rPr lang="en-US" sz="36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phấn</a:t>
            </a:r>
            <a:r>
              <a:rPr lang="en-US" sz="36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US" sz="36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sự</a:t>
            </a:r>
            <a:r>
              <a:rPr lang="en-US" sz="36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thụ</a:t>
            </a:r>
            <a:r>
              <a:rPr lang="en-US" sz="36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tinh</a:t>
            </a:r>
            <a:r>
              <a:rPr lang="en-US" sz="36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US" sz="36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sự</a:t>
            </a:r>
            <a:r>
              <a:rPr lang="en-US" sz="36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hình</a:t>
            </a:r>
            <a:r>
              <a:rPr lang="en-US" sz="36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thành</a:t>
            </a:r>
            <a:r>
              <a:rPr lang="en-US" sz="36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hạt</a:t>
            </a:r>
            <a:r>
              <a:rPr lang="en-US" sz="36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và</a:t>
            </a:r>
            <a:r>
              <a:rPr lang="en-US" sz="36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quả</a:t>
            </a:r>
            <a:endParaRPr lang="en-US" sz="3600" b="1" kern="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>
            <a:extLst>
              <a:ext uri="{FF2B5EF4-FFF2-40B4-BE49-F238E27FC236}">
                <a16:creationId xmlns:a16="http://schemas.microsoft.com/office/drawing/2014/main" xmlns="" id="{71D1CBE0-CC98-4C0B-9EE3-CEB7857ADF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82700" y="1051720"/>
            <a:ext cx="9927637" cy="1143000"/>
          </a:xfrm>
        </p:spPr>
        <p:txBody>
          <a:bodyPr/>
          <a:lstStyle/>
          <a:p>
            <a:pPr algn="just" eaLnBrk="1" hangingPunct="1">
              <a:defRPr/>
            </a:pP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800" u="sng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58052" name="Rectangle 4">
            <a:extLst>
              <a:ext uri="{FF2B5EF4-FFF2-40B4-BE49-F238E27FC236}">
                <a16:creationId xmlns:a16="http://schemas.microsoft.com/office/drawing/2014/main" xmlns="" id="{AD7CE11F-C7A1-40F6-A928-E76049B17F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82700" y="2813063"/>
            <a:ext cx="8955769" cy="1850215"/>
          </a:xfrm>
          <a:ln w="76200">
            <a:noFill/>
          </a:ln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qua 3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buFontTx/>
              <a:buNone/>
              <a:defRPr/>
            </a:pPr>
            <a:endParaRPr lang="en-US" sz="2800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8056" name="Rectangle 8">
            <a:extLst>
              <a:ext uri="{FF2B5EF4-FFF2-40B4-BE49-F238E27FC236}">
                <a16:creationId xmlns:a16="http://schemas.microsoft.com/office/drawing/2014/main" xmlns="" id="{D0EBBEBD-81D5-481E-B627-475C8B26A6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0546" y="4059010"/>
            <a:ext cx="1828800" cy="457200"/>
          </a:xfrm>
          <a:prstGeom prst="rect">
            <a:avLst/>
          </a:prstGeom>
          <a:solidFill>
            <a:schemeClr val="accent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 err="1">
                <a:solidFill>
                  <a:srgbClr val="000000"/>
                </a:solidFill>
              </a:rPr>
              <a:t>Sự</a:t>
            </a:r>
            <a:r>
              <a:rPr lang="en-US" altLang="en-US" sz="2400" b="1" dirty="0">
                <a:solidFill>
                  <a:srgbClr val="000000"/>
                </a:solidFill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</a:rPr>
              <a:t>thụ</a:t>
            </a:r>
            <a:r>
              <a:rPr lang="en-US" altLang="en-US" sz="2400" b="1" dirty="0">
                <a:solidFill>
                  <a:srgbClr val="000000"/>
                </a:solidFill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</a:rPr>
              <a:t>phấn</a:t>
            </a:r>
            <a:endParaRPr lang="en-US" altLang="en-US" sz="2400" b="1" dirty="0">
              <a:solidFill>
                <a:srgbClr val="000000"/>
              </a:solidFill>
            </a:endParaRPr>
          </a:p>
        </p:txBody>
      </p:sp>
      <p:sp>
        <p:nvSpPr>
          <p:cNvPr id="258057" name="Rectangle 9">
            <a:extLst>
              <a:ext uri="{FF2B5EF4-FFF2-40B4-BE49-F238E27FC236}">
                <a16:creationId xmlns:a16="http://schemas.microsoft.com/office/drawing/2014/main" xmlns="" id="{B7CB671E-F59A-45E2-A3A9-AFB60857D0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5159" y="4043135"/>
            <a:ext cx="3429000" cy="457200"/>
          </a:xfrm>
          <a:prstGeom prst="rect">
            <a:avLst/>
          </a:prstGeom>
          <a:solidFill>
            <a:schemeClr val="accent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</a:rPr>
              <a:t>Sự hình thành hạt và quả</a:t>
            </a:r>
          </a:p>
        </p:txBody>
      </p:sp>
      <p:sp>
        <p:nvSpPr>
          <p:cNvPr id="258058" name="Rectangle 10">
            <a:extLst>
              <a:ext uri="{FF2B5EF4-FFF2-40B4-BE49-F238E27FC236}">
                <a16:creationId xmlns:a16="http://schemas.microsoft.com/office/drawing/2014/main" xmlns="" id="{7A0CD6AC-B698-4BCC-8D8B-E11ED80206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1984" y="4059010"/>
            <a:ext cx="1752600" cy="457200"/>
          </a:xfrm>
          <a:prstGeom prst="rect">
            <a:avLst/>
          </a:prstGeom>
          <a:solidFill>
            <a:schemeClr val="accent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</a:rPr>
              <a:t>Sự thụ tinh </a:t>
            </a:r>
          </a:p>
        </p:txBody>
      </p:sp>
      <p:sp>
        <p:nvSpPr>
          <p:cNvPr id="258060" name="Line 12">
            <a:extLst>
              <a:ext uri="{FF2B5EF4-FFF2-40B4-BE49-F238E27FC236}">
                <a16:creationId xmlns:a16="http://schemas.microsoft.com/office/drawing/2014/main" xmlns="" id="{B6F99BE2-4C2B-4B34-A8F9-A25DA27CA1DE}"/>
              </a:ext>
            </a:extLst>
          </p:cNvPr>
          <p:cNvSpPr>
            <a:spLocks noChangeShapeType="1"/>
          </p:cNvSpPr>
          <p:nvPr/>
        </p:nvSpPr>
        <p:spPr bwMode="auto">
          <a:xfrm>
            <a:off x="3596821" y="4287610"/>
            <a:ext cx="6096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8061" name="Line 13">
            <a:extLst>
              <a:ext uri="{FF2B5EF4-FFF2-40B4-BE49-F238E27FC236}">
                <a16:creationId xmlns:a16="http://schemas.microsoft.com/office/drawing/2014/main" xmlns="" id="{714452CB-5875-4C0F-A679-8F1CEE16EE2F}"/>
              </a:ext>
            </a:extLst>
          </p:cNvPr>
          <p:cNvSpPr>
            <a:spLocks noChangeShapeType="1"/>
          </p:cNvSpPr>
          <p:nvPr/>
        </p:nvSpPr>
        <p:spPr bwMode="auto">
          <a:xfrm>
            <a:off x="6213021" y="4287610"/>
            <a:ext cx="48895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3561" name="Group 8">
            <a:extLst>
              <a:ext uri="{FF2B5EF4-FFF2-40B4-BE49-F238E27FC236}">
                <a16:creationId xmlns:a16="http://schemas.microsoft.com/office/drawing/2014/main" xmlns="" id="{AC8E2814-713A-4379-AF5E-A098A69F439C}"/>
              </a:ext>
            </a:extLst>
          </p:cNvPr>
          <p:cNvGrpSpPr>
            <a:grpSpLocks/>
          </p:cNvGrpSpPr>
          <p:nvPr/>
        </p:nvGrpSpPr>
        <p:grpSpPr bwMode="auto">
          <a:xfrm>
            <a:off x="1612900" y="6096001"/>
            <a:ext cx="9144000" cy="804863"/>
            <a:chOff x="-192" y="3393"/>
            <a:chExt cx="5952" cy="927"/>
          </a:xfrm>
        </p:grpSpPr>
        <p:pic>
          <p:nvPicPr>
            <p:cNvPr id="23564" name="Picture 9" descr="FLOWERS5">
              <a:extLst>
                <a:ext uri="{FF2B5EF4-FFF2-40B4-BE49-F238E27FC236}">
                  <a16:creationId xmlns:a16="http://schemas.microsoft.com/office/drawing/2014/main" xmlns="" id="{4C9AF3E3-9BE5-4B7B-8B01-33DF7162C6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0" y="3393"/>
              <a:ext cx="1104" cy="9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5" name="Picture 10" descr="FLOWERS5">
              <a:extLst>
                <a:ext uri="{FF2B5EF4-FFF2-40B4-BE49-F238E27FC236}">
                  <a16:creationId xmlns:a16="http://schemas.microsoft.com/office/drawing/2014/main" xmlns="" id="{F550577A-112F-4F07-9446-4154BFEE15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4" y="3393"/>
              <a:ext cx="1056" cy="9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6" name="Picture 11" descr="FLOWERS5">
              <a:extLst>
                <a:ext uri="{FF2B5EF4-FFF2-40B4-BE49-F238E27FC236}">
                  <a16:creationId xmlns:a16="http://schemas.microsoft.com/office/drawing/2014/main" xmlns="" id="{8EC4D3C3-4E78-4755-A47A-4996D05124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8" y="3393"/>
              <a:ext cx="912" cy="9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7" name="Picture 12" descr="FLOWERS5">
              <a:extLst>
                <a:ext uri="{FF2B5EF4-FFF2-40B4-BE49-F238E27FC236}">
                  <a16:creationId xmlns:a16="http://schemas.microsoft.com/office/drawing/2014/main" xmlns="" id="{EF3E1119-4D38-4691-BA1D-78576C51AB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2" y="3393"/>
              <a:ext cx="1008" cy="9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8" name="Picture 13" descr="FLOWERS5">
              <a:extLst>
                <a:ext uri="{FF2B5EF4-FFF2-40B4-BE49-F238E27FC236}">
                  <a16:creationId xmlns:a16="http://schemas.microsoft.com/office/drawing/2014/main" xmlns="" id="{53DE28AA-03DD-4E27-A250-9BE4D4E03A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3393"/>
              <a:ext cx="1152" cy="9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9" name="Picture 14" descr="FLOWERS5">
              <a:extLst>
                <a:ext uri="{FF2B5EF4-FFF2-40B4-BE49-F238E27FC236}">
                  <a16:creationId xmlns:a16="http://schemas.microsoft.com/office/drawing/2014/main" xmlns="" id="{546BAABD-5AE0-49A4-B360-B669547C78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92" y="3393"/>
              <a:ext cx="871" cy="9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563" name="TextBox 3">
            <a:extLst>
              <a:ext uri="{FF2B5EF4-FFF2-40B4-BE49-F238E27FC236}">
                <a16:creationId xmlns:a16="http://schemas.microsoft.com/office/drawing/2014/main" xmlns="" id="{1FA36B90-2A66-4689-A4C5-EA9185A659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3574" y="3190875"/>
            <a:ext cx="22156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58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5805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805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58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8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58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8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100"/>
                            </p:stCondLst>
                            <p:childTnLst>
                              <p:par>
                                <p:cTn id="2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1000"/>
                                        <p:tgtEl>
                                          <p:spTgt spid="258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6100"/>
                            </p:stCondLst>
                            <p:childTnLst>
                              <p:par>
                                <p:cTn id="2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258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6600"/>
                            </p:stCondLst>
                            <p:childTnLst>
                              <p:par>
                                <p:cTn id="31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500"/>
                                        <p:tgtEl>
                                          <p:spTgt spid="258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7100"/>
                            </p:stCondLst>
                            <p:childTnLst>
                              <p:par>
                                <p:cTn id="3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58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7600"/>
                            </p:stCondLst>
                            <p:childTnLst>
                              <p:par>
                                <p:cTn id="3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8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8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8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050" grpId="0"/>
      <p:bldP spid="258056" grpId="0" animBg="1"/>
      <p:bldP spid="258057" grpId="0" animBg="1"/>
      <p:bldP spid="25805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 Box 4">
            <a:extLst>
              <a:ext uri="{FF2B5EF4-FFF2-40B4-BE49-F238E27FC236}">
                <a16:creationId xmlns:a16="http://schemas.microsoft.com/office/drawing/2014/main" xmlns="" id="{839681EE-D246-4658-B09E-900FF70ED8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5142" y="1186544"/>
            <a:ext cx="10613571" cy="35394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THẢO LUẬN NHÓM</a:t>
            </a:r>
            <a:b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SGK/106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ttrả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thụ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phấn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thụ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5">
            <a:extLst>
              <a:ext uri="{FF2B5EF4-FFF2-40B4-BE49-F238E27FC236}">
                <a16:creationId xmlns:a16="http://schemas.microsoft.com/office/drawing/2014/main" xmlns="" id="{2C92E313-8926-421B-B79E-8B321BAA1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9</a:t>
            </a:r>
          </a:p>
        </p:txBody>
      </p:sp>
      <p:pic>
        <p:nvPicPr>
          <p:cNvPr id="310274" name="Picture 2" descr="Nhi-nhuy+">
            <a:extLst>
              <a:ext uri="{FF2B5EF4-FFF2-40B4-BE49-F238E27FC236}">
                <a16:creationId xmlns:a16="http://schemas.microsoft.com/office/drawing/2014/main" xmlns="" id="{0FC2B553-9C18-4147-B6F9-3728287D8D3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84310" y="0"/>
            <a:ext cx="5264147" cy="6858000"/>
          </a:xfrm>
          <a:noFill/>
          <a:ln w="38100"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0275" name="Oval 3">
            <a:extLst>
              <a:ext uri="{FF2B5EF4-FFF2-40B4-BE49-F238E27FC236}">
                <a16:creationId xmlns:a16="http://schemas.microsoft.com/office/drawing/2014/main" xmlns="" id="{4D84A184-A1B6-4819-99B4-53139FEB5F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685800"/>
            <a:ext cx="152400" cy="1524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 Black" panose="020B0A04020102020204" pitchFamily="34" charset="0"/>
            </a:endParaRPr>
          </a:p>
        </p:txBody>
      </p:sp>
      <p:sp>
        <p:nvSpPr>
          <p:cNvPr id="310283" name="Text Box 11">
            <a:extLst>
              <a:ext uri="{FF2B5EF4-FFF2-40B4-BE49-F238E27FC236}">
                <a16:creationId xmlns:a16="http://schemas.microsoft.com/office/drawing/2014/main" xmlns="" id="{587FAD45-4C0F-4008-A3B3-C11D9FCE59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257" y="1676400"/>
            <a:ext cx="6008914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</a:rPr>
              <a:t>    </a:t>
            </a:r>
            <a:r>
              <a:rPr lang="en-US" altLang="en-US" sz="4000" dirty="0" err="1">
                <a:solidFill>
                  <a:srgbClr val="0000FF"/>
                </a:solidFill>
              </a:rPr>
              <a:t>Hiện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tượng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đầu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nhụy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nhận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được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những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hạt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phấn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của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nhị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gọi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là</a:t>
            </a:r>
            <a:r>
              <a:rPr lang="en-US" altLang="en-US" sz="3600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</a:rPr>
              <a:t>sự</a:t>
            </a:r>
            <a:r>
              <a:rPr lang="en-US" altLang="en-US" sz="3600" b="1" dirty="0">
                <a:solidFill>
                  <a:srgbClr val="FF0000"/>
                </a:solidFill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</a:rPr>
              <a:t>thụ</a:t>
            </a:r>
            <a:r>
              <a:rPr lang="en-US" altLang="en-US" sz="3600" b="1" dirty="0">
                <a:solidFill>
                  <a:srgbClr val="FF0000"/>
                </a:solidFill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</a:rPr>
              <a:t>phấn</a:t>
            </a:r>
            <a:r>
              <a:rPr lang="en-US" altLang="en-US" sz="36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310284" name="Text Box 12">
            <a:extLst>
              <a:ext uri="{FF2B5EF4-FFF2-40B4-BE49-F238E27FC236}">
                <a16:creationId xmlns:a16="http://schemas.microsoft.com/office/drawing/2014/main" xmlns="" id="{B608BEBE-1234-4794-8496-66218F5690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029" y="381000"/>
            <a:ext cx="63463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 dirty="0">
                <a:solidFill>
                  <a:srgbClr val="66FF33"/>
                </a:solidFill>
              </a:rPr>
              <a:t> </a:t>
            </a:r>
            <a:r>
              <a:rPr lang="en-US" altLang="en-US" b="1" dirty="0">
                <a:solidFill>
                  <a:srgbClr val="0070C0"/>
                </a:solidFill>
              </a:rPr>
              <a:t>1.</a:t>
            </a:r>
            <a:r>
              <a:rPr lang="en-US" altLang="en-US" b="1" dirty="0">
                <a:solidFill>
                  <a:srgbClr val="0000FF"/>
                </a:solidFill>
              </a:rPr>
              <a:t>THẾ NÀO LÀ</a:t>
            </a:r>
            <a:r>
              <a:rPr lang="en-US" altLang="en-US" sz="1800" b="1" dirty="0">
                <a:solidFill>
                  <a:srgbClr val="0000FF"/>
                </a:solidFill>
                <a:latin typeface="Arial Black" panose="020B0A04020102020204" pitchFamily="34" charset="0"/>
              </a:rPr>
              <a:t> </a:t>
            </a:r>
            <a:r>
              <a:rPr lang="en-US" altLang="en-US" b="1" dirty="0">
                <a:solidFill>
                  <a:srgbClr val="0000FF"/>
                </a:solidFill>
              </a:rPr>
              <a:t>SỰ THỤ PHẤN 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0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0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0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0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310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10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275" grpId="0" animBg="1"/>
      <p:bldP spid="310284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ooter Placeholder 3">
            <a:extLst>
              <a:ext uri="{FF2B5EF4-FFF2-40B4-BE49-F238E27FC236}">
                <a16:creationId xmlns:a16="http://schemas.microsoft.com/office/drawing/2014/main" xmlns="" id="{0B735132-E0CC-452B-8F59-814B2D707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64200" y="6394451"/>
            <a:ext cx="3860800" cy="365125"/>
          </a:xfrm>
        </p:spPr>
        <p:txBody>
          <a:bodyPr/>
          <a:lstStyle/>
          <a:p>
            <a:pPr>
              <a:defRPr/>
            </a:pPr>
            <a:r>
              <a:rPr lang="en-US"/>
              <a:t>10</a:t>
            </a:r>
          </a:p>
        </p:txBody>
      </p:sp>
      <p:pic>
        <p:nvPicPr>
          <p:cNvPr id="223234" name="Picture 2" descr="Nhi-nhuy++">
            <a:extLst>
              <a:ext uri="{FF2B5EF4-FFF2-40B4-BE49-F238E27FC236}">
                <a16:creationId xmlns:a16="http://schemas.microsoft.com/office/drawing/2014/main" xmlns="" id="{B4D70EA7-0C55-4E1C-AFF3-D4CAFC66CF0C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0" y="0"/>
            <a:ext cx="5334000" cy="6858000"/>
          </a:xfr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3235" name="Oval 3">
            <a:extLst>
              <a:ext uri="{FF2B5EF4-FFF2-40B4-BE49-F238E27FC236}">
                <a16:creationId xmlns:a16="http://schemas.microsoft.com/office/drawing/2014/main" xmlns="" id="{9B4FB0CD-61FE-4C85-972F-CCEB0D587A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90000" y="8763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 Black" panose="020B0A04020102020204" pitchFamily="34" charset="0"/>
            </a:endParaRPr>
          </a:p>
        </p:txBody>
      </p:sp>
      <p:sp>
        <p:nvSpPr>
          <p:cNvPr id="223236" name="Oval 4">
            <a:extLst>
              <a:ext uri="{FF2B5EF4-FFF2-40B4-BE49-F238E27FC236}">
                <a16:creationId xmlns:a16="http://schemas.microsoft.com/office/drawing/2014/main" xmlns="" id="{D0AB49F6-E13A-4497-810B-ADC9C6F5E8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18600" y="8763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 Black" panose="020B0A04020102020204" pitchFamily="34" charset="0"/>
            </a:endParaRPr>
          </a:p>
        </p:txBody>
      </p:sp>
      <p:sp>
        <p:nvSpPr>
          <p:cNvPr id="223237" name="Oval 5">
            <a:extLst>
              <a:ext uri="{FF2B5EF4-FFF2-40B4-BE49-F238E27FC236}">
                <a16:creationId xmlns:a16="http://schemas.microsoft.com/office/drawing/2014/main" xmlns="" id="{8A263E9F-9862-46BE-9D26-3D18D32E60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47200" y="8763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 Black" panose="020B0A04020102020204" pitchFamily="34" charset="0"/>
            </a:endParaRPr>
          </a:p>
        </p:txBody>
      </p:sp>
      <p:sp>
        <p:nvSpPr>
          <p:cNvPr id="223238" name="Text Box 6">
            <a:extLst>
              <a:ext uri="{FF2B5EF4-FFF2-40B4-BE49-F238E27FC236}">
                <a16:creationId xmlns:a16="http://schemas.microsoft.com/office/drawing/2014/main" xmlns="" id="{6C28571C-F1E2-4B70-93EE-6AC4E8C239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3206" y="1768476"/>
            <a:ext cx="4186579" cy="3970318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</a:rPr>
              <a:t>  </a:t>
            </a:r>
            <a:r>
              <a:rPr lang="en-US" altLang="en-US" sz="2800" b="1" dirty="0">
                <a:solidFill>
                  <a:srgbClr val="0000FF"/>
                </a:solidFill>
              </a:rPr>
              <a:t>Sau </a:t>
            </a:r>
            <a:r>
              <a:rPr lang="en-US" altLang="en-US" sz="2800" b="1" dirty="0" err="1">
                <a:solidFill>
                  <a:srgbClr val="0000FF"/>
                </a:solidFill>
              </a:rPr>
              <a:t>khi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thụ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phấn</a:t>
            </a:r>
            <a:r>
              <a:rPr lang="en-US" altLang="en-US" sz="2800" b="1" dirty="0">
                <a:solidFill>
                  <a:srgbClr val="0000FF"/>
                </a:solidFill>
              </a:rPr>
              <a:t>, </a:t>
            </a:r>
            <a:r>
              <a:rPr lang="en-US" altLang="en-US" sz="2800" b="1" dirty="0" err="1">
                <a:solidFill>
                  <a:srgbClr val="0000FF"/>
                </a:solidFill>
              </a:rPr>
              <a:t>từ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hạt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phấn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mọc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ra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ống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phấn</a:t>
            </a:r>
            <a:r>
              <a:rPr lang="en-US" altLang="en-US" sz="2800" b="1" dirty="0">
                <a:solidFill>
                  <a:srgbClr val="0000FF"/>
                </a:solidFill>
              </a:rPr>
              <a:t>. </a:t>
            </a:r>
            <a:r>
              <a:rPr lang="en-US" altLang="en-US" sz="2800" b="1" dirty="0" err="1">
                <a:solidFill>
                  <a:srgbClr val="0000FF"/>
                </a:solidFill>
              </a:rPr>
              <a:t>Ống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phấn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đâm</a:t>
            </a:r>
            <a:r>
              <a:rPr lang="en-US" altLang="en-US" sz="2800" b="1" dirty="0">
                <a:solidFill>
                  <a:srgbClr val="0000FF"/>
                </a:solidFill>
              </a:rPr>
              <a:t> qua </a:t>
            </a:r>
            <a:r>
              <a:rPr lang="en-US" altLang="en-US" sz="2800" b="1" dirty="0" err="1">
                <a:solidFill>
                  <a:srgbClr val="0000FF"/>
                </a:solidFill>
              </a:rPr>
              <a:t>đầu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nhụy</a:t>
            </a:r>
            <a:r>
              <a:rPr lang="en-US" altLang="en-US" sz="2800" b="1" dirty="0">
                <a:solidFill>
                  <a:srgbClr val="0000FF"/>
                </a:solidFill>
              </a:rPr>
              <a:t>, </a:t>
            </a:r>
            <a:r>
              <a:rPr lang="en-US" altLang="en-US" sz="2800" b="1" dirty="0" err="1">
                <a:solidFill>
                  <a:srgbClr val="0000FF"/>
                </a:solidFill>
              </a:rPr>
              <a:t>mọc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dài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ra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đến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noãn</a:t>
            </a:r>
            <a:r>
              <a:rPr lang="en-US" altLang="en-US" sz="2800" b="1" dirty="0">
                <a:solidFill>
                  <a:srgbClr val="0000FF"/>
                </a:solidFill>
              </a:rPr>
              <a:t>. </a:t>
            </a:r>
            <a:r>
              <a:rPr lang="en-US" altLang="en-US" sz="2800" b="1" dirty="0" err="1">
                <a:solidFill>
                  <a:srgbClr val="0000FF"/>
                </a:solidFill>
              </a:rPr>
              <a:t>Tại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noãn</a:t>
            </a:r>
            <a:r>
              <a:rPr lang="en-US" altLang="en-US" sz="2800" b="1" dirty="0">
                <a:solidFill>
                  <a:srgbClr val="0000FF"/>
                </a:solidFill>
              </a:rPr>
              <a:t>, </a:t>
            </a:r>
            <a:r>
              <a:rPr lang="en-US" altLang="en-US" sz="2800" b="1" dirty="0" err="1">
                <a:solidFill>
                  <a:srgbClr val="0000FF"/>
                </a:solidFill>
              </a:rPr>
              <a:t>tế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bào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sinh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dục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đực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kết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hợp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với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tế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bào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sinh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dục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cái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tạo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thành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hợp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tử</a:t>
            </a:r>
            <a:r>
              <a:rPr lang="en-US" altLang="en-US" sz="2800" b="1" dirty="0">
                <a:solidFill>
                  <a:srgbClr val="0000FF"/>
                </a:solidFill>
              </a:rPr>
              <a:t>. </a:t>
            </a:r>
            <a:r>
              <a:rPr lang="en-US" altLang="en-US" sz="2800" b="1" dirty="0" err="1">
                <a:solidFill>
                  <a:srgbClr val="0000FF"/>
                </a:solidFill>
              </a:rPr>
              <a:t>Hiện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tượng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đó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gọi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là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sự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thụ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tinh</a:t>
            </a:r>
            <a:r>
              <a:rPr lang="en-US" altLang="en-US" sz="28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223239" name="Text Box 7">
            <a:extLst>
              <a:ext uri="{FF2B5EF4-FFF2-40B4-BE49-F238E27FC236}">
                <a16:creationId xmlns:a16="http://schemas.microsoft.com/office/drawing/2014/main" xmlns="" id="{0DD482AE-CFBF-4012-BEA0-330138A2EF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2403" y="87312"/>
            <a:ext cx="349817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000" b="1" dirty="0">
                <a:solidFill>
                  <a:srgbClr val="0000FF"/>
                </a:solidFill>
              </a:rPr>
              <a:t> 2.</a:t>
            </a:r>
            <a:r>
              <a:rPr lang="en-US" altLang="en-US" b="1" dirty="0">
                <a:solidFill>
                  <a:srgbClr val="0000FF"/>
                </a:solidFill>
              </a:rPr>
              <a:t>THẾ NÀO LÀ</a:t>
            </a:r>
            <a:r>
              <a:rPr lang="en-US" altLang="en-US" b="1" dirty="0">
                <a:solidFill>
                  <a:srgbClr val="0000FF"/>
                </a:solidFill>
                <a:latin typeface="Arial Black" panose="020B0A04020102020204" pitchFamily="34" charset="0"/>
              </a:rPr>
              <a:t> </a:t>
            </a:r>
            <a:r>
              <a:rPr lang="en-US" altLang="en-US" b="1" dirty="0">
                <a:solidFill>
                  <a:srgbClr val="0000FF"/>
                </a:solidFill>
              </a:rPr>
              <a:t>SỰ THỤ TINH ?</a:t>
            </a:r>
          </a:p>
        </p:txBody>
      </p:sp>
      <p:sp>
        <p:nvSpPr>
          <p:cNvPr id="223240" name="Oval 8">
            <a:extLst>
              <a:ext uri="{FF2B5EF4-FFF2-40B4-BE49-F238E27FC236}">
                <a16:creationId xmlns:a16="http://schemas.microsoft.com/office/drawing/2014/main" xmlns="" id="{0FA85FFA-1177-4CBC-ABFE-4053364BB5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56700" y="933450"/>
            <a:ext cx="76200" cy="3810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 Black" panose="020B0A04020102020204" pitchFamily="34" charset="0"/>
            </a:endParaRPr>
          </a:p>
        </p:txBody>
      </p:sp>
      <p:sp>
        <p:nvSpPr>
          <p:cNvPr id="223241" name="Oval 9">
            <a:extLst>
              <a:ext uri="{FF2B5EF4-FFF2-40B4-BE49-F238E27FC236}">
                <a16:creationId xmlns:a16="http://schemas.microsoft.com/office/drawing/2014/main" xmlns="" id="{FB83559D-E734-4291-BC1E-01357CDF40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28101" y="952500"/>
            <a:ext cx="74613" cy="228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 Black" panose="020B0A04020102020204" pitchFamily="34" charset="0"/>
            </a:endParaRPr>
          </a:p>
        </p:txBody>
      </p:sp>
      <p:sp>
        <p:nvSpPr>
          <p:cNvPr id="223242" name="Oval 10">
            <a:extLst>
              <a:ext uri="{FF2B5EF4-FFF2-40B4-BE49-F238E27FC236}">
                <a16:creationId xmlns:a16="http://schemas.microsoft.com/office/drawing/2014/main" xmlns="" id="{718CF6C3-2365-42EC-A2F9-FE0BA28045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47201" y="952500"/>
            <a:ext cx="74613" cy="228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 Black" panose="020B0A04020102020204" pitchFamily="34" charset="0"/>
            </a:endParaRPr>
          </a:p>
        </p:txBody>
      </p:sp>
      <p:sp>
        <p:nvSpPr>
          <p:cNvPr id="223243" name="Oval 11">
            <a:extLst>
              <a:ext uri="{FF2B5EF4-FFF2-40B4-BE49-F238E27FC236}">
                <a16:creationId xmlns:a16="http://schemas.microsoft.com/office/drawing/2014/main" xmlns="" id="{871C1BD0-5F05-49C8-9D70-2BEAB0EFBD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58288" y="952500"/>
            <a:ext cx="74612" cy="108585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 Black" panose="020B0A04020102020204" pitchFamily="34" charset="0"/>
            </a:endParaRPr>
          </a:p>
        </p:txBody>
      </p:sp>
      <p:sp>
        <p:nvSpPr>
          <p:cNvPr id="223244" name="Oval 12">
            <a:extLst>
              <a:ext uri="{FF2B5EF4-FFF2-40B4-BE49-F238E27FC236}">
                <a16:creationId xmlns:a16="http://schemas.microsoft.com/office/drawing/2014/main" xmlns="" id="{FBE4EFD7-FB4B-4E44-B22C-B6D4C3E95A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51259" y="1409700"/>
            <a:ext cx="74613" cy="108585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 Black" panose="020B0A04020102020204" pitchFamily="34" charset="0"/>
            </a:endParaRPr>
          </a:p>
        </p:txBody>
      </p:sp>
      <p:sp>
        <p:nvSpPr>
          <p:cNvPr id="223245" name="Oval 13">
            <a:extLst>
              <a:ext uri="{FF2B5EF4-FFF2-40B4-BE49-F238E27FC236}">
                <a16:creationId xmlns:a16="http://schemas.microsoft.com/office/drawing/2014/main" xmlns="" id="{2CD21537-2F7A-4587-83EA-BB97F84713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8537" y="2148570"/>
            <a:ext cx="74613" cy="108585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 Black" panose="020B0A04020102020204" pitchFamily="34" charset="0"/>
            </a:endParaRPr>
          </a:p>
        </p:txBody>
      </p:sp>
      <p:sp>
        <p:nvSpPr>
          <p:cNvPr id="223246" name="Oval 14">
            <a:extLst>
              <a:ext uri="{FF2B5EF4-FFF2-40B4-BE49-F238E27FC236}">
                <a16:creationId xmlns:a16="http://schemas.microsoft.com/office/drawing/2014/main" xmlns="" id="{DD98DE29-4F95-4ABC-9561-F0C45D0FB0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0373" y="2781300"/>
            <a:ext cx="74613" cy="108585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 Black" panose="020B0A04020102020204" pitchFamily="34" charset="0"/>
            </a:endParaRPr>
          </a:p>
        </p:txBody>
      </p:sp>
      <p:sp>
        <p:nvSpPr>
          <p:cNvPr id="223247" name="Oval 15">
            <a:extLst>
              <a:ext uri="{FF2B5EF4-FFF2-40B4-BE49-F238E27FC236}">
                <a16:creationId xmlns:a16="http://schemas.microsoft.com/office/drawing/2014/main" xmlns="" id="{A00B3814-371F-4AC9-A64F-25AC1B7C3C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18600" y="40005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 Black" panose="020B0A04020102020204" pitchFamily="34" charset="0"/>
            </a:endParaRPr>
          </a:p>
        </p:txBody>
      </p:sp>
      <p:sp>
        <p:nvSpPr>
          <p:cNvPr id="223248" name="Oval 16">
            <a:extLst>
              <a:ext uri="{FF2B5EF4-FFF2-40B4-BE49-F238E27FC236}">
                <a16:creationId xmlns:a16="http://schemas.microsoft.com/office/drawing/2014/main" xmlns="" id="{3DCD8873-9D6F-4EDE-9B44-6348FF9A88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9489" y="3314700"/>
            <a:ext cx="74613" cy="78105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 Black" panose="020B0A04020102020204" pitchFamily="34" charset="0"/>
            </a:endParaRPr>
          </a:p>
        </p:txBody>
      </p:sp>
      <p:sp>
        <p:nvSpPr>
          <p:cNvPr id="223249" name="Oval 17">
            <a:extLst>
              <a:ext uri="{FF2B5EF4-FFF2-40B4-BE49-F238E27FC236}">
                <a16:creationId xmlns:a16="http://schemas.microsoft.com/office/drawing/2014/main" xmlns="" id="{C7086823-19F9-4529-9108-1F49798DE3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42400" y="3924300"/>
            <a:ext cx="304800" cy="304800"/>
          </a:xfrm>
          <a:prstGeom prst="ellips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 </a:t>
            </a:r>
          </a:p>
        </p:txBody>
      </p:sp>
      <p:sp>
        <p:nvSpPr>
          <p:cNvPr id="223250" name="Text Box 18">
            <a:extLst>
              <a:ext uri="{FF2B5EF4-FFF2-40B4-BE49-F238E27FC236}">
                <a16:creationId xmlns:a16="http://schemas.microsoft.com/office/drawing/2014/main" xmlns="" id="{5B5ED601-AA7F-4657-90BC-C067DA987D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09200" y="1728788"/>
            <a:ext cx="182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ỐNG PHẤN</a:t>
            </a:r>
          </a:p>
        </p:txBody>
      </p:sp>
      <p:sp>
        <p:nvSpPr>
          <p:cNvPr id="223251" name="Text Box 19">
            <a:extLst>
              <a:ext uri="{FF2B5EF4-FFF2-40B4-BE49-F238E27FC236}">
                <a16:creationId xmlns:a16="http://schemas.microsoft.com/office/drawing/2014/main" xmlns="" id="{B228C63E-59E3-4168-AABF-4B3D0747C4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85400" y="174625"/>
            <a:ext cx="182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HẠT PHẤN</a:t>
            </a:r>
          </a:p>
        </p:txBody>
      </p:sp>
      <p:sp>
        <p:nvSpPr>
          <p:cNvPr id="223252" name="Text Box 20">
            <a:extLst>
              <a:ext uri="{FF2B5EF4-FFF2-40B4-BE49-F238E27FC236}">
                <a16:creationId xmlns:a16="http://schemas.microsoft.com/office/drawing/2014/main" xmlns="" id="{8E90A223-980C-43F7-B50E-E497374FAE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37800" y="2628901"/>
            <a:ext cx="2133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</a:rPr>
              <a:t>TẾ BÀO SINH DỤC ĐỰC</a:t>
            </a:r>
          </a:p>
        </p:txBody>
      </p:sp>
      <p:sp>
        <p:nvSpPr>
          <p:cNvPr id="223253" name="Text Box 21">
            <a:extLst>
              <a:ext uri="{FF2B5EF4-FFF2-40B4-BE49-F238E27FC236}">
                <a16:creationId xmlns:a16="http://schemas.microsoft.com/office/drawing/2014/main" xmlns="" id="{35C65907-9E21-41DA-8600-F6418051B2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61600" y="3619501"/>
            <a:ext cx="2133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</a:rPr>
              <a:t>TẾ BÀO SINH DỤC CÁI</a:t>
            </a:r>
          </a:p>
        </p:txBody>
      </p:sp>
      <p:sp>
        <p:nvSpPr>
          <p:cNvPr id="223254" name="Text Box 22">
            <a:extLst>
              <a:ext uri="{FF2B5EF4-FFF2-40B4-BE49-F238E27FC236}">
                <a16:creationId xmlns:a16="http://schemas.microsoft.com/office/drawing/2014/main" xmlns="" id="{EC6F72E0-12AB-4A25-A606-58C6837442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61600" y="4594226"/>
            <a:ext cx="990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</a:rPr>
              <a:t>NOÃN</a:t>
            </a:r>
          </a:p>
        </p:txBody>
      </p:sp>
      <p:sp>
        <p:nvSpPr>
          <p:cNvPr id="223255" name="Text Box 23">
            <a:extLst>
              <a:ext uri="{FF2B5EF4-FFF2-40B4-BE49-F238E27FC236}">
                <a16:creationId xmlns:a16="http://schemas.microsoft.com/office/drawing/2014/main" xmlns="" id="{93E261D2-77C8-421E-B78B-8DCE805B25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37800" y="5753101"/>
            <a:ext cx="2209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</a:rPr>
              <a:t>BẦU NHỤY</a:t>
            </a:r>
          </a:p>
        </p:txBody>
      </p:sp>
      <p:sp>
        <p:nvSpPr>
          <p:cNvPr id="223256" name="Line 24">
            <a:extLst>
              <a:ext uri="{FF2B5EF4-FFF2-40B4-BE49-F238E27FC236}">
                <a16:creationId xmlns:a16="http://schemas.microsoft.com/office/drawing/2014/main" xmlns="" id="{8BA545BE-D503-40E3-9196-0E59FE38220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499600" y="419100"/>
            <a:ext cx="762000" cy="4572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3257" name="Line 25">
            <a:extLst>
              <a:ext uri="{FF2B5EF4-FFF2-40B4-BE49-F238E27FC236}">
                <a16:creationId xmlns:a16="http://schemas.microsoft.com/office/drawing/2014/main" xmlns="" id="{B8D3309B-5300-4BA2-87FA-5A613C958FA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9194800" y="1333500"/>
            <a:ext cx="1066800" cy="6096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3258" name="Line 26">
            <a:extLst>
              <a:ext uri="{FF2B5EF4-FFF2-40B4-BE49-F238E27FC236}">
                <a16:creationId xmlns:a16="http://schemas.microsoft.com/office/drawing/2014/main" xmlns="" id="{3C8CC796-3B9E-4AEC-8CC4-2F4971AED6D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194800" y="2857500"/>
            <a:ext cx="1295400" cy="11430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3259" name="Line 27">
            <a:extLst>
              <a:ext uri="{FF2B5EF4-FFF2-40B4-BE49-F238E27FC236}">
                <a16:creationId xmlns:a16="http://schemas.microsoft.com/office/drawing/2014/main" xmlns="" id="{7B06BA63-09C9-4B04-A55E-F6E30B5A60F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213850" y="3848100"/>
            <a:ext cx="1047750" cy="28575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3260" name="Line 28">
            <a:extLst>
              <a:ext uri="{FF2B5EF4-FFF2-40B4-BE49-F238E27FC236}">
                <a16:creationId xmlns:a16="http://schemas.microsoft.com/office/drawing/2014/main" xmlns="" id="{2C829E75-0213-4D16-A0D0-9786595E440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9194800" y="4381500"/>
            <a:ext cx="1143000" cy="3810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3261" name="Line 29">
            <a:extLst>
              <a:ext uri="{FF2B5EF4-FFF2-40B4-BE49-F238E27FC236}">
                <a16:creationId xmlns:a16="http://schemas.microsoft.com/office/drawing/2014/main" xmlns="" id="{2774BF5B-F897-48D7-ACF0-262AAD60D44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9347200" y="4838700"/>
            <a:ext cx="1143000" cy="12192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3262" name="Text Box 30">
            <a:extLst>
              <a:ext uri="{FF2B5EF4-FFF2-40B4-BE49-F238E27FC236}">
                <a16:creationId xmlns:a16="http://schemas.microsoft.com/office/drawing/2014/main" xmlns="" id="{7869F872-0149-4043-AF62-349D05EED2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6400" y="4686301"/>
            <a:ext cx="1371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</a:rPr>
              <a:t>HỢP TỬ</a:t>
            </a:r>
          </a:p>
        </p:txBody>
      </p:sp>
      <p:sp>
        <p:nvSpPr>
          <p:cNvPr id="223263" name="Line 31">
            <a:extLst>
              <a:ext uri="{FF2B5EF4-FFF2-40B4-BE49-F238E27FC236}">
                <a16:creationId xmlns:a16="http://schemas.microsoft.com/office/drawing/2014/main" xmlns="" id="{D80C5335-E342-416D-9E85-3E6790BE9D5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747000" y="4152900"/>
            <a:ext cx="1371600" cy="5334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23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23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23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7" dur="3000"/>
                                        <p:tgtEl>
                                          <p:spTgt spid="223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23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23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223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23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23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1000"/>
                                        <p:tgtEl>
                                          <p:spTgt spid="223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1000"/>
                                        <p:tgtEl>
                                          <p:spTgt spid="223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1000"/>
                                        <p:tgtEl>
                                          <p:spTgt spid="223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1000"/>
                                        <p:tgtEl>
                                          <p:spTgt spid="223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23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223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1000"/>
                                        <p:tgtEl>
                                          <p:spTgt spid="223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1000"/>
                                        <p:tgtEl>
                                          <p:spTgt spid="223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5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1000"/>
                                        <p:tgtEl>
                                          <p:spTgt spid="223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6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1000"/>
                                        <p:tgtEl>
                                          <p:spTgt spid="223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6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3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23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1000"/>
                                        <p:tgtEl>
                                          <p:spTgt spid="223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7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223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7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223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8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500"/>
                                        <p:tgtEl>
                                          <p:spTgt spid="223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8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500"/>
                                        <p:tgtEl>
                                          <p:spTgt spid="223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9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3" dur="500"/>
                                        <p:tgtEl>
                                          <p:spTgt spid="223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9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223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223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" dur="1000"/>
                                        <p:tgtEl>
                                          <p:spTgt spid="223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10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5" dur="500"/>
                                        <p:tgtEl>
                                          <p:spTgt spid="223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1000" fill="hold"/>
                                        <p:tgtEl>
                                          <p:spTgt spid="223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1000" fill="hold"/>
                                        <p:tgtEl>
                                          <p:spTgt spid="223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2" dur="1000"/>
                                        <p:tgtEl>
                                          <p:spTgt spid="223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114" presetID="4" presetClass="entr" presetSubtype="16" repeatCount="1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6" dur="500"/>
                                        <p:tgtEl>
                                          <p:spTgt spid="2232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324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7" presetID="3" presetClass="emph" presetSubtype="2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8" dur="500" fill="hold"/>
                                        <p:tgtEl>
                                          <p:spTgt spid="2232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9900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324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9" presetID="2" presetClass="entr" presetSubtype="9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1000" fill="hold"/>
                                        <p:tgtEl>
                                          <p:spTgt spid="223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1000" fill="hold"/>
                                        <p:tgtEl>
                                          <p:spTgt spid="223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5" dur="2000"/>
                                        <p:tgtEl>
                                          <p:spTgt spid="223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2232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23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900" decel="100000" fill="hold"/>
                                        <p:tgtEl>
                                          <p:spTgt spid="223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3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235" grpId="0" animBg="1"/>
      <p:bldP spid="223236" grpId="0" animBg="1"/>
      <p:bldP spid="223237" grpId="0" animBg="1"/>
      <p:bldP spid="223238" grpId="0" animBg="1"/>
      <p:bldP spid="223240" grpId="0" animBg="1"/>
      <p:bldP spid="223241" grpId="0" animBg="1"/>
      <p:bldP spid="223242" grpId="0" animBg="1"/>
      <p:bldP spid="223243" grpId="0" animBg="1"/>
      <p:bldP spid="223244" grpId="0" animBg="1"/>
      <p:bldP spid="223245" grpId="0" animBg="1"/>
      <p:bldP spid="223246" grpId="0" animBg="1"/>
      <p:bldP spid="223247" grpId="0" animBg="1"/>
      <p:bldP spid="223248" grpId="0" animBg="1"/>
      <p:bldP spid="223249" grpId="0" animBg="1"/>
      <p:bldP spid="223249" grpId="1" animBg="1"/>
      <p:bldP spid="223250" grpId="0"/>
      <p:bldP spid="223251" grpId="0"/>
      <p:bldP spid="223252" grpId="0"/>
      <p:bldP spid="223253" grpId="0"/>
      <p:bldP spid="223254" grpId="0"/>
      <p:bldP spid="223255" grpId="0"/>
      <p:bldP spid="22326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1" name="Rectangle 3">
            <a:extLst>
              <a:ext uri="{FF2B5EF4-FFF2-40B4-BE49-F238E27FC236}">
                <a16:creationId xmlns:a16="http://schemas.microsoft.com/office/drawing/2014/main" xmlns="" id="{C952E2F0-1208-4A31-AD2C-622E409C03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486400" y="2024743"/>
            <a:ext cx="4953000" cy="2318657"/>
          </a:xfrm>
          <a:ln w="76200">
            <a:solidFill>
              <a:srgbClr val="000000"/>
            </a:solidFill>
          </a:ln>
        </p:spPr>
        <p:txBody>
          <a:bodyPr/>
          <a:lstStyle/>
          <a:p>
            <a:pPr algn="just" eaLnBrk="1" hangingPunct="1">
              <a:buFont typeface="Wingdings" panose="05000000000000000000" pitchFamily="2" charset="2"/>
              <a:buNone/>
              <a:defRPr/>
            </a:pP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phôi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Noãn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phôi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nhụy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52932" name="Text Box 4">
            <a:extLst>
              <a:ext uri="{FF2B5EF4-FFF2-40B4-BE49-F238E27FC236}">
                <a16:creationId xmlns:a16="http://schemas.microsoft.com/office/drawing/2014/main" xmlns="" id="{5A781D13-73F9-44E0-B3E2-25F4F5BBA9DE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1752600" y="990600"/>
            <a:ext cx="2819400" cy="3352800"/>
          </a:xfrm>
        </p:spPr>
        <p:txBody>
          <a:bodyPr anchorCtr="1"/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 VÀ QUẢ ĐƯỢC HÌNH THÀNH NHƯ THẾ NÀO 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529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5293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293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529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29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529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29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293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293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2931" grpId="0" build="p" animBg="1"/>
      <p:bldP spid="25293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7" name="Rectangle 3">
            <a:extLst>
              <a:ext uri="{FF2B5EF4-FFF2-40B4-BE49-F238E27FC236}">
                <a16:creationId xmlns:a16="http://schemas.microsoft.com/office/drawing/2014/main" xmlns="" id="{6898A000-3474-4568-95A2-AB38B2E28F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05000" y="228600"/>
            <a:ext cx="8229600" cy="5823857"/>
          </a:xfrm>
          <a:ln w="76200">
            <a:solidFill>
              <a:srgbClr val="FF0000"/>
            </a:solidFill>
          </a:ln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sz="2800" b="1" u="sng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 eaLnBrk="1" hangingPunct="1">
              <a:buNone/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qua 3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  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thụ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phấn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thụ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nhụy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phấn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nhị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thụ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phấn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buFontTx/>
              <a:buNone/>
              <a:defRPr/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thụ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phấn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phấn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mọc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phấn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phấn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đâm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nhụy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mọc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noãn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noãn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đực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thụ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buFontTx/>
              <a:buNone/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220B0C28-3343-44E6-BCD2-1AE903A8B1AB}"/>
              </a:ext>
            </a:extLst>
          </p:cNvPr>
          <p:cNvSpPr/>
          <p:nvPr/>
        </p:nvSpPr>
        <p:spPr>
          <a:xfrm>
            <a:off x="2247900" y="4419600"/>
            <a:ext cx="7543800" cy="1384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hangingPunct="1">
              <a:buFont typeface="Wingdings" panose="05000000000000000000" pitchFamily="2" charset="2"/>
              <a:buNone/>
              <a:defRPr/>
            </a:pP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phôi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Noãn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phôi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nhụy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2870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8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8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8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8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8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8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8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28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8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8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28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8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8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28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8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8707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xmlns="" id="{0D80C1AF-9B1F-447B-9718-B1D63C2B76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44638" y="762000"/>
            <a:ext cx="9123362" cy="1219200"/>
          </a:xfrm>
          <a:solidFill>
            <a:srgbClr val="FFFF99"/>
          </a:solidFill>
        </p:spPr>
        <p:txBody>
          <a:bodyPr/>
          <a:lstStyle/>
          <a:p>
            <a:pPr eaLnBrk="1" hangingPunct="1">
              <a:defRPr/>
            </a:pPr>
            <a:r>
              <a:rPr lang="en-US" altLang="en-US" sz="3600">
                <a:solidFill>
                  <a:srgbClr val="0000FF"/>
                </a:solidFill>
                <a:cs typeface="Times New Roman" panose="02020603050405020304" pitchFamily="18" charset="0"/>
              </a:rPr>
              <a:t>Ghép các tấm phiếu có nội dung dưới đây vào hình cho phù hợp</a:t>
            </a:r>
          </a:p>
        </p:txBody>
      </p:sp>
      <p:pic>
        <p:nvPicPr>
          <p:cNvPr id="30723" name="Picture 4" descr="hf">
            <a:extLst>
              <a:ext uri="{FF2B5EF4-FFF2-40B4-BE49-F238E27FC236}">
                <a16:creationId xmlns:a16="http://schemas.microsoft.com/office/drawing/2014/main" xmlns="" id="{3D9F6420-C9B6-492D-9702-EC0BDB1C8C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525" y="1981200"/>
            <a:ext cx="5486400" cy="430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Text Box 5">
            <a:extLst>
              <a:ext uri="{FF2B5EF4-FFF2-40B4-BE49-F238E27FC236}">
                <a16:creationId xmlns:a16="http://schemas.microsoft.com/office/drawing/2014/main" xmlns="" id="{0B5E230C-F38A-491F-A83A-229AA430A3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2667001"/>
            <a:ext cx="1447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30725" name="Text Box 7">
            <a:extLst>
              <a:ext uri="{FF2B5EF4-FFF2-40B4-BE49-F238E27FC236}">
                <a16:creationId xmlns:a16="http://schemas.microsoft.com/office/drawing/2014/main" xmlns="" id="{B631649F-0E1E-4669-A81A-206122EC85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3124201"/>
            <a:ext cx="1676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30726" name="Text Box 10">
            <a:extLst>
              <a:ext uri="{FF2B5EF4-FFF2-40B4-BE49-F238E27FC236}">
                <a16:creationId xmlns:a16="http://schemas.microsoft.com/office/drawing/2014/main" xmlns="" id="{F81625CF-F8F2-4D50-8DA0-DE5D490DD2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2667001"/>
            <a:ext cx="1600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30727" name="Text Box 11">
            <a:extLst>
              <a:ext uri="{FF2B5EF4-FFF2-40B4-BE49-F238E27FC236}">
                <a16:creationId xmlns:a16="http://schemas.microsoft.com/office/drawing/2014/main" xmlns="" id="{42339DB6-6E0E-407F-B93B-B5B516DA64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2209801"/>
            <a:ext cx="1600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30728" name="Text Box 13">
            <a:extLst>
              <a:ext uri="{FF2B5EF4-FFF2-40B4-BE49-F238E27FC236}">
                <a16:creationId xmlns:a16="http://schemas.microsoft.com/office/drawing/2014/main" xmlns="" id="{33CCC0DB-B5A0-4527-9C97-1C775B5F4C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2971801"/>
            <a:ext cx="1600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30729" name="Text Box 14">
            <a:extLst>
              <a:ext uri="{FF2B5EF4-FFF2-40B4-BE49-F238E27FC236}">
                <a16:creationId xmlns:a16="http://schemas.microsoft.com/office/drawing/2014/main" xmlns="" id="{9E91A8F8-F08B-4AFE-AA03-973ABD6A36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3124201"/>
            <a:ext cx="1676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30730" name="Text Box 15">
            <a:extLst>
              <a:ext uri="{FF2B5EF4-FFF2-40B4-BE49-F238E27FC236}">
                <a16:creationId xmlns:a16="http://schemas.microsoft.com/office/drawing/2014/main" xmlns="" id="{7A015994-3B9A-4634-BAA3-B447F2F6DA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3657601"/>
            <a:ext cx="1676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30731" name="Text Box 16">
            <a:extLst>
              <a:ext uri="{FF2B5EF4-FFF2-40B4-BE49-F238E27FC236}">
                <a16:creationId xmlns:a16="http://schemas.microsoft.com/office/drawing/2014/main" xmlns="" id="{DA92C9D8-278A-4237-9A04-BB926D5868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3505201"/>
            <a:ext cx="1676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30732" name="Text Box 17">
            <a:extLst>
              <a:ext uri="{FF2B5EF4-FFF2-40B4-BE49-F238E27FC236}">
                <a16:creationId xmlns:a16="http://schemas.microsoft.com/office/drawing/2014/main" xmlns="" id="{407C4559-D216-49B2-9327-ECFEC563A1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3962401"/>
            <a:ext cx="1676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00374" name="Rectangle 22">
            <a:extLst>
              <a:ext uri="{FF2B5EF4-FFF2-40B4-BE49-F238E27FC236}">
                <a16:creationId xmlns:a16="http://schemas.microsoft.com/office/drawing/2014/main" xmlns="" id="{C7DC3515-1966-47FA-BFC6-4A13DC3422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1" y="2590800"/>
            <a:ext cx="1647825" cy="533400"/>
          </a:xfrm>
          <a:prstGeom prst="rect">
            <a:avLst/>
          </a:prstGeom>
          <a:solidFill>
            <a:srgbClr val="EDB1E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rgbClr val="FF0000"/>
                </a:solidFill>
                <a:cs typeface="Times New Roman" panose="02020603050405020304" pitchFamily="18" charset="0"/>
              </a:rPr>
              <a:t>Đầu nhụy</a:t>
            </a:r>
          </a:p>
        </p:txBody>
      </p:sp>
      <p:sp>
        <p:nvSpPr>
          <p:cNvPr id="100380" name="Rectangle 28">
            <a:extLst>
              <a:ext uri="{FF2B5EF4-FFF2-40B4-BE49-F238E27FC236}">
                <a16:creationId xmlns:a16="http://schemas.microsoft.com/office/drawing/2014/main" xmlns="" id="{8086420F-6197-475F-9E52-BE89A7DA89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2590801"/>
            <a:ext cx="1685925" cy="563563"/>
          </a:xfrm>
          <a:prstGeom prst="rect">
            <a:avLst/>
          </a:prstGeom>
          <a:solidFill>
            <a:srgbClr val="EDB1E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rgbClr val="FF0000"/>
                </a:solidFill>
                <a:cs typeface="Times New Roman" panose="02020603050405020304" pitchFamily="18" charset="0"/>
              </a:rPr>
              <a:t>Hạt phấn</a:t>
            </a:r>
          </a:p>
        </p:txBody>
      </p:sp>
      <p:sp>
        <p:nvSpPr>
          <p:cNvPr id="100381" name="Rectangle 29">
            <a:extLst>
              <a:ext uri="{FF2B5EF4-FFF2-40B4-BE49-F238E27FC236}">
                <a16:creationId xmlns:a16="http://schemas.microsoft.com/office/drawing/2014/main" xmlns="" id="{6E38DCE2-40A7-443C-BFF2-0F965D2DEA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581400"/>
            <a:ext cx="1752600" cy="533400"/>
          </a:xfrm>
          <a:prstGeom prst="rect">
            <a:avLst/>
          </a:prstGeom>
          <a:solidFill>
            <a:srgbClr val="EDB1E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rgbClr val="FF0000"/>
                </a:solidFill>
                <a:cs typeface="Times New Roman" panose="02020603050405020304" pitchFamily="18" charset="0"/>
              </a:rPr>
              <a:t>Ống phấn</a:t>
            </a:r>
          </a:p>
        </p:txBody>
      </p:sp>
      <p:sp>
        <p:nvSpPr>
          <p:cNvPr id="100382" name="Rectangle 30">
            <a:extLst>
              <a:ext uri="{FF2B5EF4-FFF2-40B4-BE49-F238E27FC236}">
                <a16:creationId xmlns:a16="http://schemas.microsoft.com/office/drawing/2014/main" xmlns="" id="{FBB93170-9AE6-45EA-884A-7DF85D096F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4495800"/>
            <a:ext cx="1752600" cy="533400"/>
          </a:xfrm>
          <a:prstGeom prst="rect">
            <a:avLst/>
          </a:prstGeom>
          <a:solidFill>
            <a:srgbClr val="EDB1E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rgbClr val="FF0000"/>
                </a:solidFill>
                <a:cs typeface="Times New Roman" panose="02020603050405020304" pitchFamily="18" charset="0"/>
              </a:rPr>
              <a:t>Bao phấn</a:t>
            </a:r>
          </a:p>
        </p:txBody>
      </p:sp>
      <p:sp>
        <p:nvSpPr>
          <p:cNvPr id="100383" name="Rectangle 31">
            <a:extLst>
              <a:ext uri="{FF2B5EF4-FFF2-40B4-BE49-F238E27FC236}">
                <a16:creationId xmlns:a16="http://schemas.microsoft.com/office/drawing/2014/main" xmlns="" id="{29B21661-01E8-4AC6-AC2A-3EA25EEF96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3400" y="5334000"/>
            <a:ext cx="1854200" cy="533400"/>
          </a:xfrm>
          <a:prstGeom prst="rect">
            <a:avLst/>
          </a:prstGeom>
          <a:solidFill>
            <a:srgbClr val="EDB1E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rgbClr val="FF0000"/>
                </a:solidFill>
                <a:cs typeface="Times New Roman" panose="02020603050405020304" pitchFamily="18" charset="0"/>
              </a:rPr>
              <a:t>Bầu nhụy</a:t>
            </a:r>
          </a:p>
        </p:txBody>
      </p:sp>
      <p:sp>
        <p:nvSpPr>
          <p:cNvPr id="100384" name="Rectangle 32">
            <a:extLst>
              <a:ext uri="{FF2B5EF4-FFF2-40B4-BE49-F238E27FC236}">
                <a16:creationId xmlns:a16="http://schemas.microsoft.com/office/drawing/2014/main" xmlns="" id="{FB40C23F-CC79-4882-871E-DD4080A564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3581400"/>
            <a:ext cx="1447800" cy="533400"/>
          </a:xfrm>
          <a:prstGeom prst="rect">
            <a:avLst/>
          </a:prstGeom>
          <a:solidFill>
            <a:srgbClr val="EDB1E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rgbClr val="FF0000"/>
                </a:solidFill>
                <a:cs typeface="Times New Roman" panose="02020603050405020304" pitchFamily="18" charset="0"/>
              </a:rPr>
              <a:t>Noãn</a:t>
            </a:r>
          </a:p>
        </p:txBody>
      </p:sp>
      <p:sp>
        <p:nvSpPr>
          <p:cNvPr id="100385" name="Rectangle 33">
            <a:extLst>
              <a:ext uri="{FF2B5EF4-FFF2-40B4-BE49-F238E27FC236}">
                <a16:creationId xmlns:a16="http://schemas.microsoft.com/office/drawing/2014/main" xmlns="" id="{A16EDE2A-E8C6-42AC-A9C7-3FB9C5810B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5176" y="4495800"/>
            <a:ext cx="1571625" cy="533400"/>
          </a:xfrm>
          <a:prstGeom prst="rect">
            <a:avLst/>
          </a:prstGeom>
          <a:solidFill>
            <a:srgbClr val="EDB1E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rgbClr val="FF0000"/>
                </a:solidFill>
                <a:cs typeface="Times New Roman" panose="02020603050405020304" pitchFamily="18" charset="0"/>
              </a:rPr>
              <a:t>Vòi nhụy</a:t>
            </a:r>
          </a:p>
        </p:txBody>
      </p:sp>
      <p:sp>
        <p:nvSpPr>
          <p:cNvPr id="30740" name="Rectangle 34">
            <a:extLst>
              <a:ext uri="{FF2B5EF4-FFF2-40B4-BE49-F238E27FC236}">
                <a16:creationId xmlns:a16="http://schemas.microsoft.com/office/drawing/2014/main" xmlns="" id="{B3CCDD23-3AFF-40BE-9F88-AFA51FC0F8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4425" y="6307138"/>
            <a:ext cx="55626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cs typeface="Times New Roman" panose="02020603050405020304" pitchFamily="18" charset="0"/>
              </a:rPr>
              <a:t>SƠ ĐỒ THỤ PHẤN CỦA HOA LƯỠNG TÍNH</a:t>
            </a:r>
          </a:p>
        </p:txBody>
      </p:sp>
      <p:sp>
        <p:nvSpPr>
          <p:cNvPr id="100387" name="Rectangle 35">
            <a:extLst>
              <a:ext uri="{FF2B5EF4-FFF2-40B4-BE49-F238E27FC236}">
                <a16:creationId xmlns:a16="http://schemas.microsoft.com/office/drawing/2014/main" xmlns="" id="{F48CB146-5701-49E5-B83C-826C9A929A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2526" y="2500313"/>
            <a:ext cx="1590675" cy="533400"/>
          </a:xfrm>
          <a:prstGeom prst="rect">
            <a:avLst/>
          </a:prstGeom>
          <a:solidFill>
            <a:srgbClr val="EDB1E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rgbClr val="FF0000"/>
                </a:solidFill>
                <a:cs typeface="Times New Roman" panose="02020603050405020304" pitchFamily="18" charset="0"/>
              </a:rPr>
              <a:t>Hạt phấn</a:t>
            </a:r>
          </a:p>
        </p:txBody>
      </p:sp>
      <p:sp>
        <p:nvSpPr>
          <p:cNvPr id="100388" name="Rectangle 36">
            <a:extLst>
              <a:ext uri="{FF2B5EF4-FFF2-40B4-BE49-F238E27FC236}">
                <a16:creationId xmlns:a16="http://schemas.microsoft.com/office/drawing/2014/main" xmlns="" id="{F448DA52-9F93-4FAC-BD68-AE5F93896C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3000" y="2430464"/>
            <a:ext cx="1663700" cy="541337"/>
          </a:xfrm>
          <a:prstGeom prst="rect">
            <a:avLst/>
          </a:prstGeom>
          <a:solidFill>
            <a:srgbClr val="EDB1E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rgbClr val="FF0000"/>
                </a:solidFill>
                <a:cs typeface="Times New Roman" panose="02020603050405020304" pitchFamily="18" charset="0"/>
              </a:rPr>
              <a:t>Đầu nhụy</a:t>
            </a:r>
          </a:p>
        </p:txBody>
      </p:sp>
      <p:sp>
        <p:nvSpPr>
          <p:cNvPr id="100389" name="Rectangle 37">
            <a:extLst>
              <a:ext uri="{FF2B5EF4-FFF2-40B4-BE49-F238E27FC236}">
                <a16:creationId xmlns:a16="http://schemas.microsoft.com/office/drawing/2014/main" xmlns="" id="{32DF1D58-DD54-467E-B592-A0208D68EC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2526" y="3951288"/>
            <a:ext cx="1666875" cy="544512"/>
          </a:xfrm>
          <a:prstGeom prst="rect">
            <a:avLst/>
          </a:prstGeom>
          <a:solidFill>
            <a:srgbClr val="EDB1E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rgbClr val="FF0000"/>
                </a:solidFill>
                <a:cs typeface="Times New Roman" panose="02020603050405020304" pitchFamily="18" charset="0"/>
              </a:rPr>
              <a:t>Ống phấn</a:t>
            </a:r>
          </a:p>
        </p:txBody>
      </p:sp>
      <p:sp>
        <p:nvSpPr>
          <p:cNvPr id="100390" name="Rectangle 38">
            <a:extLst>
              <a:ext uri="{FF2B5EF4-FFF2-40B4-BE49-F238E27FC236}">
                <a16:creationId xmlns:a16="http://schemas.microsoft.com/office/drawing/2014/main" xmlns="" id="{966F1086-18B5-47BD-A205-D8A1BAD31D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31250" y="3795713"/>
            <a:ext cx="1447800" cy="533400"/>
          </a:xfrm>
          <a:prstGeom prst="rect">
            <a:avLst/>
          </a:prstGeom>
          <a:solidFill>
            <a:srgbClr val="EDB1E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rgbClr val="FF0000"/>
                </a:solidFill>
                <a:cs typeface="Times New Roman" panose="02020603050405020304" pitchFamily="18" charset="0"/>
              </a:rPr>
              <a:t>Noãn</a:t>
            </a:r>
          </a:p>
        </p:txBody>
      </p:sp>
      <p:sp>
        <p:nvSpPr>
          <p:cNvPr id="100392" name="Rectangle 40">
            <a:extLst>
              <a:ext uri="{FF2B5EF4-FFF2-40B4-BE49-F238E27FC236}">
                <a16:creationId xmlns:a16="http://schemas.microsoft.com/office/drawing/2014/main" xmlns="" id="{ED25C2F7-EE9B-48DF-84C5-D0B4382CDC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6800" y="3124201"/>
            <a:ext cx="1682750" cy="563563"/>
          </a:xfrm>
          <a:prstGeom prst="rect">
            <a:avLst/>
          </a:prstGeom>
          <a:solidFill>
            <a:srgbClr val="EDB1E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rgbClr val="FF0000"/>
                </a:solidFill>
                <a:cs typeface="Times New Roman" panose="02020603050405020304" pitchFamily="18" charset="0"/>
              </a:rPr>
              <a:t>Bao phấn</a:t>
            </a:r>
          </a:p>
        </p:txBody>
      </p:sp>
      <p:sp>
        <p:nvSpPr>
          <p:cNvPr id="100393" name="Rectangle 41">
            <a:extLst>
              <a:ext uri="{FF2B5EF4-FFF2-40B4-BE49-F238E27FC236}">
                <a16:creationId xmlns:a16="http://schemas.microsoft.com/office/drawing/2014/main" xmlns="" id="{32CF9964-35B5-4230-AB34-01B5C6E85F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8726" y="3238501"/>
            <a:ext cx="1590675" cy="557213"/>
          </a:xfrm>
          <a:prstGeom prst="rect">
            <a:avLst/>
          </a:prstGeom>
          <a:solidFill>
            <a:srgbClr val="EDB1E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rgbClr val="FF0000"/>
                </a:solidFill>
                <a:cs typeface="Times New Roman" panose="02020603050405020304" pitchFamily="18" charset="0"/>
              </a:rPr>
              <a:t>Vòi nhụy</a:t>
            </a:r>
          </a:p>
        </p:txBody>
      </p:sp>
      <p:sp>
        <p:nvSpPr>
          <p:cNvPr id="100394" name="Rectangle 42">
            <a:extLst>
              <a:ext uri="{FF2B5EF4-FFF2-40B4-BE49-F238E27FC236}">
                <a16:creationId xmlns:a16="http://schemas.microsoft.com/office/drawing/2014/main" xmlns="" id="{D6BDD111-5711-4C62-9E16-A0E3382F0F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43950" y="4495800"/>
            <a:ext cx="1625600" cy="609600"/>
          </a:xfrm>
          <a:prstGeom prst="rect">
            <a:avLst/>
          </a:prstGeom>
          <a:solidFill>
            <a:srgbClr val="EDB1E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rgbClr val="FF0000"/>
                </a:solidFill>
                <a:cs typeface="Times New Roman" panose="02020603050405020304" pitchFamily="18" charset="0"/>
              </a:rPr>
              <a:t>Bầu nhụy</a:t>
            </a:r>
          </a:p>
        </p:txBody>
      </p:sp>
      <p:sp>
        <p:nvSpPr>
          <p:cNvPr id="2" name="Cloud Callout 1">
            <a:extLst>
              <a:ext uri="{FF2B5EF4-FFF2-40B4-BE49-F238E27FC236}">
                <a16:creationId xmlns:a16="http://schemas.microsoft.com/office/drawing/2014/main" xmlns="" id="{E948E8D6-125D-487A-ABDD-5BF925ED6D50}"/>
              </a:ext>
            </a:extLst>
          </p:cNvPr>
          <p:cNvSpPr/>
          <p:nvPr/>
        </p:nvSpPr>
        <p:spPr>
          <a:xfrm>
            <a:off x="3505200" y="1"/>
            <a:ext cx="5105400" cy="644525"/>
          </a:xfrm>
          <a:prstGeom prst="cloudCallout">
            <a:avLst>
              <a:gd name="adj1" fmla="val -31579"/>
              <a:gd name="adj2" fmla="val 69594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200" b="1" dirty="0" err="1">
                <a:solidFill>
                  <a:srgbClr val="FF0000"/>
                </a:solidFill>
                <a:cs typeface="Times New Roman" pitchFamily="18" charset="0"/>
              </a:rPr>
              <a:t>Trò</a:t>
            </a:r>
            <a:r>
              <a:rPr lang="en-US" sz="32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Times New Roman" pitchFamily="18" charset="0"/>
              </a:rPr>
              <a:t>chơi</a:t>
            </a:r>
            <a:r>
              <a:rPr lang="en-US" sz="32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Times New Roman" pitchFamily="18" charset="0"/>
              </a:rPr>
              <a:t>học</a:t>
            </a:r>
            <a:r>
              <a:rPr lang="en-US" sz="32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Times New Roman" pitchFamily="18" charset="0"/>
              </a:rPr>
              <a:t>tập</a:t>
            </a:r>
            <a:endParaRPr lang="en-US" sz="32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1003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10038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1003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0038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1003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10038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4" dur="500"/>
                                        <p:tgtEl>
                                          <p:spTgt spid="1003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0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0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0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4" dur="2000"/>
                                        <p:tgtEl>
                                          <p:spTgt spid="1003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0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100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52" dur="2000"/>
                                        <p:tgtEl>
                                          <p:spTgt spid="1003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0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6" dur="1" fill="hold"/>
                                        <p:tgtEl>
                                          <p:spTgt spid="10039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003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003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1003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100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0" dur="500"/>
                                        <p:tgtEl>
                                          <p:spTgt spid="1003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74" grpId="0" animBg="1"/>
      <p:bldP spid="100380" grpId="0" animBg="1"/>
      <p:bldP spid="100381" grpId="0" animBg="1"/>
      <p:bldP spid="100382" grpId="0" animBg="1"/>
      <p:bldP spid="100382" grpId="1" animBg="1"/>
      <p:bldP spid="100383" grpId="0" animBg="1"/>
      <p:bldP spid="100384" grpId="0" animBg="1"/>
      <p:bldP spid="100385" grpId="0" animBg="1"/>
      <p:bldP spid="100387" grpId="0" animBg="1"/>
      <p:bldP spid="100388" grpId="0" animBg="1"/>
      <p:bldP spid="100389" grpId="0" animBg="1"/>
      <p:bldP spid="100390" grpId="0" animBg="1"/>
      <p:bldP spid="100392" grpId="0" animBg="1"/>
      <p:bldP spid="100393" grpId="0" animBg="1"/>
      <p:bldP spid="100394" grpId="0" animBg="1"/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>
            <a:extLst>
              <a:ext uri="{FF2B5EF4-FFF2-40B4-BE49-F238E27FC236}">
                <a16:creationId xmlns:a16="http://schemas.microsoft.com/office/drawing/2014/main" xmlns="" id="{FCAB756B-18B8-451F-B220-B22DE6B0FA08}"/>
              </a:ext>
            </a:extLst>
          </p:cNvPr>
          <p:cNvGrpSpPr>
            <a:grpSpLocks/>
          </p:cNvGrpSpPr>
          <p:nvPr/>
        </p:nvGrpSpPr>
        <p:grpSpPr bwMode="auto">
          <a:xfrm>
            <a:off x="1981200" y="5886450"/>
            <a:ext cx="7772400" cy="933450"/>
            <a:chOff x="0" y="1776"/>
            <a:chExt cx="5760" cy="492"/>
          </a:xfrm>
        </p:grpSpPr>
        <p:pic>
          <p:nvPicPr>
            <p:cNvPr id="31749" name="Picture 11" descr="blumen-pflanzen051">
              <a:extLst>
                <a:ext uri="{FF2B5EF4-FFF2-40B4-BE49-F238E27FC236}">
                  <a16:creationId xmlns:a16="http://schemas.microsoft.com/office/drawing/2014/main" xmlns="" id="{31EB6659-0EB9-40DE-85FD-420987732E7F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776"/>
              <a:ext cx="405" cy="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50" name="Picture 12" descr="blumen-pflanzen051">
              <a:extLst>
                <a:ext uri="{FF2B5EF4-FFF2-40B4-BE49-F238E27FC236}">
                  <a16:creationId xmlns:a16="http://schemas.microsoft.com/office/drawing/2014/main" xmlns="" id="{57C618E8-4554-49A3-9256-47655D08935A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1776"/>
              <a:ext cx="405" cy="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51" name="Picture 13" descr="blumen-pflanzen051">
              <a:extLst>
                <a:ext uri="{FF2B5EF4-FFF2-40B4-BE49-F238E27FC236}">
                  <a16:creationId xmlns:a16="http://schemas.microsoft.com/office/drawing/2014/main" xmlns="" id="{27B564CD-0EAD-4E39-A3F9-977AD2943A9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1776"/>
              <a:ext cx="405" cy="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52" name="Picture 14" descr="blumen-pflanzen051">
              <a:extLst>
                <a:ext uri="{FF2B5EF4-FFF2-40B4-BE49-F238E27FC236}">
                  <a16:creationId xmlns:a16="http://schemas.microsoft.com/office/drawing/2014/main" xmlns="" id="{9744E826-DFAF-4B07-891D-1C32E0B6913C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1776"/>
              <a:ext cx="405" cy="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53" name="Picture 15" descr="blumen-pflanzen051">
              <a:extLst>
                <a:ext uri="{FF2B5EF4-FFF2-40B4-BE49-F238E27FC236}">
                  <a16:creationId xmlns:a16="http://schemas.microsoft.com/office/drawing/2014/main" xmlns="" id="{32D401DD-5EA4-4B05-8360-B02D72CA9364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6" y="1824"/>
              <a:ext cx="405" cy="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54" name="Picture 16" descr="blumen-pflanzen051">
              <a:extLst>
                <a:ext uri="{FF2B5EF4-FFF2-40B4-BE49-F238E27FC236}">
                  <a16:creationId xmlns:a16="http://schemas.microsoft.com/office/drawing/2014/main" xmlns="" id="{D7D8BF4A-07F5-48A2-A486-102993F6BD0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4" y="1824"/>
              <a:ext cx="405" cy="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55" name="Picture 17" descr="blumen-pflanzen051">
              <a:extLst>
                <a:ext uri="{FF2B5EF4-FFF2-40B4-BE49-F238E27FC236}">
                  <a16:creationId xmlns:a16="http://schemas.microsoft.com/office/drawing/2014/main" xmlns="" id="{3642C778-697A-4675-A957-376F71D66FE0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4" y="1824"/>
              <a:ext cx="405" cy="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56" name="Picture 18" descr="blumen-pflanzen051">
              <a:extLst>
                <a:ext uri="{FF2B5EF4-FFF2-40B4-BE49-F238E27FC236}">
                  <a16:creationId xmlns:a16="http://schemas.microsoft.com/office/drawing/2014/main" xmlns="" id="{64A0C7DB-7E19-4EDB-B235-18496DE195B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2" y="1824"/>
              <a:ext cx="405" cy="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57" name="Picture 19" descr="blumen-pflanzen051">
              <a:extLst>
                <a:ext uri="{FF2B5EF4-FFF2-40B4-BE49-F238E27FC236}">
                  <a16:creationId xmlns:a16="http://schemas.microsoft.com/office/drawing/2014/main" xmlns="" id="{75995932-97A5-4D5B-9567-426811D95ADC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9" y="1776"/>
              <a:ext cx="405" cy="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58" name="Picture 20" descr="blumen-pflanzen051">
              <a:extLst>
                <a:ext uri="{FF2B5EF4-FFF2-40B4-BE49-F238E27FC236}">
                  <a16:creationId xmlns:a16="http://schemas.microsoft.com/office/drawing/2014/main" xmlns="" id="{03370353-E864-4F0D-8701-47AB6DB7C715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7" y="1776"/>
              <a:ext cx="405" cy="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59" name="Picture 21" descr="blumen-pflanzen051">
              <a:extLst>
                <a:ext uri="{FF2B5EF4-FFF2-40B4-BE49-F238E27FC236}">
                  <a16:creationId xmlns:a16="http://schemas.microsoft.com/office/drawing/2014/main" xmlns="" id="{C3D1ABB6-F377-4215-817A-A8D438866E6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7" y="1776"/>
              <a:ext cx="405" cy="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60" name="Picture 22" descr="blumen-pflanzen051">
              <a:extLst>
                <a:ext uri="{FF2B5EF4-FFF2-40B4-BE49-F238E27FC236}">
                  <a16:creationId xmlns:a16="http://schemas.microsoft.com/office/drawing/2014/main" xmlns="" id="{3C30DA7B-DB53-443A-BD6F-9A42AB84E5C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5" y="1776"/>
              <a:ext cx="405" cy="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" name="Rectangle 3">
            <a:extLst>
              <a:ext uri="{FF2B5EF4-FFF2-40B4-BE49-F238E27FC236}">
                <a16:creationId xmlns:a16="http://schemas.microsoft.com/office/drawing/2014/main" xmlns="" id="{F99C08F5-312E-4F2A-B15F-D5CE9BADC1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250" y="2057400"/>
            <a:ext cx="8534400" cy="2057400"/>
          </a:xfrm>
          <a:prstGeom prst="rect">
            <a:avLst/>
          </a:prstGeom>
          <a:noFill/>
          <a:ln w="7620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en-US" b="1" u="sng" kern="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HOẠT ĐỘNNG 2:</a:t>
            </a:r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en-US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Hoa</a:t>
            </a:r>
            <a:r>
              <a:rPr lang="en-US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thụ</a:t>
            </a:r>
            <a:r>
              <a:rPr lang="en-US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phấn</a:t>
            </a:r>
            <a:r>
              <a:rPr lang="en-US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nhờ</a:t>
            </a:r>
            <a:r>
              <a:rPr lang="en-US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côn</a:t>
            </a:r>
            <a:r>
              <a:rPr lang="en-US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trùng</a:t>
            </a:r>
            <a:r>
              <a:rPr lang="en-US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US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hoa</a:t>
            </a:r>
            <a:r>
              <a:rPr lang="en-US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thụ</a:t>
            </a:r>
            <a:r>
              <a:rPr lang="en-US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phấn</a:t>
            </a:r>
            <a:r>
              <a:rPr lang="en-US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nhờ</a:t>
            </a:r>
            <a:r>
              <a:rPr lang="en-US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gió</a:t>
            </a:r>
            <a:r>
              <a:rPr lang="en-US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>
            <a:extLst>
              <a:ext uri="{FF2B5EF4-FFF2-40B4-BE49-F238E27FC236}">
                <a16:creationId xmlns:a16="http://schemas.microsoft.com/office/drawing/2014/main" xmlns="" id="{23610FC4-AE5E-440C-B08D-C6A388DE4A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990601"/>
            <a:ext cx="8229600" cy="4530725"/>
          </a:xfrm>
          <a:ln w="76200">
            <a:solidFill>
              <a:srgbClr val="000000"/>
            </a:solidFill>
          </a:ln>
        </p:spPr>
        <p:txBody>
          <a:bodyPr/>
          <a:lstStyle/>
          <a:p>
            <a:pPr marL="609600" indent="-609600" eaLnBrk="1" hangingPunct="1">
              <a:buNone/>
              <a:defRPr/>
            </a:pP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09600" indent="-609600" eaLnBrk="1" hangingPunct="1">
              <a:buNone/>
              <a:defRPr/>
            </a:pP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09600" indent="-609600" eaLnBrk="1" hangingPunct="1">
              <a:buNone/>
              <a:defRPr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en-US" b="1" dirty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Em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hãy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nêu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tên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và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cho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biết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hoa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đó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thụ</a:t>
            </a:r>
            <a:r>
              <a:rPr lang="en-US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phấn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nhờ</a:t>
            </a:r>
            <a:r>
              <a:rPr lang="en-US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côn</a:t>
            </a:r>
            <a:r>
              <a:rPr lang="en-US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trùng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hay </a:t>
            </a:r>
            <a:r>
              <a:rPr lang="en-US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thụ</a:t>
            </a:r>
            <a:r>
              <a:rPr lang="en-US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phấn</a:t>
            </a:r>
            <a:r>
              <a:rPr lang="en-US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nhờ</a:t>
            </a:r>
            <a:r>
              <a:rPr lang="en-US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gió</a:t>
            </a:r>
            <a:r>
              <a:rPr lang="en-US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?</a:t>
            </a:r>
          </a:p>
          <a:p>
            <a:pPr marL="609600" indent="-609600" eaLnBrk="1" hangingPunct="1">
              <a:buNone/>
              <a:defRPr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</a:t>
            </a:r>
          </a:p>
          <a:p>
            <a:pPr marL="609600" indent="-609600" eaLnBrk="1" hangingPunct="1">
              <a:buNone/>
              <a:defRPr/>
            </a:pP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09600" indent="-609600" eaLnBrk="1" hangingPunct="1">
              <a:buNone/>
              <a:defRPr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 HS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giới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thiệu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về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hoa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thật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đã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sưu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tầm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214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214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2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2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2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2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2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2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2146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4" name="Text Box 4">
            <a:extLst>
              <a:ext uri="{FF2B5EF4-FFF2-40B4-BE49-F238E27FC236}">
                <a16:creationId xmlns:a16="http://schemas.microsoft.com/office/drawing/2014/main" xmlns="" id="{27502906-543F-4CD6-8553-66408A4A00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36538"/>
            <a:ext cx="91440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vi-VN" altLang="en-US" sz="4800" b="1">
                <a:solidFill>
                  <a:srgbClr val="FFFFFF"/>
                </a:solidFill>
                <a:latin typeface="Times New Roman" panose="02020603050405020304" pitchFamily="18" charset="0"/>
              </a:rPr>
              <a:t>LUYỆN TẬP</a:t>
            </a:r>
            <a:endParaRPr lang="en-US" altLang="en-US" sz="4800" b="1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532" name="Rectangle 5">
            <a:extLst>
              <a:ext uri="{FF2B5EF4-FFF2-40B4-BE49-F238E27FC236}">
                <a16:creationId xmlns:a16="http://schemas.microsoft.com/office/drawing/2014/main" xmlns="" id="{D201FD46-D853-498C-AD3D-01D219A924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2037527"/>
            <a:ext cx="8482013" cy="402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buFontTx/>
              <a:buNone/>
            </a:pPr>
            <a:endParaRPr lang="en-US" altLang="en-US" sz="5400" b="1">
              <a:solidFill>
                <a:srgbClr val="CC3300"/>
              </a:solidFill>
            </a:endParaRPr>
          </a:p>
        </p:txBody>
      </p:sp>
      <p:sp>
        <p:nvSpPr>
          <p:cNvPr id="22533" name="Text Box 6">
            <a:extLst>
              <a:ext uri="{FF2B5EF4-FFF2-40B4-BE49-F238E27FC236}">
                <a16:creationId xmlns:a16="http://schemas.microsoft.com/office/drawing/2014/main" xmlns="" id="{72ED38A4-8B50-46EF-8280-BAF5C138E1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42288" y="5039490"/>
            <a:ext cx="25257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xmlns="" id="{7504B814-2FAA-4B1C-87F3-D423D95D42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1" y="532578"/>
            <a:ext cx="8740775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36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6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6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vi-VN" sz="36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b="1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xmlns="" id="{B2DD7980-5EF7-4AC4-9BBF-4F4C30DED0EC}"/>
              </a:ext>
            </a:extLst>
          </p:cNvPr>
          <p:cNvSpPr txBox="1">
            <a:spLocks noChangeArrowheads="1"/>
          </p:cNvSpPr>
          <p:nvPr/>
        </p:nvSpPr>
        <p:spPr>
          <a:xfrm>
            <a:off x="756746" y="1315215"/>
            <a:ext cx="11020096" cy="4557713"/>
          </a:xfrm>
          <a:prstGeom prst="rect">
            <a:avLst/>
          </a:prstGeom>
        </p:spPr>
        <p:txBody>
          <a:bodyPr/>
          <a:lstStyle/>
          <a:p>
            <a:pPr marL="342900" indent="-342900" algn="just">
              <a:spcBef>
                <a:spcPct val="20000"/>
              </a:spcBef>
              <a:tabLst>
                <a:tab pos="1431925" algn="l"/>
              </a:tabLst>
              <a:defRPr/>
            </a:pPr>
            <a:r>
              <a:rPr lang="vi-VN" sz="38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Câu </a:t>
            </a:r>
            <a:r>
              <a:rPr lang="en-US" sz="38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8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8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8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u="sng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800" b="1" i="1" u="sng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u="sng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8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8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8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8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8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8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8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8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indent="-342900" algn="just">
              <a:spcBef>
                <a:spcPct val="20000"/>
              </a:spcBef>
              <a:tabLst>
                <a:tab pos="1431925" algn="l"/>
              </a:tabLst>
              <a:defRPr/>
            </a:pPr>
            <a:r>
              <a:rPr lang="en-US" sz="38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vi-VN" sz="38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8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Rễ</a:t>
            </a:r>
            <a:endParaRPr lang="vi-VN" sz="3800" b="1" kern="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spcBef>
                <a:spcPct val="20000"/>
              </a:spcBef>
              <a:tabLst>
                <a:tab pos="1431925" algn="l"/>
              </a:tabLst>
              <a:defRPr/>
            </a:pPr>
            <a:r>
              <a:rPr lang="en-US" sz="38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		</a:t>
            </a:r>
            <a:r>
              <a:rPr lang="vi-VN" sz="38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B. L</a:t>
            </a:r>
            <a:r>
              <a:rPr lang="en-US" sz="38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á</a:t>
            </a:r>
            <a:endParaRPr lang="vi-VN" sz="3800" b="1" kern="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spcBef>
                <a:spcPct val="20000"/>
              </a:spcBef>
              <a:tabLst>
                <a:tab pos="1431925" algn="l"/>
              </a:tabLst>
              <a:defRPr/>
            </a:pPr>
            <a:r>
              <a:rPr lang="en-US" sz="38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vi-VN" sz="38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8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endParaRPr lang="vi-VN" sz="3800" b="1" kern="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spcBef>
                <a:spcPct val="20000"/>
              </a:spcBef>
              <a:tabLst>
                <a:tab pos="1431925" algn="l"/>
              </a:tabLst>
              <a:defRPr/>
            </a:pPr>
            <a:r>
              <a:rPr lang="en-US" sz="38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vi-VN" sz="38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38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endParaRPr lang="en-US" sz="3800" b="1" kern="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98CAF554-4ADF-4D55-94E1-DF36F5E0E209}"/>
              </a:ext>
            </a:extLst>
          </p:cNvPr>
          <p:cNvSpPr/>
          <p:nvPr/>
        </p:nvSpPr>
        <p:spPr>
          <a:xfrm>
            <a:off x="2028115" y="4053733"/>
            <a:ext cx="820737" cy="7667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5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150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150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2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8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4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9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2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44" grpId="0"/>
      <p:bldP spid="215044" grpId="1"/>
      <p:bldP spid="7" grpId="0"/>
      <p:bldP spid="8" grpId="0" build="p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50">
            <a:extLst>
              <a:ext uri="{FF2B5EF4-FFF2-40B4-BE49-F238E27FC236}">
                <a16:creationId xmlns:a16="http://schemas.microsoft.com/office/drawing/2014/main" xmlns="" id="{853E666E-684C-418A-BA95-827B777793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533401"/>
            <a:ext cx="5918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altLang="en-US" sz="2800" b="1">
                <a:solidFill>
                  <a:srgbClr val="FF33CC"/>
                </a:solidFill>
                <a:latin typeface="Times New Roman" panose="02020603050405020304" pitchFamily="18" charset="0"/>
              </a:rPr>
              <a:t>Hoa thụ phấn nhờ côn trùng</a:t>
            </a:r>
          </a:p>
        </p:txBody>
      </p:sp>
      <p:pic>
        <p:nvPicPr>
          <p:cNvPr id="18" name="Picture 44" descr="9 copy">
            <a:extLst>
              <a:ext uri="{FF2B5EF4-FFF2-40B4-BE49-F238E27FC236}">
                <a16:creationId xmlns:a16="http://schemas.microsoft.com/office/drawing/2014/main" xmlns="" id="{3429A752-661B-4BA2-9D71-3E25DBB5A6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664" y="2057401"/>
            <a:ext cx="3944937" cy="441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C29C489-6D3C-4FD0-BF1A-65E9F9DADD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89" y="2058989"/>
            <a:ext cx="4078287" cy="441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45">
            <a:extLst>
              <a:ext uri="{FF2B5EF4-FFF2-40B4-BE49-F238E27FC236}">
                <a16:creationId xmlns:a16="http://schemas.microsoft.com/office/drawing/2014/main" xmlns="" id="{D58E92A7-20E3-40F5-9F1A-8C43FC1768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1470026"/>
            <a:ext cx="2686050" cy="461963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685800" eaLnBrk="1" hangingPunct="1">
              <a:spcBef>
                <a:spcPct val="50000"/>
              </a:spcBef>
              <a:defRPr/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45">
            <a:extLst>
              <a:ext uri="{FF2B5EF4-FFF2-40B4-BE49-F238E27FC236}">
                <a16:creationId xmlns:a16="http://schemas.microsoft.com/office/drawing/2014/main" xmlns="" id="{C675A6F5-7C90-44C3-A076-D137C4B397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1470026"/>
            <a:ext cx="2686050" cy="461963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685800" eaLnBrk="1" hangingPunct="1">
              <a:spcBef>
                <a:spcPct val="50000"/>
              </a:spcBef>
              <a:defRPr/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hưóng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>
            <a:extLst>
              <a:ext uri="{FF2B5EF4-FFF2-40B4-BE49-F238E27FC236}">
                <a16:creationId xmlns:a16="http://schemas.microsoft.com/office/drawing/2014/main" xmlns="" id="{E9D838D4-A8F4-4703-B473-722791040A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17775" y="4589463"/>
            <a:ext cx="8229600" cy="857250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B9589CB-8C45-4743-8594-964D74E1FCF0}"/>
              </a:ext>
            </a:extLst>
          </p:cNvPr>
          <p:cNvSpPr/>
          <p:nvPr/>
        </p:nvSpPr>
        <p:spPr>
          <a:xfrm>
            <a:off x="1524000" y="1249363"/>
            <a:ext cx="9144000" cy="51435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en-US" sz="2100">
              <a:solidFill>
                <a:srgbClr val="FFFFFF"/>
              </a:solidFill>
            </a:endParaRPr>
          </a:p>
        </p:txBody>
      </p:sp>
      <p:sp>
        <p:nvSpPr>
          <p:cNvPr id="35844" name="AutoShape 4" descr="Bâng khuâng cỏ đuôi chồn">
            <a:extLst>
              <a:ext uri="{FF2B5EF4-FFF2-40B4-BE49-F238E27FC236}">
                <a16:creationId xmlns:a16="http://schemas.microsoft.com/office/drawing/2014/main" xmlns="" id="{5FE15482-93DF-4BCC-A8A8-853E8A62228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789238" y="2576513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85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100">
              <a:solidFill>
                <a:srgbClr val="000000"/>
              </a:solidFill>
              <a:latin typeface=".VnTime" pitchFamily="34" charset="0"/>
            </a:endParaRPr>
          </a:p>
        </p:txBody>
      </p:sp>
      <p:pic>
        <p:nvPicPr>
          <p:cNvPr id="35845" name="Picture 2" descr="Chi Dâm bụt – Wikipedia tiếng Việt">
            <a:extLst>
              <a:ext uri="{FF2B5EF4-FFF2-40B4-BE49-F238E27FC236}">
                <a16:creationId xmlns:a16="http://schemas.microsoft.com/office/drawing/2014/main" xmlns="" id="{87CAC5F8-E558-412C-8336-27550EB536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964" y="2382838"/>
            <a:ext cx="3779837" cy="394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2" descr="Chi Dâm bụt – Wikipedia tiếng Việt">
            <a:extLst>
              <a:ext uri="{FF2B5EF4-FFF2-40B4-BE49-F238E27FC236}">
                <a16:creationId xmlns:a16="http://schemas.microsoft.com/office/drawing/2014/main" xmlns="" id="{C5C37900-052D-403B-B729-BFFB215B87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2382838"/>
            <a:ext cx="3767138" cy="394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2C88973E-5CBF-4C31-9525-913F5AC94B13}"/>
              </a:ext>
            </a:extLst>
          </p:cNvPr>
          <p:cNvSpPr/>
          <p:nvPr/>
        </p:nvSpPr>
        <p:spPr>
          <a:xfrm>
            <a:off x="3130551" y="7696200"/>
            <a:ext cx="6469063" cy="28019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en-US" sz="2100">
              <a:solidFill>
                <a:srgbClr val="FFFFFF"/>
              </a:solidFill>
            </a:endParaRPr>
          </a:p>
        </p:txBody>
      </p:sp>
      <p:pic>
        <p:nvPicPr>
          <p:cNvPr id="12" name="Picture 15" descr="Buom_T9_877">
            <a:extLst>
              <a:ext uri="{FF2B5EF4-FFF2-40B4-BE49-F238E27FC236}">
                <a16:creationId xmlns:a16="http://schemas.microsoft.com/office/drawing/2014/main" xmlns="" id="{DAB07FE4-3BE6-4915-AD4A-8A1EFA2DF05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413" y="4227514"/>
            <a:ext cx="730250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 27">
            <a:extLst>
              <a:ext uri="{FF2B5EF4-FFF2-40B4-BE49-F238E27FC236}">
                <a16:creationId xmlns:a16="http://schemas.microsoft.com/office/drawing/2014/main" xmlns="" id="{EBFD85CC-358B-4717-9860-B84F06AA4CD1}"/>
              </a:ext>
            </a:extLst>
          </p:cNvPr>
          <p:cNvGrpSpPr>
            <a:grpSpLocks/>
          </p:cNvGrpSpPr>
          <p:nvPr/>
        </p:nvGrpSpPr>
        <p:grpSpPr bwMode="auto">
          <a:xfrm>
            <a:off x="4732338" y="4821239"/>
            <a:ext cx="57150" cy="96837"/>
            <a:chOff x="1383" y="3521"/>
            <a:chExt cx="159" cy="204"/>
          </a:xfrm>
        </p:grpSpPr>
        <p:sp>
          <p:nvSpPr>
            <p:cNvPr id="35872" name="Oval 16">
              <a:extLst>
                <a:ext uri="{FF2B5EF4-FFF2-40B4-BE49-F238E27FC236}">
                  <a16:creationId xmlns:a16="http://schemas.microsoft.com/office/drawing/2014/main" xmlns="" id="{EB4B893F-EFF4-4A3B-A6FD-6E195CD751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3" y="3521"/>
              <a:ext cx="68" cy="68"/>
            </a:xfrm>
            <a:prstGeom prst="ellipse">
              <a:avLst/>
            </a:prstGeom>
            <a:solidFill>
              <a:srgbClr val="FFDB01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defTabSz="6858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685800">
                <a:spcBef>
                  <a:spcPct val="20000"/>
                </a:spcBef>
                <a:buChar char="–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6858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685800">
                <a:spcBef>
                  <a:spcPct val="20000"/>
                </a:spcBef>
                <a:buChar char="–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685800">
                <a:spcBef>
                  <a:spcPct val="20000"/>
                </a:spcBef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vi-VN" sz="2100">
                <a:solidFill>
                  <a:srgbClr val="FFFF00"/>
                </a:solidFill>
                <a:latin typeface=".VnTime" pitchFamily="34" charset="0"/>
              </a:endParaRPr>
            </a:p>
          </p:txBody>
        </p:sp>
        <p:sp>
          <p:nvSpPr>
            <p:cNvPr id="35873" name="Oval 18">
              <a:extLst>
                <a:ext uri="{FF2B5EF4-FFF2-40B4-BE49-F238E27FC236}">
                  <a16:creationId xmlns:a16="http://schemas.microsoft.com/office/drawing/2014/main" xmlns="" id="{4A7CA5B1-B9B1-449E-8CFB-6DC1EA03D7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3" y="3657"/>
              <a:ext cx="68" cy="68"/>
            </a:xfrm>
            <a:prstGeom prst="ellipse">
              <a:avLst/>
            </a:prstGeom>
            <a:solidFill>
              <a:srgbClr val="FFDB01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defTabSz="6858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685800">
                <a:spcBef>
                  <a:spcPct val="20000"/>
                </a:spcBef>
                <a:buChar char="–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6858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685800">
                <a:spcBef>
                  <a:spcPct val="20000"/>
                </a:spcBef>
                <a:buChar char="–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685800">
                <a:spcBef>
                  <a:spcPct val="20000"/>
                </a:spcBef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vi-VN" sz="2100">
                <a:solidFill>
                  <a:srgbClr val="FFFF00"/>
                </a:solidFill>
                <a:latin typeface=".VnTime" pitchFamily="34" charset="0"/>
              </a:endParaRPr>
            </a:p>
          </p:txBody>
        </p:sp>
        <p:sp>
          <p:nvSpPr>
            <p:cNvPr id="35874" name="Oval 20">
              <a:extLst>
                <a:ext uri="{FF2B5EF4-FFF2-40B4-BE49-F238E27FC236}">
                  <a16:creationId xmlns:a16="http://schemas.microsoft.com/office/drawing/2014/main" xmlns="" id="{94CAEB04-8F55-48B6-9BE9-EA13BAFF56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4" y="3589"/>
              <a:ext cx="68" cy="68"/>
            </a:xfrm>
            <a:prstGeom prst="ellipse">
              <a:avLst/>
            </a:prstGeom>
            <a:solidFill>
              <a:srgbClr val="FFDB01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defTabSz="6858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685800">
                <a:spcBef>
                  <a:spcPct val="20000"/>
                </a:spcBef>
                <a:buChar char="–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6858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685800">
                <a:spcBef>
                  <a:spcPct val="20000"/>
                </a:spcBef>
                <a:buChar char="–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685800">
                <a:spcBef>
                  <a:spcPct val="20000"/>
                </a:spcBef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vi-VN" sz="2100">
                <a:solidFill>
                  <a:srgbClr val="FFFF00"/>
                </a:solidFill>
                <a:latin typeface=".VnTime" pitchFamily="34" charset="0"/>
              </a:endParaRPr>
            </a:p>
          </p:txBody>
        </p:sp>
      </p:grpSp>
      <p:grpSp>
        <p:nvGrpSpPr>
          <p:cNvPr id="17" name="Group 29">
            <a:extLst>
              <a:ext uri="{FF2B5EF4-FFF2-40B4-BE49-F238E27FC236}">
                <a16:creationId xmlns:a16="http://schemas.microsoft.com/office/drawing/2014/main" xmlns="" id="{D99BE271-55F7-495E-9BFB-BA34FA4A3338}"/>
              </a:ext>
            </a:extLst>
          </p:cNvPr>
          <p:cNvGrpSpPr>
            <a:grpSpLocks/>
          </p:cNvGrpSpPr>
          <p:nvPr/>
        </p:nvGrpSpPr>
        <p:grpSpPr bwMode="auto">
          <a:xfrm>
            <a:off x="4921251" y="4794250"/>
            <a:ext cx="163513" cy="215900"/>
            <a:chOff x="1383" y="3475"/>
            <a:chExt cx="454" cy="454"/>
          </a:xfrm>
        </p:grpSpPr>
        <p:sp>
          <p:nvSpPr>
            <p:cNvPr id="35865" name="Oval 17">
              <a:extLst>
                <a:ext uri="{FF2B5EF4-FFF2-40B4-BE49-F238E27FC236}">
                  <a16:creationId xmlns:a16="http://schemas.microsoft.com/office/drawing/2014/main" xmlns="" id="{38F68E04-52D8-49BD-A439-C57088C6D0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2" y="3475"/>
              <a:ext cx="68" cy="68"/>
            </a:xfrm>
            <a:prstGeom prst="ellipse">
              <a:avLst/>
            </a:prstGeom>
            <a:solidFill>
              <a:srgbClr val="FFDB01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defTabSz="6858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685800">
                <a:spcBef>
                  <a:spcPct val="20000"/>
                </a:spcBef>
                <a:buChar char="–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6858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685800">
                <a:spcBef>
                  <a:spcPct val="20000"/>
                </a:spcBef>
                <a:buChar char="–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685800">
                <a:spcBef>
                  <a:spcPct val="20000"/>
                </a:spcBef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vi-VN" sz="2100">
                <a:solidFill>
                  <a:srgbClr val="FFFF00"/>
                </a:solidFill>
                <a:latin typeface=".VnTime" pitchFamily="34" charset="0"/>
              </a:endParaRPr>
            </a:p>
          </p:txBody>
        </p:sp>
        <p:sp>
          <p:nvSpPr>
            <p:cNvPr id="35866" name="Oval 22">
              <a:extLst>
                <a:ext uri="{FF2B5EF4-FFF2-40B4-BE49-F238E27FC236}">
                  <a16:creationId xmlns:a16="http://schemas.microsoft.com/office/drawing/2014/main" xmlns="" id="{68F8218C-67E1-41D5-A093-442A981AB2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4" y="3861"/>
              <a:ext cx="68" cy="68"/>
            </a:xfrm>
            <a:prstGeom prst="ellipse">
              <a:avLst/>
            </a:prstGeom>
            <a:solidFill>
              <a:srgbClr val="FFDB01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defTabSz="6858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685800">
                <a:spcBef>
                  <a:spcPct val="20000"/>
                </a:spcBef>
                <a:buChar char="–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6858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685800">
                <a:spcBef>
                  <a:spcPct val="20000"/>
                </a:spcBef>
                <a:buChar char="–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685800">
                <a:spcBef>
                  <a:spcPct val="20000"/>
                </a:spcBef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vi-VN" sz="2100">
                <a:solidFill>
                  <a:srgbClr val="FFFF00"/>
                </a:solidFill>
                <a:latin typeface=".VnTime" pitchFamily="34" charset="0"/>
              </a:endParaRPr>
            </a:p>
          </p:txBody>
        </p:sp>
        <p:sp>
          <p:nvSpPr>
            <p:cNvPr id="35867" name="Oval 19">
              <a:extLst>
                <a:ext uri="{FF2B5EF4-FFF2-40B4-BE49-F238E27FC236}">
                  <a16:creationId xmlns:a16="http://schemas.microsoft.com/office/drawing/2014/main" xmlns="" id="{7AD6EC13-4946-4FAB-B853-11A7FAFB71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2" y="3566"/>
              <a:ext cx="68" cy="68"/>
            </a:xfrm>
            <a:prstGeom prst="ellipse">
              <a:avLst/>
            </a:prstGeom>
            <a:solidFill>
              <a:srgbClr val="FFDB01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defTabSz="6858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685800">
                <a:spcBef>
                  <a:spcPct val="20000"/>
                </a:spcBef>
                <a:buChar char="–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6858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685800">
                <a:spcBef>
                  <a:spcPct val="20000"/>
                </a:spcBef>
                <a:buChar char="–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685800">
                <a:spcBef>
                  <a:spcPct val="20000"/>
                </a:spcBef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vi-VN" sz="2100">
                <a:solidFill>
                  <a:srgbClr val="FFFF00"/>
                </a:solidFill>
                <a:latin typeface=".VnTime" pitchFamily="34" charset="0"/>
              </a:endParaRPr>
            </a:p>
          </p:txBody>
        </p:sp>
        <p:sp>
          <p:nvSpPr>
            <p:cNvPr id="35868" name="Oval 21">
              <a:extLst>
                <a:ext uri="{FF2B5EF4-FFF2-40B4-BE49-F238E27FC236}">
                  <a16:creationId xmlns:a16="http://schemas.microsoft.com/office/drawing/2014/main" xmlns="" id="{5AF210D3-D16E-4CE3-9E30-752453A5DF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9" y="3566"/>
              <a:ext cx="68" cy="68"/>
            </a:xfrm>
            <a:prstGeom prst="ellipse">
              <a:avLst/>
            </a:prstGeom>
            <a:solidFill>
              <a:srgbClr val="FFDB01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defTabSz="6858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685800">
                <a:spcBef>
                  <a:spcPct val="20000"/>
                </a:spcBef>
                <a:buChar char="–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6858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685800">
                <a:spcBef>
                  <a:spcPct val="20000"/>
                </a:spcBef>
                <a:buChar char="–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685800">
                <a:spcBef>
                  <a:spcPct val="20000"/>
                </a:spcBef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vi-VN" sz="2100">
                <a:solidFill>
                  <a:srgbClr val="FFFF00"/>
                </a:solidFill>
                <a:latin typeface=".VnTime" pitchFamily="34" charset="0"/>
              </a:endParaRPr>
            </a:p>
          </p:txBody>
        </p:sp>
        <p:sp>
          <p:nvSpPr>
            <p:cNvPr id="35869" name="Oval 23">
              <a:extLst>
                <a:ext uri="{FF2B5EF4-FFF2-40B4-BE49-F238E27FC236}">
                  <a16:creationId xmlns:a16="http://schemas.microsoft.com/office/drawing/2014/main" xmlns="" id="{FE764B47-0DAE-412D-9A9D-183BEBD37D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8" y="3566"/>
              <a:ext cx="68" cy="68"/>
            </a:xfrm>
            <a:prstGeom prst="ellipse">
              <a:avLst/>
            </a:prstGeom>
            <a:solidFill>
              <a:srgbClr val="FFDB01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defTabSz="6858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685800">
                <a:spcBef>
                  <a:spcPct val="20000"/>
                </a:spcBef>
                <a:buChar char="–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6858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685800">
                <a:spcBef>
                  <a:spcPct val="20000"/>
                </a:spcBef>
                <a:buChar char="–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685800">
                <a:spcBef>
                  <a:spcPct val="20000"/>
                </a:spcBef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vi-VN" sz="2100">
                <a:solidFill>
                  <a:srgbClr val="FFFF00"/>
                </a:solidFill>
                <a:latin typeface=".VnTime" pitchFamily="34" charset="0"/>
              </a:endParaRPr>
            </a:p>
          </p:txBody>
        </p:sp>
        <p:sp>
          <p:nvSpPr>
            <p:cNvPr id="35870" name="Oval 24">
              <a:extLst>
                <a:ext uri="{FF2B5EF4-FFF2-40B4-BE49-F238E27FC236}">
                  <a16:creationId xmlns:a16="http://schemas.microsoft.com/office/drawing/2014/main" xmlns="" id="{1A35925A-5A6C-4539-B6A7-7BF6887813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1" y="3657"/>
              <a:ext cx="68" cy="68"/>
            </a:xfrm>
            <a:prstGeom prst="ellipse">
              <a:avLst/>
            </a:prstGeom>
            <a:solidFill>
              <a:srgbClr val="FFDB01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defTabSz="6858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685800">
                <a:spcBef>
                  <a:spcPct val="20000"/>
                </a:spcBef>
                <a:buChar char="–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6858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685800">
                <a:spcBef>
                  <a:spcPct val="20000"/>
                </a:spcBef>
                <a:buChar char="–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685800">
                <a:spcBef>
                  <a:spcPct val="20000"/>
                </a:spcBef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vi-VN" sz="2100">
                <a:solidFill>
                  <a:srgbClr val="FFFF00"/>
                </a:solidFill>
                <a:latin typeface=".VnTime" pitchFamily="34" charset="0"/>
              </a:endParaRPr>
            </a:p>
          </p:txBody>
        </p:sp>
        <p:sp>
          <p:nvSpPr>
            <p:cNvPr id="35871" name="Oval 26">
              <a:extLst>
                <a:ext uri="{FF2B5EF4-FFF2-40B4-BE49-F238E27FC236}">
                  <a16:creationId xmlns:a16="http://schemas.microsoft.com/office/drawing/2014/main" xmlns="" id="{FD78EB08-2A91-4871-9CB0-E075FA0224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3" y="3793"/>
              <a:ext cx="68" cy="68"/>
            </a:xfrm>
            <a:prstGeom prst="ellipse">
              <a:avLst/>
            </a:prstGeom>
            <a:solidFill>
              <a:srgbClr val="FFDB01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defTabSz="6858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685800">
                <a:spcBef>
                  <a:spcPct val="20000"/>
                </a:spcBef>
                <a:buChar char="–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6858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685800">
                <a:spcBef>
                  <a:spcPct val="20000"/>
                </a:spcBef>
                <a:buChar char="–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685800">
                <a:spcBef>
                  <a:spcPct val="20000"/>
                </a:spcBef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vi-VN" sz="2100">
                <a:solidFill>
                  <a:srgbClr val="FFFF00"/>
                </a:solidFill>
                <a:latin typeface=".VnTime" pitchFamily="34" charset="0"/>
              </a:endParaRPr>
            </a:p>
          </p:txBody>
        </p:sp>
      </p:grpSp>
      <p:grpSp>
        <p:nvGrpSpPr>
          <p:cNvPr id="25" name="Group 30">
            <a:extLst>
              <a:ext uri="{FF2B5EF4-FFF2-40B4-BE49-F238E27FC236}">
                <a16:creationId xmlns:a16="http://schemas.microsoft.com/office/drawing/2014/main" xmlns="" id="{1CC6ADE3-42ED-4690-AFFF-3A631B6E037B}"/>
              </a:ext>
            </a:extLst>
          </p:cNvPr>
          <p:cNvGrpSpPr>
            <a:grpSpLocks/>
          </p:cNvGrpSpPr>
          <p:nvPr/>
        </p:nvGrpSpPr>
        <p:grpSpPr bwMode="auto">
          <a:xfrm>
            <a:off x="4840288" y="4794250"/>
            <a:ext cx="57150" cy="96838"/>
            <a:chOff x="1383" y="3521"/>
            <a:chExt cx="159" cy="204"/>
          </a:xfrm>
        </p:grpSpPr>
        <p:sp>
          <p:nvSpPr>
            <p:cNvPr id="35862" name="Oval 31">
              <a:extLst>
                <a:ext uri="{FF2B5EF4-FFF2-40B4-BE49-F238E27FC236}">
                  <a16:creationId xmlns:a16="http://schemas.microsoft.com/office/drawing/2014/main" xmlns="" id="{15F887AF-5473-4732-8608-986124D86C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3" y="3521"/>
              <a:ext cx="68" cy="68"/>
            </a:xfrm>
            <a:prstGeom prst="ellipse">
              <a:avLst/>
            </a:prstGeom>
            <a:solidFill>
              <a:srgbClr val="FFDB01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defTabSz="6858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685800">
                <a:spcBef>
                  <a:spcPct val="20000"/>
                </a:spcBef>
                <a:buChar char="–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6858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685800">
                <a:spcBef>
                  <a:spcPct val="20000"/>
                </a:spcBef>
                <a:buChar char="–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685800">
                <a:spcBef>
                  <a:spcPct val="20000"/>
                </a:spcBef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vi-VN" sz="2100">
                <a:solidFill>
                  <a:srgbClr val="FFFF00"/>
                </a:solidFill>
                <a:latin typeface=".VnTime" pitchFamily="34" charset="0"/>
              </a:endParaRPr>
            </a:p>
          </p:txBody>
        </p:sp>
        <p:sp>
          <p:nvSpPr>
            <p:cNvPr id="35863" name="Oval 32">
              <a:extLst>
                <a:ext uri="{FF2B5EF4-FFF2-40B4-BE49-F238E27FC236}">
                  <a16:creationId xmlns:a16="http://schemas.microsoft.com/office/drawing/2014/main" xmlns="" id="{460A573C-26EE-4D79-94F3-132E1EF0E1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3" y="3657"/>
              <a:ext cx="68" cy="68"/>
            </a:xfrm>
            <a:prstGeom prst="ellipse">
              <a:avLst/>
            </a:prstGeom>
            <a:solidFill>
              <a:srgbClr val="FFDB01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defTabSz="6858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685800">
                <a:spcBef>
                  <a:spcPct val="20000"/>
                </a:spcBef>
                <a:buChar char="–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6858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685800">
                <a:spcBef>
                  <a:spcPct val="20000"/>
                </a:spcBef>
                <a:buChar char="–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685800">
                <a:spcBef>
                  <a:spcPct val="20000"/>
                </a:spcBef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vi-VN" sz="2100">
                <a:solidFill>
                  <a:srgbClr val="FFFF00"/>
                </a:solidFill>
                <a:latin typeface=".VnTime" pitchFamily="34" charset="0"/>
              </a:endParaRPr>
            </a:p>
          </p:txBody>
        </p:sp>
        <p:sp>
          <p:nvSpPr>
            <p:cNvPr id="35864" name="Oval 33">
              <a:extLst>
                <a:ext uri="{FF2B5EF4-FFF2-40B4-BE49-F238E27FC236}">
                  <a16:creationId xmlns:a16="http://schemas.microsoft.com/office/drawing/2014/main" xmlns="" id="{97195EE6-DB29-4DC5-9680-8C29445E30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4" y="3589"/>
              <a:ext cx="68" cy="68"/>
            </a:xfrm>
            <a:prstGeom prst="ellipse">
              <a:avLst/>
            </a:prstGeom>
            <a:solidFill>
              <a:srgbClr val="FFDB01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defTabSz="6858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685800">
                <a:spcBef>
                  <a:spcPct val="20000"/>
                </a:spcBef>
                <a:buChar char="–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6858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685800">
                <a:spcBef>
                  <a:spcPct val="20000"/>
                </a:spcBef>
                <a:buChar char="–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685800">
                <a:spcBef>
                  <a:spcPct val="20000"/>
                </a:spcBef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vi-VN" sz="2100">
                <a:solidFill>
                  <a:srgbClr val="FFFF00"/>
                </a:solidFill>
                <a:latin typeface=".VnTime" pitchFamily="34" charset="0"/>
              </a:endParaRPr>
            </a:p>
          </p:txBody>
        </p:sp>
      </p:grpSp>
      <p:grpSp>
        <p:nvGrpSpPr>
          <p:cNvPr id="29" name="Group 34">
            <a:extLst>
              <a:ext uri="{FF2B5EF4-FFF2-40B4-BE49-F238E27FC236}">
                <a16:creationId xmlns:a16="http://schemas.microsoft.com/office/drawing/2014/main" xmlns="" id="{BA08A79E-1D4D-424D-9F86-A8B913434B95}"/>
              </a:ext>
            </a:extLst>
          </p:cNvPr>
          <p:cNvGrpSpPr>
            <a:grpSpLocks/>
          </p:cNvGrpSpPr>
          <p:nvPr/>
        </p:nvGrpSpPr>
        <p:grpSpPr bwMode="auto">
          <a:xfrm>
            <a:off x="4759326" y="4929189"/>
            <a:ext cx="163513" cy="217487"/>
            <a:chOff x="1383" y="3475"/>
            <a:chExt cx="454" cy="454"/>
          </a:xfrm>
        </p:grpSpPr>
        <p:sp>
          <p:nvSpPr>
            <p:cNvPr id="35855" name="Oval 35">
              <a:extLst>
                <a:ext uri="{FF2B5EF4-FFF2-40B4-BE49-F238E27FC236}">
                  <a16:creationId xmlns:a16="http://schemas.microsoft.com/office/drawing/2014/main" xmlns="" id="{CF9D0778-28D6-4FD7-A319-B4310D288D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2" y="3475"/>
              <a:ext cx="68" cy="68"/>
            </a:xfrm>
            <a:prstGeom prst="ellipse">
              <a:avLst/>
            </a:prstGeom>
            <a:solidFill>
              <a:srgbClr val="FFDB01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defTabSz="6858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685800">
                <a:spcBef>
                  <a:spcPct val="20000"/>
                </a:spcBef>
                <a:buChar char="–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6858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685800">
                <a:spcBef>
                  <a:spcPct val="20000"/>
                </a:spcBef>
                <a:buChar char="–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685800">
                <a:spcBef>
                  <a:spcPct val="20000"/>
                </a:spcBef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vi-VN" sz="2100">
                <a:solidFill>
                  <a:srgbClr val="FFFF00"/>
                </a:solidFill>
                <a:latin typeface=".VnTime" pitchFamily="34" charset="0"/>
              </a:endParaRPr>
            </a:p>
          </p:txBody>
        </p:sp>
        <p:sp>
          <p:nvSpPr>
            <p:cNvPr id="35856" name="Oval 36">
              <a:extLst>
                <a:ext uri="{FF2B5EF4-FFF2-40B4-BE49-F238E27FC236}">
                  <a16:creationId xmlns:a16="http://schemas.microsoft.com/office/drawing/2014/main" xmlns="" id="{C566ABC0-644D-4D8C-8550-9927BD9157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4" y="3861"/>
              <a:ext cx="68" cy="68"/>
            </a:xfrm>
            <a:prstGeom prst="ellipse">
              <a:avLst/>
            </a:prstGeom>
            <a:solidFill>
              <a:srgbClr val="FFDB01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defTabSz="6858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685800">
                <a:spcBef>
                  <a:spcPct val="20000"/>
                </a:spcBef>
                <a:buChar char="–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6858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685800">
                <a:spcBef>
                  <a:spcPct val="20000"/>
                </a:spcBef>
                <a:buChar char="–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685800">
                <a:spcBef>
                  <a:spcPct val="20000"/>
                </a:spcBef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vi-VN" sz="2100">
                <a:solidFill>
                  <a:srgbClr val="FFFF00"/>
                </a:solidFill>
                <a:latin typeface=".VnTime" pitchFamily="34" charset="0"/>
              </a:endParaRPr>
            </a:p>
          </p:txBody>
        </p:sp>
        <p:sp>
          <p:nvSpPr>
            <p:cNvPr id="35857" name="Oval 37">
              <a:extLst>
                <a:ext uri="{FF2B5EF4-FFF2-40B4-BE49-F238E27FC236}">
                  <a16:creationId xmlns:a16="http://schemas.microsoft.com/office/drawing/2014/main" xmlns="" id="{BC2C0367-30B2-4A7F-9C6E-AE1E3A034B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2" y="3566"/>
              <a:ext cx="68" cy="68"/>
            </a:xfrm>
            <a:prstGeom prst="ellipse">
              <a:avLst/>
            </a:prstGeom>
            <a:solidFill>
              <a:srgbClr val="FFDB01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defTabSz="6858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685800">
                <a:spcBef>
                  <a:spcPct val="20000"/>
                </a:spcBef>
                <a:buChar char="–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6858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685800">
                <a:spcBef>
                  <a:spcPct val="20000"/>
                </a:spcBef>
                <a:buChar char="–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685800">
                <a:spcBef>
                  <a:spcPct val="20000"/>
                </a:spcBef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vi-VN" sz="2100">
                <a:solidFill>
                  <a:srgbClr val="FFFF00"/>
                </a:solidFill>
                <a:latin typeface=".VnTime" pitchFamily="34" charset="0"/>
              </a:endParaRPr>
            </a:p>
          </p:txBody>
        </p:sp>
        <p:sp>
          <p:nvSpPr>
            <p:cNvPr id="35858" name="Oval 38">
              <a:extLst>
                <a:ext uri="{FF2B5EF4-FFF2-40B4-BE49-F238E27FC236}">
                  <a16:creationId xmlns:a16="http://schemas.microsoft.com/office/drawing/2014/main" xmlns="" id="{6120CA15-BA8E-475D-96ED-AE0807DE41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9" y="3566"/>
              <a:ext cx="68" cy="68"/>
            </a:xfrm>
            <a:prstGeom prst="ellipse">
              <a:avLst/>
            </a:prstGeom>
            <a:solidFill>
              <a:srgbClr val="FFDB01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defTabSz="6858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685800">
                <a:spcBef>
                  <a:spcPct val="20000"/>
                </a:spcBef>
                <a:buChar char="–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6858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685800">
                <a:spcBef>
                  <a:spcPct val="20000"/>
                </a:spcBef>
                <a:buChar char="–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685800">
                <a:spcBef>
                  <a:spcPct val="20000"/>
                </a:spcBef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vi-VN" sz="2100">
                <a:solidFill>
                  <a:srgbClr val="FFFF00"/>
                </a:solidFill>
                <a:latin typeface=".VnTime" pitchFamily="34" charset="0"/>
              </a:endParaRPr>
            </a:p>
          </p:txBody>
        </p:sp>
        <p:sp>
          <p:nvSpPr>
            <p:cNvPr id="35859" name="Oval 39">
              <a:extLst>
                <a:ext uri="{FF2B5EF4-FFF2-40B4-BE49-F238E27FC236}">
                  <a16:creationId xmlns:a16="http://schemas.microsoft.com/office/drawing/2014/main" xmlns="" id="{9032D103-CD4C-4B59-A5B1-9049B89267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8" y="3566"/>
              <a:ext cx="68" cy="68"/>
            </a:xfrm>
            <a:prstGeom prst="ellipse">
              <a:avLst/>
            </a:prstGeom>
            <a:solidFill>
              <a:srgbClr val="FFDB01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defTabSz="6858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685800">
                <a:spcBef>
                  <a:spcPct val="20000"/>
                </a:spcBef>
                <a:buChar char="–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6858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685800">
                <a:spcBef>
                  <a:spcPct val="20000"/>
                </a:spcBef>
                <a:buChar char="–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685800">
                <a:spcBef>
                  <a:spcPct val="20000"/>
                </a:spcBef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vi-VN" sz="2100">
                <a:solidFill>
                  <a:srgbClr val="FFFF00"/>
                </a:solidFill>
                <a:latin typeface=".VnTime" pitchFamily="34" charset="0"/>
              </a:endParaRPr>
            </a:p>
          </p:txBody>
        </p:sp>
        <p:sp>
          <p:nvSpPr>
            <p:cNvPr id="35860" name="Oval 40">
              <a:extLst>
                <a:ext uri="{FF2B5EF4-FFF2-40B4-BE49-F238E27FC236}">
                  <a16:creationId xmlns:a16="http://schemas.microsoft.com/office/drawing/2014/main" xmlns="" id="{149B9EDE-6FB9-4F79-9524-F4C83382ED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1" y="3657"/>
              <a:ext cx="68" cy="68"/>
            </a:xfrm>
            <a:prstGeom prst="ellipse">
              <a:avLst/>
            </a:prstGeom>
            <a:solidFill>
              <a:srgbClr val="FFDB01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defTabSz="6858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685800">
                <a:spcBef>
                  <a:spcPct val="20000"/>
                </a:spcBef>
                <a:buChar char="–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6858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685800">
                <a:spcBef>
                  <a:spcPct val="20000"/>
                </a:spcBef>
                <a:buChar char="–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685800">
                <a:spcBef>
                  <a:spcPct val="20000"/>
                </a:spcBef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vi-VN" sz="2100">
                <a:solidFill>
                  <a:srgbClr val="FFFF00"/>
                </a:solidFill>
                <a:latin typeface=".VnTime" pitchFamily="34" charset="0"/>
              </a:endParaRPr>
            </a:p>
          </p:txBody>
        </p:sp>
        <p:sp>
          <p:nvSpPr>
            <p:cNvPr id="35861" name="Oval 41">
              <a:extLst>
                <a:ext uri="{FF2B5EF4-FFF2-40B4-BE49-F238E27FC236}">
                  <a16:creationId xmlns:a16="http://schemas.microsoft.com/office/drawing/2014/main" xmlns="" id="{A8A3BC8A-08F6-414F-9B02-FBB7AF207D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3" y="3793"/>
              <a:ext cx="68" cy="68"/>
            </a:xfrm>
            <a:prstGeom prst="ellipse">
              <a:avLst/>
            </a:prstGeom>
            <a:solidFill>
              <a:srgbClr val="FFDB01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defTabSz="6858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685800">
                <a:spcBef>
                  <a:spcPct val="20000"/>
                </a:spcBef>
                <a:buChar char="–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6858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685800">
                <a:spcBef>
                  <a:spcPct val="20000"/>
                </a:spcBef>
                <a:buChar char="–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685800">
                <a:spcBef>
                  <a:spcPct val="20000"/>
                </a:spcBef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vi-VN" sz="2100">
                <a:solidFill>
                  <a:srgbClr val="FFFF00"/>
                </a:solidFill>
                <a:latin typeface=".VnTime" pitchFamily="34" charset="0"/>
              </a:endParaRPr>
            </a:p>
          </p:txBody>
        </p:sp>
      </p:grpSp>
      <p:sp>
        <p:nvSpPr>
          <p:cNvPr id="35853" name="Text Box 24">
            <a:extLst>
              <a:ext uri="{FF2B5EF4-FFF2-40B4-BE49-F238E27FC236}">
                <a16:creationId xmlns:a16="http://schemas.microsoft.com/office/drawing/2014/main" xmlns="" id="{81DA2E4B-B0FF-4DAC-8709-86427D6223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5664" y="1635126"/>
            <a:ext cx="2708275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685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100" b="1">
                <a:solidFill>
                  <a:srgbClr val="0000FF"/>
                </a:solidFill>
                <a:latin typeface="Times New Roman" panose="02020603050405020304" pitchFamily="18" charset="0"/>
              </a:rPr>
              <a:t>Hình 5: Hoa râm bụt</a:t>
            </a:r>
          </a:p>
        </p:txBody>
      </p:sp>
      <p:sp>
        <p:nvSpPr>
          <p:cNvPr id="35854" name="Rectangle 1">
            <a:extLst>
              <a:ext uri="{FF2B5EF4-FFF2-40B4-BE49-F238E27FC236}">
                <a16:creationId xmlns:a16="http://schemas.microsoft.com/office/drawing/2014/main" xmlns="" id="{35F3F940-C502-43BC-86D5-AEA9FB9094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4863" y="742950"/>
            <a:ext cx="457041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altLang="en-US" sz="2800" b="1">
                <a:solidFill>
                  <a:srgbClr val="FF33CC"/>
                </a:solidFill>
                <a:latin typeface="Times New Roman" panose="02020603050405020304" pitchFamily="18" charset="0"/>
              </a:rPr>
              <a:t>Hoa thụ phấn nhờ côn trùng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44444E-6 C 0.00013 0.02385 0.00052 0.04792 -0.00638 0.07408 C -0.01341 0.10024 -0.03164 0.15024 -0.04128 0.15625 C -0.05104 0.16274 -0.0569 0.13149 -0.06511 0.11204 C -0.07331 0.0926 -0.09844 0.06806 -0.0905 0.0382 C -0.08242 0.00834 -0.05222 -0.04675 -0.01758 -0.06759 C 0.01718 -0.08842 0.05534 -0.053 0.11758 -0.0868 C 0.17968 -0.12037 0.29739 -0.24907 0.3556 -0.2706 C 0.41367 -0.29236 0.42591 -0.19513 0.46666 -0.21759 C 0.50742 -0.24004 0.58229 -0.35254 0.6 -0.40578 C 0.61771 -0.45902 0.60091 -0.5287 0.57304 -0.5368 C 0.54531 -0.5449 0.48919 -0.49953 0.43333 -0.45439 " pathEditMode="relative" rAng="0" ptsTypes="AAAAAAAAAAAA">
                                      <p:cBhvr>
                                        <p:cTn id="10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55" y="-1905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2.59259E-6 C 0.00013 0.02385 0.00052 0.04792 -0.00638 0.07408 C -0.01342 0.10023 -0.03164 0.15023 -0.04128 0.15625 C -0.05105 0.16273 -0.0569 0.13148 -0.06511 0.11204 C -0.07331 0.0926 -0.09844 0.06806 -0.0905 0.0382 C -0.08243 0.00834 -0.05222 -0.04676 -0.01758 -0.06759 C 0.01718 -0.08842 0.05533 -0.05301 0.11757 -0.0868 C 0.17968 -0.12037 0.29739 -0.24907 0.35547 -0.2706 C 0.41367 -0.29236 0.42591 -0.19514 0.46666 -0.21759 C 0.50742 -0.24004 0.58229 -0.35254 0.6 -0.40578 C 0.6177 -0.45903 0.60091 -0.5287 0.57304 -0.5368 C 0.54531 -0.5449 0.48919 -0.49953 0.43333 -0.4544 " pathEditMode="relative" rAng="0" ptsTypes="AAAAAAAAAAAA">
                                      <p:cBhvr>
                                        <p:cTn id="12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55" y="-1905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2.59259E-6 C 0.00013 0.02385 0.00052 0.04792 -0.00638 0.07408 C -0.01341 0.10023 -0.03164 0.15023 -0.04128 0.15625 C -0.05104 0.16273 -0.0569 0.13148 -0.06511 0.11204 C -0.07331 0.0926 -0.09844 0.06806 -0.0905 0.0382 C -0.08242 0.00834 -0.05221 -0.04676 -0.01758 -0.06759 C 0.01719 -0.08842 0.05534 -0.05301 0.11758 -0.0868 C 0.17969 -0.12037 0.29739 -0.24907 0.3556 -0.2706 C 0.41367 -0.29236 0.42591 -0.19514 0.46667 -0.21759 C 0.50742 -0.24004 0.58229 -0.35254 0.6 -0.40578 C 0.61771 -0.45903 0.60091 -0.5287 0.57305 -0.5368 C 0.54531 -0.5449 0.48919 -0.49953 0.43333 -0.4544 " pathEditMode="relative" rAng="0" ptsTypes="AAAAAAAAAAAA">
                                      <p:cBhvr>
                                        <p:cTn id="14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55" y="-19051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1.48148E-6 C 0.00013 0.02384 0.00052 0.04792 -0.00638 0.07407 C -0.01342 0.10023 -0.03165 0.15023 -0.04128 0.15625 C -0.05105 0.16273 -0.05691 0.13148 -0.06511 0.11204 C -0.07331 0.09259 -0.09844 0.06805 -0.0905 0.03819 C -0.08243 0.00833 -0.05222 -0.04676 -0.01758 -0.06759 C 0.01718 -0.08843 0.05533 -0.05301 0.11757 -0.08681 C 0.17968 -0.12037 0.29739 -0.24908 0.35546 -0.2706 C 0.41367 -0.29236 0.42591 -0.19514 0.46666 -0.21759 C 0.50742 -0.24005 0.58229 -0.35255 0.6 -0.40579 C 0.6177 -0.45903 0.60091 -0.52871 0.57304 -0.53681 C 0.54531 -0.54491 0.48919 -0.49954 0.43333 -0.4544 " pathEditMode="relative" rAng="0" ptsTypes="AAAAAAAAAAAA">
                                      <p:cBhvr>
                                        <p:cTn id="16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55" y="-19051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1.48148E-6 C 0.00013 0.02384 0.00052 0.04792 -0.00638 0.07408 C -0.01341 0.10023 -0.03164 0.15023 -0.04128 0.15625 C -0.05104 0.16273 -0.0569 0.13148 -0.0651 0.11204 C -0.07331 0.09259 -0.09844 0.06806 -0.09049 0.0382 C -0.08242 0.00833 -0.05221 -0.04676 -0.01758 -0.06759 C 0.01719 -0.08842 0.05534 -0.05301 0.11758 -0.0868 C 0.17969 -0.12037 0.2974 -0.24907 0.35547 -0.2706 C 0.41367 -0.29236 0.42591 -0.19514 0.46667 -0.21759 C 0.50742 -0.24004 0.58229 -0.35254 0.6 -0.40579 C 0.61771 -0.45903 0.60091 -0.5287 0.57305 -0.5368 C 0.54531 -0.54491 0.48919 -0.49954 0.43333 -0.4544 " pathEditMode="relative" rAng="0" ptsTypes="AAAAAAAAAAAA">
                                      <p:cBhvr>
                                        <p:cTn id="18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55" y="-19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50">
            <a:extLst>
              <a:ext uri="{FF2B5EF4-FFF2-40B4-BE49-F238E27FC236}">
                <a16:creationId xmlns:a16="http://schemas.microsoft.com/office/drawing/2014/main" xmlns="" id="{4A4561B9-FFDA-4F0A-9404-940891AEAC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533401"/>
            <a:ext cx="5918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altLang="en-US" sz="2800" b="1">
                <a:solidFill>
                  <a:srgbClr val="FF33CC"/>
                </a:solidFill>
                <a:latin typeface="Times New Roman" panose="02020603050405020304" pitchFamily="18" charset="0"/>
              </a:rPr>
              <a:t>Hoa thụ phấn nhờ côn trùng</a:t>
            </a:r>
          </a:p>
        </p:txBody>
      </p:sp>
      <p:sp>
        <p:nvSpPr>
          <p:cNvPr id="19" name="Text Box 45">
            <a:extLst>
              <a:ext uri="{FF2B5EF4-FFF2-40B4-BE49-F238E27FC236}">
                <a16:creationId xmlns:a16="http://schemas.microsoft.com/office/drawing/2014/main" xmlns="" id="{24747481-EC6A-4790-B938-C4E626187B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1503364"/>
            <a:ext cx="1943100" cy="554037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685800" eaLnBrk="1" hangingPunct="1">
              <a:spcBef>
                <a:spcPct val="50000"/>
              </a:spcBef>
              <a:defRPr/>
            </a:pP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sen</a:t>
            </a:r>
            <a:endParaRPr lang="en-US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45">
            <a:extLst>
              <a:ext uri="{FF2B5EF4-FFF2-40B4-BE49-F238E27FC236}">
                <a16:creationId xmlns:a16="http://schemas.microsoft.com/office/drawing/2014/main" xmlns="" id="{DC0E3AD8-FABF-4A34-8D09-AF40DF14BC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1503363"/>
            <a:ext cx="2686050" cy="46196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685800" eaLnBrk="1" hangingPunct="1">
              <a:spcBef>
                <a:spcPct val="50000"/>
              </a:spcBef>
              <a:defRPr/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mai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7EFC1D2-63E6-40D5-90EB-7F217D5CCA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133600"/>
            <a:ext cx="3962400" cy="438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8" descr="HoaMai">
            <a:extLst>
              <a:ext uri="{FF2B5EF4-FFF2-40B4-BE49-F238E27FC236}">
                <a16:creationId xmlns:a16="http://schemas.microsoft.com/office/drawing/2014/main" xmlns="" id="{BBC60D05-9467-4D94-A506-228FAEBE6D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133600"/>
            <a:ext cx="4191000" cy="435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50">
            <a:extLst>
              <a:ext uri="{FF2B5EF4-FFF2-40B4-BE49-F238E27FC236}">
                <a16:creationId xmlns:a16="http://schemas.microsoft.com/office/drawing/2014/main" xmlns="" id="{9748E69F-F4F9-4F53-B1AC-307DD7A6AF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533401"/>
            <a:ext cx="5918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altLang="en-US" sz="2800" b="1">
                <a:solidFill>
                  <a:srgbClr val="FF33CC"/>
                </a:solidFill>
                <a:latin typeface="Times New Roman" panose="02020603050405020304" pitchFamily="18" charset="0"/>
              </a:rPr>
              <a:t>Hoa thụ phấn nhờ côn trùng</a:t>
            </a:r>
          </a:p>
        </p:txBody>
      </p:sp>
      <p:sp>
        <p:nvSpPr>
          <p:cNvPr id="19" name="Text Box 45">
            <a:extLst>
              <a:ext uri="{FF2B5EF4-FFF2-40B4-BE49-F238E27FC236}">
                <a16:creationId xmlns:a16="http://schemas.microsoft.com/office/drawing/2014/main" xmlns="" id="{6B5FD7A1-3CD6-4BE5-B1BB-263DB1F4CA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1503364"/>
            <a:ext cx="1943100" cy="554037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685800" eaLnBrk="1" hangingPunct="1">
              <a:spcBef>
                <a:spcPct val="50000"/>
              </a:spcBef>
              <a:defRPr/>
            </a:pP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bí</a:t>
            </a:r>
            <a:endParaRPr lang="en-US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45">
            <a:extLst>
              <a:ext uri="{FF2B5EF4-FFF2-40B4-BE49-F238E27FC236}">
                <a16:creationId xmlns:a16="http://schemas.microsoft.com/office/drawing/2014/main" xmlns="" id="{244DA3FD-6F39-4B65-8697-66FA9CF19B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1503363"/>
            <a:ext cx="2686050" cy="46196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685800" eaLnBrk="1" hangingPunct="1">
              <a:spcBef>
                <a:spcPct val="50000"/>
              </a:spcBef>
              <a:defRPr/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đào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47" descr="hoa-bi-do">
            <a:extLst>
              <a:ext uri="{FF2B5EF4-FFF2-40B4-BE49-F238E27FC236}">
                <a16:creationId xmlns:a16="http://schemas.microsoft.com/office/drawing/2014/main" xmlns="" id="{01E29C10-37E5-417B-9A2B-30EF13BCC5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2024063"/>
            <a:ext cx="4038600" cy="434975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pic>
        <p:nvPicPr>
          <p:cNvPr id="48134" name="Picture 2" descr="Kết quả hình ảnh cho hoa ANH DAO">
            <a:extLst>
              <a:ext uri="{FF2B5EF4-FFF2-40B4-BE49-F238E27FC236}">
                <a16:creationId xmlns:a16="http://schemas.microsoft.com/office/drawing/2014/main" xmlns="" id="{0D9589D4-96F7-4750-87CF-5DE5B98762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057401"/>
            <a:ext cx="4078288" cy="431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>
            <a:extLst>
              <a:ext uri="{FF2B5EF4-FFF2-40B4-BE49-F238E27FC236}">
                <a16:creationId xmlns:a16="http://schemas.microsoft.com/office/drawing/2014/main" xmlns="" id="{5EB231D7-DBDF-489A-AC6C-18B87D8FB8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0963" name="Content Placeholder 2">
            <a:extLst>
              <a:ext uri="{FF2B5EF4-FFF2-40B4-BE49-F238E27FC236}">
                <a16:creationId xmlns:a16="http://schemas.microsoft.com/office/drawing/2014/main" xmlns="" id="{5E4BC394-C255-41B5-91A7-8228F040E18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858963" y="1001713"/>
            <a:ext cx="8229600" cy="4953000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C7B01E4-98C3-4776-9FE5-0B40B3CD503D}"/>
              </a:ext>
            </a:extLst>
          </p:cNvPr>
          <p:cNvSpPr/>
          <p:nvPr/>
        </p:nvSpPr>
        <p:spPr>
          <a:xfrm>
            <a:off x="1519237" y="146050"/>
            <a:ext cx="9153526" cy="671195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en-US" sz="2100">
              <a:solidFill>
                <a:srgbClr val="FFFFFF"/>
              </a:solidFill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xmlns="" id="{CC796F5F-76C7-4853-A654-FF0FC976AA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6638" y="412750"/>
            <a:ext cx="4514850" cy="325438"/>
          </a:xfrm>
          <a:prstGeom prst="rect">
            <a:avLst/>
          </a:prstGeom>
          <a:solidFill>
            <a:schemeClr val="bg1"/>
          </a:solidFill>
          <a:ln w="38100" cmpd="dbl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defTabSz="685800" eaLnBrk="1" hangingPunct="1">
              <a:defRPr/>
            </a:pPr>
            <a:r>
              <a:rPr lang="en-US" altLang="vi-VN" sz="3000" b="1" kern="0" dirty="0" err="1">
                <a:solidFill>
                  <a:srgbClr val="0000FF"/>
                </a:solidFill>
              </a:rPr>
              <a:t>Hoa</a:t>
            </a:r>
            <a:r>
              <a:rPr lang="en-US" altLang="vi-VN" sz="3000" b="1" kern="0" dirty="0">
                <a:solidFill>
                  <a:srgbClr val="0000FF"/>
                </a:solidFill>
              </a:rPr>
              <a:t> </a:t>
            </a:r>
            <a:r>
              <a:rPr lang="en-US" altLang="vi-VN" sz="3000" b="1" kern="0" dirty="0" err="1">
                <a:solidFill>
                  <a:srgbClr val="0000FF"/>
                </a:solidFill>
              </a:rPr>
              <a:t>thụ</a:t>
            </a:r>
            <a:r>
              <a:rPr lang="en-US" altLang="vi-VN" sz="3000" b="1" kern="0" dirty="0">
                <a:solidFill>
                  <a:srgbClr val="0000FF"/>
                </a:solidFill>
              </a:rPr>
              <a:t> </a:t>
            </a:r>
            <a:r>
              <a:rPr lang="en-US" altLang="vi-VN" sz="3000" b="1" kern="0" dirty="0" err="1">
                <a:solidFill>
                  <a:srgbClr val="0000FF"/>
                </a:solidFill>
              </a:rPr>
              <a:t>phấn</a:t>
            </a:r>
            <a:r>
              <a:rPr lang="en-US" altLang="vi-VN" sz="3000" b="1" kern="0" dirty="0">
                <a:solidFill>
                  <a:srgbClr val="0000FF"/>
                </a:solidFill>
              </a:rPr>
              <a:t> </a:t>
            </a:r>
            <a:r>
              <a:rPr lang="en-US" altLang="vi-VN" sz="3000" b="1" kern="0" dirty="0" err="1">
                <a:solidFill>
                  <a:srgbClr val="0000FF"/>
                </a:solidFill>
              </a:rPr>
              <a:t>nhờ</a:t>
            </a:r>
            <a:r>
              <a:rPr lang="en-US" altLang="vi-VN" sz="3000" b="1" kern="0" dirty="0">
                <a:solidFill>
                  <a:srgbClr val="0000FF"/>
                </a:solidFill>
              </a:rPr>
              <a:t> </a:t>
            </a:r>
            <a:r>
              <a:rPr lang="en-US" altLang="vi-VN" sz="3000" b="1" kern="0" dirty="0" err="1">
                <a:solidFill>
                  <a:srgbClr val="0000FF"/>
                </a:solidFill>
              </a:rPr>
              <a:t>gió</a:t>
            </a:r>
            <a:endParaRPr lang="en-US" altLang="vi-VN" sz="3000" b="1" kern="0" dirty="0">
              <a:solidFill>
                <a:srgbClr val="0000FF"/>
              </a:solidFill>
            </a:endParaRPr>
          </a:p>
        </p:txBody>
      </p:sp>
      <p:pic>
        <p:nvPicPr>
          <p:cNvPr id="40966" name="Picture 13">
            <a:extLst>
              <a:ext uri="{FF2B5EF4-FFF2-40B4-BE49-F238E27FC236}">
                <a16:creationId xmlns:a16="http://schemas.microsoft.com/office/drawing/2014/main" xmlns="" id="{728D6303-5838-46B1-BA4E-10E57AE1FC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26" y="1516063"/>
            <a:ext cx="3806825" cy="2043112"/>
          </a:xfrm>
          <a:prstGeom prst="rect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67" name="Text Box 15">
            <a:extLst>
              <a:ext uri="{FF2B5EF4-FFF2-40B4-BE49-F238E27FC236}">
                <a16:creationId xmlns:a16="http://schemas.microsoft.com/office/drawing/2014/main" xmlns="" id="{65B2D465-D7B7-44A6-9690-117C570172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0726" y="3119438"/>
            <a:ext cx="2595563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685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700" b="1">
                <a:solidFill>
                  <a:srgbClr val="FFFF66"/>
                </a:solidFill>
                <a:latin typeface="Times New Roman" panose="02020603050405020304" pitchFamily="18" charset="0"/>
              </a:rPr>
              <a:t>Cây phi lao</a:t>
            </a:r>
          </a:p>
        </p:txBody>
      </p:sp>
      <p:pic>
        <p:nvPicPr>
          <p:cNvPr id="40968" name="Picture 17">
            <a:extLst>
              <a:ext uri="{FF2B5EF4-FFF2-40B4-BE49-F238E27FC236}">
                <a16:creationId xmlns:a16="http://schemas.microsoft.com/office/drawing/2014/main" xmlns="" id="{19FEEAE9-8721-4326-A12A-BF09F9ADA7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26" y="3703639"/>
            <a:ext cx="3806825" cy="2192337"/>
          </a:xfrm>
          <a:prstGeom prst="rect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69" name="Text Box 18">
            <a:extLst>
              <a:ext uri="{FF2B5EF4-FFF2-40B4-BE49-F238E27FC236}">
                <a16:creationId xmlns:a16="http://schemas.microsoft.com/office/drawing/2014/main" xmlns="" id="{3541A5B4-64A2-4B67-A517-973AA3EA94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4551" y="5419725"/>
            <a:ext cx="2595563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685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700" b="1">
                <a:solidFill>
                  <a:srgbClr val="FFFF00"/>
                </a:solidFill>
                <a:latin typeface="Times New Roman" panose="02020603050405020304" pitchFamily="18" charset="0"/>
              </a:rPr>
              <a:t>Cây bắp</a:t>
            </a:r>
          </a:p>
        </p:txBody>
      </p:sp>
      <p:pic>
        <p:nvPicPr>
          <p:cNvPr id="40970" name="Picture 20">
            <a:extLst>
              <a:ext uri="{FF2B5EF4-FFF2-40B4-BE49-F238E27FC236}">
                <a16:creationId xmlns:a16="http://schemas.microsoft.com/office/drawing/2014/main" xmlns="" id="{6EF30C6A-E6C6-4E29-9C5D-A477606677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951" y="3695700"/>
            <a:ext cx="3884613" cy="2192338"/>
          </a:xfrm>
          <a:prstGeom prst="rect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71" name="Text Box 21">
            <a:extLst>
              <a:ext uri="{FF2B5EF4-FFF2-40B4-BE49-F238E27FC236}">
                <a16:creationId xmlns:a16="http://schemas.microsoft.com/office/drawing/2014/main" xmlns="" id="{F43F7BC5-3962-440D-9DE1-BDE605F581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6525" y="5403851"/>
            <a:ext cx="1835150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685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700" b="1">
                <a:solidFill>
                  <a:srgbClr val="FFFF00"/>
                </a:solidFill>
                <a:latin typeface="Times New Roman" panose="02020603050405020304" pitchFamily="18" charset="0"/>
              </a:rPr>
              <a:t>Cỏ may</a:t>
            </a:r>
          </a:p>
        </p:txBody>
      </p:sp>
      <p:pic>
        <p:nvPicPr>
          <p:cNvPr id="40972" name="Picture 6" descr="http://baokontum.com.vn/uploads/Image/2019/12/01/20191201163545co-duoi-chon-anhdaidien.jpg">
            <a:extLst>
              <a:ext uri="{FF2B5EF4-FFF2-40B4-BE49-F238E27FC236}">
                <a16:creationId xmlns:a16="http://schemas.microsoft.com/office/drawing/2014/main" xmlns="" id="{ECA7ADBA-711B-49B5-8D8B-B8678760BC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213" y="1522413"/>
            <a:ext cx="3943350" cy="203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73" name="Text Box 15">
            <a:extLst>
              <a:ext uri="{FF2B5EF4-FFF2-40B4-BE49-F238E27FC236}">
                <a16:creationId xmlns:a16="http://schemas.microsoft.com/office/drawing/2014/main" xmlns="" id="{9A34C096-54DB-4737-988A-0CC570112A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5339" y="3154363"/>
            <a:ext cx="2593975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685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700" b="1">
                <a:solidFill>
                  <a:srgbClr val="FFFF66"/>
                </a:solidFill>
                <a:latin typeface="Times New Roman" panose="02020603050405020304" pitchFamily="18" charset="0"/>
              </a:rPr>
              <a:t>Cỏ đuôi chồn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1">
            <a:extLst>
              <a:ext uri="{FF2B5EF4-FFF2-40B4-BE49-F238E27FC236}">
                <a16:creationId xmlns:a16="http://schemas.microsoft.com/office/drawing/2014/main" xmlns="" id="{9F013720-5E99-4CBA-A489-831FF22873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1500" y="830263"/>
            <a:ext cx="34290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r>
              <a:rPr lang="en-US" altLang="en-US" sz="2700" b="1">
                <a:solidFill>
                  <a:srgbClr val="FF0000"/>
                </a:solidFill>
                <a:latin typeface="Times New Roman" panose="02020603050405020304" pitchFamily="18" charset="0"/>
              </a:rPr>
              <a:t>Hoa thụ phấn nhờ gió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9F5D0B7-44A2-40E6-8382-C04BA23FB3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057401"/>
            <a:ext cx="3733800" cy="426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40">
            <a:extLst>
              <a:ext uri="{FF2B5EF4-FFF2-40B4-BE49-F238E27FC236}">
                <a16:creationId xmlns:a16="http://schemas.microsoft.com/office/drawing/2014/main" xmlns="" id="{9D56E684-B0AA-4366-9921-D268B3F0CD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1" y="1419225"/>
            <a:ext cx="1533525" cy="554038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685800" eaLnBrk="1" hangingPunct="1">
              <a:spcBef>
                <a:spcPct val="50000"/>
              </a:spcBef>
              <a:defRPr/>
            </a:pP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may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180A55C-346D-43D1-93B3-CC69D0B566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1" y="2057401"/>
            <a:ext cx="4214813" cy="426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40">
            <a:extLst>
              <a:ext uri="{FF2B5EF4-FFF2-40B4-BE49-F238E27FC236}">
                <a16:creationId xmlns:a16="http://schemas.microsoft.com/office/drawing/2014/main" xmlns="" id="{4E2DE9CD-AD21-408A-AB53-2D9FF3E86D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6689" y="1444625"/>
            <a:ext cx="1533525" cy="554038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685800" eaLnBrk="1" hangingPunct="1">
              <a:spcBef>
                <a:spcPct val="50000"/>
              </a:spcBef>
              <a:defRPr/>
            </a:pP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lúa</a:t>
            </a:r>
            <a:endParaRPr lang="en-US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1">
            <a:extLst>
              <a:ext uri="{FF2B5EF4-FFF2-40B4-BE49-F238E27FC236}">
                <a16:creationId xmlns:a16="http://schemas.microsoft.com/office/drawing/2014/main" xmlns="" id="{38F0BBBE-E0CE-4147-94BA-033C31E5DA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1500" y="830263"/>
            <a:ext cx="34290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r>
              <a:rPr lang="en-US" altLang="en-US" sz="2700" b="1">
                <a:solidFill>
                  <a:srgbClr val="FF0000"/>
                </a:solidFill>
                <a:latin typeface="Times New Roman" panose="02020603050405020304" pitchFamily="18" charset="0"/>
              </a:rPr>
              <a:t>Hoa thụ phấn nhờ gió</a:t>
            </a:r>
          </a:p>
        </p:txBody>
      </p:sp>
      <p:sp>
        <p:nvSpPr>
          <p:cNvPr id="7" name="Text Box 40">
            <a:extLst>
              <a:ext uri="{FF2B5EF4-FFF2-40B4-BE49-F238E27FC236}">
                <a16:creationId xmlns:a16="http://schemas.microsoft.com/office/drawing/2014/main" xmlns="" id="{ED7FC1BA-F2B8-4C15-AB02-0B9B1E59F8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1419225"/>
            <a:ext cx="2209800" cy="554038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685800" eaLnBrk="1" hangingPunct="1">
              <a:spcBef>
                <a:spcPct val="50000"/>
              </a:spcBef>
              <a:defRPr/>
            </a:pP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lau</a:t>
            </a:r>
            <a:endParaRPr lang="en-US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40">
            <a:extLst>
              <a:ext uri="{FF2B5EF4-FFF2-40B4-BE49-F238E27FC236}">
                <a16:creationId xmlns:a16="http://schemas.microsoft.com/office/drawing/2014/main" xmlns="" id="{5F373AEE-28F9-4BAD-AF55-C472522917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3738" y="1484314"/>
            <a:ext cx="2709862" cy="554037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685800" eaLnBrk="1" hangingPunct="1">
              <a:spcBef>
                <a:spcPct val="50000"/>
              </a:spcBef>
              <a:defRPr/>
            </a:pP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Bồ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endParaRPr lang="en-US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3013" name="Picture 2" descr="Kết quả hình ảnh cho bông lau">
            <a:extLst>
              <a:ext uri="{FF2B5EF4-FFF2-40B4-BE49-F238E27FC236}">
                <a16:creationId xmlns:a16="http://schemas.microsoft.com/office/drawing/2014/main" xmlns="" id="{27704A2B-088D-4FC1-9425-4C0D5810FA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88" y="2105025"/>
            <a:ext cx="4252912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4" name="Picture 2" descr="Kết quả hình ảnh cho HOA THỤ PHAN NHO GIO">
            <a:extLst>
              <a:ext uri="{FF2B5EF4-FFF2-40B4-BE49-F238E27FC236}">
                <a16:creationId xmlns:a16="http://schemas.microsoft.com/office/drawing/2014/main" xmlns="" id="{3C5812FD-B385-4956-98CE-E3BE6A015F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105026"/>
            <a:ext cx="3581400" cy="437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>
            <a:extLst>
              <a:ext uri="{FF2B5EF4-FFF2-40B4-BE49-F238E27FC236}">
                <a16:creationId xmlns:a16="http://schemas.microsoft.com/office/drawing/2014/main" xmlns="" id="{E0DC928F-D63D-4DBC-A28E-DB5121625F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199" y="990601"/>
            <a:ext cx="8643257" cy="4530725"/>
          </a:xfrm>
          <a:ln w="76200">
            <a:solidFill>
              <a:srgbClr val="000000"/>
            </a:solidFill>
          </a:ln>
        </p:spPr>
        <p:txBody>
          <a:bodyPr/>
          <a:lstStyle/>
          <a:p>
            <a:pPr marL="609600" indent="-609600" algn="ctr" eaLnBrk="1" hangingPunct="1">
              <a:buNone/>
              <a:defRPr/>
            </a:pPr>
            <a:r>
              <a:rPr lang="en-US" sz="3600" b="1" u="sng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Thảo</a:t>
            </a:r>
            <a:r>
              <a:rPr lang="en-US" sz="36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600" b="1" u="sng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luận</a:t>
            </a:r>
            <a:r>
              <a:rPr lang="en-US" sz="36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600" b="1" u="sng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nhóm</a:t>
            </a:r>
            <a:r>
              <a:rPr lang="en-US" sz="36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marL="609600" indent="-609600" eaLnBrk="1" hangingPunct="1">
              <a:buNone/>
              <a:defRPr/>
            </a:pP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09600" indent="-609600" algn="just" eaLnBrk="1" hangingPunct="1">
              <a:buNone/>
              <a:defRPr/>
            </a:pP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thụ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phấn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côn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thụ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phấn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609600" indent="-609600" eaLnBrk="1" hangingPunct="1">
              <a:buNone/>
              <a:defRPr/>
            </a:pP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09600" indent="-609600" eaLnBrk="1" hangingPunct="1">
              <a:buNone/>
              <a:defRPr/>
            </a:pP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214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214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2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2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2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2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2146" grpId="0" build="p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8466" name="Group 2">
            <a:extLst>
              <a:ext uri="{FF2B5EF4-FFF2-40B4-BE49-F238E27FC236}">
                <a16:creationId xmlns:a16="http://schemas.microsoft.com/office/drawing/2014/main" xmlns="" id="{1FF0BB52-12FC-4EF4-804B-0F161BFD1DAA}"/>
              </a:ext>
            </a:extLst>
          </p:cNvPr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4176339723"/>
              </p:ext>
            </p:extLst>
          </p:nvPr>
        </p:nvGraphicFramePr>
        <p:xfrm>
          <a:off x="1752600" y="228601"/>
          <a:ext cx="8763000" cy="6172201"/>
        </p:xfrm>
        <a:graphic>
          <a:graphicData uri="http://schemas.openxmlformats.org/drawingml/2006/table">
            <a:tbl>
              <a:tblPr/>
              <a:tblGrid>
                <a:gridCol w="18970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6433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2226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087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Hoa thụ phấn nhờ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côn trùng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Hoa thụ phấn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 nhờ gió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44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Tên cây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39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Đặc điểm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318485" name="Text Box 21">
            <a:extLst>
              <a:ext uri="{FF2B5EF4-FFF2-40B4-BE49-F238E27FC236}">
                <a16:creationId xmlns:a16="http://schemas.microsoft.com/office/drawing/2014/main" xmlns="" id="{606967E2-0C06-4867-A88E-184A6113AF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1" y="4495801"/>
            <a:ext cx="3027363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có màu sắc đẹp, cánh hoa, đài hoa thường nhỏ hoặc không có.</a:t>
            </a:r>
          </a:p>
        </p:txBody>
      </p:sp>
      <p:sp>
        <p:nvSpPr>
          <p:cNvPr id="318486" name="Text Box 22">
            <a:extLst>
              <a:ext uri="{FF2B5EF4-FFF2-40B4-BE49-F238E27FC236}">
                <a16:creationId xmlns:a16="http://schemas.microsoft.com/office/drawing/2014/main" xmlns="" id="{2FB95EF2-DDB8-4F88-ADF1-B345E9FE63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2590800"/>
            <a:ext cx="3671888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Dong riềng, hoa sen, râm bụt, mướp, cam, bưởi, hoa hồng,…</a:t>
            </a:r>
          </a:p>
        </p:txBody>
      </p:sp>
      <p:sp>
        <p:nvSpPr>
          <p:cNvPr id="318487" name="Text Box 23">
            <a:extLst>
              <a:ext uri="{FF2B5EF4-FFF2-40B4-BE49-F238E27FC236}">
                <a16:creationId xmlns:a16="http://schemas.microsoft.com/office/drawing/2014/main" xmlns="" id="{02EBDBFA-9B15-4CC2-A150-9B2930EDCD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2438400"/>
            <a:ext cx="28956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 lau, lúa, ngô, các loại cây cỏ …..</a:t>
            </a:r>
          </a:p>
        </p:txBody>
      </p:sp>
      <p:sp>
        <p:nvSpPr>
          <p:cNvPr id="318488" name="Text Box 24">
            <a:extLst>
              <a:ext uri="{FF2B5EF4-FFF2-40B4-BE49-F238E27FC236}">
                <a16:creationId xmlns:a16="http://schemas.microsoft.com/office/drawing/2014/main" xmlns="" id="{298B608C-312C-4C8E-966D-A43B96370D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4343401"/>
            <a:ext cx="35814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 có</a:t>
            </a: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 sắc</a:t>
            </a: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sặc sỡ</a:t>
            </a: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thơm,</a:t>
            </a: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mật ngọt…hấp dẫn côn trùng.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18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18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18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18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18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18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18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18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8485" grpId="0"/>
      <p:bldP spid="318486" grpId="0"/>
      <p:bldP spid="318487" grpId="0"/>
      <p:bldP spid="31848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2">
            <a:extLst>
              <a:ext uri="{FF2B5EF4-FFF2-40B4-BE49-F238E27FC236}">
                <a16:creationId xmlns:a16="http://schemas.microsoft.com/office/drawing/2014/main" xmlns="" id="{9F279FE4-2D08-4EBE-AB0A-90DE4235C5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28800" y="12192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KẾT LUẬN</a:t>
            </a:r>
            <a:r>
              <a:rPr lang="en-US" sz="36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76483" name="Rectangle 3">
            <a:extLst>
              <a:ext uri="{FF2B5EF4-FFF2-40B4-BE49-F238E27FC236}">
                <a16:creationId xmlns:a16="http://schemas.microsoft.com/office/drawing/2014/main" xmlns="" id="{104DDACD-F6B8-4450-85D2-3A31BAC7B4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19300" y="2590800"/>
            <a:ext cx="8382000" cy="3352800"/>
          </a:xfrm>
          <a:ln w="57150">
            <a:solidFill>
              <a:schemeClr val="tx1"/>
            </a:solidFill>
          </a:ln>
        </p:spPr>
        <p:txBody>
          <a:bodyPr/>
          <a:lstStyle/>
          <a:p>
            <a:pPr algn="just" eaLnBrk="1" hangingPunct="1">
              <a:buFont typeface="Wingdings" panose="05000000000000000000" pitchFamily="2" charset="2"/>
              <a:buNone/>
              <a:defRPr/>
            </a:pPr>
            <a:r>
              <a:rPr lang="en-US" sz="36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thụ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phấn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côn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sặc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sỡ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côn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thụ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phấn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đài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6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76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850"/>
                            </p:stCondLst>
                            <p:childTnLst>
                              <p:par>
                                <p:cTn id="1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648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648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350"/>
                            </p:stCondLst>
                            <p:childTnLst>
                              <p:par>
                                <p:cTn id="1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6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6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482" grpId="0"/>
      <p:bldP spid="27648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 Box 4">
            <a:extLst>
              <a:ext uri="{FF2B5EF4-FFF2-40B4-BE49-F238E27FC236}">
                <a16:creationId xmlns:a16="http://schemas.microsoft.com/office/drawing/2014/main" xmlns="" id="{57AFDCCB-3B5C-4F01-87C9-2D8D551031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36538"/>
            <a:ext cx="91440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vi-VN" altLang="en-US" sz="4800" b="1">
                <a:solidFill>
                  <a:srgbClr val="FFFFFF"/>
                </a:solidFill>
                <a:latin typeface="Times New Roman" panose="02020603050405020304" pitchFamily="18" charset="0"/>
              </a:rPr>
              <a:t>LUYỆN TẬP</a:t>
            </a:r>
            <a:endParaRPr lang="en-US" altLang="en-US" sz="4800" b="1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556" name="Rectangle 5">
            <a:extLst>
              <a:ext uri="{FF2B5EF4-FFF2-40B4-BE49-F238E27FC236}">
                <a16:creationId xmlns:a16="http://schemas.microsoft.com/office/drawing/2014/main" xmlns="" id="{AA316F88-43C0-4CFC-88D4-61FBAC0E8B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2833688"/>
            <a:ext cx="8482013" cy="402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buFontTx/>
              <a:buNone/>
            </a:pPr>
            <a:endParaRPr lang="en-US" altLang="en-US" sz="5400" b="1">
              <a:solidFill>
                <a:srgbClr val="CC3300"/>
              </a:solidFill>
            </a:endParaRPr>
          </a:p>
        </p:txBody>
      </p:sp>
      <p:sp>
        <p:nvSpPr>
          <p:cNvPr id="23557" name="Text Box 6">
            <a:extLst>
              <a:ext uri="{FF2B5EF4-FFF2-40B4-BE49-F238E27FC236}">
                <a16:creationId xmlns:a16="http://schemas.microsoft.com/office/drawing/2014/main" xmlns="" id="{E94BB272-10A4-4B6A-9FEB-9FD0C12E97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42288" y="5835651"/>
            <a:ext cx="25257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xmlns="" id="{1C491A72-DC0D-42AC-9BC6-8DECB61B76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1" y="1328739"/>
            <a:ext cx="8740775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36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6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6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vi-VN" sz="36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b="1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xmlns="" id="{B32634D7-DBC1-492B-81BD-5911F7E9B1F7}"/>
              </a:ext>
            </a:extLst>
          </p:cNvPr>
          <p:cNvSpPr txBox="1">
            <a:spLocks noChangeArrowheads="1"/>
          </p:cNvSpPr>
          <p:nvPr/>
        </p:nvSpPr>
        <p:spPr>
          <a:xfrm>
            <a:off x="780393" y="2111376"/>
            <a:ext cx="10759966" cy="4557713"/>
          </a:xfrm>
          <a:prstGeom prst="rect">
            <a:avLst/>
          </a:prstGeom>
        </p:spPr>
        <p:txBody>
          <a:bodyPr/>
          <a:lstStyle/>
          <a:p>
            <a:pPr marL="342900" indent="-342900" algn="just">
              <a:spcBef>
                <a:spcPct val="20000"/>
              </a:spcBef>
              <a:tabLst>
                <a:tab pos="1431925" algn="l"/>
              </a:tabLst>
              <a:defRPr/>
            </a:pPr>
            <a:r>
              <a:rPr lang="vi-VN" sz="38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Câu 2</a:t>
            </a:r>
            <a:r>
              <a:rPr lang="en-US" sz="38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đực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800" b="1" kern="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spcBef>
                <a:spcPct val="20000"/>
              </a:spcBef>
              <a:tabLst>
                <a:tab pos="1431925" algn="l"/>
              </a:tabLst>
              <a:defRPr/>
            </a:pPr>
            <a:r>
              <a:rPr lang="en-US" sz="38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vi-VN" sz="38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A. Nhị</a:t>
            </a:r>
          </a:p>
          <a:p>
            <a:pPr marL="342900" indent="-342900" algn="just">
              <a:lnSpc>
                <a:spcPct val="150000"/>
              </a:lnSpc>
              <a:spcBef>
                <a:spcPct val="20000"/>
              </a:spcBef>
              <a:tabLst>
                <a:tab pos="1431925" algn="l"/>
              </a:tabLst>
              <a:defRPr/>
            </a:pPr>
            <a:r>
              <a:rPr lang="en-US" sz="38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		</a:t>
            </a:r>
            <a:r>
              <a:rPr lang="vi-VN" sz="38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B. Nhụy</a:t>
            </a:r>
            <a:endParaRPr lang="en-US" sz="3800" b="1" kern="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0F048D40-A58B-4AF0-9AB7-7EF406F96181}"/>
              </a:ext>
            </a:extLst>
          </p:cNvPr>
          <p:cNvSpPr/>
          <p:nvPr/>
        </p:nvSpPr>
        <p:spPr>
          <a:xfrm>
            <a:off x="2059755" y="3547845"/>
            <a:ext cx="820737" cy="7651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9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7" name="Rectangle 3">
            <a:extLst>
              <a:ext uri="{FF2B5EF4-FFF2-40B4-BE49-F238E27FC236}">
                <a16:creationId xmlns:a16="http://schemas.microsoft.com/office/drawing/2014/main" xmlns="" id="{0EDA8067-C77D-491C-B01C-A0695982E9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05000" y="228600"/>
            <a:ext cx="8229600" cy="6629400"/>
          </a:xfrm>
          <a:ln w="76200">
            <a:solidFill>
              <a:srgbClr val="FF0000"/>
            </a:solidFill>
          </a:ln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Ghi</a:t>
            </a:r>
            <a:r>
              <a:rPr 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nhớ</a:t>
            </a:r>
            <a:r>
              <a:rPr 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 </a:t>
            </a:r>
          </a:p>
          <a:p>
            <a:pPr marL="0" indent="0" eaLnBrk="1" hangingPunct="1">
              <a:buNone/>
              <a:defRPr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</a:t>
            </a:r>
            <a:r>
              <a:rPr lang="en-US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Sự</a:t>
            </a:r>
            <a:r>
              <a:rPr 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sinh</a:t>
            </a:r>
            <a:r>
              <a:rPr 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sản</a:t>
            </a:r>
            <a:r>
              <a:rPr 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của</a:t>
            </a:r>
            <a:r>
              <a:rPr 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thực</a:t>
            </a:r>
            <a:r>
              <a:rPr 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vật</a:t>
            </a:r>
            <a:r>
              <a:rPr 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có</a:t>
            </a:r>
            <a:r>
              <a:rPr 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hoa</a:t>
            </a:r>
            <a:r>
              <a:rPr 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</a:t>
            </a:r>
            <a:r>
              <a:rPr lang="en-US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rải</a:t>
            </a:r>
            <a:r>
              <a:rPr 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qua 3 </a:t>
            </a:r>
            <a:r>
              <a:rPr lang="en-US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quá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trình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 </a:t>
            </a:r>
          </a:p>
          <a:p>
            <a:pPr eaLnBrk="1" hangingPunct="1">
              <a:buFontTx/>
              <a:buNone/>
              <a:defRPr/>
            </a:pPr>
            <a:r>
              <a:rPr 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+ </a:t>
            </a:r>
            <a:r>
              <a:rPr lang="en-US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Sự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thụ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phấn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eaLnBrk="1" hangingPunct="1">
              <a:buFontTx/>
              <a:buNone/>
              <a:defRPr/>
            </a:pPr>
            <a:r>
              <a:rPr 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+ </a:t>
            </a:r>
            <a:r>
              <a:rPr lang="en-US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Sự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thụ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tinh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eaLnBrk="1" hangingPunct="1">
              <a:buFontTx/>
              <a:buNone/>
              <a:defRPr/>
            </a:pPr>
            <a:r>
              <a:rPr 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+ </a:t>
            </a:r>
            <a:r>
              <a:rPr lang="en-US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Sự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hình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thành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hạt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và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quả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eaLnBrk="1" hangingPunct="1">
              <a:buFontTx/>
              <a:buNone/>
              <a:defRPr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</a:t>
            </a:r>
            <a:r>
              <a:rPr 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Các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loài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hoa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thụ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phấn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nhờ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côn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trùng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thường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có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màu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sắc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sặc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sỡ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hoặc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hương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thơm</a:t>
            </a:r>
            <a:r>
              <a:rPr 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endParaRPr lang="en-US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FontTx/>
              <a:buNone/>
              <a:defRPr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</a:t>
            </a:r>
            <a:r>
              <a:rPr lang="en-US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Các</a:t>
            </a:r>
            <a:r>
              <a:rPr 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loài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hoa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thụ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phấn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nhờ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gió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không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có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màu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sắc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đẹp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US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cánh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hoa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đài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hoa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thường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nhỏ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hoặc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không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có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eaLnBrk="1" hangingPunct="1">
              <a:buFontTx/>
              <a:buNone/>
              <a:defRPr/>
            </a:pPr>
            <a:endParaRPr lang="en-US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2870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8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8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8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8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8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8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28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28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28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28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28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28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28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28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28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28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28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28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5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8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28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8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6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5" dur="2000"/>
                                        <p:tgtEl>
                                          <p:spTgt spid="328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8707" grpId="0" build="p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8">
            <a:extLst>
              <a:ext uri="{FF2B5EF4-FFF2-40B4-BE49-F238E27FC236}">
                <a16:creationId xmlns:a16="http://schemas.microsoft.com/office/drawing/2014/main" xmlns="" id="{0245C518-EC28-4F6F-B37C-66E514DB3C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425" y="5257801"/>
            <a:ext cx="2668588" cy="1331913"/>
          </a:xfrm>
          <a:prstGeom prst="rect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6321" name="Picture 17">
            <a:extLst>
              <a:ext uri="{FF2B5EF4-FFF2-40B4-BE49-F238E27FC236}">
                <a16:creationId xmlns:a16="http://schemas.microsoft.com/office/drawing/2014/main" xmlns="" id="{7CAEAD66-DE24-40D3-A9B4-E4633DB0A1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426" y="3644901"/>
            <a:ext cx="2682875" cy="1471613"/>
          </a:xfrm>
          <a:prstGeom prst="rect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6318" name="Picture 14">
            <a:extLst>
              <a:ext uri="{FF2B5EF4-FFF2-40B4-BE49-F238E27FC236}">
                <a16:creationId xmlns:a16="http://schemas.microsoft.com/office/drawing/2014/main" xmlns="" id="{D332A8BF-728E-430A-8BE4-8F4EC045A2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425" y="381000"/>
            <a:ext cx="2662238" cy="1538288"/>
          </a:xfrm>
          <a:prstGeom prst="rect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6306" name="AutoShape 2">
            <a:extLst>
              <a:ext uri="{FF2B5EF4-FFF2-40B4-BE49-F238E27FC236}">
                <a16:creationId xmlns:a16="http://schemas.microsoft.com/office/drawing/2014/main" xmlns="" id="{E666BC3E-6B50-41AC-8EB1-1CC3C1840D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751" y="620713"/>
            <a:ext cx="4932363" cy="1008062"/>
          </a:xfrm>
          <a:prstGeom prst="rightArrow">
            <a:avLst>
              <a:gd name="adj1" fmla="val 44287"/>
              <a:gd name="adj2" fmla="val 65035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2800" b="1">
                <a:solidFill>
                  <a:srgbClr val="000000"/>
                </a:solidFill>
              </a:rPr>
              <a:t>Hoa gì thơm ngát về đêm? </a:t>
            </a:r>
          </a:p>
        </p:txBody>
      </p:sp>
      <p:sp>
        <p:nvSpPr>
          <p:cNvPr id="226308" name="Text Box 4">
            <a:extLst>
              <a:ext uri="{FF2B5EF4-FFF2-40B4-BE49-F238E27FC236}">
                <a16:creationId xmlns:a16="http://schemas.microsoft.com/office/drawing/2014/main" xmlns="" id="{E05890E8-73E1-4028-9C2C-970646CEEA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1519238"/>
            <a:ext cx="1739900" cy="46196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vi-VN" sz="2400" b="1" dirty="0" err="1">
                <a:solidFill>
                  <a:srgbClr val="FF3300"/>
                </a:solidFill>
                <a:latin typeface="Times New Roman" pitchFamily="18" charset="0"/>
              </a:rPr>
              <a:t>Hoa</a:t>
            </a:r>
            <a:r>
              <a:rPr lang="en-US" altLang="vi-VN" sz="24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FF3300"/>
                </a:solidFill>
                <a:latin typeface="Times New Roman" pitchFamily="18" charset="0"/>
              </a:rPr>
              <a:t>quỳnh</a:t>
            </a:r>
            <a:endParaRPr lang="en-US" altLang="vi-VN" sz="2400" b="1" dirty="0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226309" name="AutoShape 5">
            <a:extLst>
              <a:ext uri="{FF2B5EF4-FFF2-40B4-BE49-F238E27FC236}">
                <a16:creationId xmlns:a16="http://schemas.microsoft.com/office/drawing/2014/main" xmlns="" id="{B2FAE635-C184-42B2-9503-FD3461D567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5801" y="2168526"/>
            <a:ext cx="5040313" cy="1260475"/>
          </a:xfrm>
          <a:prstGeom prst="rightArrow">
            <a:avLst>
              <a:gd name="adj1" fmla="val 42481"/>
              <a:gd name="adj2" fmla="val 52483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2800" b="1">
                <a:solidFill>
                  <a:srgbClr val="000000"/>
                </a:solidFill>
              </a:rPr>
              <a:t>Hoa gì hẹn đến mùa xuân? </a:t>
            </a:r>
          </a:p>
        </p:txBody>
      </p:sp>
      <p:sp>
        <p:nvSpPr>
          <p:cNvPr id="226312" name="AutoShape 8">
            <a:extLst>
              <a:ext uri="{FF2B5EF4-FFF2-40B4-BE49-F238E27FC236}">
                <a16:creationId xmlns:a16="http://schemas.microsoft.com/office/drawing/2014/main" xmlns="" id="{CE7E5A68-1E9E-4323-994C-2B768639E0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289" y="3644900"/>
            <a:ext cx="5076825" cy="1227138"/>
          </a:xfrm>
          <a:prstGeom prst="rightArrow">
            <a:avLst>
              <a:gd name="adj1" fmla="val 44287"/>
              <a:gd name="adj2" fmla="val 66826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2800" b="1">
                <a:solidFill>
                  <a:srgbClr val="000000"/>
                </a:solidFill>
              </a:rPr>
              <a:t>Hoa gì nhiều tuổi để thờ? </a:t>
            </a:r>
          </a:p>
        </p:txBody>
      </p:sp>
      <p:sp>
        <p:nvSpPr>
          <p:cNvPr id="226314" name="Text Box 10">
            <a:extLst>
              <a:ext uri="{FF2B5EF4-FFF2-40B4-BE49-F238E27FC236}">
                <a16:creationId xmlns:a16="http://schemas.microsoft.com/office/drawing/2014/main" xmlns="" id="{45E57C52-C5E4-4ADD-8964-6EA9AE4FF4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8889" y="4689476"/>
            <a:ext cx="15843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vi-VN" sz="1800" b="1">
                <a:solidFill>
                  <a:srgbClr val="FFFF66"/>
                </a:solidFill>
              </a:rPr>
              <a:t>Hoa vạn thọ</a:t>
            </a:r>
          </a:p>
        </p:txBody>
      </p:sp>
      <p:sp>
        <p:nvSpPr>
          <p:cNvPr id="226315" name="AutoShape 11">
            <a:extLst>
              <a:ext uri="{FF2B5EF4-FFF2-40B4-BE49-F238E27FC236}">
                <a16:creationId xmlns:a16="http://schemas.microsoft.com/office/drawing/2014/main" xmlns="" id="{3982C21F-2A56-4C3A-A7B9-5C1CFA2DFC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5801" y="5257800"/>
            <a:ext cx="5040313" cy="1303338"/>
          </a:xfrm>
          <a:prstGeom prst="rightArrow">
            <a:avLst>
              <a:gd name="adj1" fmla="val 42481"/>
              <a:gd name="adj2" fmla="val 52494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2800" b="1">
                <a:solidFill>
                  <a:srgbClr val="000000"/>
                </a:solidFill>
              </a:rPr>
              <a:t>     Hoa gì báo hiệu đến giờ thu sang</a:t>
            </a:r>
            <a:r>
              <a:rPr lang="en-US" altLang="vi-VN" sz="2800">
                <a:solidFill>
                  <a:srgbClr val="000000"/>
                </a:solidFill>
              </a:rPr>
              <a:t> </a:t>
            </a:r>
            <a:r>
              <a:rPr lang="en-US" altLang="vi-VN" sz="2800" b="1">
                <a:solidFill>
                  <a:srgbClr val="000000"/>
                </a:solidFill>
              </a:rPr>
              <a:t>? </a:t>
            </a:r>
          </a:p>
        </p:txBody>
      </p:sp>
      <p:sp>
        <p:nvSpPr>
          <p:cNvPr id="21515" name="Text Box 13">
            <a:extLst>
              <a:ext uri="{FF2B5EF4-FFF2-40B4-BE49-F238E27FC236}">
                <a16:creationId xmlns:a16="http://schemas.microsoft.com/office/drawing/2014/main" xmlns="" id="{A855D301-A2CE-48A7-ABD7-6975C43BA4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2539" y="6162676"/>
            <a:ext cx="15843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vi-VN" sz="1800" b="1">
                <a:solidFill>
                  <a:srgbClr val="FFFF66"/>
                </a:solidFill>
              </a:rPr>
              <a:t>Hoa cúc</a:t>
            </a:r>
          </a:p>
        </p:txBody>
      </p:sp>
      <p:pic>
        <p:nvPicPr>
          <p:cNvPr id="14" name="Picture 4">
            <a:extLst>
              <a:ext uri="{FF2B5EF4-FFF2-40B4-BE49-F238E27FC236}">
                <a16:creationId xmlns:a16="http://schemas.microsoft.com/office/drawing/2014/main" xmlns="" id="{849170F1-1859-4C06-A6B9-CE62EB499B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426" y="2168526"/>
            <a:ext cx="2682875" cy="1368425"/>
          </a:xfrm>
          <a:prstGeom prst="rect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 Box 5">
            <a:extLst>
              <a:ext uri="{FF2B5EF4-FFF2-40B4-BE49-F238E27FC236}">
                <a16:creationId xmlns:a16="http://schemas.microsoft.com/office/drawing/2014/main" xmlns="" id="{04DC5C3B-7F11-4896-B5F5-E14374A8C7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1" y="3048001"/>
            <a:ext cx="158432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vi-VN" sz="2400" b="1">
                <a:solidFill>
                  <a:srgbClr val="FFFF00"/>
                </a:solidFill>
              </a:rPr>
              <a:t>Hoa mai</a:t>
            </a:r>
          </a:p>
        </p:txBody>
      </p:sp>
      <p:sp>
        <p:nvSpPr>
          <p:cNvPr id="48142" name="TextBox 1">
            <a:extLst>
              <a:ext uri="{FF2B5EF4-FFF2-40B4-BE49-F238E27FC236}">
                <a16:creationId xmlns:a16="http://schemas.microsoft.com/office/drawing/2014/main" xmlns="" id="{3BE1D99C-75B5-41EB-904F-4798CFD9BA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0"/>
            <a:ext cx="58674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rgbClr val="FF0000"/>
                </a:solidFill>
                <a:cs typeface="Times New Roman" panose="02020603050405020304" pitchFamily="18" charset="0"/>
              </a:rPr>
              <a:t>Trò chơi  “Ai thông minh hơn?”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6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6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6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6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6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6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6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6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6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226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1" dur="1" fill="hold"/>
                                        <p:tgtEl>
                                          <p:spTgt spid="2263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6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6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6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63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63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63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63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63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63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63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63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2" dur="1" fill="hold"/>
                                        <p:tgtEl>
                                          <p:spTgt spid="2263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500"/>
                                        <p:tgtEl>
                                          <p:spTgt spid="226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306" grpId="0" animBg="1"/>
      <p:bldP spid="226308" grpId="0" animBg="1"/>
      <p:bldP spid="226309" grpId="0" animBg="1"/>
      <p:bldP spid="226312" grpId="0" animBg="1"/>
      <p:bldP spid="226314" grpId="0"/>
      <p:bldP spid="226315" grpId="0" animBg="1"/>
      <p:bldP spid="21515" grpId="0"/>
      <p:bldP spid="1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344" name="Picture 16">
            <a:extLst>
              <a:ext uri="{FF2B5EF4-FFF2-40B4-BE49-F238E27FC236}">
                <a16:creationId xmlns:a16="http://schemas.microsoft.com/office/drawing/2014/main" xmlns="" id="{FE43E842-2D27-4365-BA42-2BFDF630C8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7264" y="1993901"/>
            <a:ext cx="2847975" cy="1438275"/>
          </a:xfrm>
          <a:prstGeom prst="rect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7342" name="Picture 14">
            <a:extLst>
              <a:ext uri="{FF2B5EF4-FFF2-40B4-BE49-F238E27FC236}">
                <a16:creationId xmlns:a16="http://schemas.microsoft.com/office/drawing/2014/main" xmlns="" id="{E35FAE1F-5CE7-4A6A-BFF3-E416452C00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7263" y="584201"/>
            <a:ext cx="2844800" cy="1311275"/>
          </a:xfrm>
          <a:prstGeom prst="rect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7333" name="AutoShape 5">
            <a:extLst>
              <a:ext uri="{FF2B5EF4-FFF2-40B4-BE49-F238E27FC236}">
                <a16:creationId xmlns:a16="http://schemas.microsoft.com/office/drawing/2014/main" xmlns="" id="{10E8EE23-32A9-4F56-97AA-D572C26BFF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2313" y="441325"/>
            <a:ext cx="4824412" cy="1320800"/>
          </a:xfrm>
          <a:prstGeom prst="rightArrow">
            <a:avLst>
              <a:gd name="adj1" fmla="val 44287"/>
              <a:gd name="adj2" fmla="val 65004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2400" b="1">
                <a:solidFill>
                  <a:srgbClr val="000000"/>
                </a:solidFill>
              </a:rPr>
              <a:t>Hoa gì sớm nở tối tàn?</a:t>
            </a:r>
            <a:r>
              <a:rPr lang="en-US" altLang="vi-VN" sz="24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227334" name="Text Box 6">
            <a:extLst>
              <a:ext uri="{FF2B5EF4-FFF2-40B4-BE49-F238E27FC236}">
                <a16:creationId xmlns:a16="http://schemas.microsoft.com/office/drawing/2014/main" xmlns="" id="{0812882E-D388-457D-B481-8B230266D9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4789" y="1577976"/>
            <a:ext cx="15843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vi-VN" sz="1800" b="1">
                <a:solidFill>
                  <a:srgbClr val="FF3300"/>
                </a:solidFill>
              </a:rPr>
              <a:t>Hoa quỳnh</a:t>
            </a:r>
          </a:p>
        </p:txBody>
      </p:sp>
      <p:sp>
        <p:nvSpPr>
          <p:cNvPr id="227336" name="AutoShape 8">
            <a:extLst>
              <a:ext uri="{FF2B5EF4-FFF2-40B4-BE49-F238E27FC236}">
                <a16:creationId xmlns:a16="http://schemas.microsoft.com/office/drawing/2014/main" xmlns="" id="{ECF8438D-3F89-4CF6-9A3A-96FA0E38FC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2313" y="1895475"/>
            <a:ext cx="4824412" cy="1422400"/>
          </a:xfrm>
          <a:prstGeom prst="rightArrow">
            <a:avLst>
              <a:gd name="adj1" fmla="val 38676"/>
              <a:gd name="adj2" fmla="val 47579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2400" b="1">
                <a:solidFill>
                  <a:srgbClr val="000000"/>
                </a:solidFill>
              </a:rPr>
              <a:t>Hoa gì e thẹn bên đường</a:t>
            </a:r>
            <a:r>
              <a:rPr lang="en-US" altLang="vi-VN" sz="2400">
                <a:solidFill>
                  <a:srgbClr val="000000"/>
                </a:solidFill>
              </a:rPr>
              <a:t> </a:t>
            </a:r>
            <a:r>
              <a:rPr lang="en-US" altLang="vi-VN" sz="2400" b="1">
                <a:solidFill>
                  <a:srgbClr val="000000"/>
                </a:solidFill>
              </a:rPr>
              <a:t>? </a:t>
            </a:r>
          </a:p>
        </p:txBody>
      </p:sp>
      <p:sp>
        <p:nvSpPr>
          <p:cNvPr id="227337" name="Text Box 9">
            <a:extLst>
              <a:ext uri="{FF2B5EF4-FFF2-40B4-BE49-F238E27FC236}">
                <a16:creationId xmlns:a16="http://schemas.microsoft.com/office/drawing/2014/main" xmlns="" id="{F298155E-509D-464F-9CFA-D55DB6DA9F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2376" y="3133726"/>
            <a:ext cx="15843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vi-VN" sz="1800" b="1">
                <a:solidFill>
                  <a:srgbClr val="FFFF66"/>
                </a:solidFill>
              </a:rPr>
              <a:t>Hoa trinh nữ</a:t>
            </a:r>
          </a:p>
        </p:txBody>
      </p:sp>
      <p:sp>
        <p:nvSpPr>
          <p:cNvPr id="14" name="AutoShape 9">
            <a:extLst>
              <a:ext uri="{FF2B5EF4-FFF2-40B4-BE49-F238E27FC236}">
                <a16:creationId xmlns:a16="http://schemas.microsoft.com/office/drawing/2014/main" xmlns="" id="{844AD7E7-C20B-4FB2-9D19-9E6C76388D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289" y="3536950"/>
            <a:ext cx="4897437" cy="1549400"/>
          </a:xfrm>
          <a:prstGeom prst="rightArrow">
            <a:avLst>
              <a:gd name="adj1" fmla="val 38676"/>
              <a:gd name="adj2" fmla="val 47603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2400" b="1">
                <a:solidFill>
                  <a:srgbClr val="000000"/>
                </a:solidFill>
              </a:rPr>
              <a:t>Hoa gì muôn dặm đường dài?</a:t>
            </a:r>
          </a:p>
        </p:txBody>
      </p:sp>
      <p:pic>
        <p:nvPicPr>
          <p:cNvPr id="15" name="Picture 16">
            <a:extLst>
              <a:ext uri="{FF2B5EF4-FFF2-40B4-BE49-F238E27FC236}">
                <a16:creationId xmlns:a16="http://schemas.microsoft.com/office/drawing/2014/main" xmlns="" id="{A735225C-F04F-45F0-99ED-E6B2811FC7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7263" y="3536951"/>
            <a:ext cx="2838450" cy="1584325"/>
          </a:xfrm>
          <a:prstGeom prst="rect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 Box 10">
            <a:extLst>
              <a:ext uri="{FF2B5EF4-FFF2-40B4-BE49-F238E27FC236}">
                <a16:creationId xmlns:a16="http://schemas.microsoft.com/office/drawing/2014/main" xmlns="" id="{838837E2-1F21-489C-9BEF-70C78FE1C9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7464" y="3717926"/>
            <a:ext cx="15843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vi-VN" sz="1800" b="1">
                <a:solidFill>
                  <a:srgbClr val="FFFF66"/>
                </a:solidFill>
              </a:rPr>
              <a:t>Hoa thiên lí</a:t>
            </a:r>
          </a:p>
        </p:txBody>
      </p:sp>
      <p:sp>
        <p:nvSpPr>
          <p:cNvPr id="17" name="AutoShape 8">
            <a:extLst>
              <a:ext uri="{FF2B5EF4-FFF2-40B4-BE49-F238E27FC236}">
                <a16:creationId xmlns:a16="http://schemas.microsoft.com/office/drawing/2014/main" xmlns="" id="{B43BBD96-7C1F-4FE4-AE70-E8B349A33B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288" y="5330825"/>
            <a:ext cx="4824412" cy="1270000"/>
          </a:xfrm>
          <a:prstGeom prst="rightArrow">
            <a:avLst>
              <a:gd name="adj1" fmla="val 42481"/>
              <a:gd name="adj2" fmla="val 58898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2400" b="1">
                <a:solidFill>
                  <a:srgbClr val="000000"/>
                </a:solidFill>
              </a:rPr>
              <a:t>    Hoa gì xinh đẹp đồng thời lắm gai</a:t>
            </a:r>
            <a:r>
              <a:rPr lang="en-US" altLang="vi-VN" sz="2400">
                <a:solidFill>
                  <a:srgbClr val="000000"/>
                </a:solidFill>
              </a:rPr>
              <a:t> </a:t>
            </a:r>
            <a:r>
              <a:rPr lang="en-US" altLang="vi-VN" sz="2400" b="1">
                <a:solidFill>
                  <a:srgbClr val="000000"/>
                </a:solidFill>
              </a:rPr>
              <a:t>?</a:t>
            </a:r>
            <a:r>
              <a:rPr lang="en-US" altLang="vi-VN" sz="2400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18" name="Picture 15">
            <a:extLst>
              <a:ext uri="{FF2B5EF4-FFF2-40B4-BE49-F238E27FC236}">
                <a16:creationId xmlns:a16="http://schemas.microsoft.com/office/drawing/2014/main" xmlns="" id="{2F9E8232-21F0-494C-9710-4F806183F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050" y="5183188"/>
            <a:ext cx="2719388" cy="1376362"/>
          </a:xfrm>
          <a:prstGeom prst="rect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 Box 13">
            <a:extLst>
              <a:ext uri="{FF2B5EF4-FFF2-40B4-BE49-F238E27FC236}">
                <a16:creationId xmlns:a16="http://schemas.microsoft.com/office/drawing/2014/main" xmlns="" id="{B2AC0307-DB00-45E7-AF3F-A8C8487B59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6926" y="6191251"/>
            <a:ext cx="15843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vi-VN" sz="1800" b="1">
                <a:solidFill>
                  <a:srgbClr val="FFFF66"/>
                </a:solidFill>
              </a:rPr>
              <a:t>Hoa hồng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7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27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273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273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273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500"/>
                                        <p:tgtEl>
                                          <p:spTgt spid="227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" dur="500"/>
                                        <p:tgtEl>
                                          <p:spTgt spid="227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227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333" grpId="0" animBg="1"/>
      <p:bldP spid="227334" grpId="0"/>
      <p:bldP spid="227336" grpId="0" animBg="1"/>
      <p:bldP spid="227337" grpId="0"/>
      <p:bldP spid="14" grpId="0" animBg="1"/>
      <p:bldP spid="16" grpId="0"/>
      <p:bldP spid="17" grpId="0" animBg="1"/>
      <p:bldP spid="1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9CBAE15-01C7-4069-B776-6BD7617B7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</a:t>
            </a:r>
          </a:p>
        </p:txBody>
      </p:sp>
      <p:pic>
        <p:nvPicPr>
          <p:cNvPr id="51203" name="Picture 5">
            <a:extLst>
              <a:ext uri="{FF2B5EF4-FFF2-40B4-BE49-F238E27FC236}">
                <a16:creationId xmlns:a16="http://schemas.microsoft.com/office/drawing/2014/main" xmlns="" id="{45EB2516-E30D-40B4-8965-0723364151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 Box 4">
            <a:extLst>
              <a:ext uri="{FF2B5EF4-FFF2-40B4-BE49-F238E27FC236}">
                <a16:creationId xmlns:a16="http://schemas.microsoft.com/office/drawing/2014/main" xmlns="" id="{F6548FFE-A637-4152-B8D4-41CA44E04C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36538"/>
            <a:ext cx="91440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vi-VN" altLang="en-US" sz="4800" b="1">
                <a:solidFill>
                  <a:srgbClr val="FFFFFF"/>
                </a:solidFill>
                <a:latin typeface="Times New Roman" panose="02020603050405020304" pitchFamily="18" charset="0"/>
              </a:rPr>
              <a:t>LUYỆN TẬP</a:t>
            </a:r>
            <a:endParaRPr lang="en-US" altLang="en-US" sz="4800" b="1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580" name="Rectangle 5">
            <a:extLst>
              <a:ext uri="{FF2B5EF4-FFF2-40B4-BE49-F238E27FC236}">
                <a16:creationId xmlns:a16="http://schemas.microsoft.com/office/drawing/2014/main" xmlns="" id="{D2DC4883-F6F3-4052-A4F6-AA8103DBB8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2833688"/>
            <a:ext cx="8482013" cy="402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buFontTx/>
              <a:buNone/>
            </a:pPr>
            <a:endParaRPr lang="en-US" altLang="en-US" sz="5400" b="1">
              <a:solidFill>
                <a:srgbClr val="CC3300"/>
              </a:solidFill>
            </a:endParaRPr>
          </a:p>
        </p:txBody>
      </p:sp>
      <p:sp>
        <p:nvSpPr>
          <p:cNvPr id="24581" name="Text Box 6">
            <a:extLst>
              <a:ext uri="{FF2B5EF4-FFF2-40B4-BE49-F238E27FC236}">
                <a16:creationId xmlns:a16="http://schemas.microsoft.com/office/drawing/2014/main" xmlns="" id="{715179D9-040C-4A25-A346-97DE8AF73F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42288" y="5835651"/>
            <a:ext cx="25257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xmlns="" id="{54C0F598-6510-4EC3-925E-47B3FD989F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1" y="1328739"/>
            <a:ext cx="8740775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36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6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6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vi-VN" sz="36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b="1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xmlns="" id="{3670C6B9-45EE-49D5-AE91-1BA7DA331159}"/>
              </a:ext>
            </a:extLst>
          </p:cNvPr>
          <p:cNvSpPr txBox="1">
            <a:spLocks noChangeArrowheads="1"/>
          </p:cNvSpPr>
          <p:nvPr/>
        </p:nvSpPr>
        <p:spPr>
          <a:xfrm>
            <a:off x="1217067" y="2063749"/>
            <a:ext cx="10055278" cy="4557713"/>
          </a:xfrm>
          <a:prstGeom prst="rect">
            <a:avLst/>
          </a:prstGeom>
        </p:spPr>
        <p:txBody>
          <a:bodyPr/>
          <a:lstStyle/>
          <a:p>
            <a:pPr marL="342900" indent="-342900" algn="just">
              <a:spcBef>
                <a:spcPct val="20000"/>
              </a:spcBef>
              <a:tabLst>
                <a:tab pos="1431925" algn="l"/>
              </a:tabLst>
              <a:defRPr/>
            </a:pPr>
            <a:r>
              <a:rPr lang="vi-VN" sz="38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Câu 3</a:t>
            </a:r>
            <a:r>
              <a:rPr lang="en-US" sz="38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i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800" b="1" kern="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spcBef>
                <a:spcPct val="20000"/>
              </a:spcBef>
              <a:tabLst>
                <a:tab pos="1431925" algn="l"/>
              </a:tabLst>
              <a:defRPr/>
            </a:pPr>
            <a:r>
              <a:rPr lang="en-US" sz="38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vi-VN" sz="38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A. Nhị</a:t>
            </a:r>
          </a:p>
          <a:p>
            <a:pPr marL="342900" indent="-342900" algn="just">
              <a:lnSpc>
                <a:spcPct val="150000"/>
              </a:lnSpc>
              <a:spcBef>
                <a:spcPct val="20000"/>
              </a:spcBef>
              <a:tabLst>
                <a:tab pos="1431925" algn="l"/>
              </a:tabLst>
              <a:defRPr/>
            </a:pPr>
            <a:r>
              <a:rPr lang="en-US" sz="38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		</a:t>
            </a:r>
            <a:r>
              <a:rPr lang="vi-VN" sz="38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B. Nhụy</a:t>
            </a:r>
            <a:endParaRPr lang="en-US" sz="3800" b="1" kern="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9954F6FD-6AD6-46DF-8E9D-CD149DEC21EF}"/>
              </a:ext>
            </a:extLst>
          </p:cNvPr>
          <p:cNvSpPr/>
          <p:nvPr/>
        </p:nvSpPr>
        <p:spPr>
          <a:xfrm>
            <a:off x="2438238" y="4462462"/>
            <a:ext cx="820737" cy="7667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9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ext Box 4">
            <a:extLst>
              <a:ext uri="{FF2B5EF4-FFF2-40B4-BE49-F238E27FC236}">
                <a16:creationId xmlns:a16="http://schemas.microsoft.com/office/drawing/2014/main" xmlns="" id="{787B1B12-40AD-4494-AAE2-B68B3EEDEF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36538"/>
            <a:ext cx="91440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vi-VN" altLang="en-US" sz="4800" b="1">
                <a:solidFill>
                  <a:srgbClr val="FFFFFF"/>
                </a:solidFill>
                <a:latin typeface="Times New Roman" panose="02020603050405020304" pitchFamily="18" charset="0"/>
              </a:rPr>
              <a:t>LUYỆN TẬP</a:t>
            </a:r>
            <a:endParaRPr lang="en-US" altLang="en-US" sz="4800" b="1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604" name="Rectangle 5">
            <a:extLst>
              <a:ext uri="{FF2B5EF4-FFF2-40B4-BE49-F238E27FC236}">
                <a16:creationId xmlns:a16="http://schemas.microsoft.com/office/drawing/2014/main" xmlns="" id="{70054416-CEC1-4889-8ACD-9D1BA540EF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2833688"/>
            <a:ext cx="8482013" cy="402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buFontTx/>
              <a:buNone/>
            </a:pPr>
            <a:endParaRPr lang="en-US" altLang="en-US" sz="5400" b="1">
              <a:solidFill>
                <a:srgbClr val="CC3300"/>
              </a:solidFill>
            </a:endParaRPr>
          </a:p>
        </p:txBody>
      </p:sp>
      <p:sp>
        <p:nvSpPr>
          <p:cNvPr id="25605" name="Text Box 6">
            <a:extLst>
              <a:ext uri="{FF2B5EF4-FFF2-40B4-BE49-F238E27FC236}">
                <a16:creationId xmlns:a16="http://schemas.microsoft.com/office/drawing/2014/main" xmlns="" id="{0BE50D9F-E1E2-4240-81D0-02010A8155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42288" y="5835651"/>
            <a:ext cx="25257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xmlns="" id="{392D6DD0-1774-49CB-92FA-B0C3D7D6E8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1" y="1328739"/>
            <a:ext cx="8740775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36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6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6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vi-VN" sz="36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b="1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xmlns="" id="{A2833F54-34C4-496A-B5A6-498664454470}"/>
              </a:ext>
            </a:extLst>
          </p:cNvPr>
          <p:cNvSpPr txBox="1">
            <a:spLocks noChangeArrowheads="1"/>
          </p:cNvSpPr>
          <p:nvPr/>
        </p:nvSpPr>
        <p:spPr>
          <a:xfrm>
            <a:off x="677917" y="2111376"/>
            <a:ext cx="11272345" cy="4557713"/>
          </a:xfrm>
          <a:prstGeom prst="rect">
            <a:avLst/>
          </a:prstGeom>
        </p:spPr>
        <p:txBody>
          <a:bodyPr/>
          <a:lstStyle/>
          <a:p>
            <a:pPr marL="342900" indent="-342900" algn="just">
              <a:spcBef>
                <a:spcPct val="20000"/>
              </a:spcBef>
              <a:tabLst>
                <a:tab pos="1431925" algn="l"/>
              </a:tabLst>
              <a:defRPr/>
            </a:pPr>
            <a:r>
              <a:rPr lang="vi-VN" sz="38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Câu 4</a:t>
            </a:r>
            <a:r>
              <a:rPr lang="en-US" sz="38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i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chỉ </a:t>
            </a:r>
            <a:r>
              <a:rPr lang="en-US" sz="3600" b="1" i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i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nhị</a:t>
            </a:r>
            <a:r>
              <a:rPr lang="en-US" sz="3600" b="1" i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hoặc </a:t>
            </a:r>
            <a:r>
              <a:rPr lang="vi-VN" sz="3600" b="1" i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chỉ có</a:t>
            </a:r>
            <a:r>
              <a:rPr lang="en-US" sz="3600" b="1" i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nhụỵ</a:t>
            </a:r>
            <a:r>
              <a:rPr lang="en-US" sz="3600" b="1" i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800" b="1" kern="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spcBef>
                <a:spcPct val="20000"/>
              </a:spcBef>
              <a:tabLst>
                <a:tab pos="1431925" algn="l"/>
              </a:tabLst>
              <a:defRPr/>
            </a:pPr>
            <a:r>
              <a:rPr lang="en-US" sz="38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vi-VN" sz="38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A. Hoa đơn tính</a:t>
            </a:r>
          </a:p>
          <a:p>
            <a:pPr marL="342900" indent="-342900" algn="just">
              <a:lnSpc>
                <a:spcPct val="150000"/>
              </a:lnSpc>
              <a:spcBef>
                <a:spcPct val="20000"/>
              </a:spcBef>
              <a:tabLst>
                <a:tab pos="1431925" algn="l"/>
              </a:tabLst>
              <a:defRPr/>
            </a:pPr>
            <a:r>
              <a:rPr lang="en-US" sz="38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		</a:t>
            </a:r>
            <a:r>
              <a:rPr lang="vi-VN" sz="38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B. Hoa lưỡng tính</a:t>
            </a:r>
            <a:endParaRPr lang="en-US" sz="3800" b="1" kern="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36B2C22B-EC55-4933-8C70-D6FF83326A9F}"/>
              </a:ext>
            </a:extLst>
          </p:cNvPr>
          <p:cNvSpPr/>
          <p:nvPr/>
        </p:nvSpPr>
        <p:spPr>
          <a:xfrm>
            <a:off x="1957170" y="3090647"/>
            <a:ext cx="820737" cy="7667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9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ext Box 4">
            <a:extLst>
              <a:ext uri="{FF2B5EF4-FFF2-40B4-BE49-F238E27FC236}">
                <a16:creationId xmlns:a16="http://schemas.microsoft.com/office/drawing/2014/main" xmlns="" id="{FAD0A74F-37E7-4F0D-A4DE-FC0B22CD71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36538"/>
            <a:ext cx="91440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vi-VN" altLang="en-US" sz="4800" b="1">
                <a:solidFill>
                  <a:srgbClr val="FFFFFF"/>
                </a:solidFill>
                <a:latin typeface="Times New Roman" panose="02020603050405020304" pitchFamily="18" charset="0"/>
              </a:rPr>
              <a:t>LUYỆN TẬP</a:t>
            </a:r>
            <a:endParaRPr lang="en-US" altLang="en-US" sz="4800" b="1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628" name="Rectangle 5">
            <a:extLst>
              <a:ext uri="{FF2B5EF4-FFF2-40B4-BE49-F238E27FC236}">
                <a16:creationId xmlns:a16="http://schemas.microsoft.com/office/drawing/2014/main" xmlns="" id="{25FE762E-CC59-4600-9293-DCC1E8CEC2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2833688"/>
            <a:ext cx="8482013" cy="402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buFontTx/>
              <a:buNone/>
            </a:pPr>
            <a:endParaRPr lang="en-US" altLang="en-US" sz="5400" b="1">
              <a:solidFill>
                <a:srgbClr val="CC3300"/>
              </a:solidFill>
            </a:endParaRPr>
          </a:p>
        </p:txBody>
      </p:sp>
      <p:sp>
        <p:nvSpPr>
          <p:cNvPr id="26629" name="Text Box 6">
            <a:extLst>
              <a:ext uri="{FF2B5EF4-FFF2-40B4-BE49-F238E27FC236}">
                <a16:creationId xmlns:a16="http://schemas.microsoft.com/office/drawing/2014/main" xmlns="" id="{84C36AA7-EEF6-48D6-956E-8413FBF6BF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42288" y="5835651"/>
            <a:ext cx="25257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xmlns="" id="{8B46DA6A-5CF5-487E-9615-E78C24FC7B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1" y="1328739"/>
            <a:ext cx="8740775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36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6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6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vi-VN" sz="36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b="1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xmlns="" id="{0F9EA2C1-3B2B-4597-A8F9-8A511E0314B5}"/>
              </a:ext>
            </a:extLst>
          </p:cNvPr>
          <p:cNvSpPr txBox="1">
            <a:spLocks noChangeArrowheads="1"/>
          </p:cNvSpPr>
          <p:nvPr/>
        </p:nvSpPr>
        <p:spPr>
          <a:xfrm>
            <a:off x="1824039" y="2111376"/>
            <a:ext cx="10094692" cy="4557713"/>
          </a:xfrm>
          <a:prstGeom prst="rect">
            <a:avLst/>
          </a:prstGeom>
        </p:spPr>
        <p:txBody>
          <a:bodyPr/>
          <a:lstStyle/>
          <a:p>
            <a:pPr marL="342900" indent="-342900" algn="just">
              <a:spcBef>
                <a:spcPct val="20000"/>
              </a:spcBef>
              <a:tabLst>
                <a:tab pos="1431925" algn="l"/>
              </a:tabLst>
              <a:defRPr/>
            </a:pPr>
            <a:r>
              <a:rPr lang="vi-VN" sz="38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Câu 5</a:t>
            </a:r>
            <a:r>
              <a:rPr lang="en-US" sz="38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600" b="1" i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nhị</a:t>
            </a:r>
            <a:r>
              <a:rPr lang="en-US" sz="3600" b="1" i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lẫn</a:t>
            </a:r>
            <a:r>
              <a:rPr lang="en-US" sz="3600" b="1" i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nhụỵ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800" b="1" kern="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spcBef>
                <a:spcPct val="20000"/>
              </a:spcBef>
              <a:tabLst>
                <a:tab pos="1431925" algn="l"/>
              </a:tabLst>
              <a:defRPr/>
            </a:pPr>
            <a:r>
              <a:rPr lang="en-US" sz="38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vi-VN" sz="38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A. Hoa đơn tính</a:t>
            </a:r>
          </a:p>
          <a:p>
            <a:pPr marL="342900" indent="-342900" algn="just">
              <a:lnSpc>
                <a:spcPct val="150000"/>
              </a:lnSpc>
              <a:spcBef>
                <a:spcPct val="20000"/>
              </a:spcBef>
              <a:tabLst>
                <a:tab pos="1431925" algn="l"/>
              </a:tabLst>
              <a:defRPr/>
            </a:pPr>
            <a:r>
              <a:rPr lang="en-US" sz="38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		</a:t>
            </a:r>
            <a:r>
              <a:rPr lang="vi-VN" sz="38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B. Hoa lưỡng tính</a:t>
            </a:r>
            <a:endParaRPr lang="en-US" sz="3800" b="1" kern="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8A830B13-0B93-451A-BFAF-85A1A40B1F6C}"/>
              </a:ext>
            </a:extLst>
          </p:cNvPr>
          <p:cNvSpPr/>
          <p:nvPr/>
        </p:nvSpPr>
        <p:spPr>
          <a:xfrm>
            <a:off x="3068858" y="4006850"/>
            <a:ext cx="820737" cy="7667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9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44"/>
          <p:cNvSpPr/>
          <p:nvPr/>
        </p:nvSpPr>
        <p:spPr>
          <a:xfrm rot="6853707">
            <a:off x="9895029" y="-87610"/>
            <a:ext cx="1049624" cy="2502963"/>
          </a:xfrm>
          <a:custGeom>
            <a:avLst/>
            <a:gdLst/>
            <a:ahLst/>
            <a:cxnLst/>
            <a:rect l="l" t="t" r="r" b="b"/>
            <a:pathLst>
              <a:path w="5318" h="6518" extrusionOk="0">
                <a:moveTo>
                  <a:pt x="3978" y="0"/>
                </a:moveTo>
                <a:cubicBezTo>
                  <a:pt x="3355" y="0"/>
                  <a:pt x="760" y="360"/>
                  <a:pt x="297" y="664"/>
                </a:cubicBezTo>
                <a:cubicBezTo>
                  <a:pt x="274" y="686"/>
                  <a:pt x="254" y="707"/>
                  <a:pt x="244" y="717"/>
                </a:cubicBezTo>
                <a:cubicBezTo>
                  <a:pt x="1" y="1066"/>
                  <a:pt x="803" y="6393"/>
                  <a:pt x="1320" y="6499"/>
                </a:cubicBezTo>
                <a:cubicBezTo>
                  <a:pt x="1381" y="6511"/>
                  <a:pt x="1477" y="6517"/>
                  <a:pt x="1599" y="6517"/>
                </a:cubicBezTo>
                <a:cubicBezTo>
                  <a:pt x="2535" y="6517"/>
                  <a:pt x="5014" y="6176"/>
                  <a:pt x="5191" y="5643"/>
                </a:cubicBezTo>
                <a:cubicBezTo>
                  <a:pt x="5318" y="5297"/>
                  <a:pt x="4431" y="43"/>
                  <a:pt x="406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68" name="Google Shape;268;p44"/>
          <p:cNvSpPr txBox="1">
            <a:spLocks noGrp="1"/>
          </p:cNvSpPr>
          <p:nvPr>
            <p:ph type="ctrTitle"/>
          </p:nvPr>
        </p:nvSpPr>
        <p:spPr>
          <a:xfrm>
            <a:off x="1754488" y="2057072"/>
            <a:ext cx="9888346" cy="2090800"/>
          </a:xfrm>
          <a:prstGeom prst="rect">
            <a:avLst/>
          </a:prstGeom>
        </p:spPr>
        <p:txBody>
          <a:bodyPr spcFirstLastPara="1" vert="horz" wrap="square" lIns="121900" tIns="121900" rIns="121900" bIns="121900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 HỌC</a:t>
            </a:r>
            <a:br>
              <a:rPr lang="en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 SINH SẢN CỦA THỰC VẬT CÓ HOA</a:t>
            </a:r>
            <a:endParaRPr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9" name="Google Shape;269;p44"/>
          <p:cNvSpPr txBox="1">
            <a:spLocks noGrp="1"/>
          </p:cNvSpPr>
          <p:nvPr>
            <p:ph type="subTitle" idx="1"/>
          </p:nvPr>
        </p:nvSpPr>
        <p:spPr>
          <a:xfrm>
            <a:off x="3248567" y="4135451"/>
            <a:ext cx="5694800" cy="723600"/>
          </a:xfrm>
          <a:prstGeom prst="rect">
            <a:avLst/>
          </a:prstGeom>
        </p:spPr>
        <p:txBody>
          <a:bodyPr spcFirstLastPara="1" vert="horz" wrap="square" lIns="121900" tIns="121900" rIns="121900" bIns="121900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endParaRPr dirty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b="0" dirty="0"/>
          </a:p>
        </p:txBody>
      </p:sp>
      <p:grpSp>
        <p:nvGrpSpPr>
          <p:cNvPr id="271" name="Google Shape;271;p44"/>
          <p:cNvGrpSpPr/>
          <p:nvPr/>
        </p:nvGrpSpPr>
        <p:grpSpPr>
          <a:xfrm>
            <a:off x="8858727" y="4078610"/>
            <a:ext cx="2687212" cy="2491437"/>
            <a:chOff x="6556425" y="1131850"/>
            <a:chExt cx="518500" cy="480725"/>
          </a:xfrm>
        </p:grpSpPr>
        <p:sp>
          <p:nvSpPr>
            <p:cNvPr id="272" name="Google Shape;272;p44"/>
            <p:cNvSpPr/>
            <p:nvPr/>
          </p:nvSpPr>
          <p:spPr>
            <a:xfrm>
              <a:off x="6556425" y="1131850"/>
              <a:ext cx="518150" cy="480725"/>
            </a:xfrm>
            <a:custGeom>
              <a:avLst/>
              <a:gdLst/>
              <a:ahLst/>
              <a:cxnLst/>
              <a:rect l="l" t="t" r="r" b="b"/>
              <a:pathLst>
                <a:path w="20726" h="19229" extrusionOk="0">
                  <a:moveTo>
                    <a:pt x="10622" y="0"/>
                  </a:moveTo>
                  <a:cubicBezTo>
                    <a:pt x="9926" y="0"/>
                    <a:pt x="9274" y="79"/>
                    <a:pt x="8706" y="218"/>
                  </a:cubicBezTo>
                  <a:cubicBezTo>
                    <a:pt x="7725" y="468"/>
                    <a:pt x="6508" y="806"/>
                    <a:pt x="5308" y="1449"/>
                  </a:cubicBezTo>
                  <a:cubicBezTo>
                    <a:pt x="4971" y="1625"/>
                    <a:pt x="4647" y="1815"/>
                    <a:pt x="4327" y="2051"/>
                  </a:cubicBezTo>
                  <a:cubicBezTo>
                    <a:pt x="2480" y="3310"/>
                    <a:pt x="838" y="5421"/>
                    <a:pt x="324" y="9072"/>
                  </a:cubicBezTo>
                  <a:cubicBezTo>
                    <a:pt x="0" y="11330"/>
                    <a:pt x="412" y="13321"/>
                    <a:pt x="1365" y="14950"/>
                  </a:cubicBezTo>
                  <a:cubicBezTo>
                    <a:pt x="2041" y="16093"/>
                    <a:pt x="2976" y="17028"/>
                    <a:pt x="4119" y="17750"/>
                  </a:cubicBezTo>
                  <a:cubicBezTo>
                    <a:pt x="5147" y="18393"/>
                    <a:pt x="6350" y="18847"/>
                    <a:pt x="7669" y="19069"/>
                  </a:cubicBezTo>
                  <a:cubicBezTo>
                    <a:pt x="8291" y="19174"/>
                    <a:pt x="8937" y="19228"/>
                    <a:pt x="9605" y="19228"/>
                  </a:cubicBezTo>
                  <a:cubicBezTo>
                    <a:pt x="10319" y="19228"/>
                    <a:pt x="11058" y="19166"/>
                    <a:pt x="11816" y="19037"/>
                  </a:cubicBezTo>
                  <a:cubicBezTo>
                    <a:pt x="13325" y="18787"/>
                    <a:pt x="14630" y="18305"/>
                    <a:pt x="15713" y="17662"/>
                  </a:cubicBezTo>
                  <a:cubicBezTo>
                    <a:pt x="19642" y="15301"/>
                    <a:pt x="20726" y="10655"/>
                    <a:pt x="19259" y="6198"/>
                  </a:cubicBezTo>
                  <a:cubicBezTo>
                    <a:pt x="18527" y="4014"/>
                    <a:pt x="17268" y="2519"/>
                    <a:pt x="15801" y="1537"/>
                  </a:cubicBezTo>
                  <a:cubicBezTo>
                    <a:pt x="14154" y="436"/>
                    <a:pt x="12263" y="0"/>
                    <a:pt x="10622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3" name="Google Shape;273;p44"/>
            <p:cNvSpPr/>
            <p:nvPr/>
          </p:nvSpPr>
          <p:spPr>
            <a:xfrm>
              <a:off x="6845925" y="1170275"/>
              <a:ext cx="229000" cy="403125"/>
            </a:xfrm>
            <a:custGeom>
              <a:avLst/>
              <a:gdLst/>
              <a:ahLst/>
              <a:cxnLst/>
              <a:rect l="l" t="t" r="r" b="b"/>
              <a:pathLst>
                <a:path w="9160" h="16125" extrusionOk="0">
                  <a:moveTo>
                    <a:pt x="4235" y="0"/>
                  </a:moveTo>
                  <a:cubicBezTo>
                    <a:pt x="3827" y="412"/>
                    <a:pt x="3620" y="718"/>
                    <a:pt x="3620" y="1143"/>
                  </a:cubicBezTo>
                  <a:cubicBezTo>
                    <a:pt x="3620" y="1583"/>
                    <a:pt x="2754" y="2318"/>
                    <a:pt x="3226" y="2786"/>
                  </a:cubicBezTo>
                  <a:cubicBezTo>
                    <a:pt x="3391" y="2951"/>
                    <a:pt x="3591" y="3020"/>
                    <a:pt x="3780" y="3020"/>
                  </a:cubicBezTo>
                  <a:cubicBezTo>
                    <a:pt x="4129" y="3020"/>
                    <a:pt x="4443" y="2788"/>
                    <a:pt x="4443" y="2494"/>
                  </a:cubicBezTo>
                  <a:cubicBezTo>
                    <a:pt x="4443" y="2120"/>
                    <a:pt x="4953" y="1658"/>
                    <a:pt x="5222" y="1658"/>
                  </a:cubicBezTo>
                  <a:cubicBezTo>
                    <a:pt x="5269" y="1658"/>
                    <a:pt x="5308" y="1672"/>
                    <a:pt x="5336" y="1703"/>
                  </a:cubicBezTo>
                  <a:cubicBezTo>
                    <a:pt x="5628" y="1995"/>
                    <a:pt x="4865" y="3416"/>
                    <a:pt x="4443" y="3416"/>
                  </a:cubicBezTo>
                  <a:lnTo>
                    <a:pt x="2448" y="3416"/>
                  </a:lnTo>
                  <a:cubicBezTo>
                    <a:pt x="1657" y="3416"/>
                    <a:pt x="1333" y="3725"/>
                    <a:pt x="1333" y="4235"/>
                  </a:cubicBezTo>
                  <a:cubicBezTo>
                    <a:pt x="1333" y="4749"/>
                    <a:pt x="1629" y="5379"/>
                    <a:pt x="1333" y="5688"/>
                  </a:cubicBezTo>
                  <a:cubicBezTo>
                    <a:pt x="1077" y="5933"/>
                    <a:pt x="879" y="5953"/>
                    <a:pt x="590" y="5953"/>
                  </a:cubicBezTo>
                  <a:cubicBezTo>
                    <a:pt x="535" y="5953"/>
                    <a:pt x="475" y="5952"/>
                    <a:pt x="412" y="5952"/>
                  </a:cubicBezTo>
                  <a:cubicBezTo>
                    <a:pt x="14" y="5952"/>
                    <a:pt x="0" y="7067"/>
                    <a:pt x="204" y="7285"/>
                  </a:cubicBezTo>
                  <a:cubicBezTo>
                    <a:pt x="286" y="7367"/>
                    <a:pt x="517" y="7414"/>
                    <a:pt x="803" y="7414"/>
                  </a:cubicBezTo>
                  <a:cubicBezTo>
                    <a:pt x="1293" y="7414"/>
                    <a:pt x="1945" y="7275"/>
                    <a:pt x="2287" y="6933"/>
                  </a:cubicBezTo>
                  <a:cubicBezTo>
                    <a:pt x="2828" y="6392"/>
                    <a:pt x="3883" y="5924"/>
                    <a:pt x="4207" y="5924"/>
                  </a:cubicBezTo>
                  <a:cubicBezTo>
                    <a:pt x="4513" y="5924"/>
                    <a:pt x="5058" y="6156"/>
                    <a:pt x="5058" y="6539"/>
                  </a:cubicBezTo>
                  <a:cubicBezTo>
                    <a:pt x="5058" y="6933"/>
                    <a:pt x="5804" y="6859"/>
                    <a:pt x="6114" y="7169"/>
                  </a:cubicBezTo>
                  <a:cubicBezTo>
                    <a:pt x="6434" y="7475"/>
                    <a:pt x="6318" y="7799"/>
                    <a:pt x="6114" y="7989"/>
                  </a:cubicBezTo>
                  <a:cubicBezTo>
                    <a:pt x="5964" y="8135"/>
                    <a:pt x="5539" y="8152"/>
                    <a:pt x="5137" y="8152"/>
                  </a:cubicBezTo>
                  <a:cubicBezTo>
                    <a:pt x="5018" y="8152"/>
                    <a:pt x="4901" y="8150"/>
                    <a:pt x="4795" y="8150"/>
                  </a:cubicBezTo>
                  <a:cubicBezTo>
                    <a:pt x="4323" y="8150"/>
                    <a:pt x="4587" y="8428"/>
                    <a:pt x="4587" y="8706"/>
                  </a:cubicBezTo>
                  <a:cubicBezTo>
                    <a:pt x="4587" y="8911"/>
                    <a:pt x="4457" y="8982"/>
                    <a:pt x="4300" y="8982"/>
                  </a:cubicBezTo>
                  <a:cubicBezTo>
                    <a:pt x="4119" y="8982"/>
                    <a:pt x="3904" y="8888"/>
                    <a:pt x="3810" y="8794"/>
                  </a:cubicBezTo>
                  <a:cubicBezTo>
                    <a:pt x="3620" y="8590"/>
                    <a:pt x="3402" y="8780"/>
                    <a:pt x="3402" y="8400"/>
                  </a:cubicBezTo>
                  <a:cubicBezTo>
                    <a:pt x="3402" y="8164"/>
                    <a:pt x="2170" y="7887"/>
                    <a:pt x="1861" y="7887"/>
                  </a:cubicBezTo>
                  <a:cubicBezTo>
                    <a:pt x="1541" y="7887"/>
                    <a:pt x="1305" y="7989"/>
                    <a:pt x="837" y="8456"/>
                  </a:cubicBezTo>
                  <a:cubicBezTo>
                    <a:pt x="366" y="8928"/>
                    <a:pt x="236" y="11376"/>
                    <a:pt x="925" y="12048"/>
                  </a:cubicBezTo>
                  <a:cubicBezTo>
                    <a:pt x="1217" y="12343"/>
                    <a:pt x="1861" y="12959"/>
                    <a:pt x="2360" y="12959"/>
                  </a:cubicBezTo>
                  <a:cubicBezTo>
                    <a:pt x="2532" y="12959"/>
                    <a:pt x="2771" y="12949"/>
                    <a:pt x="3015" y="12949"/>
                  </a:cubicBezTo>
                  <a:cubicBezTo>
                    <a:pt x="3501" y="12949"/>
                    <a:pt x="4003" y="12988"/>
                    <a:pt x="4003" y="13223"/>
                  </a:cubicBezTo>
                  <a:cubicBezTo>
                    <a:pt x="4003" y="13574"/>
                    <a:pt x="4355" y="13807"/>
                    <a:pt x="4355" y="14366"/>
                  </a:cubicBezTo>
                  <a:cubicBezTo>
                    <a:pt x="4355" y="14908"/>
                    <a:pt x="3915" y="15861"/>
                    <a:pt x="4119" y="16079"/>
                  </a:cubicBezTo>
                  <a:lnTo>
                    <a:pt x="4147" y="16125"/>
                  </a:lnTo>
                  <a:cubicBezTo>
                    <a:pt x="8076" y="13764"/>
                    <a:pt x="9160" y="9118"/>
                    <a:pt x="7696" y="4661"/>
                  </a:cubicBezTo>
                  <a:cubicBezTo>
                    <a:pt x="6975" y="2477"/>
                    <a:pt x="5702" y="982"/>
                    <a:pt x="4235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4" name="Google Shape;274;p44"/>
            <p:cNvSpPr/>
            <p:nvPr/>
          </p:nvSpPr>
          <p:spPr>
            <a:xfrm>
              <a:off x="6611375" y="1131850"/>
              <a:ext cx="395400" cy="480725"/>
            </a:xfrm>
            <a:custGeom>
              <a:avLst/>
              <a:gdLst/>
              <a:ahLst/>
              <a:cxnLst/>
              <a:rect l="l" t="t" r="r" b="b"/>
              <a:pathLst>
                <a:path w="15816" h="19229" extrusionOk="0">
                  <a:moveTo>
                    <a:pt x="8443" y="0"/>
                  </a:moveTo>
                  <a:cubicBezTo>
                    <a:pt x="7745" y="0"/>
                    <a:pt x="7093" y="79"/>
                    <a:pt x="6526" y="218"/>
                  </a:cubicBezTo>
                  <a:cubicBezTo>
                    <a:pt x="6526" y="218"/>
                    <a:pt x="6420" y="1481"/>
                    <a:pt x="5953" y="1949"/>
                  </a:cubicBezTo>
                  <a:cubicBezTo>
                    <a:pt x="5485" y="2417"/>
                    <a:pt x="5013" y="4059"/>
                    <a:pt x="5013" y="4365"/>
                  </a:cubicBezTo>
                  <a:cubicBezTo>
                    <a:pt x="5013" y="4641"/>
                    <a:pt x="4610" y="5213"/>
                    <a:pt x="4327" y="5213"/>
                  </a:cubicBezTo>
                  <a:cubicBezTo>
                    <a:pt x="4278" y="5213"/>
                    <a:pt x="4233" y="5196"/>
                    <a:pt x="4194" y="5157"/>
                  </a:cubicBezTo>
                  <a:cubicBezTo>
                    <a:pt x="3916" y="4879"/>
                    <a:pt x="3564" y="4337"/>
                    <a:pt x="3564" y="4175"/>
                  </a:cubicBezTo>
                  <a:cubicBezTo>
                    <a:pt x="3564" y="4014"/>
                    <a:pt x="3286" y="3194"/>
                    <a:pt x="3286" y="2842"/>
                  </a:cubicBezTo>
                  <a:cubicBezTo>
                    <a:pt x="3286" y="2490"/>
                    <a:pt x="3124" y="1449"/>
                    <a:pt x="3124" y="1449"/>
                  </a:cubicBezTo>
                  <a:cubicBezTo>
                    <a:pt x="2801" y="1625"/>
                    <a:pt x="2463" y="1815"/>
                    <a:pt x="2143" y="2051"/>
                  </a:cubicBezTo>
                  <a:cubicBezTo>
                    <a:pt x="2143" y="2051"/>
                    <a:pt x="2523" y="2902"/>
                    <a:pt x="2273" y="3166"/>
                  </a:cubicBezTo>
                  <a:cubicBezTo>
                    <a:pt x="2023" y="3416"/>
                    <a:pt x="1879" y="4059"/>
                    <a:pt x="1879" y="4337"/>
                  </a:cubicBezTo>
                  <a:cubicBezTo>
                    <a:pt x="1879" y="4601"/>
                    <a:pt x="2111" y="4925"/>
                    <a:pt x="2111" y="5217"/>
                  </a:cubicBezTo>
                  <a:cubicBezTo>
                    <a:pt x="2111" y="5509"/>
                    <a:pt x="2259" y="5772"/>
                    <a:pt x="2583" y="5860"/>
                  </a:cubicBezTo>
                  <a:cubicBezTo>
                    <a:pt x="2618" y="5869"/>
                    <a:pt x="2654" y="5873"/>
                    <a:pt x="2690" y="5873"/>
                  </a:cubicBezTo>
                  <a:cubicBezTo>
                    <a:pt x="2977" y="5873"/>
                    <a:pt x="3259" y="5623"/>
                    <a:pt x="3533" y="5623"/>
                  </a:cubicBezTo>
                  <a:cubicBezTo>
                    <a:pt x="3642" y="5623"/>
                    <a:pt x="3750" y="5662"/>
                    <a:pt x="3856" y="5772"/>
                  </a:cubicBezTo>
                  <a:cubicBezTo>
                    <a:pt x="4032" y="5934"/>
                    <a:pt x="4032" y="6448"/>
                    <a:pt x="4032" y="6873"/>
                  </a:cubicBezTo>
                  <a:cubicBezTo>
                    <a:pt x="4032" y="7299"/>
                    <a:pt x="4046" y="7517"/>
                    <a:pt x="3754" y="7812"/>
                  </a:cubicBezTo>
                  <a:cubicBezTo>
                    <a:pt x="3462" y="8104"/>
                    <a:pt x="2801" y="8104"/>
                    <a:pt x="2583" y="8323"/>
                  </a:cubicBezTo>
                  <a:cubicBezTo>
                    <a:pt x="2375" y="8530"/>
                    <a:pt x="2083" y="9540"/>
                    <a:pt x="2083" y="9540"/>
                  </a:cubicBezTo>
                  <a:cubicBezTo>
                    <a:pt x="2083" y="9540"/>
                    <a:pt x="2111" y="9747"/>
                    <a:pt x="2111" y="9979"/>
                  </a:cubicBezTo>
                  <a:cubicBezTo>
                    <a:pt x="2111" y="10201"/>
                    <a:pt x="1879" y="10113"/>
                    <a:pt x="1879" y="10433"/>
                  </a:cubicBezTo>
                  <a:cubicBezTo>
                    <a:pt x="1879" y="10743"/>
                    <a:pt x="1995" y="10507"/>
                    <a:pt x="1732" y="10785"/>
                  </a:cubicBezTo>
                  <a:cubicBezTo>
                    <a:pt x="1454" y="11049"/>
                    <a:pt x="1732" y="11608"/>
                    <a:pt x="1732" y="11798"/>
                  </a:cubicBezTo>
                  <a:cubicBezTo>
                    <a:pt x="1732" y="11861"/>
                    <a:pt x="1680" y="11882"/>
                    <a:pt x="1610" y="11882"/>
                  </a:cubicBezTo>
                  <a:cubicBezTo>
                    <a:pt x="1472" y="11882"/>
                    <a:pt x="1264" y="11798"/>
                    <a:pt x="1264" y="11798"/>
                  </a:cubicBezTo>
                  <a:cubicBezTo>
                    <a:pt x="1264" y="11798"/>
                    <a:pt x="1144" y="11210"/>
                    <a:pt x="1028" y="11094"/>
                  </a:cubicBezTo>
                  <a:cubicBezTo>
                    <a:pt x="1012" y="11078"/>
                    <a:pt x="989" y="11071"/>
                    <a:pt x="964" y="11071"/>
                  </a:cubicBezTo>
                  <a:cubicBezTo>
                    <a:pt x="807" y="11071"/>
                    <a:pt x="514" y="11330"/>
                    <a:pt x="514" y="11330"/>
                  </a:cubicBezTo>
                  <a:cubicBezTo>
                    <a:pt x="514" y="11330"/>
                    <a:pt x="1" y="11988"/>
                    <a:pt x="1" y="12340"/>
                  </a:cubicBezTo>
                  <a:cubicBezTo>
                    <a:pt x="1" y="12655"/>
                    <a:pt x="284" y="14008"/>
                    <a:pt x="1136" y="14008"/>
                  </a:cubicBezTo>
                  <a:cubicBezTo>
                    <a:pt x="1234" y="14008"/>
                    <a:pt x="1340" y="13990"/>
                    <a:pt x="1454" y="13951"/>
                  </a:cubicBezTo>
                  <a:cubicBezTo>
                    <a:pt x="2551" y="13557"/>
                    <a:pt x="2129" y="12867"/>
                    <a:pt x="2347" y="12632"/>
                  </a:cubicBezTo>
                  <a:cubicBezTo>
                    <a:pt x="2408" y="12575"/>
                    <a:pt x="2467" y="12552"/>
                    <a:pt x="2520" y="12552"/>
                  </a:cubicBezTo>
                  <a:cubicBezTo>
                    <a:pt x="2675" y="12552"/>
                    <a:pt x="2787" y="12744"/>
                    <a:pt x="2787" y="12895"/>
                  </a:cubicBezTo>
                  <a:cubicBezTo>
                    <a:pt x="2787" y="13089"/>
                    <a:pt x="2815" y="13835"/>
                    <a:pt x="2815" y="13835"/>
                  </a:cubicBezTo>
                  <a:cubicBezTo>
                    <a:pt x="2815" y="13835"/>
                    <a:pt x="2902" y="13824"/>
                    <a:pt x="3012" y="13824"/>
                  </a:cubicBezTo>
                  <a:cubicBezTo>
                    <a:pt x="3198" y="13824"/>
                    <a:pt x="3448" y="13853"/>
                    <a:pt x="3448" y="14010"/>
                  </a:cubicBezTo>
                  <a:cubicBezTo>
                    <a:pt x="3448" y="14260"/>
                    <a:pt x="2861" y="14464"/>
                    <a:pt x="3022" y="14612"/>
                  </a:cubicBezTo>
                  <a:cubicBezTo>
                    <a:pt x="3041" y="14633"/>
                    <a:pt x="3074" y="14642"/>
                    <a:pt x="3118" y="14642"/>
                  </a:cubicBezTo>
                  <a:cubicBezTo>
                    <a:pt x="3360" y="14642"/>
                    <a:pt x="3946" y="14375"/>
                    <a:pt x="4429" y="14375"/>
                  </a:cubicBezTo>
                  <a:cubicBezTo>
                    <a:pt x="4538" y="14375"/>
                    <a:pt x="4642" y="14389"/>
                    <a:pt x="4735" y="14422"/>
                  </a:cubicBezTo>
                  <a:cubicBezTo>
                    <a:pt x="5323" y="14612"/>
                    <a:pt x="5953" y="15242"/>
                    <a:pt x="5953" y="15621"/>
                  </a:cubicBezTo>
                  <a:cubicBezTo>
                    <a:pt x="5953" y="16019"/>
                    <a:pt x="5734" y="16325"/>
                    <a:pt x="6086" y="16677"/>
                  </a:cubicBezTo>
                  <a:cubicBezTo>
                    <a:pt x="6452" y="17046"/>
                    <a:pt x="6086" y="17588"/>
                    <a:pt x="6086" y="18013"/>
                  </a:cubicBezTo>
                  <a:cubicBezTo>
                    <a:pt x="6086" y="18407"/>
                    <a:pt x="5587" y="18819"/>
                    <a:pt x="5499" y="19069"/>
                  </a:cubicBezTo>
                  <a:cubicBezTo>
                    <a:pt x="6114" y="19174"/>
                    <a:pt x="6757" y="19228"/>
                    <a:pt x="7423" y="19228"/>
                  </a:cubicBezTo>
                  <a:cubicBezTo>
                    <a:pt x="8135" y="19228"/>
                    <a:pt x="8874" y="19166"/>
                    <a:pt x="9632" y="19037"/>
                  </a:cubicBezTo>
                  <a:cubicBezTo>
                    <a:pt x="11155" y="18787"/>
                    <a:pt x="12446" y="18305"/>
                    <a:pt x="13529" y="17662"/>
                  </a:cubicBezTo>
                  <a:lnTo>
                    <a:pt x="13501" y="17616"/>
                  </a:lnTo>
                  <a:cubicBezTo>
                    <a:pt x="13297" y="17398"/>
                    <a:pt x="13737" y="16445"/>
                    <a:pt x="13737" y="15903"/>
                  </a:cubicBezTo>
                  <a:cubicBezTo>
                    <a:pt x="13737" y="15344"/>
                    <a:pt x="13385" y="15111"/>
                    <a:pt x="13385" y="14760"/>
                  </a:cubicBezTo>
                  <a:cubicBezTo>
                    <a:pt x="13385" y="14525"/>
                    <a:pt x="12883" y="14486"/>
                    <a:pt x="12397" y="14486"/>
                  </a:cubicBezTo>
                  <a:cubicBezTo>
                    <a:pt x="12153" y="14486"/>
                    <a:pt x="11914" y="14496"/>
                    <a:pt x="11742" y="14496"/>
                  </a:cubicBezTo>
                  <a:cubicBezTo>
                    <a:pt x="11243" y="14496"/>
                    <a:pt x="10599" y="13880"/>
                    <a:pt x="10307" y="13585"/>
                  </a:cubicBezTo>
                  <a:cubicBezTo>
                    <a:pt x="9618" y="12913"/>
                    <a:pt x="9748" y="10465"/>
                    <a:pt x="10219" y="9993"/>
                  </a:cubicBezTo>
                  <a:cubicBezTo>
                    <a:pt x="10687" y="9526"/>
                    <a:pt x="10923" y="9424"/>
                    <a:pt x="11243" y="9424"/>
                  </a:cubicBezTo>
                  <a:cubicBezTo>
                    <a:pt x="11552" y="9424"/>
                    <a:pt x="12784" y="9701"/>
                    <a:pt x="12784" y="9937"/>
                  </a:cubicBezTo>
                  <a:cubicBezTo>
                    <a:pt x="12784" y="10317"/>
                    <a:pt x="13002" y="10127"/>
                    <a:pt x="13192" y="10331"/>
                  </a:cubicBezTo>
                  <a:cubicBezTo>
                    <a:pt x="13286" y="10425"/>
                    <a:pt x="13501" y="10519"/>
                    <a:pt x="13682" y="10519"/>
                  </a:cubicBezTo>
                  <a:cubicBezTo>
                    <a:pt x="13839" y="10519"/>
                    <a:pt x="13969" y="10448"/>
                    <a:pt x="13969" y="10243"/>
                  </a:cubicBezTo>
                  <a:cubicBezTo>
                    <a:pt x="13969" y="9965"/>
                    <a:pt x="13705" y="9687"/>
                    <a:pt x="14177" y="9687"/>
                  </a:cubicBezTo>
                  <a:cubicBezTo>
                    <a:pt x="14283" y="9687"/>
                    <a:pt x="14400" y="9689"/>
                    <a:pt x="14519" y="9689"/>
                  </a:cubicBezTo>
                  <a:cubicBezTo>
                    <a:pt x="14921" y="9689"/>
                    <a:pt x="15346" y="9672"/>
                    <a:pt x="15496" y="9526"/>
                  </a:cubicBezTo>
                  <a:cubicBezTo>
                    <a:pt x="15700" y="9336"/>
                    <a:pt x="15816" y="9012"/>
                    <a:pt x="15496" y="8706"/>
                  </a:cubicBezTo>
                  <a:cubicBezTo>
                    <a:pt x="15186" y="8396"/>
                    <a:pt x="14440" y="8470"/>
                    <a:pt x="14440" y="8076"/>
                  </a:cubicBezTo>
                  <a:cubicBezTo>
                    <a:pt x="14440" y="7693"/>
                    <a:pt x="13895" y="7461"/>
                    <a:pt x="13589" y="7461"/>
                  </a:cubicBezTo>
                  <a:cubicBezTo>
                    <a:pt x="13265" y="7461"/>
                    <a:pt x="12210" y="7929"/>
                    <a:pt x="11669" y="8470"/>
                  </a:cubicBezTo>
                  <a:cubicBezTo>
                    <a:pt x="11327" y="8812"/>
                    <a:pt x="10675" y="8951"/>
                    <a:pt x="10185" y="8951"/>
                  </a:cubicBezTo>
                  <a:cubicBezTo>
                    <a:pt x="9899" y="8951"/>
                    <a:pt x="9668" y="8904"/>
                    <a:pt x="9586" y="8822"/>
                  </a:cubicBezTo>
                  <a:cubicBezTo>
                    <a:pt x="9382" y="8604"/>
                    <a:pt x="9396" y="7489"/>
                    <a:pt x="9794" y="7489"/>
                  </a:cubicBezTo>
                  <a:cubicBezTo>
                    <a:pt x="9857" y="7489"/>
                    <a:pt x="9917" y="7490"/>
                    <a:pt x="9972" y="7490"/>
                  </a:cubicBezTo>
                  <a:cubicBezTo>
                    <a:pt x="10261" y="7490"/>
                    <a:pt x="10459" y="7470"/>
                    <a:pt x="10715" y="7225"/>
                  </a:cubicBezTo>
                  <a:cubicBezTo>
                    <a:pt x="11011" y="6916"/>
                    <a:pt x="10715" y="6286"/>
                    <a:pt x="10715" y="5772"/>
                  </a:cubicBezTo>
                  <a:cubicBezTo>
                    <a:pt x="10715" y="5262"/>
                    <a:pt x="11039" y="4953"/>
                    <a:pt x="11830" y="4953"/>
                  </a:cubicBezTo>
                  <a:lnTo>
                    <a:pt x="13825" y="4953"/>
                  </a:lnTo>
                  <a:cubicBezTo>
                    <a:pt x="14247" y="4953"/>
                    <a:pt x="15010" y="3532"/>
                    <a:pt x="14718" y="3240"/>
                  </a:cubicBezTo>
                  <a:cubicBezTo>
                    <a:pt x="14690" y="3209"/>
                    <a:pt x="14651" y="3195"/>
                    <a:pt x="14604" y="3195"/>
                  </a:cubicBezTo>
                  <a:cubicBezTo>
                    <a:pt x="14335" y="3195"/>
                    <a:pt x="13825" y="3657"/>
                    <a:pt x="13825" y="4031"/>
                  </a:cubicBezTo>
                  <a:cubicBezTo>
                    <a:pt x="13825" y="4325"/>
                    <a:pt x="13511" y="4557"/>
                    <a:pt x="13162" y="4557"/>
                  </a:cubicBezTo>
                  <a:cubicBezTo>
                    <a:pt x="12973" y="4557"/>
                    <a:pt x="12773" y="4488"/>
                    <a:pt x="12608" y="4323"/>
                  </a:cubicBezTo>
                  <a:cubicBezTo>
                    <a:pt x="12136" y="3855"/>
                    <a:pt x="13002" y="3120"/>
                    <a:pt x="13002" y="2680"/>
                  </a:cubicBezTo>
                  <a:cubicBezTo>
                    <a:pt x="13002" y="2255"/>
                    <a:pt x="13209" y="1949"/>
                    <a:pt x="13617" y="1537"/>
                  </a:cubicBezTo>
                  <a:cubicBezTo>
                    <a:pt x="11983" y="436"/>
                    <a:pt x="10086" y="0"/>
                    <a:pt x="8443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5" name="Google Shape;275;p44"/>
            <p:cNvSpPr/>
            <p:nvPr/>
          </p:nvSpPr>
          <p:spPr>
            <a:xfrm>
              <a:off x="6689475" y="1137300"/>
              <a:ext cx="85050" cy="124900"/>
            </a:xfrm>
            <a:custGeom>
              <a:avLst/>
              <a:gdLst/>
              <a:ahLst/>
              <a:cxnLst/>
              <a:rect l="l" t="t" r="r" b="b"/>
              <a:pathLst>
                <a:path w="3402" h="4996" extrusionOk="0">
                  <a:moveTo>
                    <a:pt x="3402" y="0"/>
                  </a:moveTo>
                  <a:lnTo>
                    <a:pt x="3402" y="0"/>
                  </a:lnTo>
                  <a:cubicBezTo>
                    <a:pt x="2417" y="250"/>
                    <a:pt x="1203" y="588"/>
                    <a:pt x="0" y="1231"/>
                  </a:cubicBezTo>
                  <a:cubicBezTo>
                    <a:pt x="0" y="1231"/>
                    <a:pt x="162" y="2272"/>
                    <a:pt x="162" y="2624"/>
                  </a:cubicBezTo>
                  <a:cubicBezTo>
                    <a:pt x="162" y="2976"/>
                    <a:pt x="440" y="3796"/>
                    <a:pt x="440" y="3957"/>
                  </a:cubicBezTo>
                  <a:cubicBezTo>
                    <a:pt x="440" y="4119"/>
                    <a:pt x="792" y="4661"/>
                    <a:pt x="1070" y="4939"/>
                  </a:cubicBezTo>
                  <a:cubicBezTo>
                    <a:pt x="1109" y="4978"/>
                    <a:pt x="1154" y="4995"/>
                    <a:pt x="1203" y="4995"/>
                  </a:cubicBezTo>
                  <a:cubicBezTo>
                    <a:pt x="1486" y="4995"/>
                    <a:pt x="1889" y="4423"/>
                    <a:pt x="1889" y="4147"/>
                  </a:cubicBezTo>
                  <a:cubicBezTo>
                    <a:pt x="1889" y="3841"/>
                    <a:pt x="2361" y="2199"/>
                    <a:pt x="2829" y="1731"/>
                  </a:cubicBezTo>
                  <a:cubicBezTo>
                    <a:pt x="3296" y="1263"/>
                    <a:pt x="3402" y="0"/>
                    <a:pt x="3402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6" name="Google Shape;276;p44"/>
            <p:cNvSpPr/>
            <p:nvPr/>
          </p:nvSpPr>
          <p:spPr>
            <a:xfrm>
              <a:off x="6556875" y="1183100"/>
              <a:ext cx="215825" cy="425475"/>
            </a:xfrm>
            <a:custGeom>
              <a:avLst/>
              <a:gdLst/>
              <a:ahLst/>
              <a:cxnLst/>
              <a:rect l="l" t="t" r="r" b="b"/>
              <a:pathLst>
                <a:path w="8633" h="17019" extrusionOk="0">
                  <a:moveTo>
                    <a:pt x="4323" y="1"/>
                  </a:moveTo>
                  <a:cubicBezTo>
                    <a:pt x="2490" y="1260"/>
                    <a:pt x="834" y="3371"/>
                    <a:pt x="320" y="7022"/>
                  </a:cubicBezTo>
                  <a:cubicBezTo>
                    <a:pt x="0" y="9280"/>
                    <a:pt x="408" y="11271"/>
                    <a:pt x="1361" y="12900"/>
                  </a:cubicBezTo>
                  <a:cubicBezTo>
                    <a:pt x="1661" y="13199"/>
                    <a:pt x="2023" y="13308"/>
                    <a:pt x="2391" y="13308"/>
                  </a:cubicBezTo>
                  <a:cubicBezTo>
                    <a:pt x="3391" y="13308"/>
                    <a:pt x="4439" y="12502"/>
                    <a:pt x="4439" y="12502"/>
                  </a:cubicBezTo>
                  <a:cubicBezTo>
                    <a:pt x="4439" y="12502"/>
                    <a:pt x="4805" y="12692"/>
                    <a:pt x="4643" y="12854"/>
                  </a:cubicBezTo>
                  <a:cubicBezTo>
                    <a:pt x="4467" y="13030"/>
                    <a:pt x="3722" y="14057"/>
                    <a:pt x="3722" y="14437"/>
                  </a:cubicBezTo>
                  <a:cubicBezTo>
                    <a:pt x="3722" y="14820"/>
                    <a:pt x="4116" y="15700"/>
                    <a:pt x="4116" y="15700"/>
                  </a:cubicBezTo>
                  <a:cubicBezTo>
                    <a:pt x="5157" y="16343"/>
                    <a:pt x="6346" y="16797"/>
                    <a:pt x="7679" y="17019"/>
                  </a:cubicBezTo>
                  <a:cubicBezTo>
                    <a:pt x="7767" y="16769"/>
                    <a:pt x="8266" y="16357"/>
                    <a:pt x="8266" y="15963"/>
                  </a:cubicBezTo>
                  <a:cubicBezTo>
                    <a:pt x="8266" y="15538"/>
                    <a:pt x="8632" y="14996"/>
                    <a:pt x="8266" y="14627"/>
                  </a:cubicBezTo>
                  <a:cubicBezTo>
                    <a:pt x="7914" y="14275"/>
                    <a:pt x="8133" y="13969"/>
                    <a:pt x="8133" y="13571"/>
                  </a:cubicBezTo>
                  <a:cubicBezTo>
                    <a:pt x="8133" y="13192"/>
                    <a:pt x="7503" y="12562"/>
                    <a:pt x="6915" y="12372"/>
                  </a:cubicBezTo>
                  <a:cubicBezTo>
                    <a:pt x="6822" y="12339"/>
                    <a:pt x="6718" y="12325"/>
                    <a:pt x="6609" y="12325"/>
                  </a:cubicBezTo>
                  <a:cubicBezTo>
                    <a:pt x="6126" y="12325"/>
                    <a:pt x="5540" y="12592"/>
                    <a:pt x="5298" y="12592"/>
                  </a:cubicBezTo>
                  <a:cubicBezTo>
                    <a:pt x="5254" y="12592"/>
                    <a:pt x="5221" y="12583"/>
                    <a:pt x="5202" y="12562"/>
                  </a:cubicBezTo>
                  <a:cubicBezTo>
                    <a:pt x="5041" y="12414"/>
                    <a:pt x="5628" y="12210"/>
                    <a:pt x="5628" y="11960"/>
                  </a:cubicBezTo>
                  <a:cubicBezTo>
                    <a:pt x="5628" y="11803"/>
                    <a:pt x="5378" y="11774"/>
                    <a:pt x="5192" y="11774"/>
                  </a:cubicBezTo>
                  <a:cubicBezTo>
                    <a:pt x="5082" y="11774"/>
                    <a:pt x="4995" y="11785"/>
                    <a:pt x="4995" y="11785"/>
                  </a:cubicBezTo>
                  <a:cubicBezTo>
                    <a:pt x="4995" y="11785"/>
                    <a:pt x="4967" y="11039"/>
                    <a:pt x="4967" y="10845"/>
                  </a:cubicBezTo>
                  <a:cubicBezTo>
                    <a:pt x="4967" y="10694"/>
                    <a:pt x="4855" y="10502"/>
                    <a:pt x="4700" y="10502"/>
                  </a:cubicBezTo>
                  <a:cubicBezTo>
                    <a:pt x="4647" y="10502"/>
                    <a:pt x="4588" y="10525"/>
                    <a:pt x="4527" y="10582"/>
                  </a:cubicBezTo>
                  <a:cubicBezTo>
                    <a:pt x="4309" y="10817"/>
                    <a:pt x="4731" y="11507"/>
                    <a:pt x="3634" y="11901"/>
                  </a:cubicBezTo>
                  <a:cubicBezTo>
                    <a:pt x="3520" y="11940"/>
                    <a:pt x="3414" y="11958"/>
                    <a:pt x="3316" y="11958"/>
                  </a:cubicBezTo>
                  <a:cubicBezTo>
                    <a:pt x="2464" y="11958"/>
                    <a:pt x="2181" y="10605"/>
                    <a:pt x="2181" y="10290"/>
                  </a:cubicBezTo>
                  <a:cubicBezTo>
                    <a:pt x="2181" y="9938"/>
                    <a:pt x="2694" y="9280"/>
                    <a:pt x="2694" y="9280"/>
                  </a:cubicBezTo>
                  <a:cubicBezTo>
                    <a:pt x="2694" y="9280"/>
                    <a:pt x="2987" y="9021"/>
                    <a:pt x="3144" y="9021"/>
                  </a:cubicBezTo>
                  <a:cubicBezTo>
                    <a:pt x="3169" y="9021"/>
                    <a:pt x="3192" y="9028"/>
                    <a:pt x="3208" y="9044"/>
                  </a:cubicBezTo>
                  <a:cubicBezTo>
                    <a:pt x="3324" y="9160"/>
                    <a:pt x="3444" y="9748"/>
                    <a:pt x="3444" y="9748"/>
                  </a:cubicBezTo>
                  <a:cubicBezTo>
                    <a:pt x="3444" y="9748"/>
                    <a:pt x="3652" y="9832"/>
                    <a:pt x="3790" y="9832"/>
                  </a:cubicBezTo>
                  <a:cubicBezTo>
                    <a:pt x="3860" y="9832"/>
                    <a:pt x="3912" y="9811"/>
                    <a:pt x="3912" y="9748"/>
                  </a:cubicBezTo>
                  <a:cubicBezTo>
                    <a:pt x="3912" y="9558"/>
                    <a:pt x="3634" y="8999"/>
                    <a:pt x="3912" y="8735"/>
                  </a:cubicBezTo>
                  <a:cubicBezTo>
                    <a:pt x="4175" y="8457"/>
                    <a:pt x="4059" y="8693"/>
                    <a:pt x="4059" y="8383"/>
                  </a:cubicBezTo>
                  <a:cubicBezTo>
                    <a:pt x="4059" y="8063"/>
                    <a:pt x="4291" y="8151"/>
                    <a:pt x="4291" y="7929"/>
                  </a:cubicBezTo>
                  <a:cubicBezTo>
                    <a:pt x="4291" y="7697"/>
                    <a:pt x="4263" y="7490"/>
                    <a:pt x="4263" y="7490"/>
                  </a:cubicBezTo>
                  <a:cubicBezTo>
                    <a:pt x="4263" y="7490"/>
                    <a:pt x="4555" y="6480"/>
                    <a:pt x="4763" y="6273"/>
                  </a:cubicBezTo>
                  <a:cubicBezTo>
                    <a:pt x="4981" y="6054"/>
                    <a:pt x="5642" y="6054"/>
                    <a:pt x="5934" y="5762"/>
                  </a:cubicBezTo>
                  <a:cubicBezTo>
                    <a:pt x="6226" y="5467"/>
                    <a:pt x="6212" y="5249"/>
                    <a:pt x="6212" y="4823"/>
                  </a:cubicBezTo>
                  <a:cubicBezTo>
                    <a:pt x="6212" y="4398"/>
                    <a:pt x="6212" y="3884"/>
                    <a:pt x="6036" y="3722"/>
                  </a:cubicBezTo>
                  <a:cubicBezTo>
                    <a:pt x="5930" y="3612"/>
                    <a:pt x="5822" y="3573"/>
                    <a:pt x="5713" y="3573"/>
                  </a:cubicBezTo>
                  <a:cubicBezTo>
                    <a:pt x="5439" y="3573"/>
                    <a:pt x="5157" y="3823"/>
                    <a:pt x="4870" y="3823"/>
                  </a:cubicBezTo>
                  <a:cubicBezTo>
                    <a:pt x="4834" y="3823"/>
                    <a:pt x="4798" y="3819"/>
                    <a:pt x="4763" y="3810"/>
                  </a:cubicBezTo>
                  <a:cubicBezTo>
                    <a:pt x="4439" y="3722"/>
                    <a:pt x="4291" y="3459"/>
                    <a:pt x="4291" y="3167"/>
                  </a:cubicBezTo>
                  <a:cubicBezTo>
                    <a:pt x="4291" y="2875"/>
                    <a:pt x="4059" y="2551"/>
                    <a:pt x="4059" y="2287"/>
                  </a:cubicBezTo>
                  <a:cubicBezTo>
                    <a:pt x="4059" y="2009"/>
                    <a:pt x="4203" y="1366"/>
                    <a:pt x="4453" y="1116"/>
                  </a:cubicBezTo>
                  <a:cubicBezTo>
                    <a:pt x="4703" y="852"/>
                    <a:pt x="4323" y="1"/>
                    <a:pt x="4323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7" name="Google Shape;277;p44"/>
            <p:cNvSpPr/>
            <p:nvPr/>
          </p:nvSpPr>
          <p:spPr>
            <a:xfrm>
              <a:off x="6590900" y="1495650"/>
              <a:ext cx="86100" cy="79950"/>
            </a:xfrm>
            <a:custGeom>
              <a:avLst/>
              <a:gdLst/>
              <a:ahLst/>
              <a:cxnLst/>
              <a:rect l="l" t="t" r="r" b="b"/>
              <a:pathLst>
                <a:path w="3444" h="3198" extrusionOk="0">
                  <a:moveTo>
                    <a:pt x="3078" y="0"/>
                  </a:moveTo>
                  <a:cubicBezTo>
                    <a:pt x="3078" y="0"/>
                    <a:pt x="2030" y="806"/>
                    <a:pt x="1030" y="806"/>
                  </a:cubicBezTo>
                  <a:cubicBezTo>
                    <a:pt x="662" y="806"/>
                    <a:pt x="300" y="697"/>
                    <a:pt x="0" y="398"/>
                  </a:cubicBezTo>
                  <a:lnTo>
                    <a:pt x="0" y="398"/>
                  </a:lnTo>
                  <a:cubicBezTo>
                    <a:pt x="676" y="1541"/>
                    <a:pt x="1611" y="2476"/>
                    <a:pt x="2755" y="3198"/>
                  </a:cubicBezTo>
                  <a:cubicBezTo>
                    <a:pt x="2755" y="3198"/>
                    <a:pt x="2361" y="2318"/>
                    <a:pt x="2361" y="1935"/>
                  </a:cubicBezTo>
                  <a:cubicBezTo>
                    <a:pt x="2361" y="1555"/>
                    <a:pt x="3106" y="528"/>
                    <a:pt x="3282" y="352"/>
                  </a:cubicBezTo>
                  <a:cubicBezTo>
                    <a:pt x="3444" y="190"/>
                    <a:pt x="3078" y="0"/>
                    <a:pt x="3078" y="0"/>
                  </a:cubicBezTo>
                  <a:close/>
                </a:path>
              </a:pathLst>
            </a:custGeom>
            <a:solidFill>
              <a:srgbClr val="58C0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8" name="Google Shape;278;p44"/>
            <p:cNvSpPr/>
            <p:nvPr/>
          </p:nvSpPr>
          <p:spPr>
            <a:xfrm>
              <a:off x="6715850" y="1329700"/>
              <a:ext cx="26400" cy="26050"/>
            </a:xfrm>
            <a:custGeom>
              <a:avLst/>
              <a:gdLst/>
              <a:ahLst/>
              <a:cxnLst/>
              <a:rect l="l" t="t" r="r" b="b"/>
              <a:pathLst>
                <a:path w="1056" h="1042" extrusionOk="0">
                  <a:moveTo>
                    <a:pt x="528" y="0"/>
                  </a:moveTo>
                  <a:cubicBezTo>
                    <a:pt x="236" y="0"/>
                    <a:pt x="1" y="233"/>
                    <a:pt x="1" y="514"/>
                  </a:cubicBezTo>
                  <a:cubicBezTo>
                    <a:pt x="1" y="806"/>
                    <a:pt x="236" y="1042"/>
                    <a:pt x="528" y="1042"/>
                  </a:cubicBezTo>
                  <a:cubicBezTo>
                    <a:pt x="820" y="1042"/>
                    <a:pt x="1056" y="806"/>
                    <a:pt x="1056" y="514"/>
                  </a:cubicBezTo>
                  <a:cubicBezTo>
                    <a:pt x="1056" y="233"/>
                    <a:pt x="820" y="0"/>
                    <a:pt x="52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9" name="Google Shape;279;p44"/>
            <p:cNvSpPr/>
            <p:nvPr/>
          </p:nvSpPr>
          <p:spPr>
            <a:xfrm>
              <a:off x="6863850" y="1329700"/>
              <a:ext cx="26400" cy="26050"/>
            </a:xfrm>
            <a:custGeom>
              <a:avLst/>
              <a:gdLst/>
              <a:ahLst/>
              <a:cxnLst/>
              <a:rect l="l" t="t" r="r" b="b"/>
              <a:pathLst>
                <a:path w="1056" h="1042" extrusionOk="0">
                  <a:moveTo>
                    <a:pt x="528" y="0"/>
                  </a:moveTo>
                  <a:cubicBezTo>
                    <a:pt x="236" y="0"/>
                    <a:pt x="1" y="233"/>
                    <a:pt x="1" y="514"/>
                  </a:cubicBezTo>
                  <a:cubicBezTo>
                    <a:pt x="1" y="806"/>
                    <a:pt x="236" y="1042"/>
                    <a:pt x="528" y="1042"/>
                  </a:cubicBezTo>
                  <a:cubicBezTo>
                    <a:pt x="824" y="1042"/>
                    <a:pt x="1056" y="806"/>
                    <a:pt x="1056" y="514"/>
                  </a:cubicBezTo>
                  <a:cubicBezTo>
                    <a:pt x="1056" y="233"/>
                    <a:pt x="824" y="0"/>
                    <a:pt x="52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0" name="Google Shape;280;p44"/>
            <p:cNvSpPr/>
            <p:nvPr/>
          </p:nvSpPr>
          <p:spPr>
            <a:xfrm>
              <a:off x="6749900" y="1339000"/>
              <a:ext cx="101925" cy="39450"/>
            </a:xfrm>
            <a:custGeom>
              <a:avLst/>
              <a:gdLst/>
              <a:ahLst/>
              <a:cxnLst/>
              <a:rect l="l" t="t" r="r" b="b"/>
              <a:pathLst>
                <a:path w="4077" h="1578" extrusionOk="0">
                  <a:moveTo>
                    <a:pt x="3917" y="1"/>
                  </a:moveTo>
                  <a:cubicBezTo>
                    <a:pt x="3873" y="1"/>
                    <a:pt x="3831" y="20"/>
                    <a:pt x="3799" y="54"/>
                  </a:cubicBezTo>
                  <a:lnTo>
                    <a:pt x="3781" y="82"/>
                  </a:lnTo>
                  <a:lnTo>
                    <a:pt x="3767" y="82"/>
                  </a:lnTo>
                  <a:cubicBezTo>
                    <a:pt x="3767" y="96"/>
                    <a:pt x="3753" y="96"/>
                    <a:pt x="3753" y="110"/>
                  </a:cubicBezTo>
                  <a:cubicBezTo>
                    <a:pt x="3739" y="142"/>
                    <a:pt x="3711" y="170"/>
                    <a:pt x="3665" y="212"/>
                  </a:cubicBezTo>
                  <a:cubicBezTo>
                    <a:pt x="3637" y="258"/>
                    <a:pt x="3577" y="300"/>
                    <a:pt x="3535" y="360"/>
                  </a:cubicBezTo>
                  <a:cubicBezTo>
                    <a:pt x="3503" y="388"/>
                    <a:pt x="3461" y="420"/>
                    <a:pt x="3430" y="448"/>
                  </a:cubicBezTo>
                  <a:cubicBezTo>
                    <a:pt x="3401" y="476"/>
                    <a:pt x="3373" y="508"/>
                    <a:pt x="3328" y="536"/>
                  </a:cubicBezTo>
                  <a:cubicBezTo>
                    <a:pt x="3285" y="564"/>
                    <a:pt x="3254" y="596"/>
                    <a:pt x="3211" y="624"/>
                  </a:cubicBezTo>
                  <a:cubicBezTo>
                    <a:pt x="3166" y="652"/>
                    <a:pt x="3124" y="684"/>
                    <a:pt x="3078" y="712"/>
                  </a:cubicBezTo>
                  <a:cubicBezTo>
                    <a:pt x="3036" y="740"/>
                    <a:pt x="2976" y="772"/>
                    <a:pt x="2934" y="786"/>
                  </a:cubicBezTo>
                  <a:cubicBezTo>
                    <a:pt x="2874" y="814"/>
                    <a:pt x="2832" y="828"/>
                    <a:pt x="2772" y="860"/>
                  </a:cubicBezTo>
                  <a:cubicBezTo>
                    <a:pt x="2726" y="874"/>
                    <a:pt x="2670" y="888"/>
                    <a:pt x="2610" y="916"/>
                  </a:cubicBezTo>
                  <a:cubicBezTo>
                    <a:pt x="2550" y="933"/>
                    <a:pt x="2494" y="948"/>
                    <a:pt x="2434" y="962"/>
                  </a:cubicBezTo>
                  <a:cubicBezTo>
                    <a:pt x="2374" y="962"/>
                    <a:pt x="2318" y="976"/>
                    <a:pt x="2272" y="976"/>
                  </a:cubicBezTo>
                  <a:cubicBezTo>
                    <a:pt x="2244" y="990"/>
                    <a:pt x="2198" y="990"/>
                    <a:pt x="2170" y="990"/>
                  </a:cubicBezTo>
                  <a:lnTo>
                    <a:pt x="1790" y="990"/>
                  </a:lnTo>
                  <a:cubicBezTo>
                    <a:pt x="1759" y="990"/>
                    <a:pt x="1731" y="976"/>
                    <a:pt x="1688" y="976"/>
                  </a:cubicBezTo>
                  <a:cubicBezTo>
                    <a:pt x="1657" y="976"/>
                    <a:pt x="1629" y="976"/>
                    <a:pt x="1600" y="962"/>
                  </a:cubicBezTo>
                  <a:cubicBezTo>
                    <a:pt x="1569" y="962"/>
                    <a:pt x="1541" y="962"/>
                    <a:pt x="1513" y="948"/>
                  </a:cubicBezTo>
                  <a:cubicBezTo>
                    <a:pt x="1453" y="933"/>
                    <a:pt x="1393" y="933"/>
                    <a:pt x="1337" y="902"/>
                  </a:cubicBezTo>
                  <a:cubicBezTo>
                    <a:pt x="1291" y="888"/>
                    <a:pt x="1231" y="874"/>
                    <a:pt x="1175" y="860"/>
                  </a:cubicBezTo>
                  <a:cubicBezTo>
                    <a:pt x="1161" y="846"/>
                    <a:pt x="1129" y="828"/>
                    <a:pt x="1101" y="828"/>
                  </a:cubicBezTo>
                  <a:cubicBezTo>
                    <a:pt x="1073" y="814"/>
                    <a:pt x="1055" y="800"/>
                    <a:pt x="1027" y="800"/>
                  </a:cubicBezTo>
                  <a:cubicBezTo>
                    <a:pt x="999" y="786"/>
                    <a:pt x="985" y="772"/>
                    <a:pt x="953" y="758"/>
                  </a:cubicBezTo>
                  <a:cubicBezTo>
                    <a:pt x="939" y="740"/>
                    <a:pt x="911" y="726"/>
                    <a:pt x="897" y="726"/>
                  </a:cubicBezTo>
                  <a:cubicBezTo>
                    <a:pt x="865" y="712"/>
                    <a:pt x="851" y="698"/>
                    <a:pt x="823" y="684"/>
                  </a:cubicBezTo>
                  <a:cubicBezTo>
                    <a:pt x="809" y="670"/>
                    <a:pt x="777" y="652"/>
                    <a:pt x="763" y="652"/>
                  </a:cubicBezTo>
                  <a:cubicBezTo>
                    <a:pt x="721" y="624"/>
                    <a:pt x="689" y="596"/>
                    <a:pt x="661" y="564"/>
                  </a:cubicBezTo>
                  <a:cubicBezTo>
                    <a:pt x="616" y="536"/>
                    <a:pt x="587" y="522"/>
                    <a:pt x="559" y="494"/>
                  </a:cubicBezTo>
                  <a:lnTo>
                    <a:pt x="412" y="346"/>
                  </a:lnTo>
                  <a:cubicBezTo>
                    <a:pt x="369" y="318"/>
                    <a:pt x="338" y="272"/>
                    <a:pt x="324" y="258"/>
                  </a:cubicBezTo>
                  <a:cubicBezTo>
                    <a:pt x="324" y="244"/>
                    <a:pt x="310" y="244"/>
                    <a:pt x="310" y="230"/>
                  </a:cubicBezTo>
                  <a:lnTo>
                    <a:pt x="295" y="230"/>
                  </a:lnTo>
                  <a:lnTo>
                    <a:pt x="295" y="212"/>
                  </a:lnTo>
                  <a:cubicBezTo>
                    <a:pt x="273" y="182"/>
                    <a:pt x="230" y="159"/>
                    <a:pt x="180" y="159"/>
                  </a:cubicBezTo>
                  <a:cubicBezTo>
                    <a:pt x="161" y="159"/>
                    <a:pt x="140" y="162"/>
                    <a:pt x="120" y="170"/>
                  </a:cubicBezTo>
                  <a:cubicBezTo>
                    <a:pt x="46" y="184"/>
                    <a:pt x="0" y="272"/>
                    <a:pt x="18" y="360"/>
                  </a:cubicBezTo>
                  <a:cubicBezTo>
                    <a:pt x="18" y="360"/>
                    <a:pt x="32" y="360"/>
                    <a:pt x="32" y="374"/>
                  </a:cubicBezTo>
                  <a:cubicBezTo>
                    <a:pt x="32" y="374"/>
                    <a:pt x="32" y="388"/>
                    <a:pt x="46" y="420"/>
                  </a:cubicBezTo>
                  <a:cubicBezTo>
                    <a:pt x="60" y="448"/>
                    <a:pt x="74" y="508"/>
                    <a:pt x="120" y="564"/>
                  </a:cubicBezTo>
                  <a:cubicBezTo>
                    <a:pt x="148" y="624"/>
                    <a:pt x="193" y="698"/>
                    <a:pt x="250" y="772"/>
                  </a:cubicBezTo>
                  <a:cubicBezTo>
                    <a:pt x="310" y="846"/>
                    <a:pt x="383" y="933"/>
                    <a:pt x="471" y="1004"/>
                  </a:cubicBezTo>
                  <a:cubicBezTo>
                    <a:pt x="485" y="1036"/>
                    <a:pt x="514" y="1050"/>
                    <a:pt x="545" y="1078"/>
                  </a:cubicBezTo>
                  <a:cubicBezTo>
                    <a:pt x="559" y="1092"/>
                    <a:pt x="587" y="1109"/>
                    <a:pt x="616" y="1138"/>
                  </a:cubicBezTo>
                  <a:cubicBezTo>
                    <a:pt x="633" y="1152"/>
                    <a:pt x="661" y="1180"/>
                    <a:pt x="689" y="1197"/>
                  </a:cubicBezTo>
                  <a:cubicBezTo>
                    <a:pt x="721" y="1211"/>
                    <a:pt x="749" y="1225"/>
                    <a:pt x="777" y="1254"/>
                  </a:cubicBezTo>
                  <a:cubicBezTo>
                    <a:pt x="809" y="1268"/>
                    <a:pt x="837" y="1285"/>
                    <a:pt x="865" y="1299"/>
                  </a:cubicBezTo>
                  <a:cubicBezTo>
                    <a:pt x="897" y="1313"/>
                    <a:pt x="925" y="1342"/>
                    <a:pt x="967" y="1356"/>
                  </a:cubicBezTo>
                  <a:cubicBezTo>
                    <a:pt x="1027" y="1387"/>
                    <a:pt x="1101" y="1415"/>
                    <a:pt x="1175" y="1444"/>
                  </a:cubicBezTo>
                  <a:cubicBezTo>
                    <a:pt x="1231" y="1475"/>
                    <a:pt x="1305" y="1489"/>
                    <a:pt x="1379" y="1503"/>
                  </a:cubicBezTo>
                  <a:cubicBezTo>
                    <a:pt x="1425" y="1517"/>
                    <a:pt x="1467" y="1531"/>
                    <a:pt x="1495" y="1531"/>
                  </a:cubicBezTo>
                  <a:cubicBezTo>
                    <a:pt x="1541" y="1531"/>
                    <a:pt x="1569" y="1549"/>
                    <a:pt x="1615" y="1549"/>
                  </a:cubicBezTo>
                  <a:cubicBezTo>
                    <a:pt x="1657" y="1563"/>
                    <a:pt x="1688" y="1563"/>
                    <a:pt x="1731" y="1563"/>
                  </a:cubicBezTo>
                  <a:cubicBezTo>
                    <a:pt x="1776" y="1577"/>
                    <a:pt x="1804" y="1577"/>
                    <a:pt x="1847" y="1577"/>
                  </a:cubicBezTo>
                  <a:lnTo>
                    <a:pt x="2198" y="1577"/>
                  </a:lnTo>
                  <a:cubicBezTo>
                    <a:pt x="2230" y="1577"/>
                    <a:pt x="2272" y="1577"/>
                    <a:pt x="2318" y="1563"/>
                  </a:cubicBezTo>
                  <a:cubicBezTo>
                    <a:pt x="2392" y="1549"/>
                    <a:pt x="2480" y="1531"/>
                    <a:pt x="2568" y="1517"/>
                  </a:cubicBezTo>
                  <a:cubicBezTo>
                    <a:pt x="2638" y="1503"/>
                    <a:pt x="2712" y="1475"/>
                    <a:pt x="2786" y="1444"/>
                  </a:cubicBezTo>
                  <a:cubicBezTo>
                    <a:pt x="2860" y="1429"/>
                    <a:pt x="2934" y="1387"/>
                    <a:pt x="3007" y="1356"/>
                  </a:cubicBezTo>
                  <a:cubicBezTo>
                    <a:pt x="3064" y="1327"/>
                    <a:pt x="3138" y="1299"/>
                    <a:pt x="3197" y="1254"/>
                  </a:cubicBezTo>
                  <a:cubicBezTo>
                    <a:pt x="3254" y="1211"/>
                    <a:pt x="3314" y="1180"/>
                    <a:pt x="3373" y="1138"/>
                  </a:cubicBezTo>
                  <a:cubicBezTo>
                    <a:pt x="3416" y="1092"/>
                    <a:pt x="3475" y="1050"/>
                    <a:pt x="3518" y="1004"/>
                  </a:cubicBezTo>
                  <a:lnTo>
                    <a:pt x="3651" y="874"/>
                  </a:lnTo>
                  <a:cubicBezTo>
                    <a:pt x="3693" y="828"/>
                    <a:pt x="3725" y="786"/>
                    <a:pt x="3753" y="740"/>
                  </a:cubicBezTo>
                  <a:cubicBezTo>
                    <a:pt x="3781" y="698"/>
                    <a:pt x="3827" y="670"/>
                    <a:pt x="3841" y="624"/>
                  </a:cubicBezTo>
                  <a:cubicBezTo>
                    <a:pt x="3901" y="550"/>
                    <a:pt x="3943" y="476"/>
                    <a:pt x="3975" y="420"/>
                  </a:cubicBezTo>
                  <a:cubicBezTo>
                    <a:pt x="4003" y="346"/>
                    <a:pt x="4017" y="300"/>
                    <a:pt x="4031" y="272"/>
                  </a:cubicBezTo>
                  <a:cubicBezTo>
                    <a:pt x="4045" y="230"/>
                    <a:pt x="4063" y="212"/>
                    <a:pt x="4063" y="212"/>
                  </a:cubicBezTo>
                  <a:cubicBezTo>
                    <a:pt x="4077" y="156"/>
                    <a:pt x="4063" y="82"/>
                    <a:pt x="4017" y="37"/>
                  </a:cubicBezTo>
                  <a:cubicBezTo>
                    <a:pt x="3985" y="12"/>
                    <a:pt x="3950" y="1"/>
                    <a:pt x="3917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1" name="Google Shape;281;p44"/>
            <p:cNvSpPr/>
            <p:nvPr/>
          </p:nvSpPr>
          <p:spPr>
            <a:xfrm>
              <a:off x="6699150" y="1363550"/>
              <a:ext cx="23225" cy="23075"/>
            </a:xfrm>
            <a:custGeom>
              <a:avLst/>
              <a:gdLst/>
              <a:ahLst/>
              <a:cxnLst/>
              <a:rect l="l" t="t" r="r" b="b"/>
              <a:pathLst>
                <a:path w="929" h="923" extrusionOk="0">
                  <a:moveTo>
                    <a:pt x="749" y="0"/>
                  </a:moveTo>
                  <a:cubicBezTo>
                    <a:pt x="717" y="0"/>
                    <a:pt x="684" y="7"/>
                    <a:pt x="655" y="22"/>
                  </a:cubicBezTo>
                  <a:cubicBezTo>
                    <a:pt x="581" y="54"/>
                    <a:pt x="535" y="127"/>
                    <a:pt x="493" y="184"/>
                  </a:cubicBezTo>
                  <a:cubicBezTo>
                    <a:pt x="447" y="272"/>
                    <a:pt x="391" y="331"/>
                    <a:pt x="331" y="405"/>
                  </a:cubicBezTo>
                  <a:cubicBezTo>
                    <a:pt x="289" y="479"/>
                    <a:pt x="229" y="535"/>
                    <a:pt x="183" y="609"/>
                  </a:cubicBezTo>
                  <a:cubicBezTo>
                    <a:pt x="155" y="637"/>
                    <a:pt x="95" y="743"/>
                    <a:pt x="67" y="757"/>
                  </a:cubicBezTo>
                  <a:cubicBezTo>
                    <a:pt x="0" y="808"/>
                    <a:pt x="32" y="923"/>
                    <a:pt x="114" y="923"/>
                  </a:cubicBezTo>
                  <a:cubicBezTo>
                    <a:pt x="123" y="923"/>
                    <a:pt x="132" y="921"/>
                    <a:pt x="141" y="919"/>
                  </a:cubicBezTo>
                  <a:cubicBezTo>
                    <a:pt x="215" y="901"/>
                    <a:pt x="271" y="887"/>
                    <a:pt x="345" y="845"/>
                  </a:cubicBezTo>
                  <a:cubicBezTo>
                    <a:pt x="433" y="799"/>
                    <a:pt x="507" y="725"/>
                    <a:pt x="595" y="655"/>
                  </a:cubicBezTo>
                  <a:cubicBezTo>
                    <a:pt x="711" y="549"/>
                    <a:pt x="918" y="345"/>
                    <a:pt x="918" y="170"/>
                  </a:cubicBezTo>
                  <a:cubicBezTo>
                    <a:pt x="929" y="60"/>
                    <a:pt x="842" y="0"/>
                    <a:pt x="749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2" name="Google Shape;282;p44"/>
            <p:cNvSpPr/>
            <p:nvPr/>
          </p:nvSpPr>
          <p:spPr>
            <a:xfrm>
              <a:off x="6717350" y="1364050"/>
              <a:ext cx="23125" cy="31500"/>
            </a:xfrm>
            <a:custGeom>
              <a:avLst/>
              <a:gdLst/>
              <a:ahLst/>
              <a:cxnLst/>
              <a:rect l="l" t="t" r="r" b="b"/>
              <a:pathLst>
                <a:path w="925" h="1260" extrusionOk="0">
                  <a:moveTo>
                    <a:pt x="728" y="1"/>
                  </a:moveTo>
                  <a:cubicBezTo>
                    <a:pt x="689" y="1"/>
                    <a:pt x="649" y="15"/>
                    <a:pt x="616" y="48"/>
                  </a:cubicBezTo>
                  <a:cubicBezTo>
                    <a:pt x="454" y="209"/>
                    <a:pt x="352" y="459"/>
                    <a:pt x="233" y="649"/>
                  </a:cubicBezTo>
                  <a:cubicBezTo>
                    <a:pt x="145" y="811"/>
                    <a:pt x="29" y="987"/>
                    <a:pt x="1" y="1177"/>
                  </a:cubicBezTo>
                  <a:cubicBezTo>
                    <a:pt x="1" y="1221"/>
                    <a:pt x="45" y="1259"/>
                    <a:pt x="86" y="1259"/>
                  </a:cubicBezTo>
                  <a:cubicBezTo>
                    <a:pt x="96" y="1259"/>
                    <a:pt x="107" y="1256"/>
                    <a:pt x="117" y="1251"/>
                  </a:cubicBezTo>
                  <a:cubicBezTo>
                    <a:pt x="278" y="1131"/>
                    <a:pt x="394" y="955"/>
                    <a:pt x="511" y="811"/>
                  </a:cubicBezTo>
                  <a:cubicBezTo>
                    <a:pt x="644" y="635"/>
                    <a:pt x="834" y="427"/>
                    <a:pt x="894" y="209"/>
                  </a:cubicBezTo>
                  <a:cubicBezTo>
                    <a:pt x="924" y="93"/>
                    <a:pt x="828" y="1"/>
                    <a:pt x="728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3" name="Google Shape;283;p44"/>
            <p:cNvSpPr/>
            <p:nvPr/>
          </p:nvSpPr>
          <p:spPr>
            <a:xfrm>
              <a:off x="6734125" y="1374500"/>
              <a:ext cx="15400" cy="19425"/>
            </a:xfrm>
            <a:custGeom>
              <a:avLst/>
              <a:gdLst/>
              <a:ahLst/>
              <a:cxnLst/>
              <a:rect l="l" t="t" r="r" b="b"/>
              <a:pathLst>
                <a:path w="616" h="777" extrusionOk="0">
                  <a:moveTo>
                    <a:pt x="458" y="0"/>
                  </a:moveTo>
                  <a:cubicBezTo>
                    <a:pt x="411" y="0"/>
                    <a:pt x="362" y="21"/>
                    <a:pt x="325" y="69"/>
                  </a:cubicBezTo>
                  <a:cubicBezTo>
                    <a:pt x="265" y="157"/>
                    <a:pt x="237" y="259"/>
                    <a:pt x="191" y="361"/>
                  </a:cubicBezTo>
                  <a:cubicBezTo>
                    <a:pt x="149" y="449"/>
                    <a:pt x="89" y="551"/>
                    <a:pt x="47" y="639"/>
                  </a:cubicBezTo>
                  <a:cubicBezTo>
                    <a:pt x="0" y="708"/>
                    <a:pt x="61" y="776"/>
                    <a:pt x="125" y="776"/>
                  </a:cubicBezTo>
                  <a:cubicBezTo>
                    <a:pt x="143" y="776"/>
                    <a:pt x="161" y="771"/>
                    <a:pt x="177" y="759"/>
                  </a:cubicBezTo>
                  <a:cubicBezTo>
                    <a:pt x="279" y="671"/>
                    <a:pt x="339" y="583"/>
                    <a:pt x="413" y="495"/>
                  </a:cubicBezTo>
                  <a:cubicBezTo>
                    <a:pt x="487" y="393"/>
                    <a:pt x="561" y="287"/>
                    <a:pt x="589" y="171"/>
                  </a:cubicBezTo>
                  <a:cubicBezTo>
                    <a:pt x="616" y="68"/>
                    <a:pt x="542" y="0"/>
                    <a:pt x="458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4" name="Google Shape;284;p44"/>
            <p:cNvSpPr/>
            <p:nvPr/>
          </p:nvSpPr>
          <p:spPr>
            <a:xfrm>
              <a:off x="6855850" y="1360550"/>
              <a:ext cx="23775" cy="26575"/>
            </a:xfrm>
            <a:custGeom>
              <a:avLst/>
              <a:gdLst/>
              <a:ahLst/>
              <a:cxnLst/>
              <a:rect l="l" t="t" r="r" b="b"/>
              <a:pathLst>
                <a:path w="951" h="1063" extrusionOk="0">
                  <a:moveTo>
                    <a:pt x="715" y="1"/>
                  </a:moveTo>
                  <a:cubicBezTo>
                    <a:pt x="591" y="1"/>
                    <a:pt x="486" y="207"/>
                    <a:pt x="440" y="290"/>
                  </a:cubicBezTo>
                  <a:cubicBezTo>
                    <a:pt x="321" y="494"/>
                    <a:pt x="205" y="715"/>
                    <a:pt x="57" y="905"/>
                  </a:cubicBezTo>
                  <a:cubicBezTo>
                    <a:pt x="0" y="984"/>
                    <a:pt x="74" y="1062"/>
                    <a:pt x="152" y="1062"/>
                  </a:cubicBezTo>
                  <a:cubicBezTo>
                    <a:pt x="175" y="1062"/>
                    <a:pt x="198" y="1055"/>
                    <a:pt x="219" y="1039"/>
                  </a:cubicBezTo>
                  <a:cubicBezTo>
                    <a:pt x="381" y="877"/>
                    <a:pt x="511" y="729"/>
                    <a:pt x="644" y="539"/>
                  </a:cubicBezTo>
                  <a:cubicBezTo>
                    <a:pt x="732" y="423"/>
                    <a:pt x="950" y="188"/>
                    <a:pt x="806" y="40"/>
                  </a:cubicBezTo>
                  <a:cubicBezTo>
                    <a:pt x="775" y="12"/>
                    <a:pt x="745" y="1"/>
                    <a:pt x="715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5" name="Google Shape;285;p44"/>
            <p:cNvSpPr/>
            <p:nvPr/>
          </p:nvSpPr>
          <p:spPr>
            <a:xfrm>
              <a:off x="6873125" y="1360050"/>
              <a:ext cx="21600" cy="28425"/>
            </a:xfrm>
            <a:custGeom>
              <a:avLst/>
              <a:gdLst/>
              <a:ahLst/>
              <a:cxnLst/>
              <a:rect l="l" t="t" r="r" b="b"/>
              <a:pathLst>
                <a:path w="864" h="1137" extrusionOk="0">
                  <a:moveTo>
                    <a:pt x="673" y="1"/>
                  </a:moveTo>
                  <a:cubicBezTo>
                    <a:pt x="639" y="1"/>
                    <a:pt x="607" y="14"/>
                    <a:pt x="583" y="46"/>
                  </a:cubicBezTo>
                  <a:cubicBezTo>
                    <a:pt x="453" y="208"/>
                    <a:pt x="379" y="412"/>
                    <a:pt x="277" y="587"/>
                  </a:cubicBezTo>
                  <a:cubicBezTo>
                    <a:pt x="171" y="763"/>
                    <a:pt x="69" y="925"/>
                    <a:pt x="13" y="1115"/>
                  </a:cubicBezTo>
                  <a:cubicBezTo>
                    <a:pt x="1" y="1125"/>
                    <a:pt x="6" y="1137"/>
                    <a:pt x="15" y="1137"/>
                  </a:cubicBezTo>
                  <a:cubicBezTo>
                    <a:pt x="18" y="1137"/>
                    <a:pt x="23" y="1134"/>
                    <a:pt x="27" y="1129"/>
                  </a:cubicBezTo>
                  <a:cubicBezTo>
                    <a:pt x="203" y="1027"/>
                    <a:pt x="333" y="897"/>
                    <a:pt x="467" y="735"/>
                  </a:cubicBezTo>
                  <a:cubicBezTo>
                    <a:pt x="597" y="573"/>
                    <a:pt x="759" y="398"/>
                    <a:pt x="833" y="194"/>
                  </a:cubicBezTo>
                  <a:cubicBezTo>
                    <a:pt x="863" y="96"/>
                    <a:pt x="764" y="1"/>
                    <a:pt x="673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6" name="Google Shape;286;p44"/>
            <p:cNvSpPr/>
            <p:nvPr/>
          </p:nvSpPr>
          <p:spPr>
            <a:xfrm>
              <a:off x="6890225" y="1366150"/>
              <a:ext cx="16925" cy="23775"/>
            </a:xfrm>
            <a:custGeom>
              <a:avLst/>
              <a:gdLst/>
              <a:ahLst/>
              <a:cxnLst/>
              <a:rect l="l" t="t" r="r" b="b"/>
              <a:pathLst>
                <a:path w="677" h="951" extrusionOk="0">
                  <a:moveTo>
                    <a:pt x="524" y="1"/>
                  </a:moveTo>
                  <a:cubicBezTo>
                    <a:pt x="515" y="1"/>
                    <a:pt x="507" y="2"/>
                    <a:pt x="500" y="6"/>
                  </a:cubicBezTo>
                  <a:cubicBezTo>
                    <a:pt x="325" y="37"/>
                    <a:pt x="279" y="270"/>
                    <a:pt x="208" y="403"/>
                  </a:cubicBezTo>
                  <a:cubicBezTo>
                    <a:pt x="135" y="565"/>
                    <a:pt x="15" y="741"/>
                    <a:pt x="1" y="917"/>
                  </a:cubicBezTo>
                  <a:cubicBezTo>
                    <a:pt x="1" y="937"/>
                    <a:pt x="18" y="950"/>
                    <a:pt x="38" y="950"/>
                  </a:cubicBezTo>
                  <a:cubicBezTo>
                    <a:pt x="45" y="950"/>
                    <a:pt x="53" y="949"/>
                    <a:pt x="61" y="945"/>
                  </a:cubicBezTo>
                  <a:cubicBezTo>
                    <a:pt x="223" y="857"/>
                    <a:pt x="325" y="667"/>
                    <a:pt x="427" y="519"/>
                  </a:cubicBezTo>
                  <a:cubicBezTo>
                    <a:pt x="515" y="389"/>
                    <a:pt x="676" y="213"/>
                    <a:pt x="602" y="52"/>
                  </a:cubicBezTo>
                  <a:cubicBezTo>
                    <a:pt x="581" y="17"/>
                    <a:pt x="550" y="1"/>
                    <a:pt x="524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7" name="Google Shape;287;p44"/>
            <p:cNvSpPr/>
            <p:nvPr/>
          </p:nvSpPr>
          <p:spPr>
            <a:xfrm>
              <a:off x="6691675" y="1427075"/>
              <a:ext cx="61000" cy="18675"/>
            </a:xfrm>
            <a:custGeom>
              <a:avLst/>
              <a:gdLst/>
              <a:ahLst/>
              <a:cxnLst/>
              <a:rect l="l" t="t" r="r" b="b"/>
              <a:pathLst>
                <a:path w="2440" h="747" extrusionOk="0">
                  <a:moveTo>
                    <a:pt x="151" y="0"/>
                  </a:moveTo>
                  <a:cubicBezTo>
                    <a:pt x="117" y="0"/>
                    <a:pt x="81" y="6"/>
                    <a:pt x="43" y="17"/>
                  </a:cubicBezTo>
                  <a:cubicBezTo>
                    <a:pt x="0" y="31"/>
                    <a:pt x="29" y="77"/>
                    <a:pt x="60" y="77"/>
                  </a:cubicBezTo>
                  <a:cubicBezTo>
                    <a:pt x="67" y="76"/>
                    <a:pt x="73" y="76"/>
                    <a:pt x="79" y="76"/>
                  </a:cubicBezTo>
                  <a:cubicBezTo>
                    <a:pt x="277" y="76"/>
                    <a:pt x="256" y="505"/>
                    <a:pt x="440" y="576"/>
                  </a:cubicBezTo>
                  <a:cubicBezTo>
                    <a:pt x="482" y="592"/>
                    <a:pt x="519" y="599"/>
                    <a:pt x="553" y="599"/>
                  </a:cubicBezTo>
                  <a:cubicBezTo>
                    <a:pt x="715" y="599"/>
                    <a:pt x="809" y="449"/>
                    <a:pt x="975" y="449"/>
                  </a:cubicBezTo>
                  <a:cubicBezTo>
                    <a:pt x="996" y="449"/>
                    <a:pt x="1018" y="451"/>
                    <a:pt x="1042" y="457"/>
                  </a:cubicBezTo>
                  <a:cubicBezTo>
                    <a:pt x="1236" y="498"/>
                    <a:pt x="1339" y="746"/>
                    <a:pt x="1546" y="746"/>
                  </a:cubicBezTo>
                  <a:cubicBezTo>
                    <a:pt x="1571" y="746"/>
                    <a:pt x="1597" y="742"/>
                    <a:pt x="1625" y="735"/>
                  </a:cubicBezTo>
                  <a:cubicBezTo>
                    <a:pt x="1713" y="706"/>
                    <a:pt x="1773" y="664"/>
                    <a:pt x="1847" y="618"/>
                  </a:cubicBezTo>
                  <a:cubicBezTo>
                    <a:pt x="1917" y="560"/>
                    <a:pt x="1968" y="536"/>
                    <a:pt x="2016" y="536"/>
                  </a:cubicBezTo>
                  <a:cubicBezTo>
                    <a:pt x="2088" y="536"/>
                    <a:pt x="2152" y="592"/>
                    <a:pt x="2259" y="664"/>
                  </a:cubicBezTo>
                  <a:cubicBezTo>
                    <a:pt x="2276" y="678"/>
                    <a:pt x="2294" y="684"/>
                    <a:pt x="2312" y="684"/>
                  </a:cubicBezTo>
                  <a:cubicBezTo>
                    <a:pt x="2381" y="684"/>
                    <a:pt x="2439" y="587"/>
                    <a:pt x="2403" y="516"/>
                  </a:cubicBezTo>
                  <a:cubicBezTo>
                    <a:pt x="2319" y="368"/>
                    <a:pt x="2188" y="265"/>
                    <a:pt x="2033" y="265"/>
                  </a:cubicBezTo>
                  <a:cubicBezTo>
                    <a:pt x="1974" y="265"/>
                    <a:pt x="1912" y="280"/>
                    <a:pt x="1847" y="312"/>
                  </a:cubicBezTo>
                  <a:cubicBezTo>
                    <a:pt x="1745" y="369"/>
                    <a:pt x="1671" y="502"/>
                    <a:pt x="1555" y="516"/>
                  </a:cubicBezTo>
                  <a:cubicBezTo>
                    <a:pt x="1550" y="517"/>
                    <a:pt x="1544" y="518"/>
                    <a:pt x="1539" y="518"/>
                  </a:cubicBezTo>
                  <a:cubicBezTo>
                    <a:pt x="1441" y="518"/>
                    <a:pt x="1359" y="397"/>
                    <a:pt x="1305" y="341"/>
                  </a:cubicBezTo>
                  <a:cubicBezTo>
                    <a:pt x="1260" y="295"/>
                    <a:pt x="1203" y="281"/>
                    <a:pt x="1144" y="267"/>
                  </a:cubicBezTo>
                  <a:cubicBezTo>
                    <a:pt x="1095" y="255"/>
                    <a:pt x="1053" y="250"/>
                    <a:pt x="1014" y="250"/>
                  </a:cubicBezTo>
                  <a:cubicBezTo>
                    <a:pt x="960" y="250"/>
                    <a:pt x="911" y="259"/>
                    <a:pt x="852" y="267"/>
                  </a:cubicBezTo>
                  <a:cubicBezTo>
                    <a:pt x="756" y="285"/>
                    <a:pt x="649" y="384"/>
                    <a:pt x="565" y="384"/>
                  </a:cubicBezTo>
                  <a:cubicBezTo>
                    <a:pt x="519" y="384"/>
                    <a:pt x="480" y="355"/>
                    <a:pt x="454" y="267"/>
                  </a:cubicBezTo>
                  <a:cubicBezTo>
                    <a:pt x="395" y="92"/>
                    <a:pt x="290" y="0"/>
                    <a:pt x="151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8" name="Google Shape;288;p44"/>
            <p:cNvSpPr/>
            <p:nvPr/>
          </p:nvSpPr>
          <p:spPr>
            <a:xfrm>
              <a:off x="6797200" y="1553175"/>
              <a:ext cx="70025" cy="27525"/>
            </a:xfrm>
            <a:custGeom>
              <a:avLst/>
              <a:gdLst/>
              <a:ahLst/>
              <a:cxnLst/>
              <a:rect l="l" t="t" r="r" b="b"/>
              <a:pathLst>
                <a:path w="2801" h="1101" extrusionOk="0">
                  <a:moveTo>
                    <a:pt x="1986" y="0"/>
                  </a:moveTo>
                  <a:cubicBezTo>
                    <a:pt x="1953" y="0"/>
                    <a:pt x="1919" y="15"/>
                    <a:pt x="1889" y="45"/>
                  </a:cubicBezTo>
                  <a:cubicBezTo>
                    <a:pt x="1731" y="175"/>
                    <a:pt x="1657" y="513"/>
                    <a:pt x="1450" y="587"/>
                  </a:cubicBezTo>
                  <a:cubicBezTo>
                    <a:pt x="1432" y="594"/>
                    <a:pt x="1415" y="597"/>
                    <a:pt x="1399" y="597"/>
                  </a:cubicBezTo>
                  <a:cubicBezTo>
                    <a:pt x="1248" y="597"/>
                    <a:pt x="1185" y="308"/>
                    <a:pt x="1010" y="295"/>
                  </a:cubicBezTo>
                  <a:cubicBezTo>
                    <a:pt x="820" y="295"/>
                    <a:pt x="658" y="397"/>
                    <a:pt x="542" y="545"/>
                  </a:cubicBezTo>
                  <a:cubicBezTo>
                    <a:pt x="380" y="749"/>
                    <a:pt x="324" y="897"/>
                    <a:pt x="43" y="939"/>
                  </a:cubicBezTo>
                  <a:cubicBezTo>
                    <a:pt x="0" y="953"/>
                    <a:pt x="0" y="999"/>
                    <a:pt x="29" y="1013"/>
                  </a:cubicBezTo>
                  <a:cubicBezTo>
                    <a:pt x="107" y="1071"/>
                    <a:pt x="189" y="1100"/>
                    <a:pt x="269" y="1100"/>
                  </a:cubicBezTo>
                  <a:cubicBezTo>
                    <a:pt x="366" y="1100"/>
                    <a:pt x="461" y="1056"/>
                    <a:pt x="542" y="967"/>
                  </a:cubicBezTo>
                  <a:cubicBezTo>
                    <a:pt x="630" y="879"/>
                    <a:pt x="676" y="763"/>
                    <a:pt x="746" y="675"/>
                  </a:cubicBezTo>
                  <a:cubicBezTo>
                    <a:pt x="806" y="601"/>
                    <a:pt x="866" y="573"/>
                    <a:pt x="940" y="545"/>
                  </a:cubicBezTo>
                  <a:cubicBezTo>
                    <a:pt x="946" y="543"/>
                    <a:pt x="952" y="542"/>
                    <a:pt x="957" y="542"/>
                  </a:cubicBezTo>
                  <a:cubicBezTo>
                    <a:pt x="1013" y="542"/>
                    <a:pt x="1030" y="618"/>
                    <a:pt x="1056" y="647"/>
                  </a:cubicBezTo>
                  <a:cubicBezTo>
                    <a:pt x="1132" y="779"/>
                    <a:pt x="1285" y="844"/>
                    <a:pt x="1430" y="844"/>
                  </a:cubicBezTo>
                  <a:cubicBezTo>
                    <a:pt x="1478" y="844"/>
                    <a:pt x="1526" y="837"/>
                    <a:pt x="1569" y="823"/>
                  </a:cubicBezTo>
                  <a:cubicBezTo>
                    <a:pt x="1773" y="735"/>
                    <a:pt x="1861" y="485"/>
                    <a:pt x="1995" y="309"/>
                  </a:cubicBezTo>
                  <a:cubicBezTo>
                    <a:pt x="2123" y="428"/>
                    <a:pt x="2286" y="519"/>
                    <a:pt x="2448" y="519"/>
                  </a:cubicBezTo>
                  <a:cubicBezTo>
                    <a:pt x="2543" y="519"/>
                    <a:pt x="2639" y="487"/>
                    <a:pt x="2727" y="411"/>
                  </a:cubicBezTo>
                  <a:cubicBezTo>
                    <a:pt x="2800" y="337"/>
                    <a:pt x="2741" y="235"/>
                    <a:pt x="2667" y="235"/>
                  </a:cubicBezTo>
                  <a:cubicBezTo>
                    <a:pt x="2403" y="221"/>
                    <a:pt x="2273" y="235"/>
                    <a:pt x="2083" y="45"/>
                  </a:cubicBezTo>
                  <a:cubicBezTo>
                    <a:pt x="2053" y="15"/>
                    <a:pt x="2019" y="0"/>
                    <a:pt x="1986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9" name="Google Shape;289;p44"/>
            <p:cNvSpPr/>
            <p:nvPr/>
          </p:nvSpPr>
          <p:spPr>
            <a:xfrm>
              <a:off x="6824375" y="1504150"/>
              <a:ext cx="35400" cy="11175"/>
            </a:xfrm>
            <a:custGeom>
              <a:avLst/>
              <a:gdLst/>
              <a:ahLst/>
              <a:cxnLst/>
              <a:rect l="l" t="t" r="r" b="b"/>
              <a:pathLst>
                <a:path w="1416" h="447" extrusionOk="0">
                  <a:moveTo>
                    <a:pt x="485" y="1"/>
                  </a:moveTo>
                  <a:cubicBezTo>
                    <a:pt x="411" y="1"/>
                    <a:pt x="338" y="24"/>
                    <a:pt x="275" y="58"/>
                  </a:cubicBezTo>
                  <a:cubicBezTo>
                    <a:pt x="173" y="100"/>
                    <a:pt x="116" y="188"/>
                    <a:pt x="28" y="248"/>
                  </a:cubicBezTo>
                  <a:cubicBezTo>
                    <a:pt x="0" y="260"/>
                    <a:pt x="23" y="309"/>
                    <a:pt x="48" y="309"/>
                  </a:cubicBezTo>
                  <a:cubicBezTo>
                    <a:pt x="51" y="309"/>
                    <a:pt x="54" y="309"/>
                    <a:pt x="57" y="307"/>
                  </a:cubicBezTo>
                  <a:cubicBezTo>
                    <a:pt x="145" y="276"/>
                    <a:pt x="261" y="262"/>
                    <a:pt x="349" y="233"/>
                  </a:cubicBezTo>
                  <a:cubicBezTo>
                    <a:pt x="398" y="214"/>
                    <a:pt x="442" y="206"/>
                    <a:pt x="484" y="206"/>
                  </a:cubicBezTo>
                  <a:cubicBezTo>
                    <a:pt x="602" y="206"/>
                    <a:pt x="695" y="274"/>
                    <a:pt x="802" y="350"/>
                  </a:cubicBezTo>
                  <a:cubicBezTo>
                    <a:pt x="897" y="411"/>
                    <a:pt x="1001" y="447"/>
                    <a:pt x="1098" y="447"/>
                  </a:cubicBezTo>
                  <a:cubicBezTo>
                    <a:pt x="1213" y="447"/>
                    <a:pt x="1319" y="396"/>
                    <a:pt x="1390" y="276"/>
                  </a:cubicBezTo>
                  <a:cubicBezTo>
                    <a:pt x="1416" y="237"/>
                    <a:pt x="1382" y="172"/>
                    <a:pt x="1331" y="172"/>
                  </a:cubicBezTo>
                  <a:cubicBezTo>
                    <a:pt x="1326" y="172"/>
                    <a:pt x="1321" y="172"/>
                    <a:pt x="1316" y="174"/>
                  </a:cubicBezTo>
                  <a:cubicBezTo>
                    <a:pt x="1229" y="213"/>
                    <a:pt x="1163" y="240"/>
                    <a:pt x="1096" y="240"/>
                  </a:cubicBezTo>
                  <a:cubicBezTo>
                    <a:pt x="1039" y="240"/>
                    <a:pt x="981" y="221"/>
                    <a:pt x="908" y="174"/>
                  </a:cubicBezTo>
                  <a:cubicBezTo>
                    <a:pt x="802" y="100"/>
                    <a:pt x="700" y="43"/>
                    <a:pt x="570" y="12"/>
                  </a:cubicBezTo>
                  <a:cubicBezTo>
                    <a:pt x="542" y="4"/>
                    <a:pt x="514" y="1"/>
                    <a:pt x="485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0" name="Google Shape;290;p44"/>
            <p:cNvSpPr/>
            <p:nvPr/>
          </p:nvSpPr>
          <p:spPr>
            <a:xfrm>
              <a:off x="6927250" y="1344625"/>
              <a:ext cx="38550" cy="10075"/>
            </a:xfrm>
            <a:custGeom>
              <a:avLst/>
              <a:gdLst/>
              <a:ahLst/>
              <a:cxnLst/>
              <a:rect l="l" t="t" r="r" b="b"/>
              <a:pathLst>
                <a:path w="1542" h="403" extrusionOk="0">
                  <a:moveTo>
                    <a:pt x="980" y="0"/>
                  </a:moveTo>
                  <a:cubicBezTo>
                    <a:pt x="947" y="0"/>
                    <a:pt x="913" y="22"/>
                    <a:pt x="894" y="47"/>
                  </a:cubicBezTo>
                  <a:cubicBezTo>
                    <a:pt x="810" y="164"/>
                    <a:pt x="755" y="204"/>
                    <a:pt x="700" y="204"/>
                  </a:cubicBezTo>
                  <a:cubicBezTo>
                    <a:pt x="632" y="204"/>
                    <a:pt x="564" y="142"/>
                    <a:pt x="441" y="93"/>
                  </a:cubicBezTo>
                  <a:cubicBezTo>
                    <a:pt x="415" y="83"/>
                    <a:pt x="386" y="79"/>
                    <a:pt x="354" y="79"/>
                  </a:cubicBezTo>
                  <a:cubicBezTo>
                    <a:pt x="240" y="79"/>
                    <a:pt x="98" y="134"/>
                    <a:pt x="29" y="181"/>
                  </a:cubicBezTo>
                  <a:cubicBezTo>
                    <a:pt x="1" y="195"/>
                    <a:pt x="15" y="237"/>
                    <a:pt x="47" y="237"/>
                  </a:cubicBezTo>
                  <a:cubicBezTo>
                    <a:pt x="115" y="222"/>
                    <a:pt x="200" y="203"/>
                    <a:pt x="280" y="203"/>
                  </a:cubicBezTo>
                  <a:cubicBezTo>
                    <a:pt x="352" y="203"/>
                    <a:pt x="420" y="219"/>
                    <a:pt x="469" y="269"/>
                  </a:cubicBezTo>
                  <a:cubicBezTo>
                    <a:pt x="514" y="311"/>
                    <a:pt x="557" y="357"/>
                    <a:pt x="616" y="385"/>
                  </a:cubicBezTo>
                  <a:cubicBezTo>
                    <a:pt x="646" y="397"/>
                    <a:pt x="675" y="402"/>
                    <a:pt x="703" y="402"/>
                  </a:cubicBezTo>
                  <a:cubicBezTo>
                    <a:pt x="814" y="402"/>
                    <a:pt x="912" y="316"/>
                    <a:pt x="982" y="223"/>
                  </a:cubicBezTo>
                  <a:cubicBezTo>
                    <a:pt x="1075" y="294"/>
                    <a:pt x="1187" y="344"/>
                    <a:pt x="1306" y="344"/>
                  </a:cubicBezTo>
                  <a:cubicBezTo>
                    <a:pt x="1359" y="344"/>
                    <a:pt x="1413" y="334"/>
                    <a:pt x="1468" y="311"/>
                  </a:cubicBezTo>
                  <a:cubicBezTo>
                    <a:pt x="1542" y="283"/>
                    <a:pt x="1542" y="149"/>
                    <a:pt x="1454" y="149"/>
                  </a:cubicBezTo>
                  <a:cubicBezTo>
                    <a:pt x="1419" y="152"/>
                    <a:pt x="1386" y="154"/>
                    <a:pt x="1355" y="154"/>
                  </a:cubicBezTo>
                  <a:cubicBezTo>
                    <a:pt x="1230" y="154"/>
                    <a:pt x="1135" y="126"/>
                    <a:pt x="1042" y="33"/>
                  </a:cubicBezTo>
                  <a:cubicBezTo>
                    <a:pt x="1024" y="9"/>
                    <a:pt x="1002" y="0"/>
                    <a:pt x="980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1" name="Google Shape;291;p44"/>
            <p:cNvSpPr/>
            <p:nvPr/>
          </p:nvSpPr>
          <p:spPr>
            <a:xfrm>
              <a:off x="6827425" y="1184350"/>
              <a:ext cx="62700" cy="21575"/>
            </a:xfrm>
            <a:custGeom>
              <a:avLst/>
              <a:gdLst/>
              <a:ahLst/>
              <a:cxnLst/>
              <a:rect l="l" t="t" r="r" b="b"/>
              <a:pathLst>
                <a:path w="2508" h="863" extrusionOk="0">
                  <a:moveTo>
                    <a:pt x="950" y="0"/>
                  </a:moveTo>
                  <a:cubicBezTo>
                    <a:pt x="938" y="0"/>
                    <a:pt x="926" y="3"/>
                    <a:pt x="916" y="11"/>
                  </a:cubicBezTo>
                  <a:cubicBezTo>
                    <a:pt x="749" y="110"/>
                    <a:pt x="513" y="287"/>
                    <a:pt x="293" y="287"/>
                  </a:cubicBezTo>
                  <a:cubicBezTo>
                    <a:pt x="225" y="287"/>
                    <a:pt x="159" y="270"/>
                    <a:pt x="96" y="229"/>
                  </a:cubicBezTo>
                  <a:cubicBezTo>
                    <a:pt x="90" y="225"/>
                    <a:pt x="84" y="223"/>
                    <a:pt x="78" y="223"/>
                  </a:cubicBezTo>
                  <a:cubicBezTo>
                    <a:pt x="37" y="223"/>
                    <a:pt x="0" y="294"/>
                    <a:pt x="37" y="331"/>
                  </a:cubicBezTo>
                  <a:cubicBezTo>
                    <a:pt x="127" y="416"/>
                    <a:pt x="225" y="449"/>
                    <a:pt x="325" y="449"/>
                  </a:cubicBezTo>
                  <a:cubicBezTo>
                    <a:pt x="502" y="449"/>
                    <a:pt x="688" y="346"/>
                    <a:pt x="856" y="243"/>
                  </a:cubicBezTo>
                  <a:cubicBezTo>
                    <a:pt x="874" y="478"/>
                    <a:pt x="1064" y="566"/>
                    <a:pt x="1356" y="580"/>
                  </a:cubicBezTo>
                  <a:cubicBezTo>
                    <a:pt x="1503" y="594"/>
                    <a:pt x="1634" y="626"/>
                    <a:pt x="1781" y="654"/>
                  </a:cubicBezTo>
                  <a:cubicBezTo>
                    <a:pt x="1929" y="682"/>
                    <a:pt x="1943" y="742"/>
                    <a:pt x="2059" y="816"/>
                  </a:cubicBezTo>
                  <a:cubicBezTo>
                    <a:pt x="2114" y="848"/>
                    <a:pt x="2164" y="863"/>
                    <a:pt x="2211" y="863"/>
                  </a:cubicBezTo>
                  <a:cubicBezTo>
                    <a:pt x="2292" y="863"/>
                    <a:pt x="2366" y="821"/>
                    <a:pt x="2439" y="756"/>
                  </a:cubicBezTo>
                  <a:cubicBezTo>
                    <a:pt x="2507" y="704"/>
                    <a:pt x="2449" y="610"/>
                    <a:pt x="2385" y="610"/>
                  </a:cubicBezTo>
                  <a:cubicBezTo>
                    <a:pt x="2379" y="610"/>
                    <a:pt x="2374" y="611"/>
                    <a:pt x="2369" y="612"/>
                  </a:cubicBezTo>
                  <a:cubicBezTo>
                    <a:pt x="2323" y="625"/>
                    <a:pt x="2286" y="631"/>
                    <a:pt x="2254" y="631"/>
                  </a:cubicBezTo>
                  <a:cubicBezTo>
                    <a:pt x="2180" y="631"/>
                    <a:pt x="2130" y="599"/>
                    <a:pt x="2059" y="538"/>
                  </a:cubicBezTo>
                  <a:cubicBezTo>
                    <a:pt x="1957" y="464"/>
                    <a:pt x="1855" y="464"/>
                    <a:pt x="1722" y="436"/>
                  </a:cubicBezTo>
                  <a:cubicBezTo>
                    <a:pt x="1605" y="405"/>
                    <a:pt x="1489" y="376"/>
                    <a:pt x="1356" y="376"/>
                  </a:cubicBezTo>
                  <a:cubicBezTo>
                    <a:pt x="1138" y="362"/>
                    <a:pt x="1018" y="331"/>
                    <a:pt x="1032" y="84"/>
                  </a:cubicBezTo>
                  <a:cubicBezTo>
                    <a:pt x="1032" y="38"/>
                    <a:pt x="990" y="0"/>
                    <a:pt x="950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2" name="Google Shape;292;p44"/>
            <p:cNvSpPr/>
            <p:nvPr/>
          </p:nvSpPr>
          <p:spPr>
            <a:xfrm>
              <a:off x="6747975" y="1248825"/>
              <a:ext cx="51150" cy="10800"/>
            </a:xfrm>
            <a:custGeom>
              <a:avLst/>
              <a:gdLst/>
              <a:ahLst/>
              <a:cxnLst/>
              <a:rect l="l" t="t" r="r" b="b"/>
              <a:pathLst>
                <a:path w="2046" h="432" extrusionOk="0">
                  <a:moveTo>
                    <a:pt x="754" y="1"/>
                  </a:moveTo>
                  <a:cubicBezTo>
                    <a:pt x="727" y="1"/>
                    <a:pt x="700" y="12"/>
                    <a:pt x="678" y="38"/>
                  </a:cubicBezTo>
                  <a:cubicBezTo>
                    <a:pt x="594" y="147"/>
                    <a:pt x="498" y="210"/>
                    <a:pt x="404" y="210"/>
                  </a:cubicBezTo>
                  <a:cubicBezTo>
                    <a:pt x="319" y="210"/>
                    <a:pt x="235" y="157"/>
                    <a:pt x="165" y="38"/>
                  </a:cubicBezTo>
                  <a:cubicBezTo>
                    <a:pt x="150" y="14"/>
                    <a:pt x="124" y="3"/>
                    <a:pt x="98" y="3"/>
                  </a:cubicBezTo>
                  <a:cubicBezTo>
                    <a:pt x="50" y="3"/>
                    <a:pt x="0" y="41"/>
                    <a:pt x="21" y="98"/>
                  </a:cubicBezTo>
                  <a:cubicBezTo>
                    <a:pt x="80" y="330"/>
                    <a:pt x="235" y="431"/>
                    <a:pt x="405" y="431"/>
                  </a:cubicBezTo>
                  <a:cubicBezTo>
                    <a:pt x="527" y="431"/>
                    <a:pt x="657" y="380"/>
                    <a:pt x="766" y="288"/>
                  </a:cubicBezTo>
                  <a:cubicBezTo>
                    <a:pt x="865" y="363"/>
                    <a:pt x="970" y="386"/>
                    <a:pt x="1079" y="386"/>
                  </a:cubicBezTo>
                  <a:cubicBezTo>
                    <a:pt x="1247" y="386"/>
                    <a:pt x="1426" y="332"/>
                    <a:pt x="1609" y="332"/>
                  </a:cubicBezTo>
                  <a:cubicBezTo>
                    <a:pt x="1679" y="332"/>
                    <a:pt x="1750" y="340"/>
                    <a:pt x="1822" y="362"/>
                  </a:cubicBezTo>
                  <a:cubicBezTo>
                    <a:pt x="1834" y="366"/>
                    <a:pt x="1846" y="368"/>
                    <a:pt x="1858" y="368"/>
                  </a:cubicBezTo>
                  <a:cubicBezTo>
                    <a:pt x="1972" y="368"/>
                    <a:pt x="2045" y="180"/>
                    <a:pt x="1924" y="126"/>
                  </a:cubicBezTo>
                  <a:cubicBezTo>
                    <a:pt x="1816" y="78"/>
                    <a:pt x="1713" y="55"/>
                    <a:pt x="1607" y="55"/>
                  </a:cubicBezTo>
                  <a:cubicBezTo>
                    <a:pt x="1557" y="55"/>
                    <a:pt x="1507" y="60"/>
                    <a:pt x="1456" y="70"/>
                  </a:cubicBezTo>
                  <a:cubicBezTo>
                    <a:pt x="1329" y="94"/>
                    <a:pt x="1206" y="145"/>
                    <a:pt x="1087" y="145"/>
                  </a:cubicBezTo>
                  <a:cubicBezTo>
                    <a:pt x="1002" y="145"/>
                    <a:pt x="920" y="119"/>
                    <a:pt x="840" y="38"/>
                  </a:cubicBezTo>
                  <a:cubicBezTo>
                    <a:pt x="818" y="15"/>
                    <a:pt x="786" y="1"/>
                    <a:pt x="754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3" name="Google Shape;293;p44"/>
            <p:cNvSpPr/>
            <p:nvPr/>
          </p:nvSpPr>
          <p:spPr>
            <a:xfrm>
              <a:off x="6620975" y="1462300"/>
              <a:ext cx="8450" cy="6625"/>
            </a:xfrm>
            <a:custGeom>
              <a:avLst/>
              <a:gdLst/>
              <a:ahLst/>
              <a:cxnLst/>
              <a:rect l="l" t="t" r="r" b="b"/>
              <a:pathLst>
                <a:path w="338" h="265" extrusionOk="0">
                  <a:moveTo>
                    <a:pt x="176" y="1"/>
                  </a:moveTo>
                  <a:cubicBezTo>
                    <a:pt x="0" y="1"/>
                    <a:pt x="0" y="265"/>
                    <a:pt x="176" y="265"/>
                  </a:cubicBezTo>
                  <a:cubicBezTo>
                    <a:pt x="338" y="265"/>
                    <a:pt x="338" y="1"/>
                    <a:pt x="17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4" name="Google Shape;294;p44"/>
            <p:cNvSpPr/>
            <p:nvPr/>
          </p:nvSpPr>
          <p:spPr>
            <a:xfrm>
              <a:off x="6630475" y="1468900"/>
              <a:ext cx="9175" cy="7325"/>
            </a:xfrm>
            <a:custGeom>
              <a:avLst/>
              <a:gdLst/>
              <a:ahLst/>
              <a:cxnLst/>
              <a:rect l="l" t="t" r="r" b="b"/>
              <a:pathLst>
                <a:path w="367" h="293" extrusionOk="0">
                  <a:moveTo>
                    <a:pt x="190" y="1"/>
                  </a:moveTo>
                  <a:cubicBezTo>
                    <a:pt x="0" y="1"/>
                    <a:pt x="0" y="293"/>
                    <a:pt x="190" y="293"/>
                  </a:cubicBezTo>
                  <a:cubicBezTo>
                    <a:pt x="366" y="293"/>
                    <a:pt x="366" y="1"/>
                    <a:pt x="190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5" name="Google Shape;295;p44"/>
            <p:cNvSpPr/>
            <p:nvPr/>
          </p:nvSpPr>
          <p:spPr>
            <a:xfrm>
              <a:off x="6645150" y="1464150"/>
              <a:ext cx="9175" cy="9175"/>
            </a:xfrm>
            <a:custGeom>
              <a:avLst/>
              <a:gdLst/>
              <a:ahLst/>
              <a:cxnLst/>
              <a:rect l="l" t="t" r="r" b="b"/>
              <a:pathLst>
                <a:path w="367" h="367" extrusionOk="0">
                  <a:moveTo>
                    <a:pt x="191" y="1"/>
                  </a:moveTo>
                  <a:cubicBezTo>
                    <a:pt x="89" y="1"/>
                    <a:pt x="1" y="89"/>
                    <a:pt x="1" y="177"/>
                  </a:cubicBezTo>
                  <a:cubicBezTo>
                    <a:pt x="1" y="279"/>
                    <a:pt x="89" y="367"/>
                    <a:pt x="191" y="367"/>
                  </a:cubicBezTo>
                  <a:cubicBezTo>
                    <a:pt x="279" y="367"/>
                    <a:pt x="366" y="279"/>
                    <a:pt x="366" y="177"/>
                  </a:cubicBezTo>
                  <a:cubicBezTo>
                    <a:pt x="366" y="89"/>
                    <a:pt x="279" y="1"/>
                    <a:pt x="191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6" name="Google Shape;296;p44"/>
            <p:cNvSpPr/>
            <p:nvPr/>
          </p:nvSpPr>
          <p:spPr>
            <a:xfrm>
              <a:off x="6655000" y="1457200"/>
              <a:ext cx="6975" cy="5475"/>
            </a:xfrm>
            <a:custGeom>
              <a:avLst/>
              <a:gdLst/>
              <a:ahLst/>
              <a:cxnLst/>
              <a:rect l="l" t="t" r="r" b="b"/>
              <a:pathLst>
                <a:path w="279" h="219" extrusionOk="0">
                  <a:moveTo>
                    <a:pt x="148" y="1"/>
                  </a:moveTo>
                  <a:cubicBezTo>
                    <a:pt x="1" y="1"/>
                    <a:pt x="1" y="219"/>
                    <a:pt x="148" y="219"/>
                  </a:cubicBezTo>
                  <a:cubicBezTo>
                    <a:pt x="278" y="219"/>
                    <a:pt x="278" y="1"/>
                    <a:pt x="148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7" name="Google Shape;297;p44"/>
            <p:cNvSpPr/>
            <p:nvPr/>
          </p:nvSpPr>
          <p:spPr>
            <a:xfrm>
              <a:off x="6638550" y="1458350"/>
              <a:ext cx="4775" cy="5125"/>
            </a:xfrm>
            <a:custGeom>
              <a:avLst/>
              <a:gdLst/>
              <a:ahLst/>
              <a:cxnLst/>
              <a:rect l="l" t="t" r="r" b="b"/>
              <a:pathLst>
                <a:path w="191" h="205" extrusionOk="0">
                  <a:moveTo>
                    <a:pt x="96" y="1"/>
                  </a:moveTo>
                  <a:cubicBezTo>
                    <a:pt x="89" y="1"/>
                    <a:pt x="82" y="4"/>
                    <a:pt x="75" y="11"/>
                  </a:cubicBezTo>
                  <a:cubicBezTo>
                    <a:pt x="29" y="29"/>
                    <a:pt x="1" y="57"/>
                    <a:pt x="1" y="99"/>
                  </a:cubicBezTo>
                  <a:cubicBezTo>
                    <a:pt x="1" y="159"/>
                    <a:pt x="43" y="205"/>
                    <a:pt x="103" y="205"/>
                  </a:cubicBezTo>
                  <a:cubicBezTo>
                    <a:pt x="145" y="205"/>
                    <a:pt x="191" y="159"/>
                    <a:pt x="191" y="99"/>
                  </a:cubicBezTo>
                  <a:cubicBezTo>
                    <a:pt x="191" y="57"/>
                    <a:pt x="163" y="29"/>
                    <a:pt x="117" y="11"/>
                  </a:cubicBezTo>
                  <a:cubicBezTo>
                    <a:pt x="110" y="4"/>
                    <a:pt x="103" y="1"/>
                    <a:pt x="9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8" name="Google Shape;298;p44"/>
            <p:cNvSpPr/>
            <p:nvPr/>
          </p:nvSpPr>
          <p:spPr>
            <a:xfrm>
              <a:off x="6616225" y="1523950"/>
              <a:ext cx="8025" cy="6825"/>
            </a:xfrm>
            <a:custGeom>
              <a:avLst/>
              <a:gdLst/>
              <a:ahLst/>
              <a:cxnLst/>
              <a:rect l="l" t="t" r="r" b="b"/>
              <a:pathLst>
                <a:path w="321" h="273" extrusionOk="0">
                  <a:moveTo>
                    <a:pt x="152" y="0"/>
                  </a:moveTo>
                  <a:cubicBezTo>
                    <a:pt x="135" y="0"/>
                    <a:pt x="118" y="4"/>
                    <a:pt x="102" y="11"/>
                  </a:cubicBezTo>
                  <a:cubicBezTo>
                    <a:pt x="43" y="43"/>
                    <a:pt x="0" y="71"/>
                    <a:pt x="0" y="131"/>
                  </a:cubicBezTo>
                  <a:cubicBezTo>
                    <a:pt x="0" y="201"/>
                    <a:pt x="43" y="233"/>
                    <a:pt x="102" y="261"/>
                  </a:cubicBezTo>
                  <a:cubicBezTo>
                    <a:pt x="118" y="269"/>
                    <a:pt x="135" y="272"/>
                    <a:pt x="153" y="272"/>
                  </a:cubicBezTo>
                  <a:cubicBezTo>
                    <a:pt x="198" y="272"/>
                    <a:pt x="245" y="249"/>
                    <a:pt x="278" y="219"/>
                  </a:cubicBezTo>
                  <a:cubicBezTo>
                    <a:pt x="320" y="173"/>
                    <a:pt x="320" y="99"/>
                    <a:pt x="278" y="57"/>
                  </a:cubicBezTo>
                  <a:cubicBezTo>
                    <a:pt x="245" y="24"/>
                    <a:pt x="197" y="0"/>
                    <a:pt x="152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9" name="Google Shape;299;p44"/>
            <p:cNvSpPr/>
            <p:nvPr/>
          </p:nvSpPr>
          <p:spPr>
            <a:xfrm>
              <a:off x="6630125" y="1530825"/>
              <a:ext cx="6250" cy="6600"/>
            </a:xfrm>
            <a:custGeom>
              <a:avLst/>
              <a:gdLst/>
              <a:ahLst/>
              <a:cxnLst/>
              <a:rect l="l" t="t" r="r" b="b"/>
              <a:pathLst>
                <a:path w="250" h="264" extrusionOk="0">
                  <a:moveTo>
                    <a:pt x="116" y="0"/>
                  </a:moveTo>
                  <a:cubicBezTo>
                    <a:pt x="42" y="0"/>
                    <a:pt x="0" y="60"/>
                    <a:pt x="0" y="134"/>
                  </a:cubicBezTo>
                  <a:cubicBezTo>
                    <a:pt x="0" y="208"/>
                    <a:pt x="42" y="264"/>
                    <a:pt x="116" y="264"/>
                  </a:cubicBezTo>
                  <a:cubicBezTo>
                    <a:pt x="190" y="264"/>
                    <a:pt x="250" y="208"/>
                    <a:pt x="250" y="134"/>
                  </a:cubicBezTo>
                  <a:cubicBezTo>
                    <a:pt x="250" y="60"/>
                    <a:pt x="190" y="0"/>
                    <a:pt x="116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0" name="Google Shape;300;p44"/>
            <p:cNvSpPr/>
            <p:nvPr/>
          </p:nvSpPr>
          <p:spPr>
            <a:xfrm>
              <a:off x="6634875" y="1519125"/>
              <a:ext cx="6250" cy="6625"/>
            </a:xfrm>
            <a:custGeom>
              <a:avLst/>
              <a:gdLst/>
              <a:ahLst/>
              <a:cxnLst/>
              <a:rect l="l" t="t" r="r" b="b"/>
              <a:pathLst>
                <a:path w="250" h="265" extrusionOk="0">
                  <a:moveTo>
                    <a:pt x="134" y="0"/>
                  </a:moveTo>
                  <a:cubicBezTo>
                    <a:pt x="60" y="0"/>
                    <a:pt x="0" y="60"/>
                    <a:pt x="0" y="130"/>
                  </a:cubicBezTo>
                  <a:cubicBezTo>
                    <a:pt x="0" y="204"/>
                    <a:pt x="60" y="264"/>
                    <a:pt x="134" y="264"/>
                  </a:cubicBezTo>
                  <a:cubicBezTo>
                    <a:pt x="190" y="264"/>
                    <a:pt x="250" y="204"/>
                    <a:pt x="250" y="130"/>
                  </a:cubicBezTo>
                  <a:cubicBezTo>
                    <a:pt x="250" y="60"/>
                    <a:pt x="190" y="0"/>
                    <a:pt x="134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1" name="Google Shape;301;p44"/>
            <p:cNvSpPr/>
            <p:nvPr/>
          </p:nvSpPr>
          <p:spPr>
            <a:xfrm>
              <a:off x="6644350" y="1513225"/>
              <a:ext cx="8825" cy="6625"/>
            </a:xfrm>
            <a:custGeom>
              <a:avLst/>
              <a:gdLst/>
              <a:ahLst/>
              <a:cxnLst/>
              <a:rect l="l" t="t" r="r" b="b"/>
              <a:pathLst>
                <a:path w="353" h="265" extrusionOk="0">
                  <a:moveTo>
                    <a:pt x="177" y="1"/>
                  </a:moveTo>
                  <a:cubicBezTo>
                    <a:pt x="1" y="1"/>
                    <a:pt x="1" y="264"/>
                    <a:pt x="177" y="264"/>
                  </a:cubicBezTo>
                  <a:cubicBezTo>
                    <a:pt x="353" y="264"/>
                    <a:pt x="353" y="1"/>
                    <a:pt x="177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2" name="Google Shape;302;p44"/>
            <p:cNvSpPr/>
            <p:nvPr/>
          </p:nvSpPr>
          <p:spPr>
            <a:xfrm>
              <a:off x="6668975" y="1230775"/>
              <a:ext cx="6975" cy="7225"/>
            </a:xfrm>
            <a:custGeom>
              <a:avLst/>
              <a:gdLst/>
              <a:ahLst/>
              <a:cxnLst/>
              <a:rect l="l" t="t" r="r" b="b"/>
              <a:pathLst>
                <a:path w="279" h="289" extrusionOk="0">
                  <a:moveTo>
                    <a:pt x="131" y="0"/>
                  </a:moveTo>
                  <a:cubicBezTo>
                    <a:pt x="89" y="0"/>
                    <a:pt x="57" y="28"/>
                    <a:pt x="29" y="57"/>
                  </a:cubicBezTo>
                  <a:cubicBezTo>
                    <a:pt x="29" y="74"/>
                    <a:pt x="15" y="102"/>
                    <a:pt x="15" y="116"/>
                  </a:cubicBezTo>
                  <a:cubicBezTo>
                    <a:pt x="15" y="128"/>
                    <a:pt x="15" y="141"/>
                    <a:pt x="6" y="155"/>
                  </a:cubicBezTo>
                  <a:lnTo>
                    <a:pt x="6" y="155"/>
                  </a:lnTo>
                  <a:cubicBezTo>
                    <a:pt x="7" y="149"/>
                    <a:pt x="7" y="145"/>
                    <a:pt x="7" y="145"/>
                  </a:cubicBezTo>
                  <a:lnTo>
                    <a:pt x="7" y="145"/>
                  </a:lnTo>
                  <a:cubicBezTo>
                    <a:pt x="6" y="145"/>
                    <a:pt x="5" y="150"/>
                    <a:pt x="1" y="162"/>
                  </a:cubicBezTo>
                  <a:cubicBezTo>
                    <a:pt x="3" y="160"/>
                    <a:pt x="5" y="157"/>
                    <a:pt x="6" y="155"/>
                  </a:cubicBezTo>
                  <a:lnTo>
                    <a:pt x="6" y="155"/>
                  </a:lnTo>
                  <a:cubicBezTo>
                    <a:pt x="4" y="166"/>
                    <a:pt x="1" y="183"/>
                    <a:pt x="1" y="190"/>
                  </a:cubicBezTo>
                  <a:cubicBezTo>
                    <a:pt x="15" y="218"/>
                    <a:pt x="29" y="264"/>
                    <a:pt x="57" y="278"/>
                  </a:cubicBezTo>
                  <a:cubicBezTo>
                    <a:pt x="73" y="285"/>
                    <a:pt x="91" y="289"/>
                    <a:pt x="112" y="289"/>
                  </a:cubicBezTo>
                  <a:cubicBezTo>
                    <a:pt x="132" y="289"/>
                    <a:pt x="154" y="285"/>
                    <a:pt x="177" y="278"/>
                  </a:cubicBezTo>
                  <a:cubicBezTo>
                    <a:pt x="233" y="232"/>
                    <a:pt x="279" y="130"/>
                    <a:pt x="219" y="57"/>
                  </a:cubicBezTo>
                  <a:cubicBezTo>
                    <a:pt x="205" y="28"/>
                    <a:pt x="177" y="0"/>
                    <a:pt x="131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3" name="Google Shape;303;p44"/>
            <p:cNvSpPr/>
            <p:nvPr/>
          </p:nvSpPr>
          <p:spPr>
            <a:xfrm>
              <a:off x="6667850" y="1242750"/>
              <a:ext cx="8100" cy="8150"/>
            </a:xfrm>
            <a:custGeom>
              <a:avLst/>
              <a:gdLst/>
              <a:ahLst/>
              <a:cxnLst/>
              <a:rect l="l" t="t" r="r" b="b"/>
              <a:pathLst>
                <a:path w="324" h="326" extrusionOk="0">
                  <a:moveTo>
                    <a:pt x="155" y="1"/>
                  </a:moveTo>
                  <a:cubicBezTo>
                    <a:pt x="148" y="1"/>
                    <a:pt x="141" y="1"/>
                    <a:pt x="134" y="3"/>
                  </a:cubicBezTo>
                  <a:cubicBezTo>
                    <a:pt x="74" y="3"/>
                    <a:pt x="28" y="35"/>
                    <a:pt x="14" y="91"/>
                  </a:cubicBezTo>
                  <a:cubicBezTo>
                    <a:pt x="0" y="137"/>
                    <a:pt x="14" y="179"/>
                    <a:pt x="46" y="211"/>
                  </a:cubicBezTo>
                  <a:cubicBezTo>
                    <a:pt x="46" y="239"/>
                    <a:pt x="60" y="267"/>
                    <a:pt x="88" y="281"/>
                  </a:cubicBezTo>
                  <a:cubicBezTo>
                    <a:pt x="111" y="311"/>
                    <a:pt x="144" y="326"/>
                    <a:pt x="177" y="326"/>
                  </a:cubicBezTo>
                  <a:cubicBezTo>
                    <a:pt x="210" y="326"/>
                    <a:pt x="243" y="311"/>
                    <a:pt x="264" y="281"/>
                  </a:cubicBezTo>
                  <a:cubicBezTo>
                    <a:pt x="324" y="225"/>
                    <a:pt x="324" y="151"/>
                    <a:pt x="278" y="91"/>
                  </a:cubicBezTo>
                  <a:cubicBezTo>
                    <a:pt x="266" y="42"/>
                    <a:pt x="207" y="1"/>
                    <a:pt x="155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4" name="Google Shape;304;p44"/>
            <p:cNvSpPr/>
            <p:nvPr/>
          </p:nvSpPr>
          <p:spPr>
            <a:xfrm>
              <a:off x="6672500" y="1257825"/>
              <a:ext cx="8900" cy="6650"/>
            </a:xfrm>
            <a:custGeom>
              <a:avLst/>
              <a:gdLst/>
              <a:ahLst/>
              <a:cxnLst/>
              <a:rect l="l" t="t" r="r" b="b"/>
              <a:pathLst>
                <a:path w="356" h="266" extrusionOk="0">
                  <a:moveTo>
                    <a:pt x="151" y="1"/>
                  </a:moveTo>
                  <a:cubicBezTo>
                    <a:pt x="81" y="1"/>
                    <a:pt x="1" y="92"/>
                    <a:pt x="50" y="163"/>
                  </a:cubicBezTo>
                  <a:cubicBezTo>
                    <a:pt x="78" y="192"/>
                    <a:pt x="92" y="223"/>
                    <a:pt x="124" y="237"/>
                  </a:cubicBezTo>
                  <a:cubicBezTo>
                    <a:pt x="166" y="265"/>
                    <a:pt x="194" y="265"/>
                    <a:pt x="240" y="265"/>
                  </a:cubicBezTo>
                  <a:cubicBezTo>
                    <a:pt x="356" y="237"/>
                    <a:pt x="356" y="61"/>
                    <a:pt x="240" y="47"/>
                  </a:cubicBezTo>
                  <a:lnTo>
                    <a:pt x="226" y="30"/>
                  </a:lnTo>
                  <a:cubicBezTo>
                    <a:pt x="212" y="30"/>
                    <a:pt x="212" y="30"/>
                    <a:pt x="194" y="16"/>
                  </a:cubicBezTo>
                  <a:cubicBezTo>
                    <a:pt x="181" y="5"/>
                    <a:pt x="166" y="1"/>
                    <a:pt x="151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5" name="Google Shape;305;p44"/>
            <p:cNvSpPr/>
            <p:nvPr/>
          </p:nvSpPr>
          <p:spPr>
            <a:xfrm>
              <a:off x="6686575" y="1264225"/>
              <a:ext cx="5825" cy="5475"/>
            </a:xfrm>
            <a:custGeom>
              <a:avLst/>
              <a:gdLst/>
              <a:ahLst/>
              <a:cxnLst/>
              <a:rect l="l" t="t" r="r" b="b"/>
              <a:pathLst>
                <a:path w="233" h="219" extrusionOk="0">
                  <a:moveTo>
                    <a:pt x="140" y="1"/>
                  </a:moveTo>
                  <a:cubicBezTo>
                    <a:pt x="127" y="1"/>
                    <a:pt x="114" y="4"/>
                    <a:pt x="102" y="9"/>
                  </a:cubicBezTo>
                  <a:lnTo>
                    <a:pt x="88" y="9"/>
                  </a:lnTo>
                  <a:cubicBezTo>
                    <a:pt x="57" y="9"/>
                    <a:pt x="14" y="24"/>
                    <a:pt x="14" y="69"/>
                  </a:cubicBezTo>
                  <a:lnTo>
                    <a:pt x="0" y="83"/>
                  </a:lnTo>
                  <a:cubicBezTo>
                    <a:pt x="0" y="111"/>
                    <a:pt x="0" y="143"/>
                    <a:pt x="14" y="157"/>
                  </a:cubicBezTo>
                  <a:cubicBezTo>
                    <a:pt x="26" y="191"/>
                    <a:pt x="55" y="218"/>
                    <a:pt x="91" y="218"/>
                  </a:cubicBezTo>
                  <a:cubicBezTo>
                    <a:pt x="99" y="218"/>
                    <a:pt x="108" y="217"/>
                    <a:pt x="116" y="214"/>
                  </a:cubicBezTo>
                  <a:cubicBezTo>
                    <a:pt x="176" y="214"/>
                    <a:pt x="233" y="171"/>
                    <a:pt x="233" y="97"/>
                  </a:cubicBezTo>
                  <a:cubicBezTo>
                    <a:pt x="233" y="39"/>
                    <a:pt x="187" y="1"/>
                    <a:pt x="140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6" name="Google Shape;306;p44"/>
            <p:cNvSpPr/>
            <p:nvPr/>
          </p:nvSpPr>
          <p:spPr>
            <a:xfrm>
              <a:off x="6683225" y="1248350"/>
              <a:ext cx="5125" cy="5825"/>
            </a:xfrm>
            <a:custGeom>
              <a:avLst/>
              <a:gdLst/>
              <a:ahLst/>
              <a:cxnLst/>
              <a:rect l="l" t="t" r="r" b="b"/>
              <a:pathLst>
                <a:path w="205" h="233" extrusionOk="0">
                  <a:moveTo>
                    <a:pt x="103" y="1"/>
                  </a:moveTo>
                  <a:cubicBezTo>
                    <a:pt x="46" y="1"/>
                    <a:pt x="15" y="43"/>
                    <a:pt x="15" y="103"/>
                  </a:cubicBezTo>
                  <a:lnTo>
                    <a:pt x="1" y="131"/>
                  </a:lnTo>
                  <a:cubicBezTo>
                    <a:pt x="1" y="191"/>
                    <a:pt x="61" y="233"/>
                    <a:pt x="103" y="233"/>
                  </a:cubicBezTo>
                  <a:cubicBezTo>
                    <a:pt x="163" y="233"/>
                    <a:pt x="205" y="191"/>
                    <a:pt x="205" y="131"/>
                  </a:cubicBezTo>
                  <a:lnTo>
                    <a:pt x="205" y="103"/>
                  </a:lnTo>
                  <a:cubicBezTo>
                    <a:pt x="205" y="43"/>
                    <a:pt x="163" y="1"/>
                    <a:pt x="103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7" name="Google Shape;307;p44"/>
            <p:cNvSpPr/>
            <p:nvPr/>
          </p:nvSpPr>
          <p:spPr>
            <a:xfrm>
              <a:off x="6926550" y="1359675"/>
              <a:ext cx="7325" cy="8050"/>
            </a:xfrm>
            <a:custGeom>
              <a:avLst/>
              <a:gdLst/>
              <a:ahLst/>
              <a:cxnLst/>
              <a:rect l="l" t="t" r="r" b="b"/>
              <a:pathLst>
                <a:path w="293" h="322" extrusionOk="0">
                  <a:moveTo>
                    <a:pt x="145" y="1"/>
                  </a:moveTo>
                  <a:cubicBezTo>
                    <a:pt x="57" y="1"/>
                    <a:pt x="15" y="61"/>
                    <a:pt x="1" y="135"/>
                  </a:cubicBezTo>
                  <a:cubicBezTo>
                    <a:pt x="1" y="209"/>
                    <a:pt x="29" y="265"/>
                    <a:pt x="89" y="311"/>
                  </a:cubicBezTo>
                  <a:cubicBezTo>
                    <a:pt x="103" y="318"/>
                    <a:pt x="121" y="321"/>
                    <a:pt x="140" y="321"/>
                  </a:cubicBezTo>
                  <a:cubicBezTo>
                    <a:pt x="158" y="321"/>
                    <a:pt x="177" y="318"/>
                    <a:pt x="191" y="311"/>
                  </a:cubicBezTo>
                  <a:cubicBezTo>
                    <a:pt x="250" y="265"/>
                    <a:pt x="293" y="209"/>
                    <a:pt x="279" y="135"/>
                  </a:cubicBezTo>
                  <a:cubicBezTo>
                    <a:pt x="279" y="61"/>
                    <a:pt x="219" y="1"/>
                    <a:pt x="145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8" name="Google Shape;308;p44"/>
            <p:cNvSpPr/>
            <p:nvPr/>
          </p:nvSpPr>
          <p:spPr>
            <a:xfrm>
              <a:off x="6935700" y="1374575"/>
              <a:ext cx="6625" cy="5500"/>
            </a:xfrm>
            <a:custGeom>
              <a:avLst/>
              <a:gdLst/>
              <a:ahLst/>
              <a:cxnLst/>
              <a:rect l="l" t="t" r="r" b="b"/>
              <a:pathLst>
                <a:path w="265" h="220" extrusionOk="0">
                  <a:moveTo>
                    <a:pt x="126" y="1"/>
                  </a:moveTo>
                  <a:cubicBezTo>
                    <a:pt x="113" y="1"/>
                    <a:pt x="101" y="2"/>
                    <a:pt x="88" y="6"/>
                  </a:cubicBezTo>
                  <a:cubicBezTo>
                    <a:pt x="29" y="21"/>
                    <a:pt x="1" y="80"/>
                    <a:pt x="1" y="126"/>
                  </a:cubicBezTo>
                  <a:cubicBezTo>
                    <a:pt x="1" y="168"/>
                    <a:pt x="29" y="196"/>
                    <a:pt x="74" y="214"/>
                  </a:cubicBezTo>
                  <a:cubicBezTo>
                    <a:pt x="82" y="218"/>
                    <a:pt x="90" y="219"/>
                    <a:pt x="99" y="219"/>
                  </a:cubicBezTo>
                  <a:cubicBezTo>
                    <a:pt x="124" y="219"/>
                    <a:pt x="152" y="206"/>
                    <a:pt x="162" y="182"/>
                  </a:cubicBezTo>
                  <a:cubicBezTo>
                    <a:pt x="176" y="168"/>
                    <a:pt x="190" y="168"/>
                    <a:pt x="205" y="168"/>
                  </a:cubicBezTo>
                  <a:cubicBezTo>
                    <a:pt x="264" y="140"/>
                    <a:pt x="264" y="52"/>
                    <a:pt x="205" y="21"/>
                  </a:cubicBezTo>
                  <a:cubicBezTo>
                    <a:pt x="185" y="11"/>
                    <a:pt x="156" y="1"/>
                    <a:pt x="12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9" name="Google Shape;309;p44"/>
            <p:cNvSpPr/>
            <p:nvPr/>
          </p:nvSpPr>
          <p:spPr>
            <a:xfrm>
              <a:off x="6946700" y="1379350"/>
              <a:ext cx="6625" cy="5250"/>
            </a:xfrm>
            <a:custGeom>
              <a:avLst/>
              <a:gdLst/>
              <a:ahLst/>
              <a:cxnLst/>
              <a:rect l="l" t="t" r="r" b="b"/>
              <a:pathLst>
                <a:path w="265" h="210" extrusionOk="0">
                  <a:moveTo>
                    <a:pt x="157" y="0"/>
                  </a:moveTo>
                  <a:cubicBezTo>
                    <a:pt x="88" y="0"/>
                    <a:pt x="45" y="73"/>
                    <a:pt x="60" y="125"/>
                  </a:cubicBezTo>
                  <a:lnTo>
                    <a:pt x="60" y="139"/>
                  </a:lnTo>
                  <a:lnTo>
                    <a:pt x="42" y="139"/>
                  </a:lnTo>
                  <a:cubicBezTo>
                    <a:pt x="0" y="153"/>
                    <a:pt x="0" y="199"/>
                    <a:pt x="42" y="199"/>
                  </a:cubicBezTo>
                  <a:lnTo>
                    <a:pt x="102" y="199"/>
                  </a:lnTo>
                  <a:cubicBezTo>
                    <a:pt x="109" y="206"/>
                    <a:pt x="124" y="209"/>
                    <a:pt x="139" y="209"/>
                  </a:cubicBezTo>
                  <a:cubicBezTo>
                    <a:pt x="154" y="209"/>
                    <a:pt x="169" y="206"/>
                    <a:pt x="176" y="199"/>
                  </a:cubicBezTo>
                  <a:cubicBezTo>
                    <a:pt x="218" y="181"/>
                    <a:pt x="250" y="167"/>
                    <a:pt x="250" y="125"/>
                  </a:cubicBezTo>
                  <a:cubicBezTo>
                    <a:pt x="264" y="79"/>
                    <a:pt x="236" y="23"/>
                    <a:pt x="190" y="5"/>
                  </a:cubicBezTo>
                  <a:cubicBezTo>
                    <a:pt x="179" y="2"/>
                    <a:pt x="167" y="0"/>
                    <a:pt x="157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0" name="Google Shape;310;p44"/>
            <p:cNvSpPr/>
            <p:nvPr/>
          </p:nvSpPr>
          <p:spPr>
            <a:xfrm>
              <a:off x="6942300" y="1366725"/>
              <a:ext cx="8825" cy="6625"/>
            </a:xfrm>
            <a:custGeom>
              <a:avLst/>
              <a:gdLst/>
              <a:ahLst/>
              <a:cxnLst/>
              <a:rect l="l" t="t" r="r" b="b"/>
              <a:pathLst>
                <a:path w="353" h="265" extrusionOk="0">
                  <a:moveTo>
                    <a:pt x="176" y="0"/>
                  </a:moveTo>
                  <a:cubicBezTo>
                    <a:pt x="0" y="0"/>
                    <a:pt x="0" y="264"/>
                    <a:pt x="176" y="264"/>
                  </a:cubicBezTo>
                  <a:cubicBezTo>
                    <a:pt x="352" y="26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1" name="Google Shape;311;p44"/>
            <p:cNvSpPr/>
            <p:nvPr/>
          </p:nvSpPr>
          <p:spPr>
            <a:xfrm>
              <a:off x="6958025" y="1364525"/>
              <a:ext cx="6975" cy="5475"/>
            </a:xfrm>
            <a:custGeom>
              <a:avLst/>
              <a:gdLst/>
              <a:ahLst/>
              <a:cxnLst/>
              <a:rect l="l" t="t" r="r" b="b"/>
              <a:pathLst>
                <a:path w="279" h="219" extrusionOk="0">
                  <a:moveTo>
                    <a:pt x="135" y="0"/>
                  </a:moveTo>
                  <a:cubicBezTo>
                    <a:pt x="1" y="0"/>
                    <a:pt x="1" y="219"/>
                    <a:pt x="135" y="219"/>
                  </a:cubicBezTo>
                  <a:cubicBezTo>
                    <a:pt x="279" y="219"/>
                    <a:pt x="279" y="0"/>
                    <a:pt x="135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2" name="Google Shape;312;p44"/>
            <p:cNvSpPr/>
            <p:nvPr/>
          </p:nvSpPr>
          <p:spPr>
            <a:xfrm>
              <a:off x="6967175" y="1361175"/>
              <a:ext cx="9975" cy="9525"/>
            </a:xfrm>
            <a:custGeom>
              <a:avLst/>
              <a:gdLst/>
              <a:ahLst/>
              <a:cxnLst/>
              <a:rect l="l" t="t" r="r" b="b"/>
              <a:pathLst>
                <a:path w="399" h="381" extrusionOk="0">
                  <a:moveTo>
                    <a:pt x="208" y="1"/>
                  </a:moveTo>
                  <a:cubicBezTo>
                    <a:pt x="89" y="1"/>
                    <a:pt x="1" y="89"/>
                    <a:pt x="1" y="191"/>
                  </a:cubicBezTo>
                  <a:cubicBezTo>
                    <a:pt x="1" y="310"/>
                    <a:pt x="89" y="381"/>
                    <a:pt x="208" y="381"/>
                  </a:cubicBezTo>
                  <a:cubicBezTo>
                    <a:pt x="310" y="381"/>
                    <a:pt x="398" y="310"/>
                    <a:pt x="398" y="191"/>
                  </a:cubicBezTo>
                  <a:cubicBezTo>
                    <a:pt x="398" y="89"/>
                    <a:pt x="310" y="1"/>
                    <a:pt x="208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3" name="Google Shape;313;p44"/>
            <p:cNvSpPr/>
            <p:nvPr/>
          </p:nvSpPr>
          <p:spPr>
            <a:xfrm>
              <a:off x="6981525" y="1364875"/>
              <a:ext cx="8450" cy="6625"/>
            </a:xfrm>
            <a:custGeom>
              <a:avLst/>
              <a:gdLst/>
              <a:ahLst/>
              <a:cxnLst/>
              <a:rect l="l" t="t" r="r" b="b"/>
              <a:pathLst>
                <a:path w="338" h="265" extrusionOk="0">
                  <a:moveTo>
                    <a:pt x="176" y="1"/>
                  </a:moveTo>
                  <a:cubicBezTo>
                    <a:pt x="0" y="1"/>
                    <a:pt x="0" y="264"/>
                    <a:pt x="176" y="264"/>
                  </a:cubicBezTo>
                  <a:cubicBezTo>
                    <a:pt x="338" y="264"/>
                    <a:pt x="338" y="1"/>
                    <a:pt x="17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4" name="Google Shape;314;p44"/>
            <p:cNvSpPr/>
            <p:nvPr/>
          </p:nvSpPr>
          <p:spPr>
            <a:xfrm>
              <a:off x="6980025" y="1363725"/>
              <a:ext cx="11375" cy="8825"/>
            </a:xfrm>
            <a:custGeom>
              <a:avLst/>
              <a:gdLst/>
              <a:ahLst/>
              <a:cxnLst/>
              <a:rect l="l" t="t" r="r" b="b"/>
              <a:pathLst>
                <a:path w="455" h="353" extrusionOk="0">
                  <a:moveTo>
                    <a:pt x="236" y="1"/>
                  </a:moveTo>
                  <a:cubicBezTo>
                    <a:pt x="0" y="1"/>
                    <a:pt x="0" y="353"/>
                    <a:pt x="236" y="353"/>
                  </a:cubicBezTo>
                  <a:cubicBezTo>
                    <a:pt x="454" y="353"/>
                    <a:pt x="454" y="1"/>
                    <a:pt x="23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5" name="Google Shape;315;p44"/>
            <p:cNvSpPr/>
            <p:nvPr/>
          </p:nvSpPr>
          <p:spPr>
            <a:xfrm>
              <a:off x="6912575" y="1496000"/>
              <a:ext cx="9600" cy="9950"/>
            </a:xfrm>
            <a:custGeom>
              <a:avLst/>
              <a:gdLst/>
              <a:ahLst/>
              <a:cxnLst/>
              <a:rect l="l" t="t" r="r" b="b"/>
              <a:pathLst>
                <a:path w="384" h="398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10"/>
                    <a:pt x="88" y="398"/>
                    <a:pt x="194" y="398"/>
                  </a:cubicBezTo>
                  <a:cubicBezTo>
                    <a:pt x="296" y="398"/>
                    <a:pt x="384" y="310"/>
                    <a:pt x="384" y="194"/>
                  </a:cubicBezTo>
                  <a:cubicBezTo>
                    <a:pt x="384" y="88"/>
                    <a:pt x="296" y="0"/>
                    <a:pt x="194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6" name="Google Shape;316;p44"/>
            <p:cNvSpPr/>
            <p:nvPr/>
          </p:nvSpPr>
          <p:spPr>
            <a:xfrm>
              <a:off x="6927600" y="1499550"/>
              <a:ext cx="9625" cy="8725"/>
            </a:xfrm>
            <a:custGeom>
              <a:avLst/>
              <a:gdLst/>
              <a:ahLst/>
              <a:cxnLst/>
              <a:rect l="l" t="t" r="r" b="b"/>
              <a:pathLst>
                <a:path w="385" h="349" extrusionOk="0">
                  <a:moveTo>
                    <a:pt x="183" y="1"/>
                  </a:moveTo>
                  <a:cubicBezTo>
                    <a:pt x="92" y="1"/>
                    <a:pt x="1" y="79"/>
                    <a:pt x="1" y="168"/>
                  </a:cubicBezTo>
                  <a:cubicBezTo>
                    <a:pt x="1" y="269"/>
                    <a:pt x="92" y="349"/>
                    <a:pt x="183" y="349"/>
                  </a:cubicBezTo>
                  <a:cubicBezTo>
                    <a:pt x="196" y="349"/>
                    <a:pt x="210" y="347"/>
                    <a:pt x="223" y="344"/>
                  </a:cubicBezTo>
                  <a:cubicBezTo>
                    <a:pt x="265" y="329"/>
                    <a:pt x="296" y="315"/>
                    <a:pt x="325" y="298"/>
                  </a:cubicBezTo>
                  <a:cubicBezTo>
                    <a:pt x="384" y="242"/>
                    <a:pt x="384" y="108"/>
                    <a:pt x="325" y="52"/>
                  </a:cubicBezTo>
                  <a:cubicBezTo>
                    <a:pt x="296" y="34"/>
                    <a:pt x="265" y="20"/>
                    <a:pt x="223" y="6"/>
                  </a:cubicBezTo>
                  <a:cubicBezTo>
                    <a:pt x="209" y="2"/>
                    <a:pt x="196" y="1"/>
                    <a:pt x="183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7" name="Google Shape;317;p44"/>
            <p:cNvSpPr/>
            <p:nvPr/>
          </p:nvSpPr>
          <p:spPr>
            <a:xfrm>
              <a:off x="6941600" y="1512175"/>
              <a:ext cx="6600" cy="6625"/>
            </a:xfrm>
            <a:custGeom>
              <a:avLst/>
              <a:gdLst/>
              <a:ahLst/>
              <a:cxnLst/>
              <a:rect l="l" t="t" r="r" b="b"/>
              <a:pathLst>
                <a:path w="264" h="265" extrusionOk="0">
                  <a:moveTo>
                    <a:pt x="130" y="0"/>
                  </a:moveTo>
                  <a:cubicBezTo>
                    <a:pt x="56" y="0"/>
                    <a:pt x="0" y="74"/>
                    <a:pt x="0" y="131"/>
                  </a:cubicBezTo>
                  <a:cubicBezTo>
                    <a:pt x="0" y="204"/>
                    <a:pt x="56" y="264"/>
                    <a:pt x="130" y="264"/>
                  </a:cubicBezTo>
                  <a:cubicBezTo>
                    <a:pt x="204" y="264"/>
                    <a:pt x="264" y="204"/>
                    <a:pt x="264" y="131"/>
                  </a:cubicBezTo>
                  <a:cubicBezTo>
                    <a:pt x="264" y="74"/>
                    <a:pt x="204" y="0"/>
                    <a:pt x="130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8" name="Google Shape;318;p44"/>
            <p:cNvSpPr/>
            <p:nvPr/>
          </p:nvSpPr>
          <p:spPr>
            <a:xfrm>
              <a:off x="6925775" y="1512175"/>
              <a:ext cx="6600" cy="5125"/>
            </a:xfrm>
            <a:custGeom>
              <a:avLst/>
              <a:gdLst/>
              <a:ahLst/>
              <a:cxnLst/>
              <a:rect l="l" t="t" r="r" b="b"/>
              <a:pathLst>
                <a:path w="264" h="205" extrusionOk="0">
                  <a:moveTo>
                    <a:pt x="134" y="0"/>
                  </a:moveTo>
                  <a:cubicBezTo>
                    <a:pt x="0" y="0"/>
                    <a:pt x="0" y="204"/>
                    <a:pt x="134" y="204"/>
                  </a:cubicBezTo>
                  <a:cubicBezTo>
                    <a:pt x="264" y="204"/>
                    <a:pt x="264" y="0"/>
                    <a:pt x="134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9" name="Google Shape;319;p44"/>
            <p:cNvSpPr/>
            <p:nvPr/>
          </p:nvSpPr>
          <p:spPr>
            <a:xfrm>
              <a:off x="6937900" y="1529400"/>
              <a:ext cx="9875" cy="7675"/>
            </a:xfrm>
            <a:custGeom>
              <a:avLst/>
              <a:gdLst/>
              <a:ahLst/>
              <a:cxnLst/>
              <a:rect l="l" t="t" r="r" b="b"/>
              <a:pathLst>
                <a:path w="395" h="307" extrusionOk="0">
                  <a:moveTo>
                    <a:pt x="204" y="1"/>
                  </a:moveTo>
                  <a:cubicBezTo>
                    <a:pt x="0" y="1"/>
                    <a:pt x="0" y="307"/>
                    <a:pt x="204" y="307"/>
                  </a:cubicBezTo>
                  <a:cubicBezTo>
                    <a:pt x="394" y="307"/>
                    <a:pt x="394" y="1"/>
                    <a:pt x="204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0" name="Google Shape;320;p44"/>
            <p:cNvSpPr/>
            <p:nvPr/>
          </p:nvSpPr>
          <p:spPr>
            <a:xfrm>
              <a:off x="6930950" y="1520975"/>
              <a:ext cx="6275" cy="4775"/>
            </a:xfrm>
            <a:custGeom>
              <a:avLst/>
              <a:gdLst/>
              <a:ahLst/>
              <a:cxnLst/>
              <a:rect l="l" t="t" r="r" b="b"/>
              <a:pathLst>
                <a:path w="251" h="191" extrusionOk="0">
                  <a:moveTo>
                    <a:pt x="131" y="0"/>
                  </a:moveTo>
                  <a:cubicBezTo>
                    <a:pt x="1" y="0"/>
                    <a:pt x="1" y="190"/>
                    <a:pt x="131" y="190"/>
                  </a:cubicBezTo>
                  <a:cubicBezTo>
                    <a:pt x="250" y="190"/>
                    <a:pt x="250" y="0"/>
                    <a:pt x="131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1" name="Google Shape;321;p44"/>
            <p:cNvSpPr/>
            <p:nvPr/>
          </p:nvSpPr>
          <p:spPr>
            <a:xfrm>
              <a:off x="6925050" y="1538900"/>
              <a:ext cx="10325" cy="8125"/>
            </a:xfrm>
            <a:custGeom>
              <a:avLst/>
              <a:gdLst/>
              <a:ahLst/>
              <a:cxnLst/>
              <a:rect l="l" t="t" r="r" b="b"/>
              <a:pathLst>
                <a:path w="413" h="325" extrusionOk="0">
                  <a:moveTo>
                    <a:pt x="205" y="1"/>
                  </a:moveTo>
                  <a:cubicBezTo>
                    <a:pt x="1" y="1"/>
                    <a:pt x="1" y="324"/>
                    <a:pt x="205" y="324"/>
                  </a:cubicBezTo>
                  <a:cubicBezTo>
                    <a:pt x="412" y="324"/>
                    <a:pt x="412" y="1"/>
                    <a:pt x="205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2" name="Google Shape;322;p44"/>
            <p:cNvSpPr/>
            <p:nvPr/>
          </p:nvSpPr>
          <p:spPr>
            <a:xfrm>
              <a:off x="6938600" y="1545500"/>
              <a:ext cx="6625" cy="4775"/>
            </a:xfrm>
            <a:custGeom>
              <a:avLst/>
              <a:gdLst/>
              <a:ahLst/>
              <a:cxnLst/>
              <a:rect l="l" t="t" r="r" b="b"/>
              <a:pathLst>
                <a:path w="265" h="191" extrusionOk="0">
                  <a:moveTo>
                    <a:pt x="134" y="1"/>
                  </a:moveTo>
                  <a:cubicBezTo>
                    <a:pt x="1" y="1"/>
                    <a:pt x="1" y="190"/>
                    <a:pt x="134" y="190"/>
                  </a:cubicBezTo>
                  <a:cubicBezTo>
                    <a:pt x="264" y="190"/>
                    <a:pt x="264" y="1"/>
                    <a:pt x="134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3" name="Google Shape;323;p44"/>
            <p:cNvSpPr/>
            <p:nvPr/>
          </p:nvSpPr>
          <p:spPr>
            <a:xfrm>
              <a:off x="6678825" y="1343975"/>
              <a:ext cx="10325" cy="10625"/>
            </a:xfrm>
            <a:custGeom>
              <a:avLst/>
              <a:gdLst/>
              <a:ahLst/>
              <a:cxnLst/>
              <a:rect l="l" t="t" r="r" b="b"/>
              <a:pathLst>
                <a:path w="413" h="425" extrusionOk="0">
                  <a:moveTo>
                    <a:pt x="207" y="0"/>
                  </a:moveTo>
                  <a:cubicBezTo>
                    <a:pt x="170" y="0"/>
                    <a:pt x="133" y="15"/>
                    <a:pt x="103" y="45"/>
                  </a:cubicBezTo>
                  <a:cubicBezTo>
                    <a:pt x="103" y="45"/>
                    <a:pt x="89" y="45"/>
                    <a:pt x="89" y="59"/>
                  </a:cubicBezTo>
                  <a:lnTo>
                    <a:pt x="75" y="59"/>
                  </a:lnTo>
                  <a:cubicBezTo>
                    <a:pt x="29" y="101"/>
                    <a:pt x="1" y="161"/>
                    <a:pt x="1" y="221"/>
                  </a:cubicBezTo>
                  <a:cubicBezTo>
                    <a:pt x="1" y="337"/>
                    <a:pt x="89" y="425"/>
                    <a:pt x="205" y="425"/>
                  </a:cubicBezTo>
                  <a:cubicBezTo>
                    <a:pt x="310" y="425"/>
                    <a:pt x="412" y="337"/>
                    <a:pt x="412" y="221"/>
                  </a:cubicBezTo>
                  <a:cubicBezTo>
                    <a:pt x="412" y="161"/>
                    <a:pt x="381" y="101"/>
                    <a:pt x="324" y="59"/>
                  </a:cubicBezTo>
                  <a:lnTo>
                    <a:pt x="310" y="45"/>
                  </a:lnTo>
                  <a:cubicBezTo>
                    <a:pt x="280" y="15"/>
                    <a:pt x="244" y="0"/>
                    <a:pt x="207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4" name="Google Shape;324;p44"/>
            <p:cNvSpPr/>
            <p:nvPr/>
          </p:nvSpPr>
          <p:spPr>
            <a:xfrm>
              <a:off x="6691325" y="1340350"/>
              <a:ext cx="8475" cy="6600"/>
            </a:xfrm>
            <a:custGeom>
              <a:avLst/>
              <a:gdLst/>
              <a:ahLst/>
              <a:cxnLst/>
              <a:rect l="l" t="t" r="r" b="b"/>
              <a:pathLst>
                <a:path w="339" h="264" extrusionOk="0">
                  <a:moveTo>
                    <a:pt x="176" y="0"/>
                  </a:moveTo>
                  <a:cubicBezTo>
                    <a:pt x="0" y="0"/>
                    <a:pt x="0" y="264"/>
                    <a:pt x="176" y="264"/>
                  </a:cubicBezTo>
                  <a:cubicBezTo>
                    <a:pt x="338" y="264"/>
                    <a:pt x="338" y="0"/>
                    <a:pt x="176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5" name="Google Shape;325;p44"/>
            <p:cNvSpPr/>
            <p:nvPr/>
          </p:nvSpPr>
          <p:spPr>
            <a:xfrm>
              <a:off x="6702875" y="1335000"/>
              <a:ext cx="5900" cy="4900"/>
            </a:xfrm>
            <a:custGeom>
              <a:avLst/>
              <a:gdLst/>
              <a:ahLst/>
              <a:cxnLst/>
              <a:rect l="l" t="t" r="r" b="b"/>
              <a:pathLst>
                <a:path w="236" h="196" extrusionOk="0">
                  <a:moveTo>
                    <a:pt x="122" y="0"/>
                  </a:moveTo>
                  <a:cubicBezTo>
                    <a:pt x="113" y="0"/>
                    <a:pt x="103" y="2"/>
                    <a:pt x="94" y="7"/>
                  </a:cubicBezTo>
                  <a:cubicBezTo>
                    <a:pt x="66" y="38"/>
                    <a:pt x="52" y="52"/>
                    <a:pt x="34" y="80"/>
                  </a:cubicBezTo>
                  <a:cubicBezTo>
                    <a:pt x="0" y="129"/>
                    <a:pt x="51" y="195"/>
                    <a:pt x="103" y="195"/>
                  </a:cubicBezTo>
                  <a:cubicBezTo>
                    <a:pt x="116" y="195"/>
                    <a:pt x="128" y="191"/>
                    <a:pt x="140" y="182"/>
                  </a:cubicBezTo>
                  <a:lnTo>
                    <a:pt x="196" y="126"/>
                  </a:lnTo>
                  <a:cubicBezTo>
                    <a:pt x="235" y="63"/>
                    <a:pt x="177" y="0"/>
                    <a:pt x="122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6" name="Google Shape;326;p44"/>
            <p:cNvSpPr/>
            <p:nvPr/>
          </p:nvSpPr>
          <p:spPr>
            <a:xfrm>
              <a:off x="6692025" y="1351775"/>
              <a:ext cx="7775" cy="7925"/>
            </a:xfrm>
            <a:custGeom>
              <a:avLst/>
              <a:gdLst/>
              <a:ahLst/>
              <a:cxnLst/>
              <a:rect l="l" t="t" r="r" b="b"/>
              <a:pathLst>
                <a:path w="311" h="317" extrusionOk="0">
                  <a:moveTo>
                    <a:pt x="149" y="0"/>
                  </a:moveTo>
                  <a:cubicBezTo>
                    <a:pt x="121" y="0"/>
                    <a:pt x="95" y="4"/>
                    <a:pt x="74" y="11"/>
                  </a:cubicBezTo>
                  <a:cubicBezTo>
                    <a:pt x="29" y="39"/>
                    <a:pt x="0" y="99"/>
                    <a:pt x="0" y="159"/>
                  </a:cubicBezTo>
                  <a:cubicBezTo>
                    <a:pt x="0" y="215"/>
                    <a:pt x="29" y="247"/>
                    <a:pt x="74" y="289"/>
                  </a:cubicBezTo>
                  <a:cubicBezTo>
                    <a:pt x="102" y="303"/>
                    <a:pt x="134" y="317"/>
                    <a:pt x="176" y="317"/>
                  </a:cubicBezTo>
                  <a:cubicBezTo>
                    <a:pt x="250" y="303"/>
                    <a:pt x="310" y="247"/>
                    <a:pt x="310" y="173"/>
                  </a:cubicBezTo>
                  <a:lnTo>
                    <a:pt x="310" y="127"/>
                  </a:lnTo>
                  <a:cubicBezTo>
                    <a:pt x="310" y="113"/>
                    <a:pt x="292" y="99"/>
                    <a:pt x="292" y="85"/>
                  </a:cubicBezTo>
                  <a:cubicBezTo>
                    <a:pt x="278" y="53"/>
                    <a:pt x="264" y="39"/>
                    <a:pt x="236" y="11"/>
                  </a:cubicBezTo>
                  <a:cubicBezTo>
                    <a:pt x="206" y="4"/>
                    <a:pt x="176" y="0"/>
                    <a:pt x="149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27" name="Google Shape;327;p44"/>
          <p:cNvGrpSpPr/>
          <p:nvPr/>
        </p:nvGrpSpPr>
        <p:grpSpPr>
          <a:xfrm>
            <a:off x="650118" y="3386677"/>
            <a:ext cx="2055748" cy="3062440"/>
            <a:chOff x="487575" y="4251100"/>
            <a:chExt cx="393550" cy="586300"/>
          </a:xfrm>
        </p:grpSpPr>
        <p:sp>
          <p:nvSpPr>
            <p:cNvPr id="328" name="Google Shape;328;p44"/>
            <p:cNvSpPr/>
            <p:nvPr/>
          </p:nvSpPr>
          <p:spPr>
            <a:xfrm>
              <a:off x="598650" y="4253450"/>
              <a:ext cx="274125" cy="291450"/>
            </a:xfrm>
            <a:custGeom>
              <a:avLst/>
              <a:gdLst/>
              <a:ahLst/>
              <a:cxnLst/>
              <a:rect l="l" t="t" r="r" b="b"/>
              <a:pathLst>
                <a:path w="10965" h="11658" extrusionOk="0">
                  <a:moveTo>
                    <a:pt x="6460" y="0"/>
                  </a:moveTo>
                  <a:cubicBezTo>
                    <a:pt x="5511" y="0"/>
                    <a:pt x="4650" y="235"/>
                    <a:pt x="4176" y="637"/>
                  </a:cubicBezTo>
                  <a:cubicBezTo>
                    <a:pt x="3578" y="725"/>
                    <a:pt x="1523" y="1165"/>
                    <a:pt x="1143" y="2572"/>
                  </a:cubicBezTo>
                  <a:cubicBezTo>
                    <a:pt x="939" y="3377"/>
                    <a:pt x="1217" y="3891"/>
                    <a:pt x="1070" y="4946"/>
                  </a:cubicBezTo>
                  <a:cubicBezTo>
                    <a:pt x="1010" y="5340"/>
                    <a:pt x="482" y="5766"/>
                    <a:pt x="426" y="6191"/>
                  </a:cubicBezTo>
                  <a:cubicBezTo>
                    <a:pt x="352" y="6719"/>
                    <a:pt x="732" y="7246"/>
                    <a:pt x="658" y="7760"/>
                  </a:cubicBezTo>
                  <a:cubicBezTo>
                    <a:pt x="616" y="8154"/>
                    <a:pt x="148" y="8889"/>
                    <a:pt x="102" y="9241"/>
                  </a:cubicBezTo>
                  <a:cubicBezTo>
                    <a:pt x="0" y="10046"/>
                    <a:pt x="278" y="10384"/>
                    <a:pt x="412" y="10634"/>
                  </a:cubicBezTo>
                  <a:cubicBezTo>
                    <a:pt x="412" y="10634"/>
                    <a:pt x="602" y="10662"/>
                    <a:pt x="922" y="10722"/>
                  </a:cubicBezTo>
                  <a:cubicBezTo>
                    <a:pt x="924" y="10722"/>
                    <a:pt x="926" y="10723"/>
                    <a:pt x="928" y="10723"/>
                  </a:cubicBezTo>
                  <a:cubicBezTo>
                    <a:pt x="972" y="10723"/>
                    <a:pt x="1029" y="10568"/>
                    <a:pt x="1070" y="10426"/>
                  </a:cubicBezTo>
                  <a:cubicBezTo>
                    <a:pt x="1127" y="10271"/>
                    <a:pt x="1181" y="10119"/>
                    <a:pt x="1226" y="10119"/>
                  </a:cubicBezTo>
                  <a:cubicBezTo>
                    <a:pt x="1228" y="10119"/>
                    <a:pt x="1230" y="10120"/>
                    <a:pt x="1231" y="10120"/>
                  </a:cubicBezTo>
                  <a:cubicBezTo>
                    <a:pt x="1333" y="10134"/>
                    <a:pt x="1407" y="10810"/>
                    <a:pt x="1537" y="10824"/>
                  </a:cubicBezTo>
                  <a:cubicBezTo>
                    <a:pt x="2448" y="10968"/>
                    <a:pt x="3753" y="11130"/>
                    <a:pt x="4823" y="11130"/>
                  </a:cubicBezTo>
                  <a:lnTo>
                    <a:pt x="4837" y="11144"/>
                  </a:lnTo>
                  <a:cubicBezTo>
                    <a:pt x="5920" y="11555"/>
                    <a:pt x="7855" y="11643"/>
                    <a:pt x="9086" y="11657"/>
                  </a:cubicBezTo>
                  <a:cubicBezTo>
                    <a:pt x="9160" y="11657"/>
                    <a:pt x="9234" y="11496"/>
                    <a:pt x="9308" y="11337"/>
                  </a:cubicBezTo>
                  <a:cubicBezTo>
                    <a:pt x="9382" y="11176"/>
                    <a:pt x="9452" y="11014"/>
                    <a:pt x="9512" y="11014"/>
                  </a:cubicBezTo>
                  <a:cubicBezTo>
                    <a:pt x="9600" y="11014"/>
                    <a:pt x="9628" y="11657"/>
                    <a:pt x="9702" y="11657"/>
                  </a:cubicBezTo>
                  <a:cubicBezTo>
                    <a:pt x="10025" y="11657"/>
                    <a:pt x="10229" y="11643"/>
                    <a:pt x="10229" y="11643"/>
                  </a:cubicBezTo>
                  <a:cubicBezTo>
                    <a:pt x="10391" y="11439"/>
                    <a:pt x="10729" y="11144"/>
                    <a:pt x="10757" y="10324"/>
                  </a:cubicBezTo>
                  <a:cubicBezTo>
                    <a:pt x="10789" y="9973"/>
                    <a:pt x="10451" y="9167"/>
                    <a:pt x="10465" y="8770"/>
                  </a:cubicBezTo>
                  <a:cubicBezTo>
                    <a:pt x="10479" y="8259"/>
                    <a:pt x="10947" y="7802"/>
                    <a:pt x="10964" y="7261"/>
                  </a:cubicBezTo>
                  <a:cubicBezTo>
                    <a:pt x="10964" y="6835"/>
                    <a:pt x="10525" y="6339"/>
                    <a:pt x="10539" y="5927"/>
                  </a:cubicBezTo>
                  <a:cubicBezTo>
                    <a:pt x="10553" y="4872"/>
                    <a:pt x="10876" y="4418"/>
                    <a:pt x="10845" y="3581"/>
                  </a:cubicBezTo>
                  <a:cubicBezTo>
                    <a:pt x="10748" y="997"/>
                    <a:pt x="8416" y="0"/>
                    <a:pt x="646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9" name="Google Shape;329;p44"/>
            <p:cNvSpPr/>
            <p:nvPr/>
          </p:nvSpPr>
          <p:spPr>
            <a:xfrm>
              <a:off x="682175" y="4251100"/>
              <a:ext cx="23875" cy="31475"/>
            </a:xfrm>
            <a:custGeom>
              <a:avLst/>
              <a:gdLst/>
              <a:ahLst/>
              <a:cxnLst/>
              <a:rect l="l" t="t" r="r" b="b"/>
              <a:pathLst>
                <a:path w="955" h="1259" extrusionOk="0">
                  <a:moveTo>
                    <a:pt x="653" y="1"/>
                  </a:moveTo>
                  <a:cubicBezTo>
                    <a:pt x="636" y="1"/>
                    <a:pt x="618" y="4"/>
                    <a:pt x="602" y="13"/>
                  </a:cubicBezTo>
                  <a:cubicBezTo>
                    <a:pt x="529" y="56"/>
                    <a:pt x="529" y="158"/>
                    <a:pt x="529" y="246"/>
                  </a:cubicBezTo>
                  <a:cubicBezTo>
                    <a:pt x="543" y="509"/>
                    <a:pt x="557" y="759"/>
                    <a:pt x="557" y="1023"/>
                  </a:cubicBezTo>
                  <a:cubicBezTo>
                    <a:pt x="469" y="791"/>
                    <a:pt x="381" y="569"/>
                    <a:pt x="293" y="334"/>
                  </a:cubicBezTo>
                  <a:cubicBezTo>
                    <a:pt x="267" y="268"/>
                    <a:pt x="214" y="173"/>
                    <a:pt x="136" y="173"/>
                  </a:cubicBezTo>
                  <a:cubicBezTo>
                    <a:pt x="130" y="173"/>
                    <a:pt x="124" y="174"/>
                    <a:pt x="117" y="175"/>
                  </a:cubicBezTo>
                  <a:cubicBezTo>
                    <a:pt x="29" y="175"/>
                    <a:pt x="1" y="319"/>
                    <a:pt x="15" y="407"/>
                  </a:cubicBezTo>
                  <a:cubicBezTo>
                    <a:pt x="61" y="745"/>
                    <a:pt x="251" y="1055"/>
                    <a:pt x="529" y="1259"/>
                  </a:cubicBezTo>
                  <a:lnTo>
                    <a:pt x="806" y="1111"/>
                  </a:lnTo>
                  <a:cubicBezTo>
                    <a:pt x="923" y="833"/>
                    <a:pt x="954" y="509"/>
                    <a:pt x="866" y="217"/>
                  </a:cubicBezTo>
                  <a:cubicBezTo>
                    <a:pt x="852" y="158"/>
                    <a:pt x="821" y="101"/>
                    <a:pt x="778" y="56"/>
                  </a:cubicBezTo>
                  <a:cubicBezTo>
                    <a:pt x="746" y="25"/>
                    <a:pt x="698" y="1"/>
                    <a:pt x="65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0" name="Google Shape;330;p44"/>
            <p:cNvSpPr/>
            <p:nvPr/>
          </p:nvSpPr>
          <p:spPr>
            <a:xfrm>
              <a:off x="594600" y="4273400"/>
              <a:ext cx="103000" cy="249150"/>
            </a:xfrm>
            <a:custGeom>
              <a:avLst/>
              <a:gdLst/>
              <a:ahLst/>
              <a:cxnLst/>
              <a:rect l="l" t="t" r="r" b="b"/>
              <a:pathLst>
                <a:path w="4120" h="9966" extrusionOk="0">
                  <a:moveTo>
                    <a:pt x="3783" y="0"/>
                  </a:moveTo>
                  <a:cubicBezTo>
                    <a:pt x="3376" y="0"/>
                    <a:pt x="2489" y="178"/>
                    <a:pt x="1981" y="585"/>
                  </a:cubicBezTo>
                  <a:cubicBezTo>
                    <a:pt x="1422" y="1056"/>
                    <a:pt x="1084" y="1700"/>
                    <a:pt x="1056" y="2343"/>
                  </a:cubicBezTo>
                  <a:cubicBezTo>
                    <a:pt x="1042" y="2593"/>
                    <a:pt x="1070" y="2857"/>
                    <a:pt x="1101" y="3107"/>
                  </a:cubicBezTo>
                  <a:cubicBezTo>
                    <a:pt x="1144" y="3592"/>
                    <a:pt x="1203" y="4032"/>
                    <a:pt x="996" y="4454"/>
                  </a:cubicBezTo>
                  <a:cubicBezTo>
                    <a:pt x="940" y="4574"/>
                    <a:pt x="866" y="4676"/>
                    <a:pt x="792" y="4792"/>
                  </a:cubicBezTo>
                  <a:cubicBezTo>
                    <a:pt x="676" y="4953"/>
                    <a:pt x="556" y="5129"/>
                    <a:pt x="500" y="5319"/>
                  </a:cubicBezTo>
                  <a:cubicBezTo>
                    <a:pt x="426" y="5657"/>
                    <a:pt x="542" y="5981"/>
                    <a:pt x="662" y="6301"/>
                  </a:cubicBezTo>
                  <a:cubicBezTo>
                    <a:pt x="778" y="6624"/>
                    <a:pt x="894" y="6948"/>
                    <a:pt x="820" y="7268"/>
                  </a:cubicBezTo>
                  <a:cubicBezTo>
                    <a:pt x="764" y="7461"/>
                    <a:pt x="644" y="7637"/>
                    <a:pt x="528" y="7813"/>
                  </a:cubicBezTo>
                  <a:cubicBezTo>
                    <a:pt x="454" y="7901"/>
                    <a:pt x="380" y="8003"/>
                    <a:pt x="338" y="8105"/>
                  </a:cubicBezTo>
                  <a:cubicBezTo>
                    <a:pt x="0" y="8693"/>
                    <a:pt x="102" y="9484"/>
                    <a:pt x="574" y="9966"/>
                  </a:cubicBezTo>
                  <a:lnTo>
                    <a:pt x="602" y="9952"/>
                  </a:lnTo>
                  <a:cubicBezTo>
                    <a:pt x="134" y="9466"/>
                    <a:pt x="46" y="8693"/>
                    <a:pt x="366" y="8119"/>
                  </a:cubicBezTo>
                  <a:cubicBezTo>
                    <a:pt x="426" y="8017"/>
                    <a:pt x="486" y="7929"/>
                    <a:pt x="556" y="7841"/>
                  </a:cubicBezTo>
                  <a:cubicBezTo>
                    <a:pt x="676" y="7666"/>
                    <a:pt x="806" y="7490"/>
                    <a:pt x="852" y="7268"/>
                  </a:cubicBezTo>
                  <a:cubicBezTo>
                    <a:pt x="940" y="6948"/>
                    <a:pt x="806" y="6610"/>
                    <a:pt x="690" y="6287"/>
                  </a:cubicBezTo>
                  <a:cubicBezTo>
                    <a:pt x="588" y="5981"/>
                    <a:pt x="454" y="5643"/>
                    <a:pt x="542" y="5333"/>
                  </a:cubicBezTo>
                  <a:cubicBezTo>
                    <a:pt x="588" y="5143"/>
                    <a:pt x="704" y="4968"/>
                    <a:pt x="820" y="4806"/>
                  </a:cubicBezTo>
                  <a:cubicBezTo>
                    <a:pt x="894" y="4704"/>
                    <a:pt x="968" y="4588"/>
                    <a:pt x="1028" y="4472"/>
                  </a:cubicBezTo>
                  <a:cubicBezTo>
                    <a:pt x="1232" y="4046"/>
                    <a:pt x="1189" y="3561"/>
                    <a:pt x="1130" y="3107"/>
                  </a:cubicBezTo>
                  <a:cubicBezTo>
                    <a:pt x="1101" y="2857"/>
                    <a:pt x="1084" y="2593"/>
                    <a:pt x="1084" y="2343"/>
                  </a:cubicBezTo>
                  <a:cubicBezTo>
                    <a:pt x="1116" y="1714"/>
                    <a:pt x="1453" y="1070"/>
                    <a:pt x="2009" y="616"/>
                  </a:cubicBezTo>
                  <a:cubicBezTo>
                    <a:pt x="2489" y="231"/>
                    <a:pt x="3327" y="40"/>
                    <a:pt x="3747" y="40"/>
                  </a:cubicBezTo>
                  <a:cubicBezTo>
                    <a:pt x="3776" y="40"/>
                    <a:pt x="3803" y="41"/>
                    <a:pt x="3828" y="43"/>
                  </a:cubicBezTo>
                  <a:cubicBezTo>
                    <a:pt x="3898" y="43"/>
                    <a:pt x="3958" y="57"/>
                    <a:pt x="3986" y="103"/>
                  </a:cubicBezTo>
                  <a:cubicBezTo>
                    <a:pt x="4046" y="163"/>
                    <a:pt x="4032" y="265"/>
                    <a:pt x="4032" y="381"/>
                  </a:cubicBezTo>
                  <a:cubicBezTo>
                    <a:pt x="4032" y="528"/>
                    <a:pt x="4017" y="673"/>
                    <a:pt x="4091" y="834"/>
                  </a:cubicBezTo>
                  <a:lnTo>
                    <a:pt x="4120" y="820"/>
                  </a:lnTo>
                  <a:cubicBezTo>
                    <a:pt x="4060" y="673"/>
                    <a:pt x="4060" y="514"/>
                    <a:pt x="4074" y="381"/>
                  </a:cubicBezTo>
                  <a:cubicBezTo>
                    <a:pt x="4074" y="251"/>
                    <a:pt x="4074" y="145"/>
                    <a:pt x="4017" y="75"/>
                  </a:cubicBezTo>
                  <a:cubicBezTo>
                    <a:pt x="3972" y="29"/>
                    <a:pt x="3915" y="1"/>
                    <a:pt x="3828" y="1"/>
                  </a:cubicBezTo>
                  <a:cubicBezTo>
                    <a:pt x="3813" y="0"/>
                    <a:pt x="3799" y="0"/>
                    <a:pt x="3783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1" name="Google Shape;331;p44"/>
            <p:cNvSpPr/>
            <p:nvPr/>
          </p:nvSpPr>
          <p:spPr>
            <a:xfrm>
              <a:off x="772675" y="4261275"/>
              <a:ext cx="108450" cy="286625"/>
            </a:xfrm>
            <a:custGeom>
              <a:avLst/>
              <a:gdLst/>
              <a:ahLst/>
              <a:cxnLst/>
              <a:rect l="l" t="t" r="r" b="b"/>
              <a:pathLst>
                <a:path w="4338" h="11465" extrusionOk="0">
                  <a:moveTo>
                    <a:pt x="0" y="0"/>
                  </a:moveTo>
                  <a:lnTo>
                    <a:pt x="0" y="32"/>
                  </a:lnTo>
                  <a:cubicBezTo>
                    <a:pt x="792" y="88"/>
                    <a:pt x="1805" y="222"/>
                    <a:pt x="2653" y="736"/>
                  </a:cubicBezTo>
                  <a:cubicBezTo>
                    <a:pt x="3504" y="1232"/>
                    <a:pt x="4060" y="2097"/>
                    <a:pt x="4060" y="2948"/>
                  </a:cubicBezTo>
                  <a:cubicBezTo>
                    <a:pt x="4060" y="3328"/>
                    <a:pt x="3944" y="3708"/>
                    <a:pt x="3842" y="4077"/>
                  </a:cubicBezTo>
                  <a:cubicBezTo>
                    <a:pt x="3810" y="4193"/>
                    <a:pt x="3768" y="4295"/>
                    <a:pt x="3754" y="4397"/>
                  </a:cubicBezTo>
                  <a:cubicBezTo>
                    <a:pt x="3634" y="4795"/>
                    <a:pt x="3518" y="5379"/>
                    <a:pt x="3740" y="5878"/>
                  </a:cubicBezTo>
                  <a:cubicBezTo>
                    <a:pt x="3796" y="6026"/>
                    <a:pt x="3884" y="6156"/>
                    <a:pt x="3972" y="6290"/>
                  </a:cubicBezTo>
                  <a:cubicBezTo>
                    <a:pt x="4134" y="6554"/>
                    <a:pt x="4295" y="6817"/>
                    <a:pt x="4250" y="7109"/>
                  </a:cubicBezTo>
                  <a:cubicBezTo>
                    <a:pt x="4221" y="7331"/>
                    <a:pt x="4091" y="7489"/>
                    <a:pt x="3958" y="7683"/>
                  </a:cubicBezTo>
                  <a:cubicBezTo>
                    <a:pt x="3842" y="7827"/>
                    <a:pt x="3740" y="7975"/>
                    <a:pt x="3680" y="8151"/>
                  </a:cubicBezTo>
                  <a:cubicBezTo>
                    <a:pt x="3564" y="8488"/>
                    <a:pt x="3680" y="8826"/>
                    <a:pt x="3796" y="9160"/>
                  </a:cubicBezTo>
                  <a:cubicBezTo>
                    <a:pt x="3828" y="9294"/>
                    <a:pt x="3870" y="9424"/>
                    <a:pt x="3898" y="9543"/>
                  </a:cubicBezTo>
                  <a:cubicBezTo>
                    <a:pt x="4060" y="10201"/>
                    <a:pt x="3884" y="10936"/>
                    <a:pt x="3430" y="11446"/>
                  </a:cubicBezTo>
                  <a:lnTo>
                    <a:pt x="3458" y="11464"/>
                  </a:lnTo>
                  <a:cubicBezTo>
                    <a:pt x="3915" y="10950"/>
                    <a:pt x="4105" y="10215"/>
                    <a:pt x="3944" y="9543"/>
                  </a:cubicBezTo>
                  <a:cubicBezTo>
                    <a:pt x="3915" y="9410"/>
                    <a:pt x="3870" y="9280"/>
                    <a:pt x="3828" y="9160"/>
                  </a:cubicBezTo>
                  <a:cubicBezTo>
                    <a:pt x="3708" y="8826"/>
                    <a:pt x="3606" y="8488"/>
                    <a:pt x="3708" y="8151"/>
                  </a:cubicBezTo>
                  <a:cubicBezTo>
                    <a:pt x="3768" y="7989"/>
                    <a:pt x="3884" y="7841"/>
                    <a:pt x="3986" y="7697"/>
                  </a:cubicBezTo>
                  <a:cubicBezTo>
                    <a:pt x="4119" y="7521"/>
                    <a:pt x="4267" y="7345"/>
                    <a:pt x="4295" y="7109"/>
                  </a:cubicBezTo>
                  <a:cubicBezTo>
                    <a:pt x="4338" y="6803"/>
                    <a:pt x="4162" y="6539"/>
                    <a:pt x="4003" y="6276"/>
                  </a:cubicBezTo>
                  <a:cubicBezTo>
                    <a:pt x="3915" y="6142"/>
                    <a:pt x="3828" y="6012"/>
                    <a:pt x="3768" y="5864"/>
                  </a:cubicBezTo>
                  <a:cubicBezTo>
                    <a:pt x="3564" y="5379"/>
                    <a:pt x="3680" y="4809"/>
                    <a:pt x="3782" y="4411"/>
                  </a:cubicBezTo>
                  <a:cubicBezTo>
                    <a:pt x="3810" y="4309"/>
                    <a:pt x="3842" y="4193"/>
                    <a:pt x="3870" y="4091"/>
                  </a:cubicBezTo>
                  <a:cubicBezTo>
                    <a:pt x="3972" y="3725"/>
                    <a:pt x="4091" y="3328"/>
                    <a:pt x="4091" y="2948"/>
                  </a:cubicBezTo>
                  <a:cubicBezTo>
                    <a:pt x="4091" y="2083"/>
                    <a:pt x="3546" y="1217"/>
                    <a:pt x="2667" y="690"/>
                  </a:cubicBezTo>
                  <a:cubicBezTo>
                    <a:pt x="1805" y="190"/>
                    <a:pt x="792" y="60"/>
                    <a:pt x="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2" name="Google Shape;332;p44"/>
            <p:cNvSpPr/>
            <p:nvPr/>
          </p:nvSpPr>
          <p:spPr>
            <a:xfrm>
              <a:off x="616225" y="4284050"/>
              <a:ext cx="64150" cy="228225"/>
            </a:xfrm>
            <a:custGeom>
              <a:avLst/>
              <a:gdLst/>
              <a:ahLst/>
              <a:cxnLst/>
              <a:rect l="l" t="t" r="r" b="b"/>
              <a:pathLst>
                <a:path w="2566" h="9129" extrusionOk="0">
                  <a:moveTo>
                    <a:pt x="2551" y="0"/>
                  </a:moveTo>
                  <a:cubicBezTo>
                    <a:pt x="2171" y="190"/>
                    <a:pt x="1819" y="482"/>
                    <a:pt x="1556" y="820"/>
                  </a:cubicBezTo>
                  <a:cubicBezTo>
                    <a:pt x="1292" y="1158"/>
                    <a:pt x="1098" y="1566"/>
                    <a:pt x="1010" y="1991"/>
                  </a:cubicBezTo>
                  <a:cubicBezTo>
                    <a:pt x="922" y="2417"/>
                    <a:pt x="940" y="2857"/>
                    <a:pt x="1028" y="3282"/>
                  </a:cubicBezTo>
                  <a:cubicBezTo>
                    <a:pt x="1056" y="3384"/>
                    <a:pt x="1084" y="3486"/>
                    <a:pt x="1130" y="3588"/>
                  </a:cubicBezTo>
                  <a:cubicBezTo>
                    <a:pt x="1158" y="3694"/>
                    <a:pt x="1204" y="3796"/>
                    <a:pt x="1246" y="3898"/>
                  </a:cubicBezTo>
                  <a:cubicBezTo>
                    <a:pt x="1274" y="4000"/>
                    <a:pt x="1320" y="4102"/>
                    <a:pt x="1334" y="4204"/>
                  </a:cubicBezTo>
                  <a:cubicBezTo>
                    <a:pt x="1362" y="4309"/>
                    <a:pt x="1362" y="4411"/>
                    <a:pt x="1348" y="4513"/>
                  </a:cubicBezTo>
                  <a:cubicBezTo>
                    <a:pt x="1320" y="4615"/>
                    <a:pt x="1274" y="4717"/>
                    <a:pt x="1204" y="4791"/>
                  </a:cubicBezTo>
                  <a:cubicBezTo>
                    <a:pt x="1130" y="4865"/>
                    <a:pt x="1042" y="4939"/>
                    <a:pt x="954" y="4995"/>
                  </a:cubicBezTo>
                  <a:cubicBezTo>
                    <a:pt x="866" y="5069"/>
                    <a:pt x="778" y="5129"/>
                    <a:pt x="704" y="5203"/>
                  </a:cubicBezTo>
                  <a:cubicBezTo>
                    <a:pt x="616" y="5259"/>
                    <a:pt x="542" y="5347"/>
                    <a:pt x="483" y="5453"/>
                  </a:cubicBezTo>
                  <a:cubicBezTo>
                    <a:pt x="440" y="5541"/>
                    <a:pt x="412" y="5657"/>
                    <a:pt x="412" y="5759"/>
                  </a:cubicBezTo>
                  <a:cubicBezTo>
                    <a:pt x="395" y="5875"/>
                    <a:pt x="412" y="5980"/>
                    <a:pt x="440" y="6082"/>
                  </a:cubicBezTo>
                  <a:cubicBezTo>
                    <a:pt x="483" y="6300"/>
                    <a:pt x="571" y="6508"/>
                    <a:pt x="630" y="6712"/>
                  </a:cubicBezTo>
                  <a:cubicBezTo>
                    <a:pt x="645" y="6814"/>
                    <a:pt x="676" y="6916"/>
                    <a:pt x="676" y="7035"/>
                  </a:cubicBezTo>
                  <a:cubicBezTo>
                    <a:pt x="659" y="7137"/>
                    <a:pt x="645" y="7240"/>
                    <a:pt x="616" y="7342"/>
                  </a:cubicBezTo>
                  <a:cubicBezTo>
                    <a:pt x="542" y="7546"/>
                    <a:pt x="426" y="7721"/>
                    <a:pt x="307" y="7915"/>
                  </a:cubicBezTo>
                  <a:cubicBezTo>
                    <a:pt x="251" y="8003"/>
                    <a:pt x="191" y="8091"/>
                    <a:pt x="149" y="8193"/>
                  </a:cubicBezTo>
                  <a:cubicBezTo>
                    <a:pt x="103" y="8295"/>
                    <a:pt x="61" y="8397"/>
                    <a:pt x="43" y="8499"/>
                  </a:cubicBezTo>
                  <a:cubicBezTo>
                    <a:pt x="15" y="8601"/>
                    <a:pt x="1" y="8720"/>
                    <a:pt x="15" y="8822"/>
                  </a:cubicBezTo>
                  <a:cubicBezTo>
                    <a:pt x="29" y="8924"/>
                    <a:pt x="61" y="9040"/>
                    <a:pt x="131" y="9128"/>
                  </a:cubicBezTo>
                  <a:lnTo>
                    <a:pt x="149" y="9128"/>
                  </a:lnTo>
                  <a:lnTo>
                    <a:pt x="149" y="9114"/>
                  </a:lnTo>
                  <a:cubicBezTo>
                    <a:pt x="75" y="9026"/>
                    <a:pt x="43" y="8924"/>
                    <a:pt x="29" y="8822"/>
                  </a:cubicBezTo>
                  <a:cubicBezTo>
                    <a:pt x="15" y="8720"/>
                    <a:pt x="29" y="8601"/>
                    <a:pt x="61" y="8499"/>
                  </a:cubicBezTo>
                  <a:cubicBezTo>
                    <a:pt x="89" y="8397"/>
                    <a:pt x="117" y="8295"/>
                    <a:pt x="163" y="8207"/>
                  </a:cubicBezTo>
                  <a:cubicBezTo>
                    <a:pt x="219" y="8105"/>
                    <a:pt x="279" y="8017"/>
                    <a:pt x="324" y="7915"/>
                  </a:cubicBezTo>
                  <a:cubicBezTo>
                    <a:pt x="440" y="7739"/>
                    <a:pt x="557" y="7563"/>
                    <a:pt x="630" y="7342"/>
                  </a:cubicBezTo>
                  <a:cubicBezTo>
                    <a:pt x="676" y="7240"/>
                    <a:pt x="690" y="7137"/>
                    <a:pt x="690" y="7035"/>
                  </a:cubicBezTo>
                  <a:cubicBezTo>
                    <a:pt x="690" y="6916"/>
                    <a:pt x="676" y="6814"/>
                    <a:pt x="645" y="6698"/>
                  </a:cubicBezTo>
                  <a:cubicBezTo>
                    <a:pt x="602" y="6490"/>
                    <a:pt x="514" y="6286"/>
                    <a:pt x="469" y="6082"/>
                  </a:cubicBezTo>
                  <a:cubicBezTo>
                    <a:pt x="440" y="5980"/>
                    <a:pt x="426" y="5875"/>
                    <a:pt x="440" y="5759"/>
                  </a:cubicBezTo>
                  <a:cubicBezTo>
                    <a:pt x="440" y="5657"/>
                    <a:pt x="469" y="5555"/>
                    <a:pt x="514" y="5467"/>
                  </a:cubicBezTo>
                  <a:cubicBezTo>
                    <a:pt x="557" y="5365"/>
                    <a:pt x="630" y="5291"/>
                    <a:pt x="718" y="5217"/>
                  </a:cubicBezTo>
                  <a:cubicBezTo>
                    <a:pt x="806" y="5143"/>
                    <a:pt x="894" y="5083"/>
                    <a:pt x="982" y="5027"/>
                  </a:cubicBezTo>
                  <a:cubicBezTo>
                    <a:pt x="1070" y="4967"/>
                    <a:pt x="1158" y="4893"/>
                    <a:pt x="1232" y="4819"/>
                  </a:cubicBezTo>
                  <a:cubicBezTo>
                    <a:pt x="1306" y="4731"/>
                    <a:pt x="1348" y="4629"/>
                    <a:pt x="1380" y="4527"/>
                  </a:cubicBezTo>
                  <a:cubicBezTo>
                    <a:pt x="1408" y="4411"/>
                    <a:pt x="1394" y="4309"/>
                    <a:pt x="1380" y="4190"/>
                  </a:cubicBezTo>
                  <a:cubicBezTo>
                    <a:pt x="1348" y="4088"/>
                    <a:pt x="1320" y="3986"/>
                    <a:pt x="1274" y="3884"/>
                  </a:cubicBezTo>
                  <a:cubicBezTo>
                    <a:pt x="1186" y="3676"/>
                    <a:pt x="1116" y="3486"/>
                    <a:pt x="1070" y="3268"/>
                  </a:cubicBezTo>
                  <a:cubicBezTo>
                    <a:pt x="968" y="2857"/>
                    <a:pt x="954" y="2417"/>
                    <a:pt x="1042" y="1991"/>
                  </a:cubicBezTo>
                  <a:cubicBezTo>
                    <a:pt x="1218" y="1158"/>
                    <a:pt x="1802" y="408"/>
                    <a:pt x="2565" y="14"/>
                  </a:cubicBezTo>
                  <a:lnTo>
                    <a:pt x="2565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3" name="Google Shape;333;p44"/>
            <p:cNvSpPr/>
            <p:nvPr/>
          </p:nvSpPr>
          <p:spPr>
            <a:xfrm>
              <a:off x="618075" y="4613750"/>
              <a:ext cx="175550" cy="192800"/>
            </a:xfrm>
            <a:custGeom>
              <a:avLst/>
              <a:gdLst/>
              <a:ahLst/>
              <a:cxnLst/>
              <a:rect l="l" t="t" r="r" b="b"/>
              <a:pathLst>
                <a:path w="7022" h="7712" extrusionOk="0">
                  <a:moveTo>
                    <a:pt x="3316" y="1"/>
                  </a:moveTo>
                  <a:cubicBezTo>
                    <a:pt x="1920" y="1"/>
                    <a:pt x="475" y="368"/>
                    <a:pt x="177" y="1072"/>
                  </a:cubicBezTo>
                  <a:cubicBezTo>
                    <a:pt x="1" y="1512"/>
                    <a:pt x="43" y="7284"/>
                    <a:pt x="43" y="7284"/>
                  </a:cubicBezTo>
                  <a:cubicBezTo>
                    <a:pt x="532" y="7615"/>
                    <a:pt x="951" y="7700"/>
                    <a:pt x="1250" y="7700"/>
                  </a:cubicBezTo>
                  <a:cubicBezTo>
                    <a:pt x="1562" y="7700"/>
                    <a:pt x="1745" y="7608"/>
                    <a:pt x="1745" y="7608"/>
                  </a:cubicBezTo>
                  <a:lnTo>
                    <a:pt x="3005" y="3489"/>
                  </a:lnTo>
                  <a:lnTo>
                    <a:pt x="3856" y="3345"/>
                  </a:lnTo>
                  <a:lnTo>
                    <a:pt x="5291" y="7682"/>
                  </a:lnTo>
                  <a:cubicBezTo>
                    <a:pt x="5411" y="7702"/>
                    <a:pt x="5532" y="7711"/>
                    <a:pt x="5650" y="7711"/>
                  </a:cubicBezTo>
                  <a:cubicBezTo>
                    <a:pt x="6380" y="7711"/>
                    <a:pt x="7022" y="7372"/>
                    <a:pt x="7022" y="7372"/>
                  </a:cubicBezTo>
                  <a:cubicBezTo>
                    <a:pt x="7022" y="7372"/>
                    <a:pt x="6536" y="2522"/>
                    <a:pt x="6142" y="1041"/>
                  </a:cubicBezTo>
                  <a:cubicBezTo>
                    <a:pt x="5948" y="338"/>
                    <a:pt x="4655" y="1"/>
                    <a:pt x="331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4" name="Google Shape;334;p44"/>
            <p:cNvSpPr/>
            <p:nvPr/>
          </p:nvSpPr>
          <p:spPr>
            <a:xfrm>
              <a:off x="675600" y="4695150"/>
              <a:ext cx="57875" cy="8025"/>
            </a:xfrm>
            <a:custGeom>
              <a:avLst/>
              <a:gdLst/>
              <a:ahLst/>
              <a:cxnLst/>
              <a:rect l="l" t="t" r="r" b="b"/>
              <a:pathLst>
                <a:path w="2315" h="321" extrusionOk="0">
                  <a:moveTo>
                    <a:pt x="2315" y="1"/>
                  </a:moveTo>
                  <a:cubicBezTo>
                    <a:pt x="2315" y="1"/>
                    <a:pt x="2170" y="15"/>
                    <a:pt x="1949" y="29"/>
                  </a:cubicBezTo>
                  <a:cubicBezTo>
                    <a:pt x="1731" y="57"/>
                    <a:pt x="1449" y="89"/>
                    <a:pt x="1157" y="131"/>
                  </a:cubicBezTo>
                  <a:cubicBezTo>
                    <a:pt x="1010" y="145"/>
                    <a:pt x="865" y="159"/>
                    <a:pt x="732" y="177"/>
                  </a:cubicBezTo>
                  <a:cubicBezTo>
                    <a:pt x="588" y="205"/>
                    <a:pt x="468" y="219"/>
                    <a:pt x="352" y="233"/>
                  </a:cubicBezTo>
                  <a:cubicBezTo>
                    <a:pt x="250" y="247"/>
                    <a:pt x="162" y="265"/>
                    <a:pt x="88" y="279"/>
                  </a:cubicBezTo>
                  <a:cubicBezTo>
                    <a:pt x="28" y="279"/>
                    <a:pt x="0" y="293"/>
                    <a:pt x="0" y="293"/>
                  </a:cubicBezTo>
                  <a:lnTo>
                    <a:pt x="0" y="321"/>
                  </a:lnTo>
                  <a:cubicBezTo>
                    <a:pt x="0" y="321"/>
                    <a:pt x="28" y="307"/>
                    <a:pt x="102" y="307"/>
                  </a:cubicBezTo>
                  <a:cubicBezTo>
                    <a:pt x="162" y="307"/>
                    <a:pt x="250" y="293"/>
                    <a:pt x="366" y="279"/>
                  </a:cubicBezTo>
                  <a:cubicBezTo>
                    <a:pt x="468" y="265"/>
                    <a:pt x="602" y="247"/>
                    <a:pt x="732" y="233"/>
                  </a:cubicBezTo>
                  <a:cubicBezTo>
                    <a:pt x="865" y="219"/>
                    <a:pt x="1010" y="205"/>
                    <a:pt x="1157" y="191"/>
                  </a:cubicBezTo>
                  <a:cubicBezTo>
                    <a:pt x="1449" y="145"/>
                    <a:pt x="1745" y="103"/>
                    <a:pt x="1963" y="71"/>
                  </a:cubicBezTo>
                  <a:cubicBezTo>
                    <a:pt x="2170" y="43"/>
                    <a:pt x="2315" y="15"/>
                    <a:pt x="2315" y="15"/>
                  </a:cubicBezTo>
                  <a:lnTo>
                    <a:pt x="2315" y="1"/>
                  </a:lnTo>
                  <a:close/>
                </a:path>
              </a:pathLst>
            </a:custGeom>
            <a:solidFill>
              <a:srgbClr val="3779E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5" name="Google Shape;335;p44"/>
            <p:cNvSpPr/>
            <p:nvPr/>
          </p:nvSpPr>
          <p:spPr>
            <a:xfrm>
              <a:off x="674450" y="4694025"/>
              <a:ext cx="60175" cy="9950"/>
            </a:xfrm>
            <a:custGeom>
              <a:avLst/>
              <a:gdLst/>
              <a:ahLst/>
              <a:cxnLst/>
              <a:rect l="l" t="t" r="r" b="b"/>
              <a:pathLst>
                <a:path w="2407" h="398" extrusionOk="0">
                  <a:moveTo>
                    <a:pt x="2392" y="0"/>
                  </a:moveTo>
                  <a:lnTo>
                    <a:pt x="2361" y="14"/>
                  </a:lnTo>
                  <a:cubicBezTo>
                    <a:pt x="2361" y="14"/>
                    <a:pt x="2216" y="28"/>
                    <a:pt x="1995" y="46"/>
                  </a:cubicBezTo>
                  <a:cubicBezTo>
                    <a:pt x="1777" y="74"/>
                    <a:pt x="1481" y="102"/>
                    <a:pt x="1189" y="148"/>
                  </a:cubicBezTo>
                  <a:lnTo>
                    <a:pt x="1203" y="148"/>
                  </a:lnTo>
                  <a:cubicBezTo>
                    <a:pt x="1056" y="162"/>
                    <a:pt x="911" y="176"/>
                    <a:pt x="764" y="190"/>
                  </a:cubicBezTo>
                  <a:cubicBezTo>
                    <a:pt x="634" y="222"/>
                    <a:pt x="500" y="236"/>
                    <a:pt x="398" y="250"/>
                  </a:cubicBezTo>
                  <a:cubicBezTo>
                    <a:pt x="296" y="264"/>
                    <a:pt x="194" y="278"/>
                    <a:pt x="134" y="292"/>
                  </a:cubicBezTo>
                  <a:cubicBezTo>
                    <a:pt x="74" y="292"/>
                    <a:pt x="32" y="310"/>
                    <a:pt x="32" y="310"/>
                  </a:cubicBezTo>
                  <a:lnTo>
                    <a:pt x="0" y="310"/>
                  </a:lnTo>
                  <a:lnTo>
                    <a:pt x="18" y="338"/>
                  </a:lnTo>
                  <a:lnTo>
                    <a:pt x="18" y="366"/>
                  </a:lnTo>
                  <a:lnTo>
                    <a:pt x="18" y="398"/>
                  </a:lnTo>
                  <a:lnTo>
                    <a:pt x="46" y="398"/>
                  </a:lnTo>
                  <a:cubicBezTo>
                    <a:pt x="46" y="398"/>
                    <a:pt x="88" y="380"/>
                    <a:pt x="148" y="380"/>
                  </a:cubicBezTo>
                  <a:cubicBezTo>
                    <a:pt x="208" y="380"/>
                    <a:pt x="310" y="366"/>
                    <a:pt x="412" y="352"/>
                  </a:cubicBezTo>
                  <a:cubicBezTo>
                    <a:pt x="514" y="338"/>
                    <a:pt x="648" y="324"/>
                    <a:pt x="778" y="310"/>
                  </a:cubicBezTo>
                  <a:cubicBezTo>
                    <a:pt x="926" y="292"/>
                    <a:pt x="1073" y="278"/>
                    <a:pt x="1217" y="264"/>
                  </a:cubicBezTo>
                  <a:lnTo>
                    <a:pt x="1203" y="264"/>
                  </a:lnTo>
                  <a:cubicBezTo>
                    <a:pt x="1495" y="222"/>
                    <a:pt x="1791" y="176"/>
                    <a:pt x="2009" y="148"/>
                  </a:cubicBezTo>
                  <a:cubicBezTo>
                    <a:pt x="2231" y="116"/>
                    <a:pt x="2375" y="88"/>
                    <a:pt x="2375" y="88"/>
                  </a:cubicBezTo>
                  <a:lnTo>
                    <a:pt x="2406" y="88"/>
                  </a:lnTo>
                  <a:lnTo>
                    <a:pt x="2392" y="28"/>
                  </a:lnTo>
                  <a:lnTo>
                    <a:pt x="2392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6" name="Google Shape;336;p44"/>
            <p:cNvSpPr/>
            <p:nvPr/>
          </p:nvSpPr>
          <p:spPr>
            <a:xfrm>
              <a:off x="700475" y="4636500"/>
              <a:ext cx="1525" cy="51650"/>
            </a:xfrm>
            <a:custGeom>
              <a:avLst/>
              <a:gdLst/>
              <a:ahLst/>
              <a:cxnLst/>
              <a:rect l="l" t="t" r="r" b="b"/>
              <a:pathLst>
                <a:path w="61" h="2066" extrusionOk="0">
                  <a:moveTo>
                    <a:pt x="1" y="1"/>
                  </a:moveTo>
                  <a:lnTo>
                    <a:pt x="1" y="324"/>
                  </a:lnTo>
                  <a:lnTo>
                    <a:pt x="1" y="1042"/>
                  </a:lnTo>
                  <a:lnTo>
                    <a:pt x="1" y="1408"/>
                  </a:lnTo>
                  <a:cubicBezTo>
                    <a:pt x="1" y="1538"/>
                    <a:pt x="15" y="1643"/>
                    <a:pt x="15" y="1745"/>
                  </a:cubicBezTo>
                  <a:cubicBezTo>
                    <a:pt x="15" y="1847"/>
                    <a:pt x="15" y="1921"/>
                    <a:pt x="32" y="1978"/>
                  </a:cubicBezTo>
                  <a:lnTo>
                    <a:pt x="32" y="2065"/>
                  </a:lnTo>
                  <a:lnTo>
                    <a:pt x="60" y="2065"/>
                  </a:lnTo>
                  <a:lnTo>
                    <a:pt x="60" y="1978"/>
                  </a:lnTo>
                  <a:lnTo>
                    <a:pt x="60" y="1745"/>
                  </a:lnTo>
                  <a:lnTo>
                    <a:pt x="60" y="1408"/>
                  </a:lnTo>
                  <a:lnTo>
                    <a:pt x="60" y="1042"/>
                  </a:lnTo>
                  <a:cubicBezTo>
                    <a:pt x="60" y="778"/>
                    <a:pt x="46" y="514"/>
                    <a:pt x="46" y="324"/>
                  </a:cubicBezTo>
                  <a:cubicBezTo>
                    <a:pt x="32" y="131"/>
                    <a:pt x="32" y="1"/>
                    <a:pt x="32" y="1"/>
                  </a:cubicBezTo>
                  <a:close/>
                </a:path>
              </a:pathLst>
            </a:custGeom>
            <a:solidFill>
              <a:srgbClr val="3779E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7" name="Google Shape;337;p44"/>
            <p:cNvSpPr/>
            <p:nvPr/>
          </p:nvSpPr>
          <p:spPr>
            <a:xfrm>
              <a:off x="699775" y="4635800"/>
              <a:ext cx="2925" cy="53150"/>
            </a:xfrm>
            <a:custGeom>
              <a:avLst/>
              <a:gdLst/>
              <a:ahLst/>
              <a:cxnLst/>
              <a:rect l="l" t="t" r="r" b="b"/>
              <a:pathLst>
                <a:path w="117" h="2126" extrusionOk="0">
                  <a:moveTo>
                    <a:pt x="0" y="1"/>
                  </a:moveTo>
                  <a:lnTo>
                    <a:pt x="0" y="29"/>
                  </a:lnTo>
                  <a:lnTo>
                    <a:pt x="0" y="352"/>
                  </a:lnTo>
                  <a:lnTo>
                    <a:pt x="0" y="528"/>
                  </a:lnTo>
                  <a:lnTo>
                    <a:pt x="0" y="1070"/>
                  </a:lnTo>
                  <a:lnTo>
                    <a:pt x="0" y="1436"/>
                  </a:lnTo>
                  <a:cubicBezTo>
                    <a:pt x="0" y="1566"/>
                    <a:pt x="15" y="1671"/>
                    <a:pt x="15" y="1773"/>
                  </a:cubicBezTo>
                  <a:cubicBezTo>
                    <a:pt x="15" y="1875"/>
                    <a:pt x="15" y="1949"/>
                    <a:pt x="29" y="2006"/>
                  </a:cubicBezTo>
                  <a:lnTo>
                    <a:pt x="29" y="2093"/>
                  </a:lnTo>
                  <a:lnTo>
                    <a:pt x="29" y="2125"/>
                  </a:lnTo>
                  <a:lnTo>
                    <a:pt x="117" y="2125"/>
                  </a:lnTo>
                  <a:lnTo>
                    <a:pt x="117" y="2093"/>
                  </a:lnTo>
                  <a:lnTo>
                    <a:pt x="117" y="2006"/>
                  </a:lnTo>
                  <a:lnTo>
                    <a:pt x="117" y="1773"/>
                  </a:lnTo>
                  <a:lnTo>
                    <a:pt x="117" y="1612"/>
                  </a:lnTo>
                  <a:lnTo>
                    <a:pt x="117" y="1436"/>
                  </a:lnTo>
                  <a:lnTo>
                    <a:pt x="117" y="1056"/>
                  </a:lnTo>
                  <a:cubicBezTo>
                    <a:pt x="117" y="806"/>
                    <a:pt x="102" y="542"/>
                    <a:pt x="102" y="352"/>
                  </a:cubicBezTo>
                  <a:cubicBezTo>
                    <a:pt x="88" y="159"/>
                    <a:pt x="88" y="29"/>
                    <a:pt x="88" y="29"/>
                  </a:cubicBezTo>
                  <a:lnTo>
                    <a:pt x="88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8" name="Google Shape;338;p44"/>
            <p:cNvSpPr/>
            <p:nvPr/>
          </p:nvSpPr>
          <p:spPr>
            <a:xfrm>
              <a:off x="752525" y="4653400"/>
              <a:ext cx="22725" cy="29300"/>
            </a:xfrm>
            <a:custGeom>
              <a:avLst/>
              <a:gdLst/>
              <a:ahLst/>
              <a:cxnLst/>
              <a:rect l="l" t="t" r="r" b="b"/>
              <a:pathLst>
                <a:path w="909" h="1172" extrusionOk="0">
                  <a:moveTo>
                    <a:pt x="1" y="0"/>
                  </a:moveTo>
                  <a:cubicBezTo>
                    <a:pt x="1" y="0"/>
                    <a:pt x="15" y="28"/>
                    <a:pt x="15" y="70"/>
                  </a:cubicBezTo>
                  <a:cubicBezTo>
                    <a:pt x="29" y="88"/>
                    <a:pt x="29" y="116"/>
                    <a:pt x="43" y="144"/>
                  </a:cubicBezTo>
                  <a:cubicBezTo>
                    <a:pt x="43" y="176"/>
                    <a:pt x="61" y="204"/>
                    <a:pt x="75" y="232"/>
                  </a:cubicBezTo>
                  <a:cubicBezTo>
                    <a:pt x="75" y="264"/>
                    <a:pt x="89" y="306"/>
                    <a:pt x="103" y="334"/>
                  </a:cubicBezTo>
                  <a:cubicBezTo>
                    <a:pt x="117" y="380"/>
                    <a:pt x="149" y="408"/>
                    <a:pt x="163" y="454"/>
                  </a:cubicBezTo>
                  <a:cubicBezTo>
                    <a:pt x="191" y="496"/>
                    <a:pt x="205" y="542"/>
                    <a:pt x="237" y="570"/>
                  </a:cubicBezTo>
                  <a:cubicBezTo>
                    <a:pt x="265" y="616"/>
                    <a:pt x="293" y="644"/>
                    <a:pt x="325" y="686"/>
                  </a:cubicBezTo>
                  <a:cubicBezTo>
                    <a:pt x="353" y="732"/>
                    <a:pt x="381" y="760"/>
                    <a:pt x="413" y="792"/>
                  </a:cubicBezTo>
                  <a:cubicBezTo>
                    <a:pt x="441" y="834"/>
                    <a:pt x="469" y="862"/>
                    <a:pt x="515" y="894"/>
                  </a:cubicBezTo>
                  <a:cubicBezTo>
                    <a:pt x="543" y="922"/>
                    <a:pt x="571" y="950"/>
                    <a:pt x="602" y="981"/>
                  </a:cubicBezTo>
                  <a:cubicBezTo>
                    <a:pt x="631" y="996"/>
                    <a:pt x="659" y="1024"/>
                    <a:pt x="690" y="1038"/>
                  </a:cubicBezTo>
                  <a:cubicBezTo>
                    <a:pt x="719" y="1069"/>
                    <a:pt x="747" y="1083"/>
                    <a:pt x="778" y="1098"/>
                  </a:cubicBezTo>
                  <a:cubicBezTo>
                    <a:pt x="806" y="1112"/>
                    <a:pt x="821" y="1126"/>
                    <a:pt x="835" y="1126"/>
                  </a:cubicBezTo>
                  <a:cubicBezTo>
                    <a:pt x="880" y="1157"/>
                    <a:pt x="894" y="1171"/>
                    <a:pt x="894" y="1171"/>
                  </a:cubicBezTo>
                  <a:lnTo>
                    <a:pt x="908" y="1143"/>
                  </a:lnTo>
                  <a:cubicBezTo>
                    <a:pt x="908" y="1143"/>
                    <a:pt x="894" y="1126"/>
                    <a:pt x="866" y="1112"/>
                  </a:cubicBezTo>
                  <a:cubicBezTo>
                    <a:pt x="835" y="1098"/>
                    <a:pt x="821" y="1083"/>
                    <a:pt x="792" y="1069"/>
                  </a:cubicBezTo>
                  <a:cubicBezTo>
                    <a:pt x="778" y="1055"/>
                    <a:pt x="747" y="1038"/>
                    <a:pt x="719" y="1010"/>
                  </a:cubicBezTo>
                  <a:cubicBezTo>
                    <a:pt x="690" y="996"/>
                    <a:pt x="659" y="967"/>
                    <a:pt x="631" y="936"/>
                  </a:cubicBezTo>
                  <a:cubicBezTo>
                    <a:pt x="602" y="922"/>
                    <a:pt x="571" y="894"/>
                    <a:pt x="543" y="848"/>
                  </a:cubicBezTo>
                  <a:cubicBezTo>
                    <a:pt x="515" y="820"/>
                    <a:pt x="483" y="792"/>
                    <a:pt x="455" y="760"/>
                  </a:cubicBezTo>
                  <a:cubicBezTo>
                    <a:pt x="427" y="732"/>
                    <a:pt x="395" y="686"/>
                    <a:pt x="367" y="658"/>
                  </a:cubicBezTo>
                  <a:cubicBezTo>
                    <a:pt x="307" y="584"/>
                    <a:pt x="265" y="496"/>
                    <a:pt x="219" y="422"/>
                  </a:cubicBezTo>
                  <a:cubicBezTo>
                    <a:pt x="191" y="394"/>
                    <a:pt x="177" y="352"/>
                    <a:pt x="163" y="320"/>
                  </a:cubicBezTo>
                  <a:cubicBezTo>
                    <a:pt x="149" y="278"/>
                    <a:pt x="117" y="246"/>
                    <a:pt x="117" y="218"/>
                  </a:cubicBezTo>
                  <a:cubicBezTo>
                    <a:pt x="103" y="190"/>
                    <a:pt x="89" y="158"/>
                    <a:pt x="75" y="130"/>
                  </a:cubicBezTo>
                  <a:cubicBezTo>
                    <a:pt x="61" y="102"/>
                    <a:pt x="61" y="70"/>
                    <a:pt x="61" y="56"/>
                  </a:cubicBezTo>
                  <a:cubicBezTo>
                    <a:pt x="43" y="14"/>
                    <a:pt x="29" y="0"/>
                    <a:pt x="29" y="0"/>
                  </a:cubicBezTo>
                  <a:close/>
                </a:path>
              </a:pathLst>
            </a:custGeom>
            <a:solidFill>
              <a:srgbClr val="3779E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9" name="Google Shape;339;p44"/>
            <p:cNvSpPr/>
            <p:nvPr/>
          </p:nvSpPr>
          <p:spPr>
            <a:xfrm>
              <a:off x="751825" y="4652600"/>
              <a:ext cx="24575" cy="30800"/>
            </a:xfrm>
            <a:custGeom>
              <a:avLst/>
              <a:gdLst/>
              <a:ahLst/>
              <a:cxnLst/>
              <a:rect l="l" t="t" r="r" b="b"/>
              <a:pathLst>
                <a:path w="983" h="1232" extrusionOk="0">
                  <a:moveTo>
                    <a:pt x="228" y="485"/>
                  </a:moveTo>
                  <a:cubicBezTo>
                    <a:pt x="244" y="512"/>
                    <a:pt x="261" y="541"/>
                    <a:pt x="278" y="570"/>
                  </a:cubicBezTo>
                  <a:lnTo>
                    <a:pt x="278" y="570"/>
                  </a:lnTo>
                  <a:cubicBezTo>
                    <a:pt x="260" y="546"/>
                    <a:pt x="246" y="516"/>
                    <a:pt x="228" y="485"/>
                  </a:cubicBezTo>
                  <a:close/>
                  <a:moveTo>
                    <a:pt x="302" y="611"/>
                  </a:moveTo>
                  <a:cubicBezTo>
                    <a:pt x="316" y="633"/>
                    <a:pt x="330" y="654"/>
                    <a:pt x="344" y="675"/>
                  </a:cubicBezTo>
                  <a:lnTo>
                    <a:pt x="344" y="675"/>
                  </a:lnTo>
                  <a:cubicBezTo>
                    <a:pt x="328" y="653"/>
                    <a:pt x="313" y="633"/>
                    <a:pt x="302" y="611"/>
                  </a:cubicBezTo>
                  <a:close/>
                  <a:moveTo>
                    <a:pt x="29" y="0"/>
                  </a:moveTo>
                  <a:lnTo>
                    <a:pt x="1" y="14"/>
                  </a:lnTo>
                  <a:lnTo>
                    <a:pt x="1" y="46"/>
                  </a:lnTo>
                  <a:cubicBezTo>
                    <a:pt x="1" y="46"/>
                    <a:pt x="15" y="60"/>
                    <a:pt x="15" y="102"/>
                  </a:cubicBezTo>
                  <a:cubicBezTo>
                    <a:pt x="29" y="134"/>
                    <a:pt x="29" y="148"/>
                    <a:pt x="43" y="176"/>
                  </a:cubicBezTo>
                  <a:cubicBezTo>
                    <a:pt x="43" y="208"/>
                    <a:pt x="57" y="236"/>
                    <a:pt x="71" y="278"/>
                  </a:cubicBezTo>
                  <a:cubicBezTo>
                    <a:pt x="71" y="310"/>
                    <a:pt x="89" y="338"/>
                    <a:pt x="117" y="384"/>
                  </a:cubicBezTo>
                  <a:cubicBezTo>
                    <a:pt x="131" y="426"/>
                    <a:pt x="145" y="454"/>
                    <a:pt x="159" y="500"/>
                  </a:cubicBezTo>
                  <a:lnTo>
                    <a:pt x="177" y="500"/>
                  </a:lnTo>
                  <a:cubicBezTo>
                    <a:pt x="191" y="542"/>
                    <a:pt x="219" y="588"/>
                    <a:pt x="233" y="616"/>
                  </a:cubicBezTo>
                  <a:cubicBezTo>
                    <a:pt x="265" y="662"/>
                    <a:pt x="293" y="704"/>
                    <a:pt x="321" y="736"/>
                  </a:cubicBezTo>
                  <a:cubicBezTo>
                    <a:pt x="351" y="776"/>
                    <a:pt x="378" y="803"/>
                    <a:pt x="417" y="845"/>
                  </a:cubicBezTo>
                  <a:lnTo>
                    <a:pt x="417" y="845"/>
                  </a:lnTo>
                  <a:lnTo>
                    <a:pt x="409" y="852"/>
                  </a:lnTo>
                  <a:cubicBezTo>
                    <a:pt x="455" y="880"/>
                    <a:pt x="483" y="911"/>
                    <a:pt x="511" y="954"/>
                  </a:cubicBezTo>
                  <a:cubicBezTo>
                    <a:pt x="543" y="982"/>
                    <a:pt x="585" y="1013"/>
                    <a:pt x="616" y="1028"/>
                  </a:cubicBezTo>
                  <a:cubicBezTo>
                    <a:pt x="645" y="1056"/>
                    <a:pt x="673" y="1087"/>
                    <a:pt x="704" y="1101"/>
                  </a:cubicBezTo>
                  <a:cubicBezTo>
                    <a:pt x="732" y="1130"/>
                    <a:pt x="761" y="1144"/>
                    <a:pt x="792" y="1158"/>
                  </a:cubicBezTo>
                  <a:cubicBezTo>
                    <a:pt x="820" y="1175"/>
                    <a:pt x="834" y="1189"/>
                    <a:pt x="863" y="1189"/>
                  </a:cubicBezTo>
                  <a:cubicBezTo>
                    <a:pt x="894" y="1217"/>
                    <a:pt x="908" y="1217"/>
                    <a:pt x="908" y="1217"/>
                  </a:cubicBezTo>
                  <a:lnTo>
                    <a:pt x="936" y="1232"/>
                  </a:lnTo>
                  <a:lnTo>
                    <a:pt x="968" y="1189"/>
                  </a:lnTo>
                  <a:lnTo>
                    <a:pt x="982" y="1158"/>
                  </a:lnTo>
                  <a:lnTo>
                    <a:pt x="951" y="1144"/>
                  </a:lnTo>
                  <a:cubicBezTo>
                    <a:pt x="951" y="1144"/>
                    <a:pt x="936" y="1130"/>
                    <a:pt x="908" y="1115"/>
                  </a:cubicBezTo>
                  <a:cubicBezTo>
                    <a:pt x="880" y="1101"/>
                    <a:pt x="863" y="1087"/>
                    <a:pt x="849" y="1070"/>
                  </a:cubicBezTo>
                  <a:cubicBezTo>
                    <a:pt x="820" y="1056"/>
                    <a:pt x="792" y="1042"/>
                    <a:pt x="761" y="1013"/>
                  </a:cubicBezTo>
                  <a:cubicBezTo>
                    <a:pt x="747" y="999"/>
                    <a:pt x="718" y="968"/>
                    <a:pt x="687" y="954"/>
                  </a:cubicBezTo>
                  <a:cubicBezTo>
                    <a:pt x="659" y="926"/>
                    <a:pt x="630" y="894"/>
                    <a:pt x="585" y="866"/>
                  </a:cubicBezTo>
                  <a:cubicBezTo>
                    <a:pt x="557" y="838"/>
                    <a:pt x="528" y="806"/>
                    <a:pt x="497" y="778"/>
                  </a:cubicBezTo>
                  <a:cubicBezTo>
                    <a:pt x="469" y="736"/>
                    <a:pt x="441" y="704"/>
                    <a:pt x="409" y="662"/>
                  </a:cubicBezTo>
                  <a:cubicBezTo>
                    <a:pt x="367" y="588"/>
                    <a:pt x="307" y="514"/>
                    <a:pt x="265" y="440"/>
                  </a:cubicBezTo>
                  <a:cubicBezTo>
                    <a:pt x="247" y="412"/>
                    <a:pt x="233" y="366"/>
                    <a:pt x="219" y="338"/>
                  </a:cubicBezTo>
                  <a:lnTo>
                    <a:pt x="205" y="338"/>
                  </a:lnTo>
                  <a:cubicBezTo>
                    <a:pt x="191" y="296"/>
                    <a:pt x="177" y="264"/>
                    <a:pt x="159" y="236"/>
                  </a:cubicBezTo>
                  <a:cubicBezTo>
                    <a:pt x="145" y="208"/>
                    <a:pt x="145" y="176"/>
                    <a:pt x="131" y="148"/>
                  </a:cubicBezTo>
                  <a:cubicBezTo>
                    <a:pt x="117" y="120"/>
                    <a:pt x="117" y="102"/>
                    <a:pt x="103" y="88"/>
                  </a:cubicBezTo>
                  <a:lnTo>
                    <a:pt x="103" y="74"/>
                  </a:lnTo>
                  <a:cubicBezTo>
                    <a:pt x="103" y="46"/>
                    <a:pt x="89" y="14"/>
                    <a:pt x="89" y="14"/>
                  </a:cubicBezTo>
                  <a:lnTo>
                    <a:pt x="71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0" name="Google Shape;340;p44"/>
            <p:cNvSpPr/>
            <p:nvPr/>
          </p:nvSpPr>
          <p:spPr>
            <a:xfrm>
              <a:off x="620275" y="4637550"/>
              <a:ext cx="29675" cy="48850"/>
            </a:xfrm>
            <a:custGeom>
              <a:avLst/>
              <a:gdLst/>
              <a:ahLst/>
              <a:cxnLst/>
              <a:rect l="l" t="t" r="r" b="b"/>
              <a:pathLst>
                <a:path w="1187" h="1954" extrusionOk="0">
                  <a:moveTo>
                    <a:pt x="1158" y="1"/>
                  </a:moveTo>
                  <a:cubicBezTo>
                    <a:pt x="1158" y="1"/>
                    <a:pt x="1158" y="33"/>
                    <a:pt x="1144" y="106"/>
                  </a:cubicBezTo>
                  <a:cubicBezTo>
                    <a:pt x="1144" y="135"/>
                    <a:pt x="1130" y="163"/>
                    <a:pt x="1130" y="208"/>
                  </a:cubicBezTo>
                  <a:cubicBezTo>
                    <a:pt x="1112" y="251"/>
                    <a:pt x="1098" y="310"/>
                    <a:pt x="1084" y="353"/>
                  </a:cubicBezTo>
                  <a:cubicBezTo>
                    <a:pt x="1070" y="412"/>
                    <a:pt x="1056" y="472"/>
                    <a:pt x="1042" y="529"/>
                  </a:cubicBezTo>
                  <a:cubicBezTo>
                    <a:pt x="1024" y="588"/>
                    <a:pt x="996" y="648"/>
                    <a:pt x="968" y="704"/>
                  </a:cubicBezTo>
                  <a:cubicBezTo>
                    <a:pt x="936" y="764"/>
                    <a:pt x="908" y="838"/>
                    <a:pt x="880" y="898"/>
                  </a:cubicBezTo>
                  <a:cubicBezTo>
                    <a:pt x="848" y="954"/>
                    <a:pt x="806" y="1028"/>
                    <a:pt x="778" y="1088"/>
                  </a:cubicBezTo>
                  <a:cubicBezTo>
                    <a:pt x="732" y="1144"/>
                    <a:pt x="704" y="1204"/>
                    <a:pt x="658" y="1264"/>
                  </a:cubicBezTo>
                  <a:cubicBezTo>
                    <a:pt x="616" y="1320"/>
                    <a:pt x="570" y="1380"/>
                    <a:pt x="528" y="1426"/>
                  </a:cubicBezTo>
                  <a:cubicBezTo>
                    <a:pt x="483" y="1482"/>
                    <a:pt x="440" y="1528"/>
                    <a:pt x="395" y="1570"/>
                  </a:cubicBezTo>
                  <a:cubicBezTo>
                    <a:pt x="366" y="1615"/>
                    <a:pt x="321" y="1658"/>
                    <a:pt x="278" y="1703"/>
                  </a:cubicBezTo>
                  <a:cubicBezTo>
                    <a:pt x="264" y="1717"/>
                    <a:pt x="233" y="1732"/>
                    <a:pt x="219" y="1746"/>
                  </a:cubicBezTo>
                  <a:cubicBezTo>
                    <a:pt x="205" y="1760"/>
                    <a:pt x="191" y="1791"/>
                    <a:pt x="176" y="1805"/>
                  </a:cubicBezTo>
                  <a:cubicBezTo>
                    <a:pt x="131" y="1819"/>
                    <a:pt x="103" y="1848"/>
                    <a:pt x="89" y="1865"/>
                  </a:cubicBezTo>
                  <a:cubicBezTo>
                    <a:pt x="29" y="1907"/>
                    <a:pt x="1" y="1936"/>
                    <a:pt x="1" y="1936"/>
                  </a:cubicBezTo>
                  <a:lnTo>
                    <a:pt x="15" y="1953"/>
                  </a:lnTo>
                  <a:cubicBezTo>
                    <a:pt x="15" y="1953"/>
                    <a:pt x="43" y="1936"/>
                    <a:pt x="103" y="1893"/>
                  </a:cubicBezTo>
                  <a:cubicBezTo>
                    <a:pt x="131" y="1879"/>
                    <a:pt x="162" y="1865"/>
                    <a:pt x="191" y="1834"/>
                  </a:cubicBezTo>
                  <a:cubicBezTo>
                    <a:pt x="233" y="1805"/>
                    <a:pt x="264" y="1777"/>
                    <a:pt x="307" y="1732"/>
                  </a:cubicBezTo>
                  <a:cubicBezTo>
                    <a:pt x="352" y="1703"/>
                    <a:pt x="395" y="1658"/>
                    <a:pt x="440" y="1615"/>
                  </a:cubicBezTo>
                  <a:cubicBezTo>
                    <a:pt x="483" y="1570"/>
                    <a:pt x="528" y="1513"/>
                    <a:pt x="570" y="1468"/>
                  </a:cubicBezTo>
                  <a:cubicBezTo>
                    <a:pt x="616" y="1408"/>
                    <a:pt x="658" y="1352"/>
                    <a:pt x="704" y="1292"/>
                  </a:cubicBezTo>
                  <a:cubicBezTo>
                    <a:pt x="746" y="1232"/>
                    <a:pt x="792" y="1176"/>
                    <a:pt x="820" y="1116"/>
                  </a:cubicBezTo>
                  <a:cubicBezTo>
                    <a:pt x="866" y="1042"/>
                    <a:pt x="894" y="986"/>
                    <a:pt x="922" y="926"/>
                  </a:cubicBezTo>
                  <a:cubicBezTo>
                    <a:pt x="968" y="852"/>
                    <a:pt x="996" y="792"/>
                    <a:pt x="1010" y="722"/>
                  </a:cubicBezTo>
                  <a:cubicBezTo>
                    <a:pt x="1042" y="662"/>
                    <a:pt x="1070" y="602"/>
                    <a:pt x="1084" y="546"/>
                  </a:cubicBezTo>
                  <a:cubicBezTo>
                    <a:pt x="1098" y="486"/>
                    <a:pt x="1112" y="427"/>
                    <a:pt x="1130" y="370"/>
                  </a:cubicBezTo>
                  <a:cubicBezTo>
                    <a:pt x="1144" y="310"/>
                    <a:pt x="1158" y="265"/>
                    <a:pt x="1158" y="223"/>
                  </a:cubicBezTo>
                  <a:cubicBezTo>
                    <a:pt x="1172" y="177"/>
                    <a:pt x="1172" y="135"/>
                    <a:pt x="1172" y="106"/>
                  </a:cubicBezTo>
                  <a:cubicBezTo>
                    <a:pt x="1186" y="47"/>
                    <a:pt x="1186" y="1"/>
                    <a:pt x="1186" y="1"/>
                  </a:cubicBezTo>
                  <a:close/>
                </a:path>
              </a:pathLst>
            </a:custGeom>
            <a:solidFill>
              <a:srgbClr val="3779E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1" name="Google Shape;341;p44"/>
            <p:cNvSpPr/>
            <p:nvPr/>
          </p:nvSpPr>
          <p:spPr>
            <a:xfrm>
              <a:off x="619125" y="4636850"/>
              <a:ext cx="31600" cy="50600"/>
            </a:xfrm>
            <a:custGeom>
              <a:avLst/>
              <a:gdLst/>
              <a:ahLst/>
              <a:cxnLst/>
              <a:rect l="l" t="t" r="r" b="b"/>
              <a:pathLst>
                <a:path w="1264" h="2024" extrusionOk="0">
                  <a:moveTo>
                    <a:pt x="1190" y="1"/>
                  </a:moveTo>
                  <a:lnTo>
                    <a:pt x="1176" y="29"/>
                  </a:lnTo>
                  <a:cubicBezTo>
                    <a:pt x="1176" y="29"/>
                    <a:pt x="1176" y="61"/>
                    <a:pt x="1158" y="117"/>
                  </a:cubicBezTo>
                  <a:cubicBezTo>
                    <a:pt x="1158" y="163"/>
                    <a:pt x="1158" y="191"/>
                    <a:pt x="1144" y="236"/>
                  </a:cubicBezTo>
                  <a:cubicBezTo>
                    <a:pt x="1130" y="279"/>
                    <a:pt x="1116" y="324"/>
                    <a:pt x="1102" y="381"/>
                  </a:cubicBezTo>
                  <a:cubicBezTo>
                    <a:pt x="1102" y="426"/>
                    <a:pt x="1070" y="486"/>
                    <a:pt x="1056" y="542"/>
                  </a:cubicBezTo>
                  <a:cubicBezTo>
                    <a:pt x="1042" y="602"/>
                    <a:pt x="1014" y="662"/>
                    <a:pt x="982" y="718"/>
                  </a:cubicBezTo>
                  <a:cubicBezTo>
                    <a:pt x="954" y="778"/>
                    <a:pt x="940" y="852"/>
                    <a:pt x="894" y="908"/>
                  </a:cubicBezTo>
                  <a:cubicBezTo>
                    <a:pt x="866" y="968"/>
                    <a:pt x="838" y="1042"/>
                    <a:pt x="792" y="1102"/>
                  </a:cubicBezTo>
                  <a:cubicBezTo>
                    <a:pt x="764" y="1158"/>
                    <a:pt x="718" y="1218"/>
                    <a:pt x="676" y="1278"/>
                  </a:cubicBezTo>
                  <a:cubicBezTo>
                    <a:pt x="648" y="1334"/>
                    <a:pt x="602" y="1380"/>
                    <a:pt x="560" y="1436"/>
                  </a:cubicBezTo>
                  <a:cubicBezTo>
                    <a:pt x="514" y="1496"/>
                    <a:pt x="472" y="1541"/>
                    <a:pt x="426" y="1584"/>
                  </a:cubicBezTo>
                  <a:cubicBezTo>
                    <a:pt x="384" y="1629"/>
                    <a:pt x="339" y="1672"/>
                    <a:pt x="310" y="1700"/>
                  </a:cubicBezTo>
                  <a:cubicBezTo>
                    <a:pt x="279" y="1731"/>
                    <a:pt x="265" y="1745"/>
                    <a:pt x="251" y="1760"/>
                  </a:cubicBezTo>
                  <a:cubicBezTo>
                    <a:pt x="237" y="1774"/>
                    <a:pt x="208" y="1788"/>
                    <a:pt x="191" y="1805"/>
                  </a:cubicBezTo>
                  <a:cubicBezTo>
                    <a:pt x="163" y="1833"/>
                    <a:pt x="135" y="1862"/>
                    <a:pt x="103" y="1876"/>
                  </a:cubicBezTo>
                  <a:cubicBezTo>
                    <a:pt x="61" y="1921"/>
                    <a:pt x="33" y="1935"/>
                    <a:pt x="33" y="1935"/>
                  </a:cubicBezTo>
                  <a:lnTo>
                    <a:pt x="1" y="1949"/>
                  </a:lnTo>
                  <a:lnTo>
                    <a:pt x="15" y="1981"/>
                  </a:lnTo>
                  <a:lnTo>
                    <a:pt x="47" y="1995"/>
                  </a:lnTo>
                  <a:lnTo>
                    <a:pt x="61" y="2023"/>
                  </a:lnTo>
                  <a:lnTo>
                    <a:pt x="75" y="2009"/>
                  </a:lnTo>
                  <a:cubicBezTo>
                    <a:pt x="75" y="2009"/>
                    <a:pt x="103" y="1981"/>
                    <a:pt x="163" y="1949"/>
                  </a:cubicBezTo>
                  <a:cubicBezTo>
                    <a:pt x="191" y="1935"/>
                    <a:pt x="222" y="1907"/>
                    <a:pt x="251" y="1876"/>
                  </a:cubicBezTo>
                  <a:cubicBezTo>
                    <a:pt x="296" y="1847"/>
                    <a:pt x="339" y="1819"/>
                    <a:pt x="384" y="1788"/>
                  </a:cubicBezTo>
                  <a:lnTo>
                    <a:pt x="375" y="1779"/>
                  </a:lnTo>
                  <a:lnTo>
                    <a:pt x="500" y="1658"/>
                  </a:lnTo>
                  <a:cubicBezTo>
                    <a:pt x="560" y="1612"/>
                    <a:pt x="602" y="1570"/>
                    <a:pt x="648" y="1510"/>
                  </a:cubicBezTo>
                  <a:cubicBezTo>
                    <a:pt x="689" y="1456"/>
                    <a:pt x="732" y="1412"/>
                    <a:pt x="773" y="1343"/>
                  </a:cubicBezTo>
                  <a:lnTo>
                    <a:pt x="773" y="1343"/>
                  </a:lnTo>
                  <a:lnTo>
                    <a:pt x="778" y="1348"/>
                  </a:lnTo>
                  <a:cubicBezTo>
                    <a:pt x="824" y="1278"/>
                    <a:pt x="852" y="1218"/>
                    <a:pt x="894" y="1158"/>
                  </a:cubicBezTo>
                  <a:cubicBezTo>
                    <a:pt x="924" y="1088"/>
                    <a:pt x="964" y="1034"/>
                    <a:pt x="995" y="966"/>
                  </a:cubicBezTo>
                  <a:lnTo>
                    <a:pt x="995" y="966"/>
                  </a:lnTo>
                  <a:lnTo>
                    <a:pt x="1000" y="968"/>
                  </a:lnTo>
                  <a:cubicBezTo>
                    <a:pt x="1042" y="894"/>
                    <a:pt x="1056" y="838"/>
                    <a:pt x="1088" y="764"/>
                  </a:cubicBezTo>
                  <a:cubicBezTo>
                    <a:pt x="1116" y="704"/>
                    <a:pt x="1144" y="630"/>
                    <a:pt x="1158" y="574"/>
                  </a:cubicBezTo>
                  <a:cubicBezTo>
                    <a:pt x="1176" y="514"/>
                    <a:pt x="1190" y="455"/>
                    <a:pt x="1204" y="398"/>
                  </a:cubicBezTo>
                  <a:cubicBezTo>
                    <a:pt x="1218" y="353"/>
                    <a:pt x="1232" y="293"/>
                    <a:pt x="1232" y="251"/>
                  </a:cubicBezTo>
                  <a:cubicBezTo>
                    <a:pt x="1246" y="205"/>
                    <a:pt x="1246" y="177"/>
                    <a:pt x="1246" y="134"/>
                  </a:cubicBezTo>
                  <a:cubicBezTo>
                    <a:pt x="1264" y="75"/>
                    <a:pt x="1264" y="29"/>
                    <a:pt x="1264" y="29"/>
                  </a:cubicBezTo>
                  <a:lnTo>
                    <a:pt x="1264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2" name="Google Shape;342;p44"/>
            <p:cNvSpPr/>
            <p:nvPr/>
          </p:nvSpPr>
          <p:spPr>
            <a:xfrm>
              <a:off x="593900" y="4464625"/>
              <a:ext cx="205175" cy="196450"/>
            </a:xfrm>
            <a:custGeom>
              <a:avLst/>
              <a:gdLst/>
              <a:ahLst/>
              <a:cxnLst/>
              <a:rect l="l" t="t" r="r" b="b"/>
              <a:pathLst>
                <a:path w="8207" h="7858" extrusionOk="0">
                  <a:moveTo>
                    <a:pt x="6044" y="1"/>
                  </a:moveTo>
                  <a:cubicBezTo>
                    <a:pt x="5402" y="1"/>
                    <a:pt x="4623" y="411"/>
                    <a:pt x="4133" y="456"/>
                  </a:cubicBezTo>
                  <a:cubicBezTo>
                    <a:pt x="3660" y="412"/>
                    <a:pt x="2812" y="2"/>
                    <a:pt x="2150" y="2"/>
                  </a:cubicBezTo>
                  <a:cubicBezTo>
                    <a:pt x="1907" y="2"/>
                    <a:pt x="1689" y="57"/>
                    <a:pt x="1523" y="206"/>
                  </a:cubicBezTo>
                  <a:cubicBezTo>
                    <a:pt x="1200" y="484"/>
                    <a:pt x="0" y="6935"/>
                    <a:pt x="704" y="7389"/>
                  </a:cubicBezTo>
                  <a:cubicBezTo>
                    <a:pt x="1260" y="7741"/>
                    <a:pt x="2624" y="7857"/>
                    <a:pt x="4031" y="7857"/>
                  </a:cubicBezTo>
                  <a:cubicBezTo>
                    <a:pt x="5818" y="7857"/>
                    <a:pt x="6947" y="7741"/>
                    <a:pt x="7503" y="7389"/>
                  </a:cubicBezTo>
                  <a:cubicBezTo>
                    <a:pt x="8207" y="6935"/>
                    <a:pt x="6962" y="396"/>
                    <a:pt x="6596" y="147"/>
                  </a:cubicBezTo>
                  <a:cubicBezTo>
                    <a:pt x="6434" y="41"/>
                    <a:pt x="6246" y="1"/>
                    <a:pt x="6044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3" name="Google Shape;343;p44"/>
            <p:cNvSpPr/>
            <p:nvPr/>
          </p:nvSpPr>
          <p:spPr>
            <a:xfrm>
              <a:off x="724300" y="4466050"/>
              <a:ext cx="79525" cy="85800"/>
            </a:xfrm>
            <a:custGeom>
              <a:avLst/>
              <a:gdLst/>
              <a:ahLst/>
              <a:cxnLst/>
              <a:rect l="l" t="t" r="r" b="b"/>
              <a:pathLst>
                <a:path w="3181" h="3432" extrusionOk="0">
                  <a:moveTo>
                    <a:pt x="757" y="0"/>
                  </a:moveTo>
                  <a:cubicBezTo>
                    <a:pt x="305" y="0"/>
                    <a:pt x="45" y="370"/>
                    <a:pt x="15" y="825"/>
                  </a:cubicBezTo>
                  <a:lnTo>
                    <a:pt x="15" y="927"/>
                  </a:lnTo>
                  <a:cubicBezTo>
                    <a:pt x="1" y="1075"/>
                    <a:pt x="47" y="1191"/>
                    <a:pt x="103" y="1307"/>
                  </a:cubicBezTo>
                  <a:cubicBezTo>
                    <a:pt x="177" y="1409"/>
                    <a:pt x="251" y="1514"/>
                    <a:pt x="310" y="1616"/>
                  </a:cubicBezTo>
                  <a:cubicBezTo>
                    <a:pt x="441" y="1820"/>
                    <a:pt x="574" y="2042"/>
                    <a:pt x="704" y="2246"/>
                  </a:cubicBezTo>
                  <a:cubicBezTo>
                    <a:pt x="820" y="2450"/>
                    <a:pt x="940" y="2672"/>
                    <a:pt x="1042" y="2861"/>
                  </a:cubicBezTo>
                  <a:cubicBezTo>
                    <a:pt x="1084" y="2963"/>
                    <a:pt x="1130" y="3065"/>
                    <a:pt x="1158" y="3153"/>
                  </a:cubicBezTo>
                  <a:cubicBezTo>
                    <a:pt x="1172" y="3167"/>
                    <a:pt x="1172" y="3185"/>
                    <a:pt x="1190" y="3213"/>
                  </a:cubicBezTo>
                  <a:cubicBezTo>
                    <a:pt x="1195" y="3224"/>
                    <a:pt x="1200" y="3226"/>
                    <a:pt x="1204" y="3226"/>
                  </a:cubicBezTo>
                  <a:cubicBezTo>
                    <a:pt x="1204" y="3226"/>
                    <a:pt x="1205" y="3226"/>
                    <a:pt x="1205" y="3226"/>
                  </a:cubicBezTo>
                  <a:lnTo>
                    <a:pt x="1205" y="3226"/>
                  </a:lnTo>
                  <a:cubicBezTo>
                    <a:pt x="1205" y="3227"/>
                    <a:pt x="1204" y="3227"/>
                    <a:pt x="1204" y="3227"/>
                  </a:cubicBezTo>
                  <a:cubicBezTo>
                    <a:pt x="1862" y="3329"/>
                    <a:pt x="2523" y="3389"/>
                    <a:pt x="3167" y="3431"/>
                  </a:cubicBezTo>
                  <a:cubicBezTo>
                    <a:pt x="3181" y="3361"/>
                    <a:pt x="3181" y="3287"/>
                    <a:pt x="3181" y="3227"/>
                  </a:cubicBezTo>
                  <a:cubicBezTo>
                    <a:pt x="3181" y="3139"/>
                    <a:pt x="3167" y="3051"/>
                    <a:pt x="3153" y="2992"/>
                  </a:cubicBezTo>
                  <a:cubicBezTo>
                    <a:pt x="3138" y="2861"/>
                    <a:pt x="2829" y="1792"/>
                    <a:pt x="2052" y="603"/>
                  </a:cubicBezTo>
                  <a:cubicBezTo>
                    <a:pt x="1658" y="121"/>
                    <a:pt x="894" y="2"/>
                    <a:pt x="806" y="2"/>
                  </a:cubicBezTo>
                  <a:cubicBezTo>
                    <a:pt x="789" y="1"/>
                    <a:pt x="773" y="0"/>
                    <a:pt x="757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4" name="Google Shape;344;p44"/>
            <p:cNvSpPr/>
            <p:nvPr/>
          </p:nvSpPr>
          <p:spPr>
            <a:xfrm>
              <a:off x="584300" y="4811250"/>
              <a:ext cx="23875" cy="19800"/>
            </a:xfrm>
            <a:custGeom>
              <a:avLst/>
              <a:gdLst/>
              <a:ahLst/>
              <a:cxnLst/>
              <a:rect l="l" t="t" r="r" b="b"/>
              <a:pathLst>
                <a:path w="955" h="792" extrusionOk="0">
                  <a:moveTo>
                    <a:pt x="824" y="0"/>
                  </a:moveTo>
                  <a:lnTo>
                    <a:pt x="824" y="0"/>
                  </a:lnTo>
                  <a:cubicBezTo>
                    <a:pt x="1" y="162"/>
                    <a:pt x="149" y="689"/>
                    <a:pt x="149" y="689"/>
                  </a:cubicBezTo>
                  <a:cubicBezTo>
                    <a:pt x="384" y="735"/>
                    <a:pt x="514" y="763"/>
                    <a:pt x="792" y="791"/>
                  </a:cubicBezTo>
                  <a:cubicBezTo>
                    <a:pt x="912" y="545"/>
                    <a:pt x="954" y="281"/>
                    <a:pt x="824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5" name="Google Shape;345;p44"/>
            <p:cNvSpPr/>
            <p:nvPr/>
          </p:nvSpPr>
          <p:spPr>
            <a:xfrm>
              <a:off x="603750" y="4792150"/>
              <a:ext cx="60450" cy="39525"/>
            </a:xfrm>
            <a:custGeom>
              <a:avLst/>
              <a:gdLst/>
              <a:ahLst/>
              <a:cxnLst/>
              <a:rect l="l" t="t" r="r" b="b"/>
              <a:pathLst>
                <a:path w="2418" h="1581" extrusionOk="0">
                  <a:moveTo>
                    <a:pt x="863" y="1"/>
                  </a:moveTo>
                  <a:cubicBezTo>
                    <a:pt x="241" y="1"/>
                    <a:pt x="310" y="708"/>
                    <a:pt x="310" y="708"/>
                  </a:cubicBezTo>
                  <a:cubicBezTo>
                    <a:pt x="236" y="708"/>
                    <a:pt x="236" y="722"/>
                    <a:pt x="32" y="750"/>
                  </a:cubicBezTo>
                  <a:cubicBezTo>
                    <a:pt x="162" y="1014"/>
                    <a:pt x="120" y="1292"/>
                    <a:pt x="0" y="1541"/>
                  </a:cubicBezTo>
                  <a:cubicBezTo>
                    <a:pt x="364" y="1570"/>
                    <a:pt x="713" y="1580"/>
                    <a:pt x="1028" y="1580"/>
                  </a:cubicBezTo>
                  <a:cubicBezTo>
                    <a:pt x="1831" y="1580"/>
                    <a:pt x="2406" y="1513"/>
                    <a:pt x="2406" y="1513"/>
                  </a:cubicBezTo>
                  <a:lnTo>
                    <a:pt x="2406" y="662"/>
                  </a:lnTo>
                  <a:cubicBezTo>
                    <a:pt x="2418" y="392"/>
                    <a:pt x="2195" y="198"/>
                    <a:pt x="1947" y="198"/>
                  </a:cubicBezTo>
                  <a:cubicBezTo>
                    <a:pt x="1885" y="198"/>
                    <a:pt x="1821" y="210"/>
                    <a:pt x="1759" y="236"/>
                  </a:cubicBezTo>
                  <a:cubicBezTo>
                    <a:pt x="1569" y="324"/>
                    <a:pt x="1509" y="430"/>
                    <a:pt x="1481" y="500"/>
                  </a:cubicBezTo>
                  <a:cubicBezTo>
                    <a:pt x="1495" y="356"/>
                    <a:pt x="1319" y="32"/>
                    <a:pt x="939" y="4"/>
                  </a:cubicBezTo>
                  <a:cubicBezTo>
                    <a:pt x="913" y="2"/>
                    <a:pt x="888" y="1"/>
                    <a:pt x="863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6" name="Google Shape;346;p44"/>
            <p:cNvSpPr/>
            <p:nvPr/>
          </p:nvSpPr>
          <p:spPr>
            <a:xfrm>
              <a:off x="587300" y="4827775"/>
              <a:ext cx="76625" cy="9625"/>
            </a:xfrm>
            <a:custGeom>
              <a:avLst/>
              <a:gdLst/>
              <a:ahLst/>
              <a:cxnLst/>
              <a:rect l="l" t="t" r="r" b="b"/>
              <a:pathLst>
                <a:path w="3065" h="385" extrusionOk="0">
                  <a:moveTo>
                    <a:pt x="57" y="0"/>
                  </a:moveTo>
                  <a:cubicBezTo>
                    <a:pt x="1" y="0"/>
                    <a:pt x="74" y="218"/>
                    <a:pt x="74" y="218"/>
                  </a:cubicBezTo>
                  <a:cubicBezTo>
                    <a:pt x="564" y="346"/>
                    <a:pt x="1131" y="384"/>
                    <a:pt x="1638" y="384"/>
                  </a:cubicBezTo>
                  <a:cubicBezTo>
                    <a:pt x="2422" y="384"/>
                    <a:pt x="3064" y="292"/>
                    <a:pt x="3064" y="292"/>
                  </a:cubicBezTo>
                  <a:lnTo>
                    <a:pt x="3064" y="102"/>
                  </a:lnTo>
                  <a:cubicBezTo>
                    <a:pt x="3064" y="102"/>
                    <a:pt x="2620" y="146"/>
                    <a:pt x="1975" y="146"/>
                  </a:cubicBezTo>
                  <a:cubicBezTo>
                    <a:pt x="1430" y="146"/>
                    <a:pt x="742" y="115"/>
                    <a:pt x="5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7" name="Google Shape;347;p44"/>
            <p:cNvSpPr/>
            <p:nvPr/>
          </p:nvSpPr>
          <p:spPr>
            <a:xfrm>
              <a:off x="644450" y="4810525"/>
              <a:ext cx="11025" cy="11025"/>
            </a:xfrm>
            <a:custGeom>
              <a:avLst/>
              <a:gdLst/>
              <a:ahLst/>
              <a:cxnLst/>
              <a:rect l="l" t="t" r="r" b="b"/>
              <a:pathLst>
                <a:path w="441" h="441" extrusionOk="0">
                  <a:moveTo>
                    <a:pt x="219" y="1"/>
                  </a:moveTo>
                  <a:cubicBezTo>
                    <a:pt x="103" y="1"/>
                    <a:pt x="1" y="103"/>
                    <a:pt x="1" y="222"/>
                  </a:cubicBezTo>
                  <a:cubicBezTo>
                    <a:pt x="1" y="339"/>
                    <a:pt x="89" y="441"/>
                    <a:pt x="219" y="441"/>
                  </a:cubicBezTo>
                  <a:cubicBezTo>
                    <a:pt x="339" y="441"/>
                    <a:pt x="427" y="339"/>
                    <a:pt x="427" y="222"/>
                  </a:cubicBezTo>
                  <a:cubicBezTo>
                    <a:pt x="441" y="103"/>
                    <a:pt x="339" y="1"/>
                    <a:pt x="219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8" name="Google Shape;348;p44"/>
            <p:cNvSpPr/>
            <p:nvPr/>
          </p:nvSpPr>
          <p:spPr>
            <a:xfrm>
              <a:off x="610700" y="4809050"/>
              <a:ext cx="20950" cy="3700"/>
            </a:xfrm>
            <a:custGeom>
              <a:avLst/>
              <a:gdLst/>
              <a:ahLst/>
              <a:cxnLst/>
              <a:rect l="l" t="t" r="r" b="b"/>
              <a:pathLst>
                <a:path w="838" h="148" extrusionOk="0">
                  <a:moveTo>
                    <a:pt x="46" y="0"/>
                  </a:moveTo>
                  <a:cubicBezTo>
                    <a:pt x="32" y="0"/>
                    <a:pt x="0" y="32"/>
                    <a:pt x="0" y="46"/>
                  </a:cubicBezTo>
                  <a:cubicBezTo>
                    <a:pt x="0" y="74"/>
                    <a:pt x="18" y="88"/>
                    <a:pt x="46" y="88"/>
                  </a:cubicBezTo>
                  <a:lnTo>
                    <a:pt x="792" y="148"/>
                  </a:lnTo>
                  <a:cubicBezTo>
                    <a:pt x="823" y="148"/>
                    <a:pt x="837" y="120"/>
                    <a:pt x="837" y="106"/>
                  </a:cubicBezTo>
                  <a:cubicBezTo>
                    <a:pt x="837" y="74"/>
                    <a:pt x="823" y="60"/>
                    <a:pt x="809" y="60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9" name="Google Shape;349;p44"/>
            <p:cNvSpPr/>
            <p:nvPr/>
          </p:nvSpPr>
          <p:spPr>
            <a:xfrm>
              <a:off x="602700" y="4790575"/>
              <a:ext cx="30450" cy="18150"/>
            </a:xfrm>
            <a:custGeom>
              <a:avLst/>
              <a:gdLst/>
              <a:ahLst/>
              <a:cxnLst/>
              <a:rect l="l" t="t" r="r" b="b"/>
              <a:pathLst>
                <a:path w="1218" h="726" extrusionOk="0">
                  <a:moveTo>
                    <a:pt x="394" y="81"/>
                  </a:moveTo>
                  <a:cubicBezTo>
                    <a:pt x="394" y="81"/>
                    <a:pt x="408" y="81"/>
                    <a:pt x="408" y="95"/>
                  </a:cubicBezTo>
                  <a:cubicBezTo>
                    <a:pt x="426" y="95"/>
                    <a:pt x="440" y="124"/>
                    <a:pt x="454" y="141"/>
                  </a:cubicBezTo>
                  <a:cubicBezTo>
                    <a:pt x="496" y="211"/>
                    <a:pt x="528" y="299"/>
                    <a:pt x="542" y="405"/>
                  </a:cubicBezTo>
                  <a:cubicBezTo>
                    <a:pt x="542" y="433"/>
                    <a:pt x="556" y="461"/>
                    <a:pt x="556" y="493"/>
                  </a:cubicBezTo>
                  <a:lnTo>
                    <a:pt x="542" y="475"/>
                  </a:lnTo>
                  <a:cubicBezTo>
                    <a:pt x="468" y="373"/>
                    <a:pt x="408" y="271"/>
                    <a:pt x="380" y="155"/>
                  </a:cubicBezTo>
                  <a:cubicBezTo>
                    <a:pt x="366" y="124"/>
                    <a:pt x="366" y="95"/>
                    <a:pt x="380" y="81"/>
                  </a:cubicBezTo>
                  <a:close/>
                  <a:moveTo>
                    <a:pt x="130" y="285"/>
                  </a:moveTo>
                  <a:cubicBezTo>
                    <a:pt x="162" y="285"/>
                    <a:pt x="190" y="299"/>
                    <a:pt x="218" y="317"/>
                  </a:cubicBezTo>
                  <a:cubicBezTo>
                    <a:pt x="306" y="387"/>
                    <a:pt x="408" y="447"/>
                    <a:pt x="482" y="535"/>
                  </a:cubicBezTo>
                  <a:lnTo>
                    <a:pt x="496" y="549"/>
                  </a:lnTo>
                  <a:cubicBezTo>
                    <a:pt x="380" y="521"/>
                    <a:pt x="232" y="461"/>
                    <a:pt x="130" y="373"/>
                  </a:cubicBezTo>
                  <a:cubicBezTo>
                    <a:pt x="88" y="345"/>
                    <a:pt x="88" y="331"/>
                    <a:pt x="88" y="317"/>
                  </a:cubicBezTo>
                  <a:cubicBezTo>
                    <a:pt x="88" y="299"/>
                    <a:pt x="102" y="285"/>
                    <a:pt x="130" y="285"/>
                  </a:cubicBezTo>
                  <a:close/>
                  <a:moveTo>
                    <a:pt x="387" y="0"/>
                  </a:moveTo>
                  <a:cubicBezTo>
                    <a:pt x="365" y="0"/>
                    <a:pt x="343" y="7"/>
                    <a:pt x="320" y="22"/>
                  </a:cubicBezTo>
                  <a:cubicBezTo>
                    <a:pt x="292" y="36"/>
                    <a:pt x="264" y="95"/>
                    <a:pt x="292" y="183"/>
                  </a:cubicBezTo>
                  <a:cubicBezTo>
                    <a:pt x="306" y="229"/>
                    <a:pt x="320" y="271"/>
                    <a:pt x="352" y="299"/>
                  </a:cubicBezTo>
                  <a:cubicBezTo>
                    <a:pt x="320" y="285"/>
                    <a:pt x="292" y="271"/>
                    <a:pt x="264" y="243"/>
                  </a:cubicBezTo>
                  <a:cubicBezTo>
                    <a:pt x="218" y="229"/>
                    <a:pt x="176" y="197"/>
                    <a:pt x="130" y="197"/>
                  </a:cubicBezTo>
                  <a:cubicBezTo>
                    <a:pt x="74" y="197"/>
                    <a:pt x="14" y="243"/>
                    <a:pt x="0" y="299"/>
                  </a:cubicBezTo>
                  <a:cubicBezTo>
                    <a:pt x="0" y="373"/>
                    <a:pt x="56" y="419"/>
                    <a:pt x="74" y="433"/>
                  </a:cubicBezTo>
                  <a:cubicBezTo>
                    <a:pt x="144" y="493"/>
                    <a:pt x="232" y="549"/>
                    <a:pt x="352" y="595"/>
                  </a:cubicBezTo>
                  <a:cubicBezTo>
                    <a:pt x="352" y="623"/>
                    <a:pt x="366" y="637"/>
                    <a:pt x="380" y="637"/>
                  </a:cubicBezTo>
                  <a:lnTo>
                    <a:pt x="616" y="669"/>
                  </a:lnTo>
                  <a:lnTo>
                    <a:pt x="644" y="669"/>
                  </a:lnTo>
                  <a:lnTo>
                    <a:pt x="1171" y="725"/>
                  </a:lnTo>
                  <a:cubicBezTo>
                    <a:pt x="1200" y="725"/>
                    <a:pt x="1217" y="697"/>
                    <a:pt x="1217" y="683"/>
                  </a:cubicBezTo>
                  <a:cubicBezTo>
                    <a:pt x="1217" y="651"/>
                    <a:pt x="1200" y="637"/>
                    <a:pt x="1171" y="637"/>
                  </a:cubicBezTo>
                  <a:lnTo>
                    <a:pt x="690" y="581"/>
                  </a:lnTo>
                  <a:cubicBezTo>
                    <a:pt x="658" y="521"/>
                    <a:pt x="644" y="447"/>
                    <a:pt x="630" y="373"/>
                  </a:cubicBezTo>
                  <a:cubicBezTo>
                    <a:pt x="602" y="285"/>
                    <a:pt x="584" y="183"/>
                    <a:pt x="528" y="95"/>
                  </a:cubicBezTo>
                  <a:cubicBezTo>
                    <a:pt x="514" y="67"/>
                    <a:pt x="482" y="36"/>
                    <a:pt x="454" y="22"/>
                  </a:cubicBezTo>
                  <a:cubicBezTo>
                    <a:pt x="431" y="7"/>
                    <a:pt x="409" y="0"/>
                    <a:pt x="38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0" name="Google Shape;350;p44"/>
            <p:cNvSpPr/>
            <p:nvPr/>
          </p:nvSpPr>
          <p:spPr>
            <a:xfrm>
              <a:off x="804600" y="4810175"/>
              <a:ext cx="23775" cy="19825"/>
            </a:xfrm>
            <a:custGeom>
              <a:avLst/>
              <a:gdLst/>
              <a:ahLst/>
              <a:cxnLst/>
              <a:rect l="l" t="t" r="r" b="b"/>
              <a:pathLst>
                <a:path w="951" h="793" extrusionOk="0">
                  <a:moveTo>
                    <a:pt x="116" y="1"/>
                  </a:moveTo>
                  <a:lnTo>
                    <a:pt x="116" y="1"/>
                  </a:lnTo>
                  <a:cubicBezTo>
                    <a:pt x="0" y="265"/>
                    <a:pt x="28" y="543"/>
                    <a:pt x="159" y="792"/>
                  </a:cubicBezTo>
                  <a:cubicBezTo>
                    <a:pt x="440" y="764"/>
                    <a:pt x="556" y="732"/>
                    <a:pt x="806" y="676"/>
                  </a:cubicBezTo>
                  <a:cubicBezTo>
                    <a:pt x="806" y="676"/>
                    <a:pt x="950" y="163"/>
                    <a:pt x="116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1" name="Google Shape;351;p44"/>
            <p:cNvSpPr/>
            <p:nvPr/>
          </p:nvSpPr>
          <p:spPr>
            <a:xfrm>
              <a:off x="748500" y="4791025"/>
              <a:ext cx="60075" cy="39525"/>
            </a:xfrm>
            <a:custGeom>
              <a:avLst/>
              <a:gdLst/>
              <a:ahLst/>
              <a:cxnLst/>
              <a:rect l="l" t="t" r="r" b="b"/>
              <a:pathLst>
                <a:path w="2403" h="1581" extrusionOk="0">
                  <a:moveTo>
                    <a:pt x="1539" y="1"/>
                  </a:moveTo>
                  <a:cubicBezTo>
                    <a:pt x="1516" y="1"/>
                    <a:pt x="1492" y="2"/>
                    <a:pt x="1467" y="4"/>
                  </a:cubicBezTo>
                  <a:cubicBezTo>
                    <a:pt x="1101" y="35"/>
                    <a:pt x="925" y="341"/>
                    <a:pt x="939" y="503"/>
                  </a:cubicBezTo>
                  <a:cubicBezTo>
                    <a:pt x="908" y="429"/>
                    <a:pt x="851" y="313"/>
                    <a:pt x="644" y="225"/>
                  </a:cubicBezTo>
                  <a:cubicBezTo>
                    <a:pt x="584" y="199"/>
                    <a:pt x="524" y="187"/>
                    <a:pt x="464" y="187"/>
                  </a:cubicBezTo>
                  <a:cubicBezTo>
                    <a:pt x="219" y="187"/>
                    <a:pt x="0" y="393"/>
                    <a:pt x="0" y="665"/>
                  </a:cubicBezTo>
                  <a:lnTo>
                    <a:pt x="14" y="1498"/>
                  </a:lnTo>
                  <a:cubicBezTo>
                    <a:pt x="14" y="1498"/>
                    <a:pt x="623" y="1580"/>
                    <a:pt x="1464" y="1580"/>
                  </a:cubicBezTo>
                  <a:cubicBezTo>
                    <a:pt x="1754" y="1580"/>
                    <a:pt x="2072" y="1570"/>
                    <a:pt x="2403" y="1544"/>
                  </a:cubicBezTo>
                  <a:cubicBezTo>
                    <a:pt x="2287" y="1280"/>
                    <a:pt x="2258" y="1017"/>
                    <a:pt x="2374" y="753"/>
                  </a:cubicBezTo>
                  <a:cubicBezTo>
                    <a:pt x="2185" y="707"/>
                    <a:pt x="2185" y="707"/>
                    <a:pt x="2097" y="707"/>
                  </a:cubicBezTo>
                  <a:cubicBezTo>
                    <a:pt x="2097" y="707"/>
                    <a:pt x="2165" y="1"/>
                    <a:pt x="153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2" name="Google Shape;352;p44"/>
            <p:cNvSpPr/>
            <p:nvPr/>
          </p:nvSpPr>
          <p:spPr>
            <a:xfrm>
              <a:off x="755800" y="4809475"/>
              <a:ext cx="11000" cy="10575"/>
            </a:xfrm>
            <a:custGeom>
              <a:avLst/>
              <a:gdLst/>
              <a:ahLst/>
              <a:cxnLst/>
              <a:rect l="l" t="t" r="r" b="b"/>
              <a:pathLst>
                <a:path w="440" h="423" extrusionOk="0">
                  <a:moveTo>
                    <a:pt x="222" y="1"/>
                  </a:moveTo>
                  <a:cubicBezTo>
                    <a:pt x="106" y="1"/>
                    <a:pt x="0" y="89"/>
                    <a:pt x="0" y="205"/>
                  </a:cubicBezTo>
                  <a:cubicBezTo>
                    <a:pt x="0" y="335"/>
                    <a:pt x="88" y="423"/>
                    <a:pt x="222" y="423"/>
                  </a:cubicBezTo>
                  <a:cubicBezTo>
                    <a:pt x="338" y="423"/>
                    <a:pt x="426" y="335"/>
                    <a:pt x="440" y="219"/>
                  </a:cubicBezTo>
                  <a:cubicBezTo>
                    <a:pt x="440" y="89"/>
                    <a:pt x="338" y="1"/>
                    <a:pt x="222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3" name="Google Shape;353;p44"/>
            <p:cNvSpPr/>
            <p:nvPr/>
          </p:nvSpPr>
          <p:spPr>
            <a:xfrm>
              <a:off x="748500" y="4826625"/>
              <a:ext cx="76600" cy="9725"/>
            </a:xfrm>
            <a:custGeom>
              <a:avLst/>
              <a:gdLst/>
              <a:ahLst/>
              <a:cxnLst/>
              <a:rect l="l" t="t" r="r" b="b"/>
              <a:pathLst>
                <a:path w="3064" h="389" extrusionOk="0">
                  <a:moveTo>
                    <a:pt x="3018" y="1"/>
                  </a:moveTo>
                  <a:cubicBezTo>
                    <a:pt x="2318" y="116"/>
                    <a:pt x="1618" y="148"/>
                    <a:pt x="1068" y="148"/>
                  </a:cubicBezTo>
                  <a:cubicBezTo>
                    <a:pt x="434" y="148"/>
                    <a:pt x="0" y="106"/>
                    <a:pt x="0" y="106"/>
                  </a:cubicBezTo>
                  <a:lnTo>
                    <a:pt x="0" y="296"/>
                  </a:lnTo>
                  <a:cubicBezTo>
                    <a:pt x="0" y="296"/>
                    <a:pt x="648" y="388"/>
                    <a:pt x="1435" y="388"/>
                  </a:cubicBezTo>
                  <a:cubicBezTo>
                    <a:pt x="1946" y="388"/>
                    <a:pt x="2515" y="349"/>
                    <a:pt x="3004" y="222"/>
                  </a:cubicBezTo>
                  <a:cubicBezTo>
                    <a:pt x="3004" y="222"/>
                    <a:pt x="3064" y="1"/>
                    <a:pt x="3018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4" name="Google Shape;354;p44"/>
            <p:cNvSpPr/>
            <p:nvPr/>
          </p:nvSpPr>
          <p:spPr>
            <a:xfrm>
              <a:off x="780775" y="4807975"/>
              <a:ext cx="20850" cy="3300"/>
            </a:xfrm>
            <a:custGeom>
              <a:avLst/>
              <a:gdLst/>
              <a:ahLst/>
              <a:cxnLst/>
              <a:rect l="l" t="t" r="r" b="b"/>
              <a:pathLst>
                <a:path w="834" h="132" extrusionOk="0">
                  <a:moveTo>
                    <a:pt x="792" y="1"/>
                  </a:moveTo>
                  <a:lnTo>
                    <a:pt x="42" y="61"/>
                  </a:lnTo>
                  <a:cubicBezTo>
                    <a:pt x="14" y="61"/>
                    <a:pt x="0" y="75"/>
                    <a:pt x="0" y="103"/>
                  </a:cubicBezTo>
                  <a:cubicBezTo>
                    <a:pt x="0" y="117"/>
                    <a:pt x="28" y="131"/>
                    <a:pt x="42" y="131"/>
                  </a:cubicBezTo>
                  <a:lnTo>
                    <a:pt x="806" y="89"/>
                  </a:lnTo>
                  <a:cubicBezTo>
                    <a:pt x="820" y="89"/>
                    <a:pt x="834" y="75"/>
                    <a:pt x="834" y="43"/>
                  </a:cubicBezTo>
                  <a:cubicBezTo>
                    <a:pt x="834" y="15"/>
                    <a:pt x="820" y="1"/>
                    <a:pt x="792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5" name="Google Shape;355;p44"/>
            <p:cNvSpPr/>
            <p:nvPr/>
          </p:nvSpPr>
          <p:spPr>
            <a:xfrm>
              <a:off x="779275" y="4789400"/>
              <a:ext cx="30800" cy="17900"/>
            </a:xfrm>
            <a:custGeom>
              <a:avLst/>
              <a:gdLst/>
              <a:ahLst/>
              <a:cxnLst/>
              <a:rect l="l" t="t" r="r" b="b"/>
              <a:pathLst>
                <a:path w="1232" h="716" extrusionOk="0">
                  <a:moveTo>
                    <a:pt x="852" y="83"/>
                  </a:moveTo>
                  <a:cubicBezTo>
                    <a:pt x="866" y="100"/>
                    <a:pt x="866" y="128"/>
                    <a:pt x="852" y="156"/>
                  </a:cubicBezTo>
                  <a:cubicBezTo>
                    <a:pt x="806" y="276"/>
                    <a:pt x="750" y="378"/>
                    <a:pt x="676" y="480"/>
                  </a:cubicBezTo>
                  <a:lnTo>
                    <a:pt x="662" y="494"/>
                  </a:lnTo>
                  <a:cubicBezTo>
                    <a:pt x="676" y="452"/>
                    <a:pt x="676" y="420"/>
                    <a:pt x="690" y="392"/>
                  </a:cubicBezTo>
                  <a:cubicBezTo>
                    <a:pt x="704" y="304"/>
                    <a:pt x="718" y="216"/>
                    <a:pt x="778" y="142"/>
                  </a:cubicBezTo>
                  <a:cubicBezTo>
                    <a:pt x="778" y="128"/>
                    <a:pt x="792" y="100"/>
                    <a:pt x="820" y="83"/>
                  </a:cubicBezTo>
                  <a:close/>
                  <a:moveTo>
                    <a:pt x="1101" y="290"/>
                  </a:moveTo>
                  <a:cubicBezTo>
                    <a:pt x="1115" y="290"/>
                    <a:pt x="1143" y="304"/>
                    <a:pt x="1143" y="318"/>
                  </a:cubicBezTo>
                  <a:cubicBezTo>
                    <a:pt x="1143" y="318"/>
                    <a:pt x="1129" y="346"/>
                    <a:pt x="1101" y="378"/>
                  </a:cubicBezTo>
                  <a:cubicBezTo>
                    <a:pt x="982" y="466"/>
                    <a:pt x="852" y="522"/>
                    <a:pt x="718" y="554"/>
                  </a:cubicBezTo>
                  <a:cubicBezTo>
                    <a:pt x="732" y="540"/>
                    <a:pt x="732" y="540"/>
                    <a:pt x="750" y="522"/>
                  </a:cubicBezTo>
                  <a:cubicBezTo>
                    <a:pt x="820" y="452"/>
                    <a:pt x="908" y="378"/>
                    <a:pt x="1013" y="318"/>
                  </a:cubicBezTo>
                  <a:cubicBezTo>
                    <a:pt x="1041" y="304"/>
                    <a:pt x="1070" y="290"/>
                    <a:pt x="1101" y="290"/>
                  </a:cubicBezTo>
                  <a:close/>
                  <a:moveTo>
                    <a:pt x="827" y="0"/>
                  </a:moveTo>
                  <a:cubicBezTo>
                    <a:pt x="807" y="0"/>
                    <a:pt x="790" y="5"/>
                    <a:pt x="778" y="12"/>
                  </a:cubicBezTo>
                  <a:cubicBezTo>
                    <a:pt x="732" y="40"/>
                    <a:pt x="718" y="69"/>
                    <a:pt x="704" y="100"/>
                  </a:cubicBezTo>
                  <a:cubicBezTo>
                    <a:pt x="644" y="188"/>
                    <a:pt x="616" y="290"/>
                    <a:pt x="602" y="378"/>
                  </a:cubicBezTo>
                  <a:cubicBezTo>
                    <a:pt x="588" y="452"/>
                    <a:pt x="574" y="522"/>
                    <a:pt x="542" y="582"/>
                  </a:cubicBezTo>
                  <a:lnTo>
                    <a:pt x="46" y="642"/>
                  </a:lnTo>
                  <a:cubicBezTo>
                    <a:pt x="28" y="642"/>
                    <a:pt x="0" y="656"/>
                    <a:pt x="14" y="684"/>
                  </a:cubicBezTo>
                  <a:cubicBezTo>
                    <a:pt x="14" y="698"/>
                    <a:pt x="28" y="716"/>
                    <a:pt x="46" y="716"/>
                  </a:cubicBezTo>
                  <a:lnTo>
                    <a:pt x="60" y="716"/>
                  </a:lnTo>
                  <a:lnTo>
                    <a:pt x="574" y="670"/>
                  </a:lnTo>
                  <a:lnTo>
                    <a:pt x="616" y="670"/>
                  </a:lnTo>
                  <a:lnTo>
                    <a:pt x="837" y="642"/>
                  </a:lnTo>
                  <a:cubicBezTo>
                    <a:pt x="866" y="642"/>
                    <a:pt x="880" y="628"/>
                    <a:pt x="880" y="596"/>
                  </a:cubicBezTo>
                  <a:cubicBezTo>
                    <a:pt x="982" y="554"/>
                    <a:pt x="1084" y="494"/>
                    <a:pt x="1158" y="434"/>
                  </a:cubicBezTo>
                  <a:cubicBezTo>
                    <a:pt x="1172" y="420"/>
                    <a:pt x="1231" y="378"/>
                    <a:pt x="1231" y="304"/>
                  </a:cubicBezTo>
                  <a:cubicBezTo>
                    <a:pt x="1217" y="244"/>
                    <a:pt x="1158" y="202"/>
                    <a:pt x="1101" y="202"/>
                  </a:cubicBezTo>
                  <a:cubicBezTo>
                    <a:pt x="1041" y="202"/>
                    <a:pt x="996" y="230"/>
                    <a:pt x="968" y="244"/>
                  </a:cubicBezTo>
                  <a:cubicBezTo>
                    <a:pt x="939" y="258"/>
                    <a:pt x="908" y="290"/>
                    <a:pt x="880" y="304"/>
                  </a:cubicBezTo>
                  <a:cubicBezTo>
                    <a:pt x="894" y="258"/>
                    <a:pt x="908" y="230"/>
                    <a:pt x="925" y="188"/>
                  </a:cubicBezTo>
                  <a:cubicBezTo>
                    <a:pt x="954" y="83"/>
                    <a:pt x="939" y="40"/>
                    <a:pt x="908" y="26"/>
                  </a:cubicBezTo>
                  <a:cubicBezTo>
                    <a:pt x="884" y="8"/>
                    <a:pt x="854" y="0"/>
                    <a:pt x="82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6" name="Google Shape;356;p44"/>
            <p:cNvSpPr/>
            <p:nvPr/>
          </p:nvSpPr>
          <p:spPr>
            <a:xfrm>
              <a:off x="578850" y="4466050"/>
              <a:ext cx="79875" cy="85800"/>
            </a:xfrm>
            <a:custGeom>
              <a:avLst/>
              <a:gdLst/>
              <a:ahLst/>
              <a:cxnLst/>
              <a:rect l="l" t="t" r="r" b="b"/>
              <a:pathLst>
                <a:path w="3195" h="3432" extrusionOk="0">
                  <a:moveTo>
                    <a:pt x="2427" y="0"/>
                  </a:moveTo>
                  <a:cubicBezTo>
                    <a:pt x="2410" y="0"/>
                    <a:pt x="2393" y="1"/>
                    <a:pt x="2375" y="2"/>
                  </a:cubicBezTo>
                  <a:cubicBezTo>
                    <a:pt x="2301" y="2"/>
                    <a:pt x="1538" y="121"/>
                    <a:pt x="1144" y="603"/>
                  </a:cubicBezTo>
                  <a:cubicBezTo>
                    <a:pt x="367" y="1792"/>
                    <a:pt x="61" y="2861"/>
                    <a:pt x="29" y="2992"/>
                  </a:cubicBezTo>
                  <a:cubicBezTo>
                    <a:pt x="29" y="3051"/>
                    <a:pt x="15" y="3139"/>
                    <a:pt x="15" y="3227"/>
                  </a:cubicBezTo>
                  <a:cubicBezTo>
                    <a:pt x="1" y="3287"/>
                    <a:pt x="15" y="3361"/>
                    <a:pt x="15" y="3431"/>
                  </a:cubicBezTo>
                  <a:cubicBezTo>
                    <a:pt x="676" y="3389"/>
                    <a:pt x="1334" y="3329"/>
                    <a:pt x="1978" y="3227"/>
                  </a:cubicBezTo>
                  <a:cubicBezTo>
                    <a:pt x="1978" y="3224"/>
                    <a:pt x="1978" y="3223"/>
                    <a:pt x="1978" y="3223"/>
                  </a:cubicBezTo>
                  <a:cubicBezTo>
                    <a:pt x="1979" y="3223"/>
                    <a:pt x="1981" y="3226"/>
                    <a:pt x="1986" y="3226"/>
                  </a:cubicBezTo>
                  <a:cubicBezTo>
                    <a:pt x="1990" y="3226"/>
                    <a:pt x="1998" y="3224"/>
                    <a:pt x="2009" y="3213"/>
                  </a:cubicBezTo>
                  <a:cubicBezTo>
                    <a:pt x="2009" y="3185"/>
                    <a:pt x="2023" y="3167"/>
                    <a:pt x="2023" y="3153"/>
                  </a:cubicBezTo>
                  <a:cubicBezTo>
                    <a:pt x="2052" y="3065"/>
                    <a:pt x="2097" y="2963"/>
                    <a:pt x="2154" y="2861"/>
                  </a:cubicBezTo>
                  <a:cubicBezTo>
                    <a:pt x="2259" y="2672"/>
                    <a:pt x="2375" y="2450"/>
                    <a:pt x="2491" y="2246"/>
                  </a:cubicBezTo>
                  <a:cubicBezTo>
                    <a:pt x="2611" y="2042"/>
                    <a:pt x="2741" y="1820"/>
                    <a:pt x="2875" y="1616"/>
                  </a:cubicBezTo>
                  <a:cubicBezTo>
                    <a:pt x="2945" y="1514"/>
                    <a:pt x="3019" y="1409"/>
                    <a:pt x="3079" y="1307"/>
                  </a:cubicBezTo>
                  <a:cubicBezTo>
                    <a:pt x="3138" y="1191"/>
                    <a:pt x="3195" y="1075"/>
                    <a:pt x="3181" y="927"/>
                  </a:cubicBezTo>
                  <a:lnTo>
                    <a:pt x="3181" y="825"/>
                  </a:lnTo>
                  <a:cubicBezTo>
                    <a:pt x="3140" y="370"/>
                    <a:pt x="2893" y="0"/>
                    <a:pt x="2427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7" name="Google Shape;357;p44"/>
            <p:cNvSpPr/>
            <p:nvPr/>
          </p:nvSpPr>
          <p:spPr>
            <a:xfrm>
              <a:off x="694675" y="4411775"/>
              <a:ext cx="61925" cy="76375"/>
            </a:xfrm>
            <a:custGeom>
              <a:avLst/>
              <a:gdLst/>
              <a:ahLst/>
              <a:cxnLst/>
              <a:rect l="l" t="t" r="r" b="b"/>
              <a:pathLst>
                <a:path w="2477" h="3055" extrusionOk="0">
                  <a:moveTo>
                    <a:pt x="1422" y="1"/>
                  </a:moveTo>
                  <a:cubicBezTo>
                    <a:pt x="1025" y="1"/>
                    <a:pt x="664" y="250"/>
                    <a:pt x="556" y="650"/>
                  </a:cubicBezTo>
                  <a:lnTo>
                    <a:pt x="145" y="2085"/>
                  </a:lnTo>
                  <a:cubicBezTo>
                    <a:pt x="0" y="2570"/>
                    <a:pt x="352" y="2834"/>
                    <a:pt x="820" y="2964"/>
                  </a:cubicBezTo>
                  <a:lnTo>
                    <a:pt x="880" y="2982"/>
                  </a:lnTo>
                  <a:cubicBezTo>
                    <a:pt x="1028" y="3028"/>
                    <a:pt x="1174" y="3055"/>
                    <a:pt x="1308" y="3055"/>
                  </a:cubicBezTo>
                  <a:cubicBezTo>
                    <a:pt x="1596" y="3055"/>
                    <a:pt x="1829" y="2930"/>
                    <a:pt x="1917" y="2598"/>
                  </a:cubicBezTo>
                  <a:lnTo>
                    <a:pt x="2329" y="1163"/>
                  </a:lnTo>
                  <a:cubicBezTo>
                    <a:pt x="2477" y="678"/>
                    <a:pt x="2199" y="182"/>
                    <a:pt x="1713" y="48"/>
                  </a:cubicBezTo>
                  <a:lnTo>
                    <a:pt x="1671" y="34"/>
                  </a:lnTo>
                  <a:cubicBezTo>
                    <a:pt x="1588" y="12"/>
                    <a:pt x="1504" y="1"/>
                    <a:pt x="1422" y="1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8" name="Google Shape;358;p44"/>
            <p:cNvSpPr/>
            <p:nvPr/>
          </p:nvSpPr>
          <p:spPr>
            <a:xfrm>
              <a:off x="697925" y="4437500"/>
              <a:ext cx="52450" cy="27900"/>
            </a:xfrm>
            <a:custGeom>
              <a:avLst/>
              <a:gdLst/>
              <a:ahLst/>
              <a:cxnLst/>
              <a:rect l="l" t="t" r="r" b="b"/>
              <a:pathLst>
                <a:path w="2098" h="1116" extrusionOk="0">
                  <a:moveTo>
                    <a:pt x="310" y="1"/>
                  </a:moveTo>
                  <a:lnTo>
                    <a:pt x="62" y="895"/>
                  </a:lnTo>
                  <a:lnTo>
                    <a:pt x="324" y="1"/>
                  </a:lnTo>
                  <a:close/>
                  <a:moveTo>
                    <a:pt x="2097" y="500"/>
                  </a:moveTo>
                  <a:lnTo>
                    <a:pt x="1921" y="1087"/>
                  </a:lnTo>
                  <a:lnTo>
                    <a:pt x="2097" y="514"/>
                  </a:lnTo>
                  <a:lnTo>
                    <a:pt x="2097" y="500"/>
                  </a:lnTo>
                  <a:close/>
                  <a:moveTo>
                    <a:pt x="62" y="895"/>
                  </a:moveTo>
                  <a:lnTo>
                    <a:pt x="15" y="1056"/>
                  </a:lnTo>
                  <a:cubicBezTo>
                    <a:pt x="1" y="1073"/>
                    <a:pt x="1" y="1102"/>
                    <a:pt x="1" y="1116"/>
                  </a:cubicBezTo>
                  <a:lnTo>
                    <a:pt x="62" y="895"/>
                  </a:lnTo>
                  <a:close/>
                </a:path>
              </a:pathLst>
            </a:custGeom>
            <a:solidFill>
              <a:srgbClr val="BEAEA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9" name="Google Shape;359;p44"/>
            <p:cNvSpPr/>
            <p:nvPr/>
          </p:nvSpPr>
          <p:spPr>
            <a:xfrm>
              <a:off x="745600" y="4464675"/>
              <a:ext cx="375" cy="1425"/>
            </a:xfrm>
            <a:custGeom>
              <a:avLst/>
              <a:gdLst/>
              <a:ahLst/>
              <a:cxnLst/>
              <a:rect l="l" t="t" r="r" b="b"/>
              <a:pathLst>
                <a:path w="15" h="57" extrusionOk="0">
                  <a:moveTo>
                    <a:pt x="14" y="0"/>
                  </a:moveTo>
                  <a:lnTo>
                    <a:pt x="0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F097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0" name="Google Shape;360;p44"/>
            <p:cNvSpPr/>
            <p:nvPr/>
          </p:nvSpPr>
          <p:spPr>
            <a:xfrm>
              <a:off x="743400" y="4466075"/>
              <a:ext cx="2225" cy="8475"/>
            </a:xfrm>
            <a:custGeom>
              <a:avLst/>
              <a:gdLst/>
              <a:ahLst/>
              <a:cxnLst/>
              <a:rect l="l" t="t" r="r" b="b"/>
              <a:pathLst>
                <a:path w="89" h="339" extrusionOk="0">
                  <a:moveTo>
                    <a:pt x="88" y="1"/>
                  </a:moveTo>
                  <a:lnTo>
                    <a:pt x="0" y="338"/>
                  </a:lnTo>
                  <a:lnTo>
                    <a:pt x="0" y="338"/>
                  </a:lnTo>
                  <a:close/>
                </a:path>
              </a:pathLst>
            </a:custGeom>
            <a:solidFill>
              <a:srgbClr val="F097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1" name="Google Shape;361;p44"/>
            <p:cNvSpPr/>
            <p:nvPr/>
          </p:nvSpPr>
          <p:spPr>
            <a:xfrm>
              <a:off x="697925" y="4421400"/>
              <a:ext cx="55700" cy="53150"/>
            </a:xfrm>
            <a:custGeom>
              <a:avLst/>
              <a:gdLst/>
              <a:ahLst/>
              <a:cxnLst/>
              <a:rect l="l" t="t" r="r" b="b"/>
              <a:pathLst>
                <a:path w="2228" h="2126" extrusionOk="0">
                  <a:moveTo>
                    <a:pt x="1172" y="1"/>
                  </a:moveTo>
                  <a:cubicBezTo>
                    <a:pt x="792" y="1"/>
                    <a:pt x="426" y="251"/>
                    <a:pt x="324" y="645"/>
                  </a:cubicBezTo>
                  <a:lnTo>
                    <a:pt x="15" y="1700"/>
                  </a:lnTo>
                  <a:cubicBezTo>
                    <a:pt x="1" y="1717"/>
                    <a:pt x="1" y="1746"/>
                    <a:pt x="1" y="1760"/>
                  </a:cubicBezTo>
                  <a:cubicBezTo>
                    <a:pt x="352" y="1921"/>
                    <a:pt x="968" y="2125"/>
                    <a:pt x="1787" y="2125"/>
                  </a:cubicBezTo>
                  <a:lnTo>
                    <a:pt x="1819" y="2125"/>
                  </a:lnTo>
                  <a:lnTo>
                    <a:pt x="1907" y="1788"/>
                  </a:lnTo>
                  <a:lnTo>
                    <a:pt x="1921" y="1731"/>
                  </a:lnTo>
                  <a:lnTo>
                    <a:pt x="2097" y="1144"/>
                  </a:lnTo>
                  <a:cubicBezTo>
                    <a:pt x="2227" y="676"/>
                    <a:pt x="1949" y="177"/>
                    <a:pt x="1481" y="47"/>
                  </a:cubicBezTo>
                  <a:lnTo>
                    <a:pt x="1422" y="29"/>
                  </a:lnTo>
                  <a:cubicBezTo>
                    <a:pt x="1348" y="1"/>
                    <a:pt x="1260" y="1"/>
                    <a:pt x="1172" y="1"/>
                  </a:cubicBezTo>
                  <a:close/>
                </a:path>
              </a:pathLst>
            </a:custGeom>
            <a:solidFill>
              <a:srgbClr val="F5BB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2" name="Google Shape;362;p44"/>
            <p:cNvSpPr/>
            <p:nvPr/>
          </p:nvSpPr>
          <p:spPr>
            <a:xfrm>
              <a:off x="620275" y="4348750"/>
              <a:ext cx="63000" cy="55575"/>
            </a:xfrm>
            <a:custGeom>
              <a:avLst/>
              <a:gdLst/>
              <a:ahLst/>
              <a:cxnLst/>
              <a:rect l="l" t="t" r="r" b="b"/>
              <a:pathLst>
                <a:path w="2520" h="2223" extrusionOk="0">
                  <a:moveTo>
                    <a:pt x="1270" y="0"/>
                  </a:moveTo>
                  <a:cubicBezTo>
                    <a:pt x="898" y="0"/>
                    <a:pt x="532" y="189"/>
                    <a:pt x="321" y="532"/>
                  </a:cubicBezTo>
                  <a:cubicBezTo>
                    <a:pt x="1" y="1046"/>
                    <a:pt x="162" y="1735"/>
                    <a:pt x="672" y="2056"/>
                  </a:cubicBezTo>
                  <a:cubicBezTo>
                    <a:pt x="856" y="2168"/>
                    <a:pt x="1058" y="2222"/>
                    <a:pt x="1256" y="2222"/>
                  </a:cubicBezTo>
                  <a:cubicBezTo>
                    <a:pt x="1628" y="2222"/>
                    <a:pt x="1988" y="2034"/>
                    <a:pt x="2199" y="1690"/>
                  </a:cubicBezTo>
                  <a:cubicBezTo>
                    <a:pt x="2519" y="1176"/>
                    <a:pt x="2361" y="490"/>
                    <a:pt x="1847" y="167"/>
                  </a:cubicBezTo>
                  <a:cubicBezTo>
                    <a:pt x="1668" y="54"/>
                    <a:pt x="1468" y="0"/>
                    <a:pt x="1270" y="0"/>
                  </a:cubicBezTo>
                  <a:close/>
                </a:path>
              </a:pathLst>
            </a:custGeom>
            <a:solidFill>
              <a:srgbClr val="F4C4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3" name="Google Shape;363;p44"/>
            <p:cNvSpPr/>
            <p:nvPr/>
          </p:nvSpPr>
          <p:spPr>
            <a:xfrm>
              <a:off x="625025" y="4366100"/>
              <a:ext cx="47250" cy="38100"/>
            </a:xfrm>
            <a:custGeom>
              <a:avLst/>
              <a:gdLst/>
              <a:ahLst/>
              <a:cxnLst/>
              <a:rect l="l" t="t" r="r" b="b"/>
              <a:pathLst>
                <a:path w="1890" h="1524" extrusionOk="0">
                  <a:moveTo>
                    <a:pt x="820" y="0"/>
                  </a:moveTo>
                  <a:cubicBezTo>
                    <a:pt x="570" y="0"/>
                    <a:pt x="338" y="102"/>
                    <a:pt x="219" y="306"/>
                  </a:cubicBezTo>
                  <a:cubicBezTo>
                    <a:pt x="1" y="644"/>
                    <a:pt x="162" y="1129"/>
                    <a:pt x="570" y="1379"/>
                  </a:cubicBezTo>
                  <a:cubicBezTo>
                    <a:pt x="732" y="1481"/>
                    <a:pt x="908" y="1523"/>
                    <a:pt x="1070" y="1523"/>
                  </a:cubicBezTo>
                  <a:cubicBezTo>
                    <a:pt x="1320" y="1523"/>
                    <a:pt x="1555" y="1421"/>
                    <a:pt x="1685" y="1217"/>
                  </a:cubicBezTo>
                  <a:cubicBezTo>
                    <a:pt x="1889" y="866"/>
                    <a:pt x="1731" y="394"/>
                    <a:pt x="1334" y="148"/>
                  </a:cubicBezTo>
                  <a:cubicBezTo>
                    <a:pt x="1172" y="42"/>
                    <a:pt x="996" y="0"/>
                    <a:pt x="820" y="0"/>
                  </a:cubicBezTo>
                  <a:close/>
                </a:path>
              </a:pathLst>
            </a:custGeom>
            <a:solidFill>
              <a:srgbClr val="F4BA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4" name="Google Shape;364;p44"/>
            <p:cNvSpPr/>
            <p:nvPr/>
          </p:nvSpPr>
          <p:spPr>
            <a:xfrm>
              <a:off x="629425" y="4366100"/>
              <a:ext cx="44350" cy="22000"/>
            </a:xfrm>
            <a:custGeom>
              <a:avLst/>
              <a:gdLst/>
              <a:ahLst/>
              <a:cxnLst/>
              <a:rect l="l" t="t" r="r" b="b"/>
              <a:pathLst>
                <a:path w="1774" h="880" extrusionOk="0">
                  <a:moveTo>
                    <a:pt x="542" y="0"/>
                  </a:moveTo>
                  <a:cubicBezTo>
                    <a:pt x="454" y="0"/>
                    <a:pt x="366" y="0"/>
                    <a:pt x="278" y="14"/>
                  </a:cubicBezTo>
                  <a:cubicBezTo>
                    <a:pt x="190" y="28"/>
                    <a:pt x="117" y="42"/>
                    <a:pt x="29" y="74"/>
                  </a:cubicBezTo>
                  <a:cubicBezTo>
                    <a:pt x="14" y="88"/>
                    <a:pt x="0" y="102"/>
                    <a:pt x="0" y="116"/>
                  </a:cubicBezTo>
                  <a:cubicBezTo>
                    <a:pt x="14" y="130"/>
                    <a:pt x="29" y="148"/>
                    <a:pt x="43" y="148"/>
                  </a:cubicBezTo>
                  <a:cubicBezTo>
                    <a:pt x="165" y="114"/>
                    <a:pt x="295" y="97"/>
                    <a:pt x="420" y="97"/>
                  </a:cubicBezTo>
                  <a:cubicBezTo>
                    <a:pt x="462" y="97"/>
                    <a:pt x="502" y="99"/>
                    <a:pt x="542" y="102"/>
                  </a:cubicBezTo>
                  <a:cubicBezTo>
                    <a:pt x="704" y="102"/>
                    <a:pt x="866" y="130"/>
                    <a:pt x="1010" y="190"/>
                  </a:cubicBezTo>
                  <a:cubicBezTo>
                    <a:pt x="1158" y="250"/>
                    <a:pt x="1305" y="338"/>
                    <a:pt x="1422" y="454"/>
                  </a:cubicBezTo>
                  <a:cubicBezTo>
                    <a:pt x="1481" y="514"/>
                    <a:pt x="1524" y="588"/>
                    <a:pt x="1569" y="644"/>
                  </a:cubicBezTo>
                  <a:cubicBezTo>
                    <a:pt x="1597" y="676"/>
                    <a:pt x="1611" y="718"/>
                    <a:pt x="1643" y="746"/>
                  </a:cubicBezTo>
                  <a:lnTo>
                    <a:pt x="1699" y="852"/>
                  </a:lnTo>
                  <a:lnTo>
                    <a:pt x="1699" y="866"/>
                  </a:lnTo>
                  <a:cubicBezTo>
                    <a:pt x="1713" y="880"/>
                    <a:pt x="1731" y="880"/>
                    <a:pt x="1759" y="880"/>
                  </a:cubicBezTo>
                  <a:cubicBezTo>
                    <a:pt x="1773" y="866"/>
                    <a:pt x="1773" y="834"/>
                    <a:pt x="1773" y="820"/>
                  </a:cubicBezTo>
                  <a:lnTo>
                    <a:pt x="1713" y="704"/>
                  </a:lnTo>
                  <a:cubicBezTo>
                    <a:pt x="1685" y="676"/>
                    <a:pt x="1671" y="630"/>
                    <a:pt x="1643" y="602"/>
                  </a:cubicBezTo>
                  <a:cubicBezTo>
                    <a:pt x="1597" y="528"/>
                    <a:pt x="1538" y="454"/>
                    <a:pt x="1481" y="394"/>
                  </a:cubicBezTo>
                  <a:cubicBezTo>
                    <a:pt x="1450" y="366"/>
                    <a:pt x="1422" y="324"/>
                    <a:pt x="1393" y="306"/>
                  </a:cubicBezTo>
                  <a:lnTo>
                    <a:pt x="1291" y="218"/>
                  </a:lnTo>
                  <a:cubicBezTo>
                    <a:pt x="1203" y="176"/>
                    <a:pt x="1130" y="130"/>
                    <a:pt x="1056" y="102"/>
                  </a:cubicBezTo>
                  <a:cubicBezTo>
                    <a:pt x="894" y="28"/>
                    <a:pt x="718" y="0"/>
                    <a:pt x="542" y="0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5" name="Google Shape;365;p44"/>
            <p:cNvSpPr/>
            <p:nvPr/>
          </p:nvSpPr>
          <p:spPr>
            <a:xfrm>
              <a:off x="643325" y="4381125"/>
              <a:ext cx="34500" cy="17425"/>
            </a:xfrm>
            <a:custGeom>
              <a:avLst/>
              <a:gdLst/>
              <a:ahLst/>
              <a:cxnLst/>
              <a:rect l="l" t="t" r="r" b="b"/>
              <a:pathLst>
                <a:path w="1380" h="697" extrusionOk="0">
                  <a:moveTo>
                    <a:pt x="426" y="1"/>
                  </a:moveTo>
                  <a:cubicBezTo>
                    <a:pt x="278" y="1"/>
                    <a:pt x="148" y="15"/>
                    <a:pt x="32" y="75"/>
                  </a:cubicBezTo>
                  <a:cubicBezTo>
                    <a:pt x="14" y="75"/>
                    <a:pt x="0" y="89"/>
                    <a:pt x="0" y="103"/>
                  </a:cubicBezTo>
                  <a:cubicBezTo>
                    <a:pt x="14" y="117"/>
                    <a:pt x="32" y="131"/>
                    <a:pt x="46" y="131"/>
                  </a:cubicBezTo>
                  <a:cubicBezTo>
                    <a:pt x="162" y="103"/>
                    <a:pt x="296" y="103"/>
                    <a:pt x="412" y="103"/>
                  </a:cubicBezTo>
                  <a:cubicBezTo>
                    <a:pt x="542" y="103"/>
                    <a:pt x="676" y="131"/>
                    <a:pt x="778" y="177"/>
                  </a:cubicBezTo>
                  <a:cubicBezTo>
                    <a:pt x="894" y="219"/>
                    <a:pt x="1013" y="293"/>
                    <a:pt x="1101" y="381"/>
                  </a:cubicBezTo>
                  <a:cubicBezTo>
                    <a:pt x="1143" y="426"/>
                    <a:pt x="1175" y="469"/>
                    <a:pt x="1217" y="514"/>
                  </a:cubicBezTo>
                  <a:cubicBezTo>
                    <a:pt x="1263" y="571"/>
                    <a:pt x="1291" y="630"/>
                    <a:pt x="1319" y="673"/>
                  </a:cubicBezTo>
                  <a:lnTo>
                    <a:pt x="1319" y="690"/>
                  </a:lnTo>
                  <a:cubicBezTo>
                    <a:pt x="1329" y="690"/>
                    <a:pt x="1340" y="696"/>
                    <a:pt x="1350" y="696"/>
                  </a:cubicBezTo>
                  <a:cubicBezTo>
                    <a:pt x="1355" y="696"/>
                    <a:pt x="1360" y="695"/>
                    <a:pt x="1365" y="690"/>
                  </a:cubicBezTo>
                  <a:cubicBezTo>
                    <a:pt x="1379" y="690"/>
                    <a:pt x="1379" y="673"/>
                    <a:pt x="1379" y="659"/>
                  </a:cubicBezTo>
                  <a:cubicBezTo>
                    <a:pt x="1351" y="602"/>
                    <a:pt x="1319" y="528"/>
                    <a:pt x="1277" y="483"/>
                  </a:cubicBezTo>
                  <a:cubicBezTo>
                    <a:pt x="1245" y="426"/>
                    <a:pt x="1203" y="367"/>
                    <a:pt x="1157" y="321"/>
                  </a:cubicBezTo>
                  <a:cubicBezTo>
                    <a:pt x="1115" y="265"/>
                    <a:pt x="1055" y="219"/>
                    <a:pt x="999" y="177"/>
                  </a:cubicBezTo>
                  <a:cubicBezTo>
                    <a:pt x="939" y="145"/>
                    <a:pt x="880" y="103"/>
                    <a:pt x="823" y="89"/>
                  </a:cubicBezTo>
                  <a:cubicBezTo>
                    <a:pt x="690" y="29"/>
                    <a:pt x="559" y="1"/>
                    <a:pt x="426" y="1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6" name="Google Shape;366;p44"/>
            <p:cNvSpPr/>
            <p:nvPr/>
          </p:nvSpPr>
          <p:spPr>
            <a:xfrm>
              <a:off x="789200" y="4411275"/>
              <a:ext cx="58950" cy="55550"/>
            </a:xfrm>
            <a:custGeom>
              <a:avLst/>
              <a:gdLst/>
              <a:ahLst/>
              <a:cxnLst/>
              <a:rect l="l" t="t" r="r" b="b"/>
              <a:pathLst>
                <a:path w="2358" h="2222" extrusionOk="0">
                  <a:moveTo>
                    <a:pt x="1175" y="0"/>
                  </a:moveTo>
                  <a:cubicBezTo>
                    <a:pt x="637" y="0"/>
                    <a:pt x="169" y="399"/>
                    <a:pt x="89" y="948"/>
                  </a:cubicBezTo>
                  <a:cubicBezTo>
                    <a:pt x="1" y="1563"/>
                    <a:pt x="423" y="2122"/>
                    <a:pt x="1024" y="2210"/>
                  </a:cubicBezTo>
                  <a:cubicBezTo>
                    <a:pt x="1077" y="2218"/>
                    <a:pt x="1130" y="2222"/>
                    <a:pt x="1182" y="2222"/>
                  </a:cubicBezTo>
                  <a:cubicBezTo>
                    <a:pt x="1720" y="2222"/>
                    <a:pt x="2189" y="1818"/>
                    <a:pt x="2270" y="1257"/>
                  </a:cubicBezTo>
                  <a:cubicBezTo>
                    <a:pt x="2357" y="656"/>
                    <a:pt x="1935" y="100"/>
                    <a:pt x="1334" y="12"/>
                  </a:cubicBezTo>
                  <a:cubicBezTo>
                    <a:pt x="1281" y="4"/>
                    <a:pt x="1227" y="0"/>
                    <a:pt x="1175" y="0"/>
                  </a:cubicBezTo>
                  <a:close/>
                </a:path>
              </a:pathLst>
            </a:custGeom>
            <a:solidFill>
              <a:srgbClr val="F4C4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7" name="Google Shape;367;p44"/>
            <p:cNvSpPr/>
            <p:nvPr/>
          </p:nvSpPr>
          <p:spPr>
            <a:xfrm>
              <a:off x="792800" y="4429150"/>
              <a:ext cx="45500" cy="36600"/>
            </a:xfrm>
            <a:custGeom>
              <a:avLst/>
              <a:gdLst/>
              <a:ahLst/>
              <a:cxnLst/>
              <a:rect l="l" t="t" r="r" b="b"/>
              <a:pathLst>
                <a:path w="1820" h="1464" extrusionOk="0">
                  <a:moveTo>
                    <a:pt x="866" y="0"/>
                  </a:moveTo>
                  <a:cubicBezTo>
                    <a:pt x="455" y="0"/>
                    <a:pt x="121" y="264"/>
                    <a:pt x="61" y="616"/>
                  </a:cubicBezTo>
                  <a:cubicBezTo>
                    <a:pt x="1" y="1010"/>
                    <a:pt x="339" y="1390"/>
                    <a:pt x="806" y="1450"/>
                  </a:cubicBezTo>
                  <a:cubicBezTo>
                    <a:pt x="866" y="1450"/>
                    <a:pt x="912" y="1464"/>
                    <a:pt x="954" y="1464"/>
                  </a:cubicBezTo>
                  <a:cubicBezTo>
                    <a:pt x="1366" y="1464"/>
                    <a:pt x="1718" y="1200"/>
                    <a:pt x="1760" y="848"/>
                  </a:cubicBezTo>
                  <a:cubicBezTo>
                    <a:pt x="1820" y="454"/>
                    <a:pt x="1482" y="88"/>
                    <a:pt x="1014" y="14"/>
                  </a:cubicBezTo>
                  <a:cubicBezTo>
                    <a:pt x="968" y="14"/>
                    <a:pt x="926" y="0"/>
                    <a:pt x="866" y="0"/>
                  </a:cubicBezTo>
                  <a:close/>
                </a:path>
              </a:pathLst>
            </a:custGeom>
            <a:solidFill>
              <a:srgbClr val="F4BA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8" name="Google Shape;368;p44"/>
            <p:cNvSpPr/>
            <p:nvPr/>
          </p:nvSpPr>
          <p:spPr>
            <a:xfrm>
              <a:off x="794650" y="4428700"/>
              <a:ext cx="46550" cy="19000"/>
            </a:xfrm>
            <a:custGeom>
              <a:avLst/>
              <a:gdLst/>
              <a:ahLst/>
              <a:cxnLst/>
              <a:rect l="l" t="t" r="r" b="b"/>
              <a:pathLst>
                <a:path w="1862" h="760" extrusionOk="0">
                  <a:moveTo>
                    <a:pt x="662" y="1"/>
                  </a:moveTo>
                  <a:cubicBezTo>
                    <a:pt x="616" y="1"/>
                    <a:pt x="574" y="18"/>
                    <a:pt x="528" y="18"/>
                  </a:cubicBezTo>
                  <a:cubicBezTo>
                    <a:pt x="441" y="18"/>
                    <a:pt x="353" y="46"/>
                    <a:pt x="279" y="75"/>
                  </a:cubicBezTo>
                  <a:cubicBezTo>
                    <a:pt x="237" y="75"/>
                    <a:pt x="191" y="106"/>
                    <a:pt x="149" y="120"/>
                  </a:cubicBezTo>
                  <a:lnTo>
                    <a:pt x="29" y="163"/>
                  </a:lnTo>
                  <a:cubicBezTo>
                    <a:pt x="15" y="177"/>
                    <a:pt x="1" y="194"/>
                    <a:pt x="15" y="208"/>
                  </a:cubicBezTo>
                  <a:cubicBezTo>
                    <a:pt x="15" y="236"/>
                    <a:pt x="47" y="236"/>
                    <a:pt x="61" y="236"/>
                  </a:cubicBezTo>
                  <a:lnTo>
                    <a:pt x="177" y="194"/>
                  </a:lnTo>
                  <a:cubicBezTo>
                    <a:pt x="222" y="177"/>
                    <a:pt x="251" y="163"/>
                    <a:pt x="293" y="148"/>
                  </a:cubicBezTo>
                  <a:cubicBezTo>
                    <a:pt x="381" y="134"/>
                    <a:pt x="455" y="120"/>
                    <a:pt x="543" y="106"/>
                  </a:cubicBezTo>
                  <a:cubicBezTo>
                    <a:pt x="574" y="103"/>
                    <a:pt x="605" y="101"/>
                    <a:pt x="636" y="101"/>
                  </a:cubicBezTo>
                  <a:cubicBezTo>
                    <a:pt x="766" y="101"/>
                    <a:pt x="895" y="129"/>
                    <a:pt x="1014" y="163"/>
                  </a:cubicBezTo>
                  <a:cubicBezTo>
                    <a:pt x="1172" y="208"/>
                    <a:pt x="1320" y="296"/>
                    <a:pt x="1436" y="398"/>
                  </a:cubicBezTo>
                  <a:cubicBezTo>
                    <a:pt x="1570" y="500"/>
                    <a:pt x="1686" y="616"/>
                    <a:pt x="1788" y="736"/>
                  </a:cubicBezTo>
                  <a:cubicBezTo>
                    <a:pt x="1798" y="752"/>
                    <a:pt x="1812" y="759"/>
                    <a:pt x="1825" y="759"/>
                  </a:cubicBezTo>
                  <a:cubicBezTo>
                    <a:pt x="1833" y="759"/>
                    <a:pt x="1842" y="756"/>
                    <a:pt x="1848" y="750"/>
                  </a:cubicBezTo>
                  <a:cubicBezTo>
                    <a:pt x="1862" y="736"/>
                    <a:pt x="1862" y="722"/>
                    <a:pt x="1848" y="704"/>
                  </a:cubicBezTo>
                  <a:cubicBezTo>
                    <a:pt x="1805" y="616"/>
                    <a:pt x="1760" y="560"/>
                    <a:pt x="1700" y="486"/>
                  </a:cubicBezTo>
                  <a:cubicBezTo>
                    <a:pt x="1644" y="426"/>
                    <a:pt x="1570" y="370"/>
                    <a:pt x="1510" y="310"/>
                  </a:cubicBezTo>
                  <a:cubicBezTo>
                    <a:pt x="1380" y="208"/>
                    <a:pt x="1218" y="120"/>
                    <a:pt x="1042" y="61"/>
                  </a:cubicBezTo>
                  <a:cubicBezTo>
                    <a:pt x="968" y="32"/>
                    <a:pt x="880" y="32"/>
                    <a:pt x="792" y="18"/>
                  </a:cubicBezTo>
                  <a:lnTo>
                    <a:pt x="662" y="1"/>
                  </a:ln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9" name="Google Shape;369;p44"/>
            <p:cNvSpPr/>
            <p:nvPr/>
          </p:nvSpPr>
          <p:spPr>
            <a:xfrm>
              <a:off x="785150" y="4435300"/>
              <a:ext cx="35925" cy="14625"/>
            </a:xfrm>
            <a:custGeom>
              <a:avLst/>
              <a:gdLst/>
              <a:ahLst/>
              <a:cxnLst/>
              <a:rect l="l" t="t" r="r" b="b"/>
              <a:pathLst>
                <a:path w="1437" h="585" extrusionOk="0">
                  <a:moveTo>
                    <a:pt x="395" y="1"/>
                  </a:moveTo>
                  <a:cubicBezTo>
                    <a:pt x="321" y="18"/>
                    <a:pt x="265" y="32"/>
                    <a:pt x="205" y="46"/>
                  </a:cubicBezTo>
                  <a:cubicBezTo>
                    <a:pt x="131" y="74"/>
                    <a:pt x="75" y="106"/>
                    <a:pt x="15" y="134"/>
                  </a:cubicBezTo>
                  <a:cubicBezTo>
                    <a:pt x="1" y="134"/>
                    <a:pt x="1" y="148"/>
                    <a:pt x="1" y="162"/>
                  </a:cubicBezTo>
                  <a:cubicBezTo>
                    <a:pt x="1" y="172"/>
                    <a:pt x="8" y="184"/>
                    <a:pt x="17" y="184"/>
                  </a:cubicBezTo>
                  <a:cubicBezTo>
                    <a:pt x="21" y="184"/>
                    <a:pt x="25" y="182"/>
                    <a:pt x="29" y="176"/>
                  </a:cubicBezTo>
                  <a:lnTo>
                    <a:pt x="43" y="176"/>
                  </a:lnTo>
                  <a:cubicBezTo>
                    <a:pt x="103" y="162"/>
                    <a:pt x="163" y="134"/>
                    <a:pt x="219" y="120"/>
                  </a:cubicBezTo>
                  <a:cubicBezTo>
                    <a:pt x="279" y="120"/>
                    <a:pt x="339" y="89"/>
                    <a:pt x="409" y="89"/>
                  </a:cubicBezTo>
                  <a:cubicBezTo>
                    <a:pt x="429" y="86"/>
                    <a:pt x="450" y="85"/>
                    <a:pt x="471" y="85"/>
                  </a:cubicBezTo>
                  <a:cubicBezTo>
                    <a:pt x="572" y="85"/>
                    <a:pt x="679" y="111"/>
                    <a:pt x="778" y="134"/>
                  </a:cubicBezTo>
                  <a:cubicBezTo>
                    <a:pt x="894" y="176"/>
                    <a:pt x="996" y="236"/>
                    <a:pt x="1098" y="310"/>
                  </a:cubicBezTo>
                  <a:cubicBezTo>
                    <a:pt x="1200" y="398"/>
                    <a:pt x="1288" y="486"/>
                    <a:pt x="1376" y="574"/>
                  </a:cubicBezTo>
                  <a:cubicBezTo>
                    <a:pt x="1385" y="581"/>
                    <a:pt x="1393" y="584"/>
                    <a:pt x="1400" y="584"/>
                  </a:cubicBezTo>
                  <a:cubicBezTo>
                    <a:pt x="1408" y="584"/>
                    <a:pt x="1415" y="581"/>
                    <a:pt x="1422" y="574"/>
                  </a:cubicBezTo>
                  <a:cubicBezTo>
                    <a:pt x="1422" y="574"/>
                    <a:pt x="1436" y="560"/>
                    <a:pt x="1422" y="546"/>
                  </a:cubicBezTo>
                  <a:cubicBezTo>
                    <a:pt x="1362" y="426"/>
                    <a:pt x="1274" y="324"/>
                    <a:pt x="1172" y="236"/>
                  </a:cubicBezTo>
                  <a:cubicBezTo>
                    <a:pt x="1056" y="148"/>
                    <a:pt x="937" y="89"/>
                    <a:pt x="806" y="46"/>
                  </a:cubicBezTo>
                  <a:cubicBezTo>
                    <a:pt x="733" y="18"/>
                    <a:pt x="673" y="18"/>
                    <a:pt x="602" y="1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0" name="Google Shape;370;p44"/>
            <p:cNvSpPr/>
            <p:nvPr/>
          </p:nvSpPr>
          <p:spPr>
            <a:xfrm>
              <a:off x="651050" y="4278825"/>
              <a:ext cx="203700" cy="184775"/>
            </a:xfrm>
            <a:custGeom>
              <a:avLst/>
              <a:gdLst/>
              <a:ahLst/>
              <a:cxnLst/>
              <a:rect l="l" t="t" r="r" b="b"/>
              <a:pathLst>
                <a:path w="8148" h="7391" extrusionOk="0">
                  <a:moveTo>
                    <a:pt x="4099" y="0"/>
                  </a:moveTo>
                  <a:cubicBezTo>
                    <a:pt x="2831" y="0"/>
                    <a:pt x="1601" y="688"/>
                    <a:pt x="954" y="1894"/>
                  </a:cubicBezTo>
                  <a:cubicBezTo>
                    <a:pt x="1" y="3639"/>
                    <a:pt x="321" y="5778"/>
                    <a:pt x="2343" y="6893"/>
                  </a:cubicBezTo>
                  <a:cubicBezTo>
                    <a:pt x="2978" y="7237"/>
                    <a:pt x="3578" y="7390"/>
                    <a:pt x="4133" y="7390"/>
                  </a:cubicBezTo>
                  <a:cubicBezTo>
                    <a:pt x="5464" y="7390"/>
                    <a:pt x="6535" y="6510"/>
                    <a:pt x="7198" y="5278"/>
                  </a:cubicBezTo>
                  <a:cubicBezTo>
                    <a:pt x="8147" y="3533"/>
                    <a:pt x="7504" y="1353"/>
                    <a:pt x="5773" y="428"/>
                  </a:cubicBezTo>
                  <a:cubicBezTo>
                    <a:pt x="5240" y="137"/>
                    <a:pt x="4665" y="0"/>
                    <a:pt x="4099" y="0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1" name="Google Shape;371;p44"/>
            <p:cNvSpPr/>
            <p:nvPr/>
          </p:nvSpPr>
          <p:spPr>
            <a:xfrm>
              <a:off x="658700" y="4263275"/>
              <a:ext cx="213275" cy="141275"/>
            </a:xfrm>
            <a:custGeom>
              <a:avLst/>
              <a:gdLst/>
              <a:ahLst/>
              <a:cxnLst/>
              <a:rect l="l" t="t" r="r" b="b"/>
              <a:pathLst>
                <a:path w="8531" h="5651" extrusionOk="0">
                  <a:moveTo>
                    <a:pt x="3336" y="1"/>
                  </a:moveTo>
                  <a:cubicBezTo>
                    <a:pt x="3092" y="1"/>
                    <a:pt x="2862" y="23"/>
                    <a:pt x="2653" y="68"/>
                  </a:cubicBezTo>
                  <a:cubicBezTo>
                    <a:pt x="1292" y="360"/>
                    <a:pt x="1" y="1359"/>
                    <a:pt x="89" y="3558"/>
                  </a:cubicBezTo>
                  <a:cubicBezTo>
                    <a:pt x="89" y="3558"/>
                    <a:pt x="2037" y="3132"/>
                    <a:pt x="3388" y="1577"/>
                  </a:cubicBezTo>
                  <a:cubicBezTo>
                    <a:pt x="3388" y="1577"/>
                    <a:pt x="4619" y="4391"/>
                    <a:pt x="7198" y="5650"/>
                  </a:cubicBezTo>
                  <a:cubicBezTo>
                    <a:pt x="7198" y="5650"/>
                    <a:pt x="8531" y="3234"/>
                    <a:pt x="7402" y="1841"/>
                  </a:cubicBezTo>
                  <a:cubicBezTo>
                    <a:pt x="6435" y="663"/>
                    <a:pt x="4674" y="1"/>
                    <a:pt x="3336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2" name="Google Shape;372;p44"/>
            <p:cNvSpPr/>
            <p:nvPr/>
          </p:nvSpPr>
          <p:spPr>
            <a:xfrm>
              <a:off x="728000" y="4403125"/>
              <a:ext cx="23850" cy="13550"/>
            </a:xfrm>
            <a:custGeom>
              <a:avLst/>
              <a:gdLst/>
              <a:ahLst/>
              <a:cxnLst/>
              <a:rect l="l" t="t" r="r" b="b"/>
              <a:pathLst>
                <a:path w="954" h="542" extrusionOk="0">
                  <a:moveTo>
                    <a:pt x="29" y="0"/>
                  </a:moveTo>
                  <a:cubicBezTo>
                    <a:pt x="15" y="0"/>
                    <a:pt x="1" y="0"/>
                    <a:pt x="1" y="14"/>
                  </a:cubicBezTo>
                  <a:lnTo>
                    <a:pt x="1" y="28"/>
                  </a:lnTo>
                  <a:lnTo>
                    <a:pt x="1" y="74"/>
                  </a:lnTo>
                  <a:cubicBezTo>
                    <a:pt x="15" y="102"/>
                    <a:pt x="15" y="144"/>
                    <a:pt x="43" y="204"/>
                  </a:cubicBezTo>
                  <a:cubicBezTo>
                    <a:pt x="57" y="232"/>
                    <a:pt x="74" y="264"/>
                    <a:pt x="89" y="292"/>
                  </a:cubicBezTo>
                  <a:cubicBezTo>
                    <a:pt x="103" y="320"/>
                    <a:pt x="131" y="352"/>
                    <a:pt x="162" y="366"/>
                  </a:cubicBezTo>
                  <a:cubicBezTo>
                    <a:pt x="191" y="394"/>
                    <a:pt x="219" y="426"/>
                    <a:pt x="250" y="440"/>
                  </a:cubicBezTo>
                  <a:cubicBezTo>
                    <a:pt x="264" y="454"/>
                    <a:pt x="278" y="468"/>
                    <a:pt x="293" y="468"/>
                  </a:cubicBezTo>
                  <a:lnTo>
                    <a:pt x="352" y="496"/>
                  </a:lnTo>
                  <a:cubicBezTo>
                    <a:pt x="380" y="514"/>
                    <a:pt x="395" y="514"/>
                    <a:pt x="409" y="514"/>
                  </a:cubicBezTo>
                  <a:cubicBezTo>
                    <a:pt x="426" y="528"/>
                    <a:pt x="440" y="528"/>
                    <a:pt x="468" y="528"/>
                  </a:cubicBezTo>
                  <a:cubicBezTo>
                    <a:pt x="497" y="542"/>
                    <a:pt x="542" y="542"/>
                    <a:pt x="584" y="542"/>
                  </a:cubicBezTo>
                  <a:cubicBezTo>
                    <a:pt x="658" y="542"/>
                    <a:pt x="732" y="528"/>
                    <a:pt x="778" y="514"/>
                  </a:cubicBezTo>
                  <a:cubicBezTo>
                    <a:pt x="834" y="482"/>
                    <a:pt x="880" y="454"/>
                    <a:pt x="908" y="440"/>
                  </a:cubicBezTo>
                  <a:cubicBezTo>
                    <a:pt x="922" y="408"/>
                    <a:pt x="936" y="394"/>
                    <a:pt x="936" y="394"/>
                  </a:cubicBezTo>
                  <a:cubicBezTo>
                    <a:pt x="954" y="394"/>
                    <a:pt x="954" y="380"/>
                    <a:pt x="936" y="380"/>
                  </a:cubicBezTo>
                  <a:cubicBezTo>
                    <a:pt x="936" y="366"/>
                    <a:pt x="922" y="366"/>
                    <a:pt x="922" y="366"/>
                  </a:cubicBezTo>
                  <a:cubicBezTo>
                    <a:pt x="922" y="366"/>
                    <a:pt x="908" y="380"/>
                    <a:pt x="880" y="394"/>
                  </a:cubicBezTo>
                  <a:cubicBezTo>
                    <a:pt x="848" y="408"/>
                    <a:pt x="806" y="440"/>
                    <a:pt x="760" y="454"/>
                  </a:cubicBezTo>
                  <a:cubicBezTo>
                    <a:pt x="704" y="468"/>
                    <a:pt x="644" y="482"/>
                    <a:pt x="584" y="482"/>
                  </a:cubicBezTo>
                  <a:cubicBezTo>
                    <a:pt x="556" y="482"/>
                    <a:pt x="514" y="468"/>
                    <a:pt x="482" y="468"/>
                  </a:cubicBezTo>
                  <a:cubicBezTo>
                    <a:pt x="468" y="468"/>
                    <a:pt x="454" y="454"/>
                    <a:pt x="426" y="454"/>
                  </a:cubicBezTo>
                  <a:cubicBezTo>
                    <a:pt x="409" y="440"/>
                    <a:pt x="395" y="440"/>
                    <a:pt x="380" y="440"/>
                  </a:cubicBezTo>
                  <a:lnTo>
                    <a:pt x="338" y="408"/>
                  </a:lnTo>
                  <a:cubicBezTo>
                    <a:pt x="321" y="394"/>
                    <a:pt x="307" y="394"/>
                    <a:pt x="293" y="380"/>
                  </a:cubicBezTo>
                  <a:cubicBezTo>
                    <a:pt x="264" y="366"/>
                    <a:pt x="233" y="352"/>
                    <a:pt x="205" y="320"/>
                  </a:cubicBezTo>
                  <a:cubicBezTo>
                    <a:pt x="176" y="306"/>
                    <a:pt x="162" y="278"/>
                    <a:pt x="145" y="250"/>
                  </a:cubicBezTo>
                  <a:cubicBezTo>
                    <a:pt x="117" y="232"/>
                    <a:pt x="103" y="204"/>
                    <a:pt x="89" y="176"/>
                  </a:cubicBezTo>
                  <a:cubicBezTo>
                    <a:pt x="74" y="130"/>
                    <a:pt x="57" y="88"/>
                    <a:pt x="43" y="56"/>
                  </a:cubicBezTo>
                  <a:lnTo>
                    <a:pt x="43" y="28"/>
                  </a:lnTo>
                  <a:lnTo>
                    <a:pt x="43" y="14"/>
                  </a:lnTo>
                  <a:cubicBezTo>
                    <a:pt x="43" y="0"/>
                    <a:pt x="29" y="0"/>
                    <a:pt x="2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3" name="Google Shape;373;p44"/>
            <p:cNvSpPr/>
            <p:nvPr/>
          </p:nvSpPr>
          <p:spPr>
            <a:xfrm>
              <a:off x="686750" y="4331800"/>
              <a:ext cx="53675" cy="19325"/>
            </a:xfrm>
            <a:custGeom>
              <a:avLst/>
              <a:gdLst/>
              <a:ahLst/>
              <a:cxnLst/>
              <a:rect l="l" t="t" r="r" b="b"/>
              <a:pathLst>
                <a:path w="2147" h="773" extrusionOk="0">
                  <a:moveTo>
                    <a:pt x="1541" y="0"/>
                  </a:moveTo>
                  <a:cubicBezTo>
                    <a:pt x="1080" y="0"/>
                    <a:pt x="360" y="391"/>
                    <a:pt x="360" y="391"/>
                  </a:cubicBezTo>
                  <a:cubicBezTo>
                    <a:pt x="0" y="699"/>
                    <a:pt x="527" y="773"/>
                    <a:pt x="756" y="773"/>
                  </a:cubicBezTo>
                  <a:cubicBezTo>
                    <a:pt x="778" y="773"/>
                    <a:pt x="798" y="772"/>
                    <a:pt x="813" y="771"/>
                  </a:cubicBezTo>
                  <a:cubicBezTo>
                    <a:pt x="975" y="771"/>
                    <a:pt x="2147" y="567"/>
                    <a:pt x="1869" y="141"/>
                  </a:cubicBezTo>
                  <a:cubicBezTo>
                    <a:pt x="1805" y="39"/>
                    <a:pt x="1686" y="0"/>
                    <a:pt x="154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4" name="Google Shape;374;p44"/>
            <p:cNvSpPr/>
            <p:nvPr/>
          </p:nvSpPr>
          <p:spPr>
            <a:xfrm>
              <a:off x="774875" y="4358500"/>
              <a:ext cx="37375" cy="36100"/>
            </a:xfrm>
            <a:custGeom>
              <a:avLst/>
              <a:gdLst/>
              <a:ahLst/>
              <a:cxnLst/>
              <a:rect l="l" t="t" r="r" b="b"/>
              <a:pathLst>
                <a:path w="1495" h="1444" extrusionOk="0">
                  <a:moveTo>
                    <a:pt x="562" y="1"/>
                  </a:moveTo>
                  <a:cubicBezTo>
                    <a:pt x="536" y="1"/>
                    <a:pt x="511" y="5"/>
                    <a:pt x="486" y="12"/>
                  </a:cubicBezTo>
                  <a:cubicBezTo>
                    <a:pt x="0" y="142"/>
                    <a:pt x="750" y="1068"/>
                    <a:pt x="866" y="1184"/>
                  </a:cubicBezTo>
                  <a:cubicBezTo>
                    <a:pt x="948" y="1257"/>
                    <a:pt x="1197" y="1443"/>
                    <a:pt x="1350" y="1443"/>
                  </a:cubicBezTo>
                  <a:cubicBezTo>
                    <a:pt x="1438" y="1443"/>
                    <a:pt x="1494" y="1381"/>
                    <a:pt x="1467" y="1198"/>
                  </a:cubicBezTo>
                  <a:cubicBezTo>
                    <a:pt x="1467" y="1198"/>
                    <a:pt x="1019" y="1"/>
                    <a:pt x="56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5" name="Google Shape;375;p44"/>
            <p:cNvSpPr/>
            <p:nvPr/>
          </p:nvSpPr>
          <p:spPr>
            <a:xfrm>
              <a:off x="740850" y="4357400"/>
              <a:ext cx="18650" cy="47150"/>
            </a:xfrm>
            <a:custGeom>
              <a:avLst/>
              <a:gdLst/>
              <a:ahLst/>
              <a:cxnLst/>
              <a:rect l="l" t="t" r="r" b="b"/>
              <a:pathLst>
                <a:path w="746" h="1886" extrusionOk="0">
                  <a:moveTo>
                    <a:pt x="489" y="0"/>
                  </a:moveTo>
                  <a:cubicBezTo>
                    <a:pt x="486" y="0"/>
                    <a:pt x="482" y="4"/>
                    <a:pt x="482" y="11"/>
                  </a:cubicBezTo>
                  <a:cubicBezTo>
                    <a:pt x="482" y="11"/>
                    <a:pt x="454" y="56"/>
                    <a:pt x="422" y="113"/>
                  </a:cubicBezTo>
                  <a:cubicBezTo>
                    <a:pt x="380" y="186"/>
                    <a:pt x="320" y="288"/>
                    <a:pt x="278" y="422"/>
                  </a:cubicBezTo>
                  <a:cubicBezTo>
                    <a:pt x="246" y="478"/>
                    <a:pt x="204" y="538"/>
                    <a:pt x="176" y="612"/>
                  </a:cubicBezTo>
                  <a:cubicBezTo>
                    <a:pt x="144" y="686"/>
                    <a:pt x="116" y="774"/>
                    <a:pt x="102" y="848"/>
                  </a:cubicBezTo>
                  <a:cubicBezTo>
                    <a:pt x="88" y="890"/>
                    <a:pt x="70" y="936"/>
                    <a:pt x="56" y="978"/>
                  </a:cubicBezTo>
                  <a:cubicBezTo>
                    <a:pt x="56" y="1024"/>
                    <a:pt x="42" y="1066"/>
                    <a:pt x="56" y="1126"/>
                  </a:cubicBezTo>
                  <a:cubicBezTo>
                    <a:pt x="56" y="1140"/>
                    <a:pt x="56" y="1168"/>
                    <a:pt x="88" y="1200"/>
                  </a:cubicBezTo>
                  <a:cubicBezTo>
                    <a:pt x="88" y="1214"/>
                    <a:pt x="102" y="1214"/>
                    <a:pt x="102" y="1214"/>
                  </a:cubicBezTo>
                  <a:cubicBezTo>
                    <a:pt x="102" y="1214"/>
                    <a:pt x="102" y="1228"/>
                    <a:pt x="116" y="1228"/>
                  </a:cubicBezTo>
                  <a:cubicBezTo>
                    <a:pt x="130" y="1228"/>
                    <a:pt x="144" y="1242"/>
                    <a:pt x="158" y="1242"/>
                  </a:cubicBezTo>
                  <a:cubicBezTo>
                    <a:pt x="204" y="1256"/>
                    <a:pt x="246" y="1270"/>
                    <a:pt x="292" y="1270"/>
                  </a:cubicBezTo>
                  <a:cubicBezTo>
                    <a:pt x="394" y="1270"/>
                    <a:pt x="482" y="1270"/>
                    <a:pt x="556" y="1287"/>
                  </a:cubicBezTo>
                  <a:cubicBezTo>
                    <a:pt x="598" y="1287"/>
                    <a:pt x="630" y="1316"/>
                    <a:pt x="658" y="1330"/>
                  </a:cubicBezTo>
                  <a:cubicBezTo>
                    <a:pt x="672" y="1358"/>
                    <a:pt x="672" y="1404"/>
                    <a:pt x="672" y="1446"/>
                  </a:cubicBezTo>
                  <a:cubicBezTo>
                    <a:pt x="672" y="1520"/>
                    <a:pt x="644" y="1593"/>
                    <a:pt x="616" y="1653"/>
                  </a:cubicBezTo>
                  <a:cubicBezTo>
                    <a:pt x="570" y="1710"/>
                    <a:pt x="510" y="1755"/>
                    <a:pt x="454" y="1783"/>
                  </a:cubicBezTo>
                  <a:cubicBezTo>
                    <a:pt x="394" y="1797"/>
                    <a:pt x="334" y="1815"/>
                    <a:pt x="278" y="1829"/>
                  </a:cubicBezTo>
                  <a:cubicBezTo>
                    <a:pt x="232" y="1843"/>
                    <a:pt x="176" y="1843"/>
                    <a:pt x="144" y="1843"/>
                  </a:cubicBezTo>
                  <a:lnTo>
                    <a:pt x="14" y="1843"/>
                  </a:lnTo>
                  <a:cubicBezTo>
                    <a:pt x="14" y="1843"/>
                    <a:pt x="0" y="1843"/>
                    <a:pt x="0" y="1857"/>
                  </a:cubicBezTo>
                  <a:lnTo>
                    <a:pt x="14" y="1871"/>
                  </a:lnTo>
                  <a:lnTo>
                    <a:pt x="42" y="1871"/>
                  </a:lnTo>
                  <a:cubicBezTo>
                    <a:pt x="70" y="1871"/>
                    <a:pt x="102" y="1885"/>
                    <a:pt x="144" y="1885"/>
                  </a:cubicBezTo>
                  <a:cubicBezTo>
                    <a:pt x="218" y="1885"/>
                    <a:pt x="334" y="1871"/>
                    <a:pt x="468" y="1829"/>
                  </a:cubicBezTo>
                  <a:cubicBezTo>
                    <a:pt x="542" y="1797"/>
                    <a:pt x="616" y="1755"/>
                    <a:pt x="658" y="1681"/>
                  </a:cubicBezTo>
                  <a:cubicBezTo>
                    <a:pt x="718" y="1622"/>
                    <a:pt x="746" y="1534"/>
                    <a:pt x="746" y="1446"/>
                  </a:cubicBezTo>
                  <a:cubicBezTo>
                    <a:pt x="746" y="1404"/>
                    <a:pt x="746" y="1344"/>
                    <a:pt x="704" y="1302"/>
                  </a:cubicBezTo>
                  <a:cubicBezTo>
                    <a:pt x="672" y="1256"/>
                    <a:pt x="630" y="1228"/>
                    <a:pt x="584" y="1214"/>
                  </a:cubicBezTo>
                  <a:cubicBezTo>
                    <a:pt x="482" y="1200"/>
                    <a:pt x="394" y="1200"/>
                    <a:pt x="306" y="1200"/>
                  </a:cubicBezTo>
                  <a:cubicBezTo>
                    <a:pt x="264" y="1200"/>
                    <a:pt x="218" y="1182"/>
                    <a:pt x="176" y="1182"/>
                  </a:cubicBezTo>
                  <a:cubicBezTo>
                    <a:pt x="176" y="1168"/>
                    <a:pt x="158" y="1168"/>
                    <a:pt x="144" y="1168"/>
                  </a:cubicBezTo>
                  <a:lnTo>
                    <a:pt x="144" y="1154"/>
                  </a:lnTo>
                  <a:lnTo>
                    <a:pt x="130" y="1154"/>
                  </a:lnTo>
                  <a:cubicBezTo>
                    <a:pt x="130" y="1154"/>
                    <a:pt x="116" y="1126"/>
                    <a:pt x="116" y="1112"/>
                  </a:cubicBezTo>
                  <a:cubicBezTo>
                    <a:pt x="116" y="1080"/>
                    <a:pt x="116" y="1038"/>
                    <a:pt x="130" y="992"/>
                  </a:cubicBezTo>
                  <a:cubicBezTo>
                    <a:pt x="130" y="950"/>
                    <a:pt x="144" y="904"/>
                    <a:pt x="158" y="862"/>
                  </a:cubicBezTo>
                  <a:cubicBezTo>
                    <a:pt x="204" y="714"/>
                    <a:pt x="264" y="552"/>
                    <a:pt x="320" y="436"/>
                  </a:cubicBezTo>
                  <a:cubicBezTo>
                    <a:pt x="366" y="303"/>
                    <a:pt x="422" y="201"/>
                    <a:pt x="454" y="144"/>
                  </a:cubicBezTo>
                  <a:cubicBezTo>
                    <a:pt x="482" y="70"/>
                    <a:pt x="496" y="25"/>
                    <a:pt x="496" y="25"/>
                  </a:cubicBezTo>
                  <a:cubicBezTo>
                    <a:pt x="510" y="11"/>
                    <a:pt x="510" y="11"/>
                    <a:pt x="496" y="11"/>
                  </a:cubicBezTo>
                  <a:cubicBezTo>
                    <a:pt x="496" y="4"/>
                    <a:pt x="493" y="0"/>
                    <a:pt x="48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6" name="Google Shape;376;p44"/>
            <p:cNvSpPr/>
            <p:nvPr/>
          </p:nvSpPr>
          <p:spPr>
            <a:xfrm>
              <a:off x="764225" y="4388375"/>
              <a:ext cx="33800" cy="25400"/>
            </a:xfrm>
            <a:custGeom>
              <a:avLst/>
              <a:gdLst/>
              <a:ahLst/>
              <a:cxnLst/>
              <a:rect l="l" t="t" r="r" b="b"/>
              <a:pathLst>
                <a:path w="1352" h="1016" extrusionOk="0">
                  <a:moveTo>
                    <a:pt x="648" y="1"/>
                  </a:moveTo>
                  <a:cubicBezTo>
                    <a:pt x="537" y="1"/>
                    <a:pt x="424" y="27"/>
                    <a:pt x="324" y="77"/>
                  </a:cubicBezTo>
                  <a:cubicBezTo>
                    <a:pt x="163" y="165"/>
                    <a:pt x="32" y="326"/>
                    <a:pt x="1" y="516"/>
                  </a:cubicBezTo>
                  <a:cubicBezTo>
                    <a:pt x="1" y="530"/>
                    <a:pt x="1" y="544"/>
                    <a:pt x="15" y="544"/>
                  </a:cubicBezTo>
                  <a:cubicBezTo>
                    <a:pt x="32" y="544"/>
                    <a:pt x="47" y="544"/>
                    <a:pt x="47" y="530"/>
                  </a:cubicBezTo>
                  <a:cubicBezTo>
                    <a:pt x="89" y="354"/>
                    <a:pt x="222" y="224"/>
                    <a:pt x="367" y="165"/>
                  </a:cubicBezTo>
                  <a:cubicBezTo>
                    <a:pt x="452" y="126"/>
                    <a:pt x="541" y="107"/>
                    <a:pt x="628" y="107"/>
                  </a:cubicBezTo>
                  <a:cubicBezTo>
                    <a:pt x="706" y="107"/>
                    <a:pt x="782" y="122"/>
                    <a:pt x="852" y="150"/>
                  </a:cubicBezTo>
                  <a:cubicBezTo>
                    <a:pt x="926" y="179"/>
                    <a:pt x="1000" y="224"/>
                    <a:pt x="1056" y="281"/>
                  </a:cubicBezTo>
                  <a:cubicBezTo>
                    <a:pt x="1116" y="340"/>
                    <a:pt x="1158" y="414"/>
                    <a:pt x="1190" y="488"/>
                  </a:cubicBezTo>
                  <a:cubicBezTo>
                    <a:pt x="1264" y="646"/>
                    <a:pt x="1246" y="822"/>
                    <a:pt x="1158" y="970"/>
                  </a:cubicBezTo>
                  <a:lnTo>
                    <a:pt x="1158" y="1016"/>
                  </a:lnTo>
                  <a:cubicBezTo>
                    <a:pt x="1176" y="1016"/>
                    <a:pt x="1190" y="1016"/>
                    <a:pt x="1204" y="998"/>
                  </a:cubicBezTo>
                  <a:cubicBezTo>
                    <a:pt x="1320" y="854"/>
                    <a:pt x="1352" y="646"/>
                    <a:pt x="1292" y="456"/>
                  </a:cubicBezTo>
                  <a:cubicBezTo>
                    <a:pt x="1232" y="267"/>
                    <a:pt x="1070" y="119"/>
                    <a:pt x="894" y="48"/>
                  </a:cubicBezTo>
                  <a:cubicBezTo>
                    <a:pt x="818" y="16"/>
                    <a:pt x="733" y="1"/>
                    <a:pt x="64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7" name="Google Shape;377;p44"/>
            <p:cNvSpPr/>
            <p:nvPr/>
          </p:nvSpPr>
          <p:spPr>
            <a:xfrm>
              <a:off x="794650" y="4408925"/>
              <a:ext cx="9175" cy="4075"/>
            </a:xfrm>
            <a:custGeom>
              <a:avLst/>
              <a:gdLst/>
              <a:ahLst/>
              <a:cxnLst/>
              <a:rect l="l" t="t" r="r" b="b"/>
              <a:pathLst>
                <a:path w="367" h="163" extrusionOk="0">
                  <a:moveTo>
                    <a:pt x="61" y="0"/>
                  </a:moveTo>
                  <a:cubicBezTo>
                    <a:pt x="29" y="0"/>
                    <a:pt x="15" y="18"/>
                    <a:pt x="1" y="46"/>
                  </a:cubicBezTo>
                  <a:cubicBezTo>
                    <a:pt x="1" y="60"/>
                    <a:pt x="15" y="88"/>
                    <a:pt x="47" y="88"/>
                  </a:cubicBezTo>
                  <a:lnTo>
                    <a:pt x="324" y="162"/>
                  </a:lnTo>
                  <a:cubicBezTo>
                    <a:pt x="339" y="162"/>
                    <a:pt x="353" y="162"/>
                    <a:pt x="353" y="148"/>
                  </a:cubicBezTo>
                  <a:cubicBezTo>
                    <a:pt x="367" y="120"/>
                    <a:pt x="353" y="106"/>
                    <a:pt x="339" y="106"/>
                  </a:cubicBezTo>
                  <a:lnTo>
                    <a:pt x="75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8" name="Google Shape;378;p44"/>
            <p:cNvSpPr/>
            <p:nvPr/>
          </p:nvSpPr>
          <p:spPr>
            <a:xfrm>
              <a:off x="795000" y="4406025"/>
              <a:ext cx="9625" cy="2575"/>
            </a:xfrm>
            <a:custGeom>
              <a:avLst/>
              <a:gdLst/>
              <a:ahLst/>
              <a:cxnLst/>
              <a:rect l="l" t="t" r="r" b="b"/>
              <a:pathLst>
                <a:path w="385" h="103" extrusionOk="0">
                  <a:moveTo>
                    <a:pt x="61" y="0"/>
                  </a:moveTo>
                  <a:cubicBezTo>
                    <a:pt x="33" y="0"/>
                    <a:pt x="1" y="28"/>
                    <a:pt x="1" y="46"/>
                  </a:cubicBezTo>
                  <a:cubicBezTo>
                    <a:pt x="1" y="74"/>
                    <a:pt x="33" y="102"/>
                    <a:pt x="61" y="102"/>
                  </a:cubicBezTo>
                  <a:lnTo>
                    <a:pt x="339" y="102"/>
                  </a:lnTo>
                  <a:cubicBezTo>
                    <a:pt x="353" y="102"/>
                    <a:pt x="367" y="88"/>
                    <a:pt x="367" y="74"/>
                  </a:cubicBezTo>
                  <a:cubicBezTo>
                    <a:pt x="384" y="60"/>
                    <a:pt x="367" y="46"/>
                    <a:pt x="339" y="46"/>
                  </a:cubicBezTo>
                  <a:lnTo>
                    <a:pt x="61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9" name="Google Shape;379;p44"/>
            <p:cNvSpPr/>
            <p:nvPr/>
          </p:nvSpPr>
          <p:spPr>
            <a:xfrm>
              <a:off x="795800" y="4401625"/>
              <a:ext cx="9175" cy="3375"/>
            </a:xfrm>
            <a:custGeom>
              <a:avLst/>
              <a:gdLst/>
              <a:ahLst/>
              <a:cxnLst/>
              <a:rect l="l" t="t" r="r" b="b"/>
              <a:pathLst>
                <a:path w="367" h="135" extrusionOk="0">
                  <a:moveTo>
                    <a:pt x="321" y="0"/>
                  </a:moveTo>
                  <a:lnTo>
                    <a:pt x="43" y="46"/>
                  </a:lnTo>
                  <a:lnTo>
                    <a:pt x="29" y="46"/>
                  </a:lnTo>
                  <a:cubicBezTo>
                    <a:pt x="15" y="46"/>
                    <a:pt x="1" y="74"/>
                    <a:pt x="1" y="102"/>
                  </a:cubicBezTo>
                  <a:cubicBezTo>
                    <a:pt x="1" y="116"/>
                    <a:pt x="29" y="134"/>
                    <a:pt x="57" y="134"/>
                  </a:cubicBezTo>
                  <a:lnTo>
                    <a:pt x="335" y="74"/>
                  </a:lnTo>
                  <a:cubicBezTo>
                    <a:pt x="352" y="74"/>
                    <a:pt x="366" y="60"/>
                    <a:pt x="366" y="28"/>
                  </a:cubicBezTo>
                  <a:cubicBezTo>
                    <a:pt x="366" y="14"/>
                    <a:pt x="352" y="0"/>
                    <a:pt x="32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0" name="Google Shape;380;p44"/>
            <p:cNvSpPr/>
            <p:nvPr/>
          </p:nvSpPr>
          <p:spPr>
            <a:xfrm>
              <a:off x="695025" y="4360750"/>
              <a:ext cx="34050" cy="26550"/>
            </a:xfrm>
            <a:custGeom>
              <a:avLst/>
              <a:gdLst/>
              <a:ahLst/>
              <a:cxnLst/>
              <a:rect l="l" t="t" r="r" b="b"/>
              <a:pathLst>
                <a:path w="1362" h="1062" extrusionOk="0">
                  <a:moveTo>
                    <a:pt x="609" y="1"/>
                  </a:moveTo>
                  <a:cubicBezTo>
                    <a:pt x="508" y="1"/>
                    <a:pt x="409" y="23"/>
                    <a:pt x="321" y="67"/>
                  </a:cubicBezTo>
                  <a:cubicBezTo>
                    <a:pt x="145" y="154"/>
                    <a:pt x="15" y="344"/>
                    <a:pt x="0" y="538"/>
                  </a:cubicBezTo>
                  <a:cubicBezTo>
                    <a:pt x="0" y="552"/>
                    <a:pt x="0" y="566"/>
                    <a:pt x="15" y="566"/>
                  </a:cubicBezTo>
                  <a:cubicBezTo>
                    <a:pt x="29" y="566"/>
                    <a:pt x="43" y="566"/>
                    <a:pt x="43" y="552"/>
                  </a:cubicBezTo>
                  <a:cubicBezTo>
                    <a:pt x="88" y="376"/>
                    <a:pt x="219" y="228"/>
                    <a:pt x="366" y="169"/>
                  </a:cubicBezTo>
                  <a:cubicBezTo>
                    <a:pt x="440" y="140"/>
                    <a:pt x="528" y="112"/>
                    <a:pt x="616" y="112"/>
                  </a:cubicBezTo>
                  <a:cubicBezTo>
                    <a:pt x="704" y="112"/>
                    <a:pt x="778" y="126"/>
                    <a:pt x="866" y="169"/>
                  </a:cubicBezTo>
                  <a:cubicBezTo>
                    <a:pt x="1024" y="228"/>
                    <a:pt x="1144" y="362"/>
                    <a:pt x="1218" y="520"/>
                  </a:cubicBezTo>
                  <a:cubicBezTo>
                    <a:pt x="1274" y="668"/>
                    <a:pt x="1260" y="858"/>
                    <a:pt x="1186" y="1020"/>
                  </a:cubicBezTo>
                  <a:cubicBezTo>
                    <a:pt x="1172" y="1034"/>
                    <a:pt x="1172" y="1048"/>
                    <a:pt x="1186" y="1048"/>
                  </a:cubicBezTo>
                  <a:cubicBezTo>
                    <a:pt x="1193" y="1057"/>
                    <a:pt x="1201" y="1061"/>
                    <a:pt x="1209" y="1061"/>
                  </a:cubicBezTo>
                  <a:cubicBezTo>
                    <a:pt x="1217" y="1061"/>
                    <a:pt x="1225" y="1057"/>
                    <a:pt x="1232" y="1048"/>
                  </a:cubicBezTo>
                  <a:cubicBezTo>
                    <a:pt x="1334" y="890"/>
                    <a:pt x="1362" y="668"/>
                    <a:pt x="1305" y="478"/>
                  </a:cubicBezTo>
                  <a:cubicBezTo>
                    <a:pt x="1246" y="288"/>
                    <a:pt x="1084" y="140"/>
                    <a:pt x="908" y="67"/>
                  </a:cubicBezTo>
                  <a:cubicBezTo>
                    <a:pt x="813" y="23"/>
                    <a:pt x="710" y="1"/>
                    <a:pt x="60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1" name="Google Shape;381;p44"/>
            <p:cNvSpPr/>
            <p:nvPr/>
          </p:nvSpPr>
          <p:spPr>
            <a:xfrm>
              <a:off x="688425" y="4366175"/>
              <a:ext cx="9175" cy="5575"/>
            </a:xfrm>
            <a:custGeom>
              <a:avLst/>
              <a:gdLst/>
              <a:ahLst/>
              <a:cxnLst/>
              <a:rect l="l" t="t" r="r" b="b"/>
              <a:pathLst>
                <a:path w="367" h="223" extrusionOk="0">
                  <a:moveTo>
                    <a:pt x="36" y="1"/>
                  </a:moveTo>
                  <a:cubicBezTo>
                    <a:pt x="29" y="1"/>
                    <a:pt x="22" y="4"/>
                    <a:pt x="15" y="11"/>
                  </a:cubicBezTo>
                  <a:cubicBezTo>
                    <a:pt x="1" y="25"/>
                    <a:pt x="15" y="57"/>
                    <a:pt x="29" y="57"/>
                  </a:cubicBezTo>
                  <a:lnTo>
                    <a:pt x="279" y="215"/>
                  </a:lnTo>
                  <a:cubicBezTo>
                    <a:pt x="287" y="221"/>
                    <a:pt x="296" y="223"/>
                    <a:pt x="304" y="223"/>
                  </a:cubicBezTo>
                  <a:cubicBezTo>
                    <a:pt x="324" y="223"/>
                    <a:pt x="343" y="211"/>
                    <a:pt x="352" y="201"/>
                  </a:cubicBezTo>
                  <a:cubicBezTo>
                    <a:pt x="367" y="173"/>
                    <a:pt x="352" y="145"/>
                    <a:pt x="321" y="127"/>
                  </a:cubicBezTo>
                  <a:lnTo>
                    <a:pt x="57" y="11"/>
                  </a:lnTo>
                  <a:cubicBezTo>
                    <a:pt x="50" y="4"/>
                    <a:pt x="43" y="1"/>
                    <a:pt x="36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2" name="Google Shape;382;p44"/>
            <p:cNvSpPr/>
            <p:nvPr/>
          </p:nvSpPr>
          <p:spPr>
            <a:xfrm>
              <a:off x="691325" y="4362500"/>
              <a:ext cx="7775" cy="6775"/>
            </a:xfrm>
            <a:custGeom>
              <a:avLst/>
              <a:gdLst/>
              <a:ahLst/>
              <a:cxnLst/>
              <a:rect l="l" t="t" r="r" b="b"/>
              <a:pathLst>
                <a:path w="311" h="271" extrusionOk="0">
                  <a:moveTo>
                    <a:pt x="38" y="0"/>
                  </a:moveTo>
                  <a:cubicBezTo>
                    <a:pt x="30" y="0"/>
                    <a:pt x="22" y="4"/>
                    <a:pt x="15" y="11"/>
                  </a:cubicBezTo>
                  <a:cubicBezTo>
                    <a:pt x="1" y="28"/>
                    <a:pt x="1" y="42"/>
                    <a:pt x="15" y="56"/>
                  </a:cubicBezTo>
                  <a:lnTo>
                    <a:pt x="222" y="260"/>
                  </a:lnTo>
                  <a:lnTo>
                    <a:pt x="236" y="260"/>
                  </a:lnTo>
                  <a:cubicBezTo>
                    <a:pt x="243" y="267"/>
                    <a:pt x="254" y="271"/>
                    <a:pt x="265" y="271"/>
                  </a:cubicBezTo>
                  <a:cubicBezTo>
                    <a:pt x="275" y="271"/>
                    <a:pt x="286" y="267"/>
                    <a:pt x="293" y="260"/>
                  </a:cubicBezTo>
                  <a:cubicBezTo>
                    <a:pt x="310" y="232"/>
                    <a:pt x="310" y="204"/>
                    <a:pt x="293" y="186"/>
                  </a:cubicBezTo>
                  <a:lnTo>
                    <a:pt x="61" y="11"/>
                  </a:lnTo>
                  <a:cubicBezTo>
                    <a:pt x="54" y="4"/>
                    <a:pt x="46" y="0"/>
                    <a:pt x="3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3" name="Google Shape;383;p44"/>
            <p:cNvSpPr/>
            <p:nvPr/>
          </p:nvSpPr>
          <p:spPr>
            <a:xfrm>
              <a:off x="694675" y="4358350"/>
              <a:ext cx="6625" cy="8025"/>
            </a:xfrm>
            <a:custGeom>
              <a:avLst/>
              <a:gdLst/>
              <a:ahLst/>
              <a:cxnLst/>
              <a:rect l="l" t="t" r="r" b="b"/>
              <a:pathLst>
                <a:path w="265" h="321" extrusionOk="0">
                  <a:moveTo>
                    <a:pt x="14" y="1"/>
                  </a:moveTo>
                  <a:cubicBezTo>
                    <a:pt x="0" y="18"/>
                    <a:pt x="0" y="32"/>
                    <a:pt x="14" y="46"/>
                  </a:cubicBezTo>
                  <a:lnTo>
                    <a:pt x="176" y="296"/>
                  </a:lnTo>
                  <a:lnTo>
                    <a:pt x="176" y="310"/>
                  </a:lnTo>
                  <a:cubicBezTo>
                    <a:pt x="183" y="317"/>
                    <a:pt x="194" y="321"/>
                    <a:pt x="204" y="321"/>
                  </a:cubicBezTo>
                  <a:cubicBezTo>
                    <a:pt x="215" y="321"/>
                    <a:pt x="226" y="317"/>
                    <a:pt x="233" y="310"/>
                  </a:cubicBezTo>
                  <a:cubicBezTo>
                    <a:pt x="264" y="296"/>
                    <a:pt x="264" y="265"/>
                    <a:pt x="247" y="236"/>
                  </a:cubicBezTo>
                  <a:lnTo>
                    <a:pt x="57" y="18"/>
                  </a:lnTo>
                  <a:cubicBezTo>
                    <a:pt x="43" y="1"/>
                    <a:pt x="29" y="1"/>
                    <a:pt x="1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4" name="Google Shape;384;p44"/>
            <p:cNvSpPr/>
            <p:nvPr/>
          </p:nvSpPr>
          <p:spPr>
            <a:xfrm>
              <a:off x="806350" y="4264625"/>
              <a:ext cx="52450" cy="269625"/>
            </a:xfrm>
            <a:custGeom>
              <a:avLst/>
              <a:gdLst/>
              <a:ahLst/>
              <a:cxnLst/>
              <a:rect l="l" t="t" r="r" b="b"/>
              <a:pathLst>
                <a:path w="2098" h="10785" extrusionOk="0">
                  <a:moveTo>
                    <a:pt x="18" y="0"/>
                  </a:moveTo>
                  <a:lnTo>
                    <a:pt x="1" y="14"/>
                  </a:lnTo>
                  <a:cubicBezTo>
                    <a:pt x="940" y="394"/>
                    <a:pt x="1671" y="1217"/>
                    <a:pt x="1921" y="2184"/>
                  </a:cubicBezTo>
                  <a:cubicBezTo>
                    <a:pt x="2041" y="2666"/>
                    <a:pt x="2055" y="3180"/>
                    <a:pt x="1953" y="3662"/>
                  </a:cubicBezTo>
                  <a:cubicBezTo>
                    <a:pt x="1907" y="3912"/>
                    <a:pt x="1819" y="4147"/>
                    <a:pt x="1759" y="4397"/>
                  </a:cubicBezTo>
                  <a:cubicBezTo>
                    <a:pt x="1689" y="4629"/>
                    <a:pt x="1629" y="4879"/>
                    <a:pt x="1615" y="5129"/>
                  </a:cubicBezTo>
                  <a:cubicBezTo>
                    <a:pt x="1601" y="5378"/>
                    <a:pt x="1629" y="5642"/>
                    <a:pt x="1745" y="5878"/>
                  </a:cubicBezTo>
                  <a:cubicBezTo>
                    <a:pt x="1805" y="5980"/>
                    <a:pt x="1865" y="6096"/>
                    <a:pt x="1921" y="6198"/>
                  </a:cubicBezTo>
                  <a:cubicBezTo>
                    <a:pt x="1981" y="6318"/>
                    <a:pt x="2023" y="6434"/>
                    <a:pt x="2023" y="6550"/>
                  </a:cubicBezTo>
                  <a:cubicBezTo>
                    <a:pt x="2023" y="6624"/>
                    <a:pt x="2009" y="6683"/>
                    <a:pt x="1995" y="6740"/>
                  </a:cubicBezTo>
                  <a:cubicBezTo>
                    <a:pt x="1981" y="6799"/>
                    <a:pt x="1953" y="6859"/>
                    <a:pt x="1921" y="6901"/>
                  </a:cubicBezTo>
                  <a:cubicBezTo>
                    <a:pt x="1865" y="7021"/>
                    <a:pt x="1791" y="7109"/>
                    <a:pt x="1717" y="7211"/>
                  </a:cubicBezTo>
                  <a:cubicBezTo>
                    <a:pt x="1643" y="7313"/>
                    <a:pt x="1569" y="7415"/>
                    <a:pt x="1527" y="7531"/>
                  </a:cubicBezTo>
                  <a:cubicBezTo>
                    <a:pt x="1482" y="7665"/>
                    <a:pt x="1467" y="7795"/>
                    <a:pt x="1482" y="7914"/>
                  </a:cubicBezTo>
                  <a:cubicBezTo>
                    <a:pt x="1513" y="8164"/>
                    <a:pt x="1629" y="8396"/>
                    <a:pt x="1731" y="8632"/>
                  </a:cubicBezTo>
                  <a:cubicBezTo>
                    <a:pt x="1777" y="8734"/>
                    <a:pt x="1819" y="8850"/>
                    <a:pt x="1847" y="8984"/>
                  </a:cubicBezTo>
                  <a:cubicBezTo>
                    <a:pt x="1879" y="9100"/>
                    <a:pt x="1907" y="9219"/>
                    <a:pt x="1921" y="9350"/>
                  </a:cubicBezTo>
                  <a:cubicBezTo>
                    <a:pt x="1967" y="9849"/>
                    <a:pt x="1847" y="10363"/>
                    <a:pt x="1584" y="10785"/>
                  </a:cubicBezTo>
                  <a:lnTo>
                    <a:pt x="1601" y="10785"/>
                  </a:lnTo>
                  <a:cubicBezTo>
                    <a:pt x="1865" y="10363"/>
                    <a:pt x="1981" y="9849"/>
                    <a:pt x="1935" y="9350"/>
                  </a:cubicBezTo>
                  <a:cubicBezTo>
                    <a:pt x="1921" y="9219"/>
                    <a:pt x="1907" y="9100"/>
                    <a:pt x="1879" y="8970"/>
                  </a:cubicBezTo>
                  <a:cubicBezTo>
                    <a:pt x="1847" y="8850"/>
                    <a:pt x="1805" y="8734"/>
                    <a:pt x="1745" y="8618"/>
                  </a:cubicBezTo>
                  <a:cubicBezTo>
                    <a:pt x="1657" y="8382"/>
                    <a:pt x="1541" y="8164"/>
                    <a:pt x="1513" y="7914"/>
                  </a:cubicBezTo>
                  <a:cubicBezTo>
                    <a:pt x="1482" y="7795"/>
                    <a:pt x="1496" y="7665"/>
                    <a:pt x="1541" y="7549"/>
                  </a:cubicBezTo>
                  <a:cubicBezTo>
                    <a:pt x="1584" y="7429"/>
                    <a:pt x="1657" y="7327"/>
                    <a:pt x="1731" y="7225"/>
                  </a:cubicBezTo>
                  <a:cubicBezTo>
                    <a:pt x="1805" y="7123"/>
                    <a:pt x="1893" y="7035"/>
                    <a:pt x="1953" y="6916"/>
                  </a:cubicBezTo>
                  <a:cubicBezTo>
                    <a:pt x="1981" y="6859"/>
                    <a:pt x="2009" y="6799"/>
                    <a:pt x="2023" y="6740"/>
                  </a:cubicBezTo>
                  <a:cubicBezTo>
                    <a:pt x="2041" y="6683"/>
                    <a:pt x="2055" y="6624"/>
                    <a:pt x="2055" y="6550"/>
                  </a:cubicBezTo>
                  <a:cubicBezTo>
                    <a:pt x="2055" y="6434"/>
                    <a:pt x="2009" y="6300"/>
                    <a:pt x="1953" y="6184"/>
                  </a:cubicBezTo>
                  <a:cubicBezTo>
                    <a:pt x="1893" y="6082"/>
                    <a:pt x="1833" y="5966"/>
                    <a:pt x="1777" y="5860"/>
                  </a:cubicBezTo>
                  <a:cubicBezTo>
                    <a:pt x="1657" y="5642"/>
                    <a:pt x="1629" y="5378"/>
                    <a:pt x="1643" y="5129"/>
                  </a:cubicBezTo>
                  <a:cubicBezTo>
                    <a:pt x="1671" y="4629"/>
                    <a:pt x="1893" y="4175"/>
                    <a:pt x="1995" y="3679"/>
                  </a:cubicBezTo>
                  <a:cubicBezTo>
                    <a:pt x="2097" y="3180"/>
                    <a:pt x="2083" y="2666"/>
                    <a:pt x="1953" y="2184"/>
                  </a:cubicBezTo>
                  <a:cubicBezTo>
                    <a:pt x="1879" y="1935"/>
                    <a:pt x="1791" y="1699"/>
                    <a:pt x="1671" y="1481"/>
                  </a:cubicBezTo>
                  <a:cubicBezTo>
                    <a:pt x="1555" y="1259"/>
                    <a:pt x="1408" y="1055"/>
                    <a:pt x="1232" y="865"/>
                  </a:cubicBezTo>
                  <a:cubicBezTo>
                    <a:pt x="912" y="482"/>
                    <a:pt x="486" y="190"/>
                    <a:pt x="1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5" name="Google Shape;385;p44"/>
            <p:cNvSpPr/>
            <p:nvPr/>
          </p:nvSpPr>
          <p:spPr>
            <a:xfrm>
              <a:off x="818500" y="4415950"/>
              <a:ext cx="14700" cy="108100"/>
            </a:xfrm>
            <a:custGeom>
              <a:avLst/>
              <a:gdLst/>
              <a:ahLst/>
              <a:cxnLst/>
              <a:rect l="l" t="t" r="r" b="b"/>
              <a:pathLst>
                <a:path w="588" h="4324" extrusionOk="0">
                  <a:moveTo>
                    <a:pt x="264" y="1"/>
                  </a:moveTo>
                  <a:lnTo>
                    <a:pt x="264" y="15"/>
                  </a:lnTo>
                  <a:cubicBezTo>
                    <a:pt x="306" y="29"/>
                    <a:pt x="338" y="57"/>
                    <a:pt x="380" y="103"/>
                  </a:cubicBezTo>
                  <a:cubicBezTo>
                    <a:pt x="412" y="131"/>
                    <a:pt x="440" y="177"/>
                    <a:pt x="454" y="219"/>
                  </a:cubicBezTo>
                  <a:cubicBezTo>
                    <a:pt x="514" y="307"/>
                    <a:pt x="528" y="395"/>
                    <a:pt x="542" y="497"/>
                  </a:cubicBezTo>
                  <a:cubicBezTo>
                    <a:pt x="556" y="687"/>
                    <a:pt x="514" y="880"/>
                    <a:pt x="426" y="1056"/>
                  </a:cubicBezTo>
                  <a:cubicBezTo>
                    <a:pt x="352" y="1232"/>
                    <a:pt x="250" y="1408"/>
                    <a:pt x="162" y="1584"/>
                  </a:cubicBezTo>
                  <a:cubicBezTo>
                    <a:pt x="74" y="1759"/>
                    <a:pt x="14" y="1949"/>
                    <a:pt x="14" y="2153"/>
                  </a:cubicBezTo>
                  <a:cubicBezTo>
                    <a:pt x="0" y="2357"/>
                    <a:pt x="74" y="2551"/>
                    <a:pt x="148" y="2727"/>
                  </a:cubicBezTo>
                  <a:cubicBezTo>
                    <a:pt x="236" y="2917"/>
                    <a:pt x="324" y="3079"/>
                    <a:pt x="394" y="3269"/>
                  </a:cubicBezTo>
                  <a:cubicBezTo>
                    <a:pt x="468" y="3444"/>
                    <a:pt x="528" y="3634"/>
                    <a:pt x="500" y="3824"/>
                  </a:cubicBezTo>
                  <a:cubicBezTo>
                    <a:pt x="482" y="3926"/>
                    <a:pt x="454" y="4014"/>
                    <a:pt x="412" y="4102"/>
                  </a:cubicBezTo>
                  <a:cubicBezTo>
                    <a:pt x="380" y="4148"/>
                    <a:pt x="366" y="4190"/>
                    <a:pt x="324" y="4222"/>
                  </a:cubicBezTo>
                  <a:cubicBezTo>
                    <a:pt x="292" y="4264"/>
                    <a:pt x="250" y="4292"/>
                    <a:pt x="218" y="4310"/>
                  </a:cubicBezTo>
                  <a:lnTo>
                    <a:pt x="204" y="4324"/>
                  </a:lnTo>
                  <a:lnTo>
                    <a:pt x="218" y="4324"/>
                  </a:lnTo>
                  <a:cubicBezTo>
                    <a:pt x="264" y="4310"/>
                    <a:pt x="306" y="4278"/>
                    <a:pt x="338" y="4236"/>
                  </a:cubicBezTo>
                  <a:cubicBezTo>
                    <a:pt x="380" y="4204"/>
                    <a:pt x="412" y="4162"/>
                    <a:pt x="426" y="4116"/>
                  </a:cubicBezTo>
                  <a:cubicBezTo>
                    <a:pt x="482" y="4028"/>
                    <a:pt x="514" y="3926"/>
                    <a:pt x="528" y="3838"/>
                  </a:cubicBezTo>
                  <a:cubicBezTo>
                    <a:pt x="556" y="3634"/>
                    <a:pt x="500" y="3430"/>
                    <a:pt x="426" y="3254"/>
                  </a:cubicBezTo>
                  <a:cubicBezTo>
                    <a:pt x="352" y="3061"/>
                    <a:pt x="250" y="2903"/>
                    <a:pt x="176" y="2709"/>
                  </a:cubicBezTo>
                  <a:cubicBezTo>
                    <a:pt x="102" y="2533"/>
                    <a:pt x="42" y="2343"/>
                    <a:pt x="42" y="2153"/>
                  </a:cubicBezTo>
                  <a:cubicBezTo>
                    <a:pt x="42" y="1964"/>
                    <a:pt x="116" y="1774"/>
                    <a:pt x="190" y="1598"/>
                  </a:cubicBezTo>
                  <a:cubicBezTo>
                    <a:pt x="278" y="1422"/>
                    <a:pt x="380" y="1246"/>
                    <a:pt x="454" y="1070"/>
                  </a:cubicBezTo>
                  <a:cubicBezTo>
                    <a:pt x="542" y="894"/>
                    <a:pt x="588" y="687"/>
                    <a:pt x="570" y="483"/>
                  </a:cubicBezTo>
                  <a:cubicBezTo>
                    <a:pt x="556" y="395"/>
                    <a:pt x="528" y="293"/>
                    <a:pt x="482" y="205"/>
                  </a:cubicBezTo>
                  <a:cubicBezTo>
                    <a:pt x="454" y="159"/>
                    <a:pt x="426" y="117"/>
                    <a:pt x="394" y="89"/>
                  </a:cubicBezTo>
                  <a:cubicBezTo>
                    <a:pt x="352" y="43"/>
                    <a:pt x="324" y="15"/>
                    <a:pt x="27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6" name="Google Shape;386;p44"/>
            <p:cNvSpPr/>
            <p:nvPr/>
          </p:nvSpPr>
          <p:spPr>
            <a:xfrm>
              <a:off x="657650" y="4404525"/>
              <a:ext cx="13575" cy="103000"/>
            </a:xfrm>
            <a:custGeom>
              <a:avLst/>
              <a:gdLst/>
              <a:ahLst/>
              <a:cxnLst/>
              <a:rect l="l" t="t" r="r" b="b"/>
              <a:pathLst>
                <a:path w="543" h="4120" extrusionOk="0">
                  <a:moveTo>
                    <a:pt x="338" y="0"/>
                  </a:moveTo>
                  <a:cubicBezTo>
                    <a:pt x="190" y="106"/>
                    <a:pt x="88" y="282"/>
                    <a:pt x="43" y="458"/>
                  </a:cubicBezTo>
                  <a:cubicBezTo>
                    <a:pt x="1" y="648"/>
                    <a:pt x="1" y="838"/>
                    <a:pt x="29" y="1013"/>
                  </a:cubicBezTo>
                  <a:cubicBezTo>
                    <a:pt x="103" y="1379"/>
                    <a:pt x="278" y="1703"/>
                    <a:pt x="395" y="2055"/>
                  </a:cubicBezTo>
                  <a:cubicBezTo>
                    <a:pt x="454" y="2216"/>
                    <a:pt x="497" y="2406"/>
                    <a:pt x="497" y="2582"/>
                  </a:cubicBezTo>
                  <a:cubicBezTo>
                    <a:pt x="514" y="2758"/>
                    <a:pt x="468" y="2948"/>
                    <a:pt x="380" y="3110"/>
                  </a:cubicBezTo>
                  <a:cubicBezTo>
                    <a:pt x="307" y="3272"/>
                    <a:pt x="190" y="3416"/>
                    <a:pt x="131" y="3578"/>
                  </a:cubicBezTo>
                  <a:cubicBezTo>
                    <a:pt x="88" y="3666"/>
                    <a:pt x="74" y="3768"/>
                    <a:pt x="74" y="3856"/>
                  </a:cubicBezTo>
                  <a:cubicBezTo>
                    <a:pt x="88" y="3944"/>
                    <a:pt x="117" y="4046"/>
                    <a:pt x="176" y="4119"/>
                  </a:cubicBezTo>
                  <a:lnTo>
                    <a:pt x="190" y="4119"/>
                  </a:lnTo>
                  <a:lnTo>
                    <a:pt x="190" y="4105"/>
                  </a:lnTo>
                  <a:cubicBezTo>
                    <a:pt x="131" y="4032"/>
                    <a:pt x="103" y="3944"/>
                    <a:pt x="103" y="3856"/>
                  </a:cubicBezTo>
                  <a:cubicBezTo>
                    <a:pt x="103" y="3768"/>
                    <a:pt x="117" y="3680"/>
                    <a:pt x="145" y="3592"/>
                  </a:cubicBezTo>
                  <a:cubicBezTo>
                    <a:pt x="219" y="3430"/>
                    <a:pt x="321" y="3286"/>
                    <a:pt x="409" y="3110"/>
                  </a:cubicBezTo>
                  <a:cubicBezTo>
                    <a:pt x="497" y="2948"/>
                    <a:pt x="542" y="2758"/>
                    <a:pt x="542" y="2582"/>
                  </a:cubicBezTo>
                  <a:cubicBezTo>
                    <a:pt x="528" y="2392"/>
                    <a:pt x="482" y="2216"/>
                    <a:pt x="426" y="2041"/>
                  </a:cubicBezTo>
                  <a:cubicBezTo>
                    <a:pt x="321" y="1689"/>
                    <a:pt x="131" y="1365"/>
                    <a:pt x="57" y="1013"/>
                  </a:cubicBezTo>
                  <a:cubicBezTo>
                    <a:pt x="29" y="824"/>
                    <a:pt x="29" y="648"/>
                    <a:pt x="74" y="472"/>
                  </a:cubicBezTo>
                  <a:cubicBezTo>
                    <a:pt x="117" y="296"/>
                    <a:pt x="205" y="120"/>
                    <a:pt x="352" y="18"/>
                  </a:cubicBezTo>
                  <a:lnTo>
                    <a:pt x="352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7" name="Google Shape;387;p44"/>
            <p:cNvSpPr/>
            <p:nvPr/>
          </p:nvSpPr>
          <p:spPr>
            <a:xfrm>
              <a:off x="746650" y="4285100"/>
              <a:ext cx="80650" cy="93850"/>
            </a:xfrm>
            <a:custGeom>
              <a:avLst/>
              <a:gdLst/>
              <a:ahLst/>
              <a:cxnLst/>
              <a:rect l="l" t="t" r="r" b="b"/>
              <a:pathLst>
                <a:path w="3226" h="3754" extrusionOk="0">
                  <a:moveTo>
                    <a:pt x="0" y="1"/>
                  </a:moveTo>
                  <a:lnTo>
                    <a:pt x="0" y="15"/>
                  </a:lnTo>
                  <a:cubicBezTo>
                    <a:pt x="148" y="412"/>
                    <a:pt x="338" y="778"/>
                    <a:pt x="560" y="1144"/>
                  </a:cubicBezTo>
                  <a:cubicBezTo>
                    <a:pt x="778" y="1496"/>
                    <a:pt x="1027" y="1833"/>
                    <a:pt x="1291" y="2157"/>
                  </a:cubicBezTo>
                  <a:cubicBezTo>
                    <a:pt x="1847" y="2787"/>
                    <a:pt x="2494" y="3328"/>
                    <a:pt x="3212" y="3754"/>
                  </a:cubicBezTo>
                  <a:lnTo>
                    <a:pt x="3226" y="3740"/>
                  </a:lnTo>
                  <a:cubicBezTo>
                    <a:pt x="2508" y="3300"/>
                    <a:pt x="1861" y="2755"/>
                    <a:pt x="1319" y="2125"/>
                  </a:cubicBezTo>
                  <a:cubicBezTo>
                    <a:pt x="1056" y="1819"/>
                    <a:pt x="806" y="1482"/>
                    <a:pt x="588" y="1130"/>
                  </a:cubicBezTo>
                  <a:cubicBezTo>
                    <a:pt x="366" y="764"/>
                    <a:pt x="176" y="398"/>
                    <a:pt x="14" y="1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8" name="Google Shape;388;p44"/>
            <p:cNvSpPr/>
            <p:nvPr/>
          </p:nvSpPr>
          <p:spPr>
            <a:xfrm>
              <a:off x="774525" y="4291700"/>
              <a:ext cx="60875" cy="61575"/>
            </a:xfrm>
            <a:custGeom>
              <a:avLst/>
              <a:gdLst/>
              <a:ahLst/>
              <a:cxnLst/>
              <a:rect l="l" t="t" r="r" b="b"/>
              <a:pathLst>
                <a:path w="2435" h="2463" extrusionOk="0">
                  <a:moveTo>
                    <a:pt x="0" y="0"/>
                  </a:moveTo>
                  <a:lnTo>
                    <a:pt x="0" y="15"/>
                  </a:lnTo>
                  <a:cubicBezTo>
                    <a:pt x="130" y="278"/>
                    <a:pt x="278" y="514"/>
                    <a:pt x="454" y="750"/>
                  </a:cubicBezTo>
                  <a:cubicBezTo>
                    <a:pt x="630" y="982"/>
                    <a:pt x="820" y="1218"/>
                    <a:pt x="1027" y="1422"/>
                  </a:cubicBezTo>
                  <a:cubicBezTo>
                    <a:pt x="1435" y="1833"/>
                    <a:pt x="1907" y="2185"/>
                    <a:pt x="2417" y="2463"/>
                  </a:cubicBezTo>
                  <a:lnTo>
                    <a:pt x="2434" y="2463"/>
                  </a:lnTo>
                  <a:lnTo>
                    <a:pt x="2434" y="2449"/>
                  </a:lnTo>
                  <a:cubicBezTo>
                    <a:pt x="1921" y="2157"/>
                    <a:pt x="1450" y="1805"/>
                    <a:pt x="1056" y="1393"/>
                  </a:cubicBezTo>
                  <a:cubicBezTo>
                    <a:pt x="852" y="1189"/>
                    <a:pt x="658" y="968"/>
                    <a:pt x="482" y="732"/>
                  </a:cubicBezTo>
                  <a:cubicBezTo>
                    <a:pt x="306" y="500"/>
                    <a:pt x="148" y="264"/>
                    <a:pt x="1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9" name="Google Shape;389;p44"/>
            <p:cNvSpPr/>
            <p:nvPr/>
          </p:nvSpPr>
          <p:spPr>
            <a:xfrm>
              <a:off x="788425" y="4275250"/>
              <a:ext cx="56475" cy="78025"/>
            </a:xfrm>
            <a:custGeom>
              <a:avLst/>
              <a:gdLst/>
              <a:ahLst/>
              <a:cxnLst/>
              <a:rect l="l" t="t" r="r" b="b"/>
              <a:pathLst>
                <a:path w="2259" h="3121" extrusionOk="0">
                  <a:moveTo>
                    <a:pt x="14" y="1"/>
                  </a:moveTo>
                  <a:lnTo>
                    <a:pt x="0" y="15"/>
                  </a:lnTo>
                  <a:cubicBezTo>
                    <a:pt x="310" y="159"/>
                    <a:pt x="602" y="335"/>
                    <a:pt x="851" y="542"/>
                  </a:cubicBezTo>
                  <a:cubicBezTo>
                    <a:pt x="1115" y="746"/>
                    <a:pt x="1351" y="996"/>
                    <a:pt x="1541" y="1260"/>
                  </a:cubicBezTo>
                  <a:cubicBezTo>
                    <a:pt x="1935" y="1802"/>
                    <a:pt x="2184" y="2445"/>
                    <a:pt x="2244" y="3107"/>
                  </a:cubicBezTo>
                  <a:lnTo>
                    <a:pt x="2258" y="3121"/>
                  </a:lnTo>
                  <a:lnTo>
                    <a:pt x="2258" y="3107"/>
                  </a:lnTo>
                  <a:cubicBezTo>
                    <a:pt x="2244" y="2769"/>
                    <a:pt x="2170" y="2445"/>
                    <a:pt x="2037" y="2125"/>
                  </a:cubicBezTo>
                  <a:cubicBezTo>
                    <a:pt x="1921" y="1816"/>
                    <a:pt x="1759" y="1524"/>
                    <a:pt x="1569" y="1246"/>
                  </a:cubicBezTo>
                  <a:cubicBezTo>
                    <a:pt x="1379" y="968"/>
                    <a:pt x="1143" y="732"/>
                    <a:pt x="879" y="511"/>
                  </a:cubicBezTo>
                  <a:cubicBezTo>
                    <a:pt x="616" y="307"/>
                    <a:pt x="324" y="131"/>
                    <a:pt x="1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0" name="Google Shape;390;p44"/>
            <p:cNvSpPr/>
            <p:nvPr/>
          </p:nvSpPr>
          <p:spPr>
            <a:xfrm>
              <a:off x="659050" y="4275600"/>
              <a:ext cx="78825" cy="57200"/>
            </a:xfrm>
            <a:custGeom>
              <a:avLst/>
              <a:gdLst/>
              <a:ahLst/>
              <a:cxnLst/>
              <a:rect l="l" t="t" r="r" b="b"/>
              <a:pathLst>
                <a:path w="3153" h="2288" extrusionOk="0">
                  <a:moveTo>
                    <a:pt x="3153" y="1"/>
                  </a:moveTo>
                  <a:lnTo>
                    <a:pt x="3138" y="15"/>
                  </a:lnTo>
                  <a:cubicBezTo>
                    <a:pt x="2875" y="630"/>
                    <a:pt x="2435" y="1186"/>
                    <a:pt x="1893" y="1584"/>
                  </a:cubicBezTo>
                  <a:cubicBezTo>
                    <a:pt x="1615" y="1774"/>
                    <a:pt x="1306" y="1935"/>
                    <a:pt x="1000" y="2051"/>
                  </a:cubicBezTo>
                  <a:cubicBezTo>
                    <a:pt x="676" y="2185"/>
                    <a:pt x="339" y="2255"/>
                    <a:pt x="1" y="2273"/>
                  </a:cubicBezTo>
                  <a:lnTo>
                    <a:pt x="1" y="2287"/>
                  </a:lnTo>
                  <a:cubicBezTo>
                    <a:pt x="353" y="2273"/>
                    <a:pt x="690" y="2213"/>
                    <a:pt x="1014" y="2080"/>
                  </a:cubicBezTo>
                  <a:cubicBezTo>
                    <a:pt x="1320" y="1978"/>
                    <a:pt x="1629" y="1802"/>
                    <a:pt x="1907" y="1612"/>
                  </a:cubicBezTo>
                  <a:cubicBezTo>
                    <a:pt x="2185" y="1408"/>
                    <a:pt x="2435" y="1172"/>
                    <a:pt x="2639" y="894"/>
                  </a:cubicBezTo>
                  <a:cubicBezTo>
                    <a:pt x="2861" y="630"/>
                    <a:pt x="3036" y="338"/>
                    <a:pt x="3153" y="15"/>
                  </a:cubicBezTo>
                  <a:lnTo>
                    <a:pt x="3153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1" name="Google Shape;391;p44"/>
            <p:cNvSpPr/>
            <p:nvPr/>
          </p:nvSpPr>
          <p:spPr>
            <a:xfrm>
              <a:off x="673400" y="4284400"/>
              <a:ext cx="49450" cy="32200"/>
            </a:xfrm>
            <a:custGeom>
              <a:avLst/>
              <a:gdLst/>
              <a:ahLst/>
              <a:cxnLst/>
              <a:rect l="l" t="t" r="r" b="b"/>
              <a:pathLst>
                <a:path w="1978" h="1288" extrusionOk="0">
                  <a:moveTo>
                    <a:pt x="1977" y="0"/>
                  </a:moveTo>
                  <a:cubicBezTo>
                    <a:pt x="1611" y="145"/>
                    <a:pt x="1259" y="338"/>
                    <a:pt x="922" y="542"/>
                  </a:cubicBezTo>
                  <a:cubicBezTo>
                    <a:pt x="763" y="644"/>
                    <a:pt x="602" y="760"/>
                    <a:pt x="440" y="894"/>
                  </a:cubicBezTo>
                  <a:cubicBezTo>
                    <a:pt x="292" y="1010"/>
                    <a:pt x="130" y="1144"/>
                    <a:pt x="0" y="1288"/>
                  </a:cubicBezTo>
                  <a:lnTo>
                    <a:pt x="14" y="1288"/>
                  </a:lnTo>
                  <a:cubicBezTo>
                    <a:pt x="162" y="1158"/>
                    <a:pt x="306" y="1042"/>
                    <a:pt x="454" y="908"/>
                  </a:cubicBezTo>
                  <a:cubicBezTo>
                    <a:pt x="616" y="792"/>
                    <a:pt x="778" y="690"/>
                    <a:pt x="939" y="570"/>
                  </a:cubicBezTo>
                  <a:cubicBezTo>
                    <a:pt x="1274" y="352"/>
                    <a:pt x="1625" y="176"/>
                    <a:pt x="1977" y="15"/>
                  </a:cubicBezTo>
                  <a:lnTo>
                    <a:pt x="1977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2" name="Google Shape;392;p44"/>
            <p:cNvSpPr/>
            <p:nvPr/>
          </p:nvSpPr>
          <p:spPr>
            <a:xfrm>
              <a:off x="510700" y="4351050"/>
              <a:ext cx="115050" cy="195700"/>
            </a:xfrm>
            <a:custGeom>
              <a:avLst/>
              <a:gdLst/>
              <a:ahLst/>
              <a:cxnLst/>
              <a:rect l="l" t="t" r="r" b="b"/>
              <a:pathLst>
                <a:path w="4602" h="7828" extrusionOk="0">
                  <a:moveTo>
                    <a:pt x="1" y="1"/>
                  </a:moveTo>
                  <a:lnTo>
                    <a:pt x="1010" y="6536"/>
                  </a:lnTo>
                  <a:lnTo>
                    <a:pt x="4602" y="7827"/>
                  </a:lnTo>
                  <a:cubicBezTo>
                    <a:pt x="4602" y="7827"/>
                    <a:pt x="3546" y="1570"/>
                    <a:pt x="3546" y="1556"/>
                  </a:cubicBezTo>
                  <a:cubicBezTo>
                    <a:pt x="2111" y="574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3" name="Google Shape;393;p44"/>
            <p:cNvSpPr/>
            <p:nvPr/>
          </p:nvSpPr>
          <p:spPr>
            <a:xfrm>
              <a:off x="507800" y="4355450"/>
              <a:ext cx="118300" cy="193850"/>
            </a:xfrm>
            <a:custGeom>
              <a:avLst/>
              <a:gdLst/>
              <a:ahLst/>
              <a:cxnLst/>
              <a:rect l="l" t="t" r="r" b="b"/>
              <a:pathLst>
                <a:path w="4732" h="7754" extrusionOk="0">
                  <a:moveTo>
                    <a:pt x="1" y="1"/>
                  </a:moveTo>
                  <a:lnTo>
                    <a:pt x="908" y="6434"/>
                  </a:lnTo>
                  <a:lnTo>
                    <a:pt x="4732" y="7753"/>
                  </a:lnTo>
                  <a:cubicBezTo>
                    <a:pt x="4732" y="7753"/>
                    <a:pt x="3677" y="1496"/>
                    <a:pt x="3677" y="1482"/>
                  </a:cubicBezTo>
                  <a:cubicBezTo>
                    <a:pt x="2153" y="486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4" name="Google Shape;394;p44"/>
            <p:cNvSpPr/>
            <p:nvPr/>
          </p:nvSpPr>
          <p:spPr>
            <a:xfrm>
              <a:off x="501925" y="4359850"/>
              <a:ext cx="124175" cy="192000"/>
            </a:xfrm>
            <a:custGeom>
              <a:avLst/>
              <a:gdLst/>
              <a:ahLst/>
              <a:cxnLst/>
              <a:rect l="l" t="t" r="r" b="b"/>
              <a:pathLst>
                <a:path w="4967" h="7680" extrusionOk="0">
                  <a:moveTo>
                    <a:pt x="0" y="1"/>
                  </a:moveTo>
                  <a:lnTo>
                    <a:pt x="1143" y="6346"/>
                  </a:lnTo>
                  <a:lnTo>
                    <a:pt x="4967" y="7679"/>
                  </a:lnTo>
                  <a:cubicBezTo>
                    <a:pt x="4967" y="7679"/>
                    <a:pt x="3929" y="1408"/>
                    <a:pt x="3929" y="1393"/>
                  </a:cubicBezTo>
                  <a:cubicBezTo>
                    <a:pt x="2578" y="528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5" name="Google Shape;395;p44"/>
            <p:cNvSpPr/>
            <p:nvPr/>
          </p:nvSpPr>
          <p:spPr>
            <a:xfrm>
              <a:off x="599700" y="4323175"/>
              <a:ext cx="107400" cy="223225"/>
            </a:xfrm>
            <a:custGeom>
              <a:avLst/>
              <a:gdLst/>
              <a:ahLst/>
              <a:cxnLst/>
              <a:rect l="l" t="t" r="r" b="b"/>
              <a:pathLst>
                <a:path w="4296" h="8929" extrusionOk="0">
                  <a:moveTo>
                    <a:pt x="2948" y="1"/>
                  </a:moveTo>
                  <a:cubicBezTo>
                    <a:pt x="2948" y="1"/>
                    <a:pt x="1101" y="1320"/>
                    <a:pt x="1" y="2671"/>
                  </a:cubicBezTo>
                  <a:cubicBezTo>
                    <a:pt x="18" y="2685"/>
                    <a:pt x="1161" y="8928"/>
                    <a:pt x="1161" y="8928"/>
                  </a:cubicBezTo>
                  <a:lnTo>
                    <a:pt x="4295" y="6656"/>
                  </a:lnTo>
                  <a:lnTo>
                    <a:pt x="2948" y="1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6" name="Google Shape;396;p44"/>
            <p:cNvSpPr/>
            <p:nvPr/>
          </p:nvSpPr>
          <p:spPr>
            <a:xfrm>
              <a:off x="600150" y="4327575"/>
              <a:ext cx="113200" cy="221375"/>
            </a:xfrm>
            <a:custGeom>
              <a:avLst/>
              <a:gdLst/>
              <a:ahLst/>
              <a:cxnLst/>
              <a:rect l="l" t="t" r="r" b="b"/>
              <a:pathLst>
                <a:path w="4528" h="8855" extrusionOk="0">
                  <a:moveTo>
                    <a:pt x="3236" y="1"/>
                  </a:moveTo>
                  <a:cubicBezTo>
                    <a:pt x="3236" y="1"/>
                    <a:pt x="1185" y="1204"/>
                    <a:pt x="0" y="2597"/>
                  </a:cubicBezTo>
                  <a:cubicBezTo>
                    <a:pt x="14" y="2597"/>
                    <a:pt x="1157" y="8854"/>
                    <a:pt x="1157" y="8854"/>
                  </a:cubicBezTo>
                  <a:lnTo>
                    <a:pt x="4527" y="6480"/>
                  </a:lnTo>
                  <a:lnTo>
                    <a:pt x="3236" y="1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7" name="Google Shape;397;p44"/>
            <p:cNvSpPr/>
            <p:nvPr/>
          </p:nvSpPr>
          <p:spPr>
            <a:xfrm>
              <a:off x="600850" y="4331275"/>
              <a:ext cx="113200" cy="219875"/>
            </a:xfrm>
            <a:custGeom>
              <a:avLst/>
              <a:gdLst/>
              <a:ahLst/>
              <a:cxnLst/>
              <a:rect l="l" t="t" r="r" b="b"/>
              <a:pathLst>
                <a:path w="4528" h="8795" extrusionOk="0">
                  <a:moveTo>
                    <a:pt x="3458" y="0"/>
                  </a:moveTo>
                  <a:cubicBezTo>
                    <a:pt x="3458" y="0"/>
                    <a:pt x="1055" y="1319"/>
                    <a:pt x="0" y="2536"/>
                  </a:cubicBezTo>
                  <a:cubicBezTo>
                    <a:pt x="0" y="2551"/>
                    <a:pt x="1157" y="8794"/>
                    <a:pt x="1157" y="8794"/>
                  </a:cubicBezTo>
                  <a:lnTo>
                    <a:pt x="4527" y="6434"/>
                  </a:lnTo>
                  <a:lnTo>
                    <a:pt x="345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8" name="Google Shape;398;p44"/>
            <p:cNvSpPr/>
            <p:nvPr/>
          </p:nvSpPr>
          <p:spPr>
            <a:xfrm>
              <a:off x="493525" y="4364850"/>
              <a:ext cx="131425" cy="200300"/>
            </a:xfrm>
            <a:custGeom>
              <a:avLst/>
              <a:gdLst/>
              <a:ahLst/>
              <a:cxnLst/>
              <a:rect l="l" t="t" r="r" b="b"/>
              <a:pathLst>
                <a:path w="5257" h="8012" extrusionOk="0">
                  <a:moveTo>
                    <a:pt x="155" y="1"/>
                  </a:moveTo>
                  <a:cubicBezTo>
                    <a:pt x="48" y="1"/>
                    <a:pt x="1" y="128"/>
                    <a:pt x="26" y="314"/>
                  </a:cubicBezTo>
                  <a:lnTo>
                    <a:pt x="1142" y="6586"/>
                  </a:lnTo>
                  <a:cubicBezTo>
                    <a:pt x="1170" y="6793"/>
                    <a:pt x="1303" y="6983"/>
                    <a:pt x="1419" y="7011"/>
                  </a:cubicBezTo>
                  <a:lnTo>
                    <a:pt x="5071" y="8007"/>
                  </a:lnTo>
                  <a:cubicBezTo>
                    <a:pt x="5082" y="8010"/>
                    <a:pt x="5093" y="8012"/>
                    <a:pt x="5104" y="8012"/>
                  </a:cubicBezTo>
                  <a:cubicBezTo>
                    <a:pt x="5200" y="8012"/>
                    <a:pt x="5256" y="7885"/>
                    <a:pt x="5215" y="7701"/>
                  </a:cubicBezTo>
                  <a:lnTo>
                    <a:pt x="4117" y="1429"/>
                  </a:lnTo>
                  <a:cubicBezTo>
                    <a:pt x="4072" y="1222"/>
                    <a:pt x="3956" y="1032"/>
                    <a:pt x="3839" y="1004"/>
                  </a:cubicBezTo>
                  <a:lnTo>
                    <a:pt x="188" y="5"/>
                  </a:lnTo>
                  <a:cubicBezTo>
                    <a:pt x="177" y="2"/>
                    <a:pt x="166" y="1"/>
                    <a:pt x="155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9" name="Google Shape;399;p44"/>
            <p:cNvSpPr/>
            <p:nvPr/>
          </p:nvSpPr>
          <p:spPr>
            <a:xfrm>
              <a:off x="494675" y="4366700"/>
              <a:ext cx="130275" cy="198450"/>
            </a:xfrm>
            <a:custGeom>
              <a:avLst/>
              <a:gdLst/>
              <a:ahLst/>
              <a:cxnLst/>
              <a:rect l="l" t="t" r="r" b="b"/>
              <a:pathLst>
                <a:path w="5211" h="7938" extrusionOk="0">
                  <a:moveTo>
                    <a:pt x="156" y="1"/>
                  </a:moveTo>
                  <a:cubicBezTo>
                    <a:pt x="56" y="1"/>
                    <a:pt x="1" y="124"/>
                    <a:pt x="26" y="300"/>
                  </a:cubicBezTo>
                  <a:lnTo>
                    <a:pt x="1124" y="6526"/>
                  </a:lnTo>
                  <a:cubicBezTo>
                    <a:pt x="1169" y="6733"/>
                    <a:pt x="1285" y="6909"/>
                    <a:pt x="1405" y="6937"/>
                  </a:cubicBezTo>
                  <a:lnTo>
                    <a:pt x="5025" y="7933"/>
                  </a:lnTo>
                  <a:cubicBezTo>
                    <a:pt x="5036" y="7936"/>
                    <a:pt x="5047" y="7938"/>
                    <a:pt x="5058" y="7938"/>
                  </a:cubicBezTo>
                  <a:cubicBezTo>
                    <a:pt x="5154" y="7938"/>
                    <a:pt x="5210" y="7811"/>
                    <a:pt x="5169" y="7627"/>
                  </a:cubicBezTo>
                  <a:lnTo>
                    <a:pt x="4085" y="1397"/>
                  </a:lnTo>
                  <a:cubicBezTo>
                    <a:pt x="4043" y="1207"/>
                    <a:pt x="3924" y="1017"/>
                    <a:pt x="3808" y="986"/>
                  </a:cubicBezTo>
                  <a:lnTo>
                    <a:pt x="188" y="4"/>
                  </a:lnTo>
                  <a:cubicBezTo>
                    <a:pt x="177" y="2"/>
                    <a:pt x="167" y="1"/>
                    <a:pt x="156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0" name="Google Shape;400;p44"/>
            <p:cNvSpPr/>
            <p:nvPr/>
          </p:nvSpPr>
          <p:spPr>
            <a:xfrm>
              <a:off x="605600" y="4334400"/>
              <a:ext cx="120575" cy="227975"/>
            </a:xfrm>
            <a:custGeom>
              <a:avLst/>
              <a:gdLst/>
              <a:ahLst/>
              <a:cxnLst/>
              <a:rect l="l" t="t" r="r" b="b"/>
              <a:pathLst>
                <a:path w="4823" h="9119" extrusionOk="0">
                  <a:moveTo>
                    <a:pt x="3507" y="1"/>
                  </a:moveTo>
                  <a:cubicBezTo>
                    <a:pt x="3486" y="1"/>
                    <a:pt x="3465" y="8"/>
                    <a:pt x="3444" y="23"/>
                  </a:cubicBezTo>
                  <a:lnTo>
                    <a:pt x="162" y="2102"/>
                  </a:lnTo>
                  <a:cubicBezTo>
                    <a:pt x="60" y="2162"/>
                    <a:pt x="0" y="2383"/>
                    <a:pt x="28" y="2573"/>
                  </a:cubicBezTo>
                  <a:lnTo>
                    <a:pt x="1129" y="8859"/>
                  </a:lnTo>
                  <a:cubicBezTo>
                    <a:pt x="1162" y="9021"/>
                    <a:pt x="1234" y="9119"/>
                    <a:pt x="1319" y="9119"/>
                  </a:cubicBezTo>
                  <a:cubicBezTo>
                    <a:pt x="1343" y="9119"/>
                    <a:pt x="1368" y="9111"/>
                    <a:pt x="1393" y="9095"/>
                  </a:cubicBezTo>
                  <a:lnTo>
                    <a:pt x="4661" y="7026"/>
                  </a:lnTo>
                  <a:cubicBezTo>
                    <a:pt x="4763" y="6956"/>
                    <a:pt x="4823" y="6749"/>
                    <a:pt x="4795" y="6545"/>
                  </a:cubicBezTo>
                  <a:lnTo>
                    <a:pt x="3694" y="255"/>
                  </a:lnTo>
                  <a:cubicBezTo>
                    <a:pt x="3660" y="105"/>
                    <a:pt x="3587" y="1"/>
                    <a:pt x="3507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1" name="Google Shape;401;p44"/>
            <p:cNvSpPr/>
            <p:nvPr/>
          </p:nvSpPr>
          <p:spPr>
            <a:xfrm>
              <a:off x="605950" y="4336375"/>
              <a:ext cx="119525" cy="226000"/>
            </a:xfrm>
            <a:custGeom>
              <a:avLst/>
              <a:gdLst/>
              <a:ahLst/>
              <a:cxnLst/>
              <a:rect l="l" t="t" r="r" b="b"/>
              <a:pathLst>
                <a:path w="4781" h="9040" extrusionOk="0">
                  <a:moveTo>
                    <a:pt x="3461" y="1"/>
                  </a:moveTo>
                  <a:cubicBezTo>
                    <a:pt x="3441" y="1"/>
                    <a:pt x="3421" y="6"/>
                    <a:pt x="3402" y="18"/>
                  </a:cubicBezTo>
                  <a:lnTo>
                    <a:pt x="162" y="2083"/>
                  </a:lnTo>
                  <a:cubicBezTo>
                    <a:pt x="46" y="2143"/>
                    <a:pt x="0" y="2361"/>
                    <a:pt x="32" y="2551"/>
                  </a:cubicBezTo>
                  <a:lnTo>
                    <a:pt x="1115" y="8780"/>
                  </a:lnTo>
                  <a:cubicBezTo>
                    <a:pt x="1148" y="8942"/>
                    <a:pt x="1220" y="9040"/>
                    <a:pt x="1298" y="9040"/>
                  </a:cubicBezTo>
                  <a:cubicBezTo>
                    <a:pt x="1320" y="9040"/>
                    <a:pt x="1343" y="9032"/>
                    <a:pt x="1365" y="9016"/>
                  </a:cubicBezTo>
                  <a:lnTo>
                    <a:pt x="4619" y="6965"/>
                  </a:lnTo>
                  <a:cubicBezTo>
                    <a:pt x="4721" y="6905"/>
                    <a:pt x="4781" y="6684"/>
                    <a:pt x="4749" y="6494"/>
                  </a:cubicBezTo>
                  <a:lnTo>
                    <a:pt x="3651" y="264"/>
                  </a:lnTo>
                  <a:cubicBezTo>
                    <a:pt x="3626" y="99"/>
                    <a:pt x="3545" y="1"/>
                    <a:pt x="3461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2" name="Google Shape;402;p44"/>
            <p:cNvSpPr/>
            <p:nvPr/>
          </p:nvSpPr>
          <p:spPr>
            <a:xfrm>
              <a:off x="586150" y="4384325"/>
              <a:ext cx="58325" cy="183400"/>
            </a:xfrm>
            <a:custGeom>
              <a:avLst/>
              <a:gdLst/>
              <a:ahLst/>
              <a:cxnLst/>
              <a:rect l="l" t="t" r="r" b="b"/>
              <a:pathLst>
                <a:path w="2333" h="7336" extrusionOk="0">
                  <a:moveTo>
                    <a:pt x="966" y="1"/>
                  </a:moveTo>
                  <a:cubicBezTo>
                    <a:pt x="957" y="1"/>
                    <a:pt x="949" y="2"/>
                    <a:pt x="940" y="3"/>
                  </a:cubicBezTo>
                  <a:lnTo>
                    <a:pt x="149" y="193"/>
                  </a:lnTo>
                  <a:cubicBezTo>
                    <a:pt x="61" y="225"/>
                    <a:pt x="1" y="327"/>
                    <a:pt x="15" y="414"/>
                  </a:cubicBezTo>
                  <a:lnTo>
                    <a:pt x="1218" y="7186"/>
                  </a:lnTo>
                  <a:cubicBezTo>
                    <a:pt x="1231" y="7278"/>
                    <a:pt x="1303" y="7335"/>
                    <a:pt x="1382" y="7335"/>
                  </a:cubicBezTo>
                  <a:cubicBezTo>
                    <a:pt x="1391" y="7335"/>
                    <a:pt x="1399" y="7335"/>
                    <a:pt x="1408" y="7333"/>
                  </a:cubicBezTo>
                  <a:lnTo>
                    <a:pt x="2185" y="7140"/>
                  </a:lnTo>
                  <a:cubicBezTo>
                    <a:pt x="2273" y="7112"/>
                    <a:pt x="2333" y="7024"/>
                    <a:pt x="2319" y="6922"/>
                  </a:cubicBezTo>
                  <a:lnTo>
                    <a:pt x="1130" y="151"/>
                  </a:lnTo>
                  <a:cubicBezTo>
                    <a:pt x="1117" y="59"/>
                    <a:pt x="1044" y="1"/>
                    <a:pt x="966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3" name="Google Shape;403;p44"/>
            <p:cNvSpPr/>
            <p:nvPr/>
          </p:nvSpPr>
          <p:spPr>
            <a:xfrm>
              <a:off x="487575" y="4414100"/>
              <a:ext cx="35200" cy="47625"/>
            </a:xfrm>
            <a:custGeom>
              <a:avLst/>
              <a:gdLst/>
              <a:ahLst/>
              <a:cxnLst/>
              <a:rect l="l" t="t" r="r" b="b"/>
              <a:pathLst>
                <a:path w="1408" h="1905" extrusionOk="0">
                  <a:moveTo>
                    <a:pt x="450" y="1"/>
                  </a:moveTo>
                  <a:cubicBezTo>
                    <a:pt x="276" y="1"/>
                    <a:pt x="75" y="469"/>
                    <a:pt x="75" y="469"/>
                  </a:cubicBezTo>
                  <a:cubicBezTo>
                    <a:pt x="75" y="469"/>
                    <a:pt x="1" y="1394"/>
                    <a:pt x="264" y="1728"/>
                  </a:cubicBezTo>
                  <a:cubicBezTo>
                    <a:pt x="359" y="1856"/>
                    <a:pt x="532" y="1904"/>
                    <a:pt x="712" y="1904"/>
                  </a:cubicBezTo>
                  <a:cubicBezTo>
                    <a:pt x="1007" y="1904"/>
                    <a:pt x="1323" y="1775"/>
                    <a:pt x="1351" y="1658"/>
                  </a:cubicBezTo>
                  <a:cubicBezTo>
                    <a:pt x="1377" y="1538"/>
                    <a:pt x="1103" y="1515"/>
                    <a:pt x="889" y="1515"/>
                  </a:cubicBezTo>
                  <a:cubicBezTo>
                    <a:pt x="760" y="1515"/>
                    <a:pt x="653" y="1524"/>
                    <a:pt x="648" y="1524"/>
                  </a:cubicBezTo>
                  <a:lnTo>
                    <a:pt x="648" y="1524"/>
                  </a:lnTo>
                  <a:cubicBezTo>
                    <a:pt x="661" y="1523"/>
                    <a:pt x="1408" y="1462"/>
                    <a:pt x="1394" y="1260"/>
                  </a:cubicBezTo>
                  <a:cubicBezTo>
                    <a:pt x="1386" y="1151"/>
                    <a:pt x="1146" y="1125"/>
                    <a:pt x="926" y="1125"/>
                  </a:cubicBezTo>
                  <a:cubicBezTo>
                    <a:pt x="736" y="1125"/>
                    <a:pt x="560" y="1144"/>
                    <a:pt x="560" y="1144"/>
                  </a:cubicBezTo>
                  <a:cubicBezTo>
                    <a:pt x="560" y="1144"/>
                    <a:pt x="1306" y="1042"/>
                    <a:pt x="1278" y="792"/>
                  </a:cubicBezTo>
                  <a:cubicBezTo>
                    <a:pt x="1259" y="698"/>
                    <a:pt x="1121" y="669"/>
                    <a:pt x="962" y="669"/>
                  </a:cubicBezTo>
                  <a:cubicBezTo>
                    <a:pt x="810" y="669"/>
                    <a:pt x="639" y="695"/>
                    <a:pt x="535" y="714"/>
                  </a:cubicBezTo>
                  <a:lnTo>
                    <a:pt x="535" y="714"/>
                  </a:lnTo>
                  <a:cubicBezTo>
                    <a:pt x="763" y="667"/>
                    <a:pt x="1316" y="538"/>
                    <a:pt x="1232" y="409"/>
                  </a:cubicBezTo>
                  <a:cubicBezTo>
                    <a:pt x="1202" y="356"/>
                    <a:pt x="1105" y="339"/>
                    <a:pt x="988" y="339"/>
                  </a:cubicBezTo>
                  <a:cubicBezTo>
                    <a:pt x="753" y="339"/>
                    <a:pt x="440" y="409"/>
                    <a:pt x="440" y="409"/>
                  </a:cubicBezTo>
                  <a:cubicBezTo>
                    <a:pt x="440" y="409"/>
                    <a:pt x="634" y="15"/>
                    <a:pt x="458" y="1"/>
                  </a:cubicBezTo>
                  <a:cubicBezTo>
                    <a:pt x="455" y="1"/>
                    <a:pt x="453" y="1"/>
                    <a:pt x="450" y="1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4" name="Google Shape;404;p44"/>
            <p:cNvSpPr/>
            <p:nvPr/>
          </p:nvSpPr>
          <p:spPr>
            <a:xfrm>
              <a:off x="700825" y="4470100"/>
              <a:ext cx="47350" cy="46575"/>
            </a:xfrm>
            <a:custGeom>
              <a:avLst/>
              <a:gdLst/>
              <a:ahLst/>
              <a:cxnLst/>
              <a:rect l="l" t="t" r="r" b="b"/>
              <a:pathLst>
                <a:path w="1894" h="1863" extrusionOk="0">
                  <a:moveTo>
                    <a:pt x="958" y="0"/>
                  </a:moveTo>
                  <a:cubicBezTo>
                    <a:pt x="765" y="0"/>
                    <a:pt x="571" y="62"/>
                    <a:pt x="412" y="191"/>
                  </a:cubicBezTo>
                  <a:cubicBezTo>
                    <a:pt x="46" y="487"/>
                    <a:pt x="1" y="1029"/>
                    <a:pt x="296" y="1394"/>
                  </a:cubicBezTo>
                  <a:lnTo>
                    <a:pt x="690" y="1862"/>
                  </a:lnTo>
                  <a:cubicBezTo>
                    <a:pt x="1042" y="1658"/>
                    <a:pt x="1601" y="1247"/>
                    <a:pt x="1893" y="515"/>
                  </a:cubicBezTo>
                  <a:lnTo>
                    <a:pt x="1513" y="191"/>
                  </a:lnTo>
                  <a:cubicBezTo>
                    <a:pt x="1356" y="66"/>
                    <a:pt x="1157" y="0"/>
                    <a:pt x="958" y="0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5" name="Google Shape;405;p44"/>
            <p:cNvSpPr/>
            <p:nvPr/>
          </p:nvSpPr>
          <p:spPr>
            <a:xfrm>
              <a:off x="718075" y="4482975"/>
              <a:ext cx="97550" cy="96100"/>
            </a:xfrm>
            <a:custGeom>
              <a:avLst/>
              <a:gdLst/>
              <a:ahLst/>
              <a:cxnLst/>
              <a:rect l="l" t="t" r="r" b="b"/>
              <a:pathLst>
                <a:path w="3902" h="3844" extrusionOk="0">
                  <a:moveTo>
                    <a:pt x="1203" y="0"/>
                  </a:moveTo>
                  <a:cubicBezTo>
                    <a:pt x="911" y="732"/>
                    <a:pt x="352" y="1143"/>
                    <a:pt x="0" y="1347"/>
                  </a:cubicBezTo>
                  <a:lnTo>
                    <a:pt x="1703" y="3416"/>
                  </a:lnTo>
                  <a:cubicBezTo>
                    <a:pt x="1745" y="3475"/>
                    <a:pt x="1791" y="3532"/>
                    <a:pt x="1847" y="3577"/>
                  </a:cubicBezTo>
                  <a:cubicBezTo>
                    <a:pt x="2060" y="3757"/>
                    <a:pt x="2321" y="3844"/>
                    <a:pt x="2581" y="3844"/>
                  </a:cubicBezTo>
                  <a:cubicBezTo>
                    <a:pt x="2913" y="3844"/>
                    <a:pt x="3245" y="3702"/>
                    <a:pt x="3475" y="3430"/>
                  </a:cubicBezTo>
                  <a:cubicBezTo>
                    <a:pt x="3901" y="2948"/>
                    <a:pt x="3827" y="2213"/>
                    <a:pt x="3342" y="1805"/>
                  </a:cubicBezTo>
                  <a:lnTo>
                    <a:pt x="1203" y="0"/>
                  </a:ln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6" name="Google Shape;406;p44"/>
            <p:cNvSpPr/>
            <p:nvPr/>
          </p:nvSpPr>
          <p:spPr>
            <a:xfrm>
              <a:off x="684725" y="4450975"/>
              <a:ext cx="50950" cy="52475"/>
            </a:xfrm>
            <a:custGeom>
              <a:avLst/>
              <a:gdLst/>
              <a:ahLst/>
              <a:cxnLst/>
              <a:rect l="l" t="t" r="r" b="b"/>
              <a:pathLst>
                <a:path w="2038" h="2099" extrusionOk="0">
                  <a:moveTo>
                    <a:pt x="1312" y="1"/>
                  </a:moveTo>
                  <a:cubicBezTo>
                    <a:pt x="1304" y="1"/>
                    <a:pt x="1298" y="3"/>
                    <a:pt x="1292" y="7"/>
                  </a:cubicBezTo>
                  <a:cubicBezTo>
                    <a:pt x="1158" y="109"/>
                    <a:pt x="1246" y="503"/>
                    <a:pt x="1246" y="503"/>
                  </a:cubicBezTo>
                  <a:cubicBezTo>
                    <a:pt x="1246" y="503"/>
                    <a:pt x="325" y="548"/>
                    <a:pt x="163" y="752"/>
                  </a:cubicBezTo>
                  <a:cubicBezTo>
                    <a:pt x="1" y="974"/>
                    <a:pt x="205" y="1118"/>
                    <a:pt x="205" y="1118"/>
                  </a:cubicBezTo>
                  <a:cubicBezTo>
                    <a:pt x="205" y="1118"/>
                    <a:pt x="15" y="1308"/>
                    <a:pt x="265" y="1544"/>
                  </a:cubicBezTo>
                  <a:cubicBezTo>
                    <a:pt x="265" y="1544"/>
                    <a:pt x="103" y="1808"/>
                    <a:pt x="367" y="1941"/>
                  </a:cubicBezTo>
                  <a:cubicBezTo>
                    <a:pt x="598" y="2062"/>
                    <a:pt x="791" y="2098"/>
                    <a:pt x="939" y="2098"/>
                  </a:cubicBezTo>
                  <a:cubicBezTo>
                    <a:pt x="1168" y="2098"/>
                    <a:pt x="1292" y="2012"/>
                    <a:pt x="1292" y="2012"/>
                  </a:cubicBezTo>
                  <a:lnTo>
                    <a:pt x="2038" y="869"/>
                  </a:lnTo>
                  <a:cubicBezTo>
                    <a:pt x="2038" y="869"/>
                    <a:pt x="1475" y="1"/>
                    <a:pt x="1312" y="1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7" name="Google Shape;407;p44"/>
            <p:cNvSpPr/>
            <p:nvPr/>
          </p:nvSpPr>
          <p:spPr>
            <a:xfrm>
              <a:off x="686575" y="4450350"/>
              <a:ext cx="49450" cy="53575"/>
            </a:xfrm>
            <a:custGeom>
              <a:avLst/>
              <a:gdLst/>
              <a:ahLst/>
              <a:cxnLst/>
              <a:rect l="l" t="t" r="r" b="b"/>
              <a:pathLst>
                <a:path w="1978" h="2143" extrusionOk="0">
                  <a:moveTo>
                    <a:pt x="1218" y="0"/>
                  </a:moveTo>
                  <a:lnTo>
                    <a:pt x="1186" y="32"/>
                  </a:lnTo>
                  <a:lnTo>
                    <a:pt x="1172" y="46"/>
                  </a:lnTo>
                  <a:cubicBezTo>
                    <a:pt x="1158" y="74"/>
                    <a:pt x="1144" y="88"/>
                    <a:pt x="1144" y="102"/>
                  </a:cubicBezTo>
                  <a:cubicBezTo>
                    <a:pt x="1116" y="176"/>
                    <a:pt x="1116" y="250"/>
                    <a:pt x="1130" y="324"/>
                  </a:cubicBezTo>
                  <a:cubicBezTo>
                    <a:pt x="1130" y="387"/>
                    <a:pt x="1130" y="451"/>
                    <a:pt x="1139" y="503"/>
                  </a:cubicBezTo>
                  <a:lnTo>
                    <a:pt x="1139" y="503"/>
                  </a:lnTo>
                  <a:cubicBezTo>
                    <a:pt x="1021" y="514"/>
                    <a:pt x="911" y="515"/>
                    <a:pt x="792" y="528"/>
                  </a:cubicBezTo>
                  <a:cubicBezTo>
                    <a:pt x="659" y="542"/>
                    <a:pt x="528" y="573"/>
                    <a:pt x="395" y="602"/>
                  </a:cubicBezTo>
                  <a:cubicBezTo>
                    <a:pt x="338" y="616"/>
                    <a:pt x="279" y="630"/>
                    <a:pt x="219" y="661"/>
                  </a:cubicBezTo>
                  <a:cubicBezTo>
                    <a:pt x="177" y="675"/>
                    <a:pt x="149" y="690"/>
                    <a:pt x="117" y="704"/>
                  </a:cubicBezTo>
                  <a:cubicBezTo>
                    <a:pt x="89" y="718"/>
                    <a:pt x="75" y="749"/>
                    <a:pt x="43" y="777"/>
                  </a:cubicBezTo>
                  <a:cubicBezTo>
                    <a:pt x="29" y="806"/>
                    <a:pt x="15" y="851"/>
                    <a:pt x="1" y="879"/>
                  </a:cubicBezTo>
                  <a:lnTo>
                    <a:pt x="1" y="981"/>
                  </a:lnTo>
                  <a:cubicBezTo>
                    <a:pt x="13" y="1047"/>
                    <a:pt x="51" y="1101"/>
                    <a:pt x="98" y="1142"/>
                  </a:cubicBezTo>
                  <a:lnTo>
                    <a:pt x="98" y="1142"/>
                  </a:lnTo>
                  <a:cubicBezTo>
                    <a:pt x="77" y="1172"/>
                    <a:pt x="57" y="1198"/>
                    <a:pt x="43" y="1231"/>
                  </a:cubicBezTo>
                  <a:cubicBezTo>
                    <a:pt x="29" y="1277"/>
                    <a:pt x="29" y="1319"/>
                    <a:pt x="43" y="1365"/>
                  </a:cubicBezTo>
                  <a:cubicBezTo>
                    <a:pt x="43" y="1407"/>
                    <a:pt x="61" y="1453"/>
                    <a:pt x="89" y="1481"/>
                  </a:cubicBezTo>
                  <a:cubicBezTo>
                    <a:pt x="103" y="1509"/>
                    <a:pt x="117" y="1527"/>
                    <a:pt x="131" y="1541"/>
                  </a:cubicBezTo>
                  <a:lnTo>
                    <a:pt x="154" y="1572"/>
                  </a:lnTo>
                  <a:lnTo>
                    <a:pt x="154" y="1572"/>
                  </a:lnTo>
                  <a:cubicBezTo>
                    <a:pt x="128" y="1625"/>
                    <a:pt x="117" y="1678"/>
                    <a:pt x="117" y="1745"/>
                  </a:cubicBezTo>
                  <a:cubicBezTo>
                    <a:pt x="117" y="1805"/>
                    <a:pt x="149" y="1878"/>
                    <a:pt x="191" y="1921"/>
                  </a:cubicBezTo>
                  <a:cubicBezTo>
                    <a:pt x="236" y="1966"/>
                    <a:pt x="293" y="1995"/>
                    <a:pt x="353" y="2023"/>
                  </a:cubicBezTo>
                  <a:cubicBezTo>
                    <a:pt x="395" y="2037"/>
                    <a:pt x="455" y="2068"/>
                    <a:pt x="514" y="2082"/>
                  </a:cubicBezTo>
                  <a:cubicBezTo>
                    <a:pt x="630" y="2125"/>
                    <a:pt x="747" y="2142"/>
                    <a:pt x="880" y="2142"/>
                  </a:cubicBezTo>
                  <a:cubicBezTo>
                    <a:pt x="996" y="2142"/>
                    <a:pt x="1116" y="2111"/>
                    <a:pt x="1232" y="2054"/>
                  </a:cubicBezTo>
                  <a:lnTo>
                    <a:pt x="1232" y="2037"/>
                  </a:lnTo>
                  <a:cubicBezTo>
                    <a:pt x="1232" y="2023"/>
                    <a:pt x="1218" y="2023"/>
                    <a:pt x="1218" y="2023"/>
                  </a:cubicBezTo>
                  <a:cubicBezTo>
                    <a:pt x="1116" y="2082"/>
                    <a:pt x="996" y="2111"/>
                    <a:pt x="880" y="2111"/>
                  </a:cubicBezTo>
                  <a:cubicBezTo>
                    <a:pt x="764" y="2111"/>
                    <a:pt x="645" y="2082"/>
                    <a:pt x="528" y="2037"/>
                  </a:cubicBezTo>
                  <a:cubicBezTo>
                    <a:pt x="469" y="2023"/>
                    <a:pt x="426" y="2009"/>
                    <a:pt x="367" y="1980"/>
                  </a:cubicBezTo>
                  <a:cubicBezTo>
                    <a:pt x="307" y="1949"/>
                    <a:pt x="265" y="1921"/>
                    <a:pt x="219" y="1893"/>
                  </a:cubicBezTo>
                  <a:cubicBezTo>
                    <a:pt x="191" y="1847"/>
                    <a:pt x="163" y="1790"/>
                    <a:pt x="163" y="1745"/>
                  </a:cubicBezTo>
                  <a:cubicBezTo>
                    <a:pt x="163" y="1685"/>
                    <a:pt x="177" y="1629"/>
                    <a:pt x="205" y="1583"/>
                  </a:cubicBezTo>
                  <a:lnTo>
                    <a:pt x="205" y="1555"/>
                  </a:lnTo>
                  <a:lnTo>
                    <a:pt x="163" y="1509"/>
                  </a:lnTo>
                  <a:cubicBezTo>
                    <a:pt x="149" y="1495"/>
                    <a:pt x="131" y="1481"/>
                    <a:pt x="131" y="1467"/>
                  </a:cubicBezTo>
                  <a:cubicBezTo>
                    <a:pt x="103" y="1421"/>
                    <a:pt x="89" y="1393"/>
                    <a:pt x="89" y="1365"/>
                  </a:cubicBezTo>
                  <a:cubicBezTo>
                    <a:pt x="89" y="1319"/>
                    <a:pt x="89" y="1291"/>
                    <a:pt x="103" y="1245"/>
                  </a:cubicBezTo>
                  <a:cubicBezTo>
                    <a:pt x="103" y="1217"/>
                    <a:pt x="131" y="1189"/>
                    <a:pt x="149" y="1157"/>
                  </a:cubicBezTo>
                  <a:cubicBezTo>
                    <a:pt x="163" y="1143"/>
                    <a:pt x="163" y="1129"/>
                    <a:pt x="149" y="1115"/>
                  </a:cubicBezTo>
                  <a:cubicBezTo>
                    <a:pt x="103" y="1087"/>
                    <a:pt x="61" y="1027"/>
                    <a:pt x="61" y="981"/>
                  </a:cubicBezTo>
                  <a:cubicBezTo>
                    <a:pt x="43" y="925"/>
                    <a:pt x="61" y="865"/>
                    <a:pt x="103" y="806"/>
                  </a:cubicBezTo>
                  <a:cubicBezTo>
                    <a:pt x="117" y="763"/>
                    <a:pt x="177" y="735"/>
                    <a:pt x="236" y="704"/>
                  </a:cubicBezTo>
                  <a:cubicBezTo>
                    <a:pt x="293" y="690"/>
                    <a:pt x="353" y="661"/>
                    <a:pt x="412" y="647"/>
                  </a:cubicBezTo>
                  <a:cubicBezTo>
                    <a:pt x="543" y="616"/>
                    <a:pt x="659" y="602"/>
                    <a:pt x="792" y="588"/>
                  </a:cubicBezTo>
                  <a:cubicBezTo>
                    <a:pt x="922" y="573"/>
                    <a:pt x="1056" y="559"/>
                    <a:pt x="1172" y="559"/>
                  </a:cubicBezTo>
                  <a:lnTo>
                    <a:pt x="1186" y="559"/>
                  </a:lnTo>
                  <a:cubicBezTo>
                    <a:pt x="1204" y="559"/>
                    <a:pt x="1204" y="542"/>
                    <a:pt x="1204" y="528"/>
                  </a:cubicBezTo>
                  <a:cubicBezTo>
                    <a:pt x="1186" y="454"/>
                    <a:pt x="1186" y="383"/>
                    <a:pt x="1172" y="324"/>
                  </a:cubicBezTo>
                  <a:cubicBezTo>
                    <a:pt x="1172" y="250"/>
                    <a:pt x="1172" y="176"/>
                    <a:pt x="1186" y="120"/>
                  </a:cubicBezTo>
                  <a:cubicBezTo>
                    <a:pt x="1204" y="102"/>
                    <a:pt x="1204" y="88"/>
                    <a:pt x="1218" y="74"/>
                  </a:cubicBezTo>
                  <a:lnTo>
                    <a:pt x="1232" y="60"/>
                  </a:lnTo>
                  <a:lnTo>
                    <a:pt x="1260" y="60"/>
                  </a:lnTo>
                  <a:cubicBezTo>
                    <a:pt x="1274" y="74"/>
                    <a:pt x="1292" y="74"/>
                    <a:pt x="1306" y="88"/>
                  </a:cubicBezTo>
                  <a:cubicBezTo>
                    <a:pt x="1362" y="134"/>
                    <a:pt x="1408" y="176"/>
                    <a:pt x="1450" y="236"/>
                  </a:cubicBezTo>
                  <a:cubicBezTo>
                    <a:pt x="1538" y="338"/>
                    <a:pt x="1626" y="440"/>
                    <a:pt x="1714" y="559"/>
                  </a:cubicBezTo>
                  <a:cubicBezTo>
                    <a:pt x="1802" y="675"/>
                    <a:pt x="1876" y="792"/>
                    <a:pt x="1950" y="911"/>
                  </a:cubicBezTo>
                  <a:lnTo>
                    <a:pt x="1978" y="911"/>
                  </a:lnTo>
                  <a:lnTo>
                    <a:pt x="1978" y="894"/>
                  </a:lnTo>
                  <a:cubicBezTo>
                    <a:pt x="1907" y="763"/>
                    <a:pt x="1833" y="647"/>
                    <a:pt x="1746" y="542"/>
                  </a:cubicBezTo>
                  <a:cubicBezTo>
                    <a:pt x="1672" y="426"/>
                    <a:pt x="1584" y="310"/>
                    <a:pt x="1496" y="208"/>
                  </a:cubicBezTo>
                  <a:cubicBezTo>
                    <a:pt x="1436" y="148"/>
                    <a:pt x="1394" y="88"/>
                    <a:pt x="1334" y="46"/>
                  </a:cubicBezTo>
                  <a:cubicBezTo>
                    <a:pt x="1320" y="32"/>
                    <a:pt x="1306" y="32"/>
                    <a:pt x="1292" y="14"/>
                  </a:cubicBezTo>
                  <a:cubicBezTo>
                    <a:pt x="1274" y="0"/>
                    <a:pt x="1246" y="0"/>
                    <a:pt x="121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8" name="Google Shape;408;p44"/>
            <p:cNvSpPr/>
            <p:nvPr/>
          </p:nvSpPr>
          <p:spPr>
            <a:xfrm>
              <a:off x="644800" y="4384500"/>
              <a:ext cx="39950" cy="44900"/>
            </a:xfrm>
            <a:custGeom>
              <a:avLst/>
              <a:gdLst/>
              <a:ahLst/>
              <a:cxnLst/>
              <a:rect l="l" t="t" r="r" b="b"/>
              <a:pathLst>
                <a:path w="1598" h="1796" extrusionOk="0">
                  <a:moveTo>
                    <a:pt x="1285" y="52"/>
                  </a:moveTo>
                  <a:cubicBezTo>
                    <a:pt x="1372" y="52"/>
                    <a:pt x="1440" y="113"/>
                    <a:pt x="1450" y="218"/>
                  </a:cubicBezTo>
                  <a:lnTo>
                    <a:pt x="1524" y="713"/>
                  </a:lnTo>
                  <a:cubicBezTo>
                    <a:pt x="1556" y="875"/>
                    <a:pt x="1468" y="1065"/>
                    <a:pt x="1334" y="1139"/>
                  </a:cubicBezTo>
                  <a:lnTo>
                    <a:pt x="427" y="1698"/>
                  </a:lnTo>
                  <a:cubicBezTo>
                    <a:pt x="384" y="1726"/>
                    <a:pt x="342" y="1739"/>
                    <a:pt x="304" y="1739"/>
                  </a:cubicBezTo>
                  <a:cubicBezTo>
                    <a:pt x="222" y="1739"/>
                    <a:pt x="158" y="1680"/>
                    <a:pt x="149" y="1579"/>
                  </a:cubicBezTo>
                  <a:lnTo>
                    <a:pt x="75" y="1065"/>
                  </a:lnTo>
                  <a:cubicBezTo>
                    <a:pt x="43" y="921"/>
                    <a:pt x="131" y="731"/>
                    <a:pt x="265" y="657"/>
                  </a:cubicBezTo>
                  <a:lnTo>
                    <a:pt x="1172" y="84"/>
                  </a:lnTo>
                  <a:cubicBezTo>
                    <a:pt x="1211" y="62"/>
                    <a:pt x="1250" y="52"/>
                    <a:pt x="1285" y="52"/>
                  </a:cubicBezTo>
                  <a:close/>
                  <a:moveTo>
                    <a:pt x="1307" y="1"/>
                  </a:moveTo>
                  <a:cubicBezTo>
                    <a:pt x="1265" y="1"/>
                    <a:pt x="1219" y="14"/>
                    <a:pt x="1172" y="42"/>
                  </a:cubicBezTo>
                  <a:lnTo>
                    <a:pt x="265" y="597"/>
                  </a:lnTo>
                  <a:cubicBezTo>
                    <a:pt x="103" y="699"/>
                    <a:pt x="1" y="921"/>
                    <a:pt x="29" y="1097"/>
                  </a:cubicBezTo>
                  <a:lnTo>
                    <a:pt x="103" y="1593"/>
                  </a:lnTo>
                  <a:cubicBezTo>
                    <a:pt x="122" y="1727"/>
                    <a:pt x="199" y="1795"/>
                    <a:pt x="294" y="1795"/>
                  </a:cubicBezTo>
                  <a:cubicBezTo>
                    <a:pt x="336" y="1795"/>
                    <a:pt x="381" y="1782"/>
                    <a:pt x="427" y="1755"/>
                  </a:cubicBezTo>
                  <a:lnTo>
                    <a:pt x="1334" y="1185"/>
                  </a:lnTo>
                  <a:cubicBezTo>
                    <a:pt x="1496" y="1097"/>
                    <a:pt x="1598" y="875"/>
                    <a:pt x="1570" y="699"/>
                  </a:cubicBezTo>
                  <a:lnTo>
                    <a:pt x="1496" y="186"/>
                  </a:lnTo>
                  <a:cubicBezTo>
                    <a:pt x="1477" y="65"/>
                    <a:pt x="1401" y="1"/>
                    <a:pt x="1307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9" name="Google Shape;409;p44"/>
            <p:cNvSpPr/>
            <p:nvPr/>
          </p:nvSpPr>
          <p:spPr>
            <a:xfrm>
              <a:off x="645875" y="4385800"/>
              <a:ext cx="37825" cy="42200"/>
            </a:xfrm>
            <a:custGeom>
              <a:avLst/>
              <a:gdLst/>
              <a:ahLst/>
              <a:cxnLst/>
              <a:rect l="l" t="t" r="r" b="b"/>
              <a:pathLst>
                <a:path w="1513" h="1688" extrusionOk="0">
                  <a:moveTo>
                    <a:pt x="1242" y="0"/>
                  </a:moveTo>
                  <a:cubicBezTo>
                    <a:pt x="1207" y="0"/>
                    <a:pt x="1168" y="10"/>
                    <a:pt x="1129" y="32"/>
                  </a:cubicBezTo>
                  <a:lnTo>
                    <a:pt x="222" y="605"/>
                  </a:lnTo>
                  <a:cubicBezTo>
                    <a:pt x="88" y="679"/>
                    <a:pt x="0" y="869"/>
                    <a:pt x="32" y="1013"/>
                  </a:cubicBezTo>
                  <a:lnTo>
                    <a:pt x="106" y="1527"/>
                  </a:lnTo>
                  <a:cubicBezTo>
                    <a:pt x="115" y="1628"/>
                    <a:pt x="179" y="1687"/>
                    <a:pt x="261" y="1687"/>
                  </a:cubicBezTo>
                  <a:cubicBezTo>
                    <a:pt x="299" y="1687"/>
                    <a:pt x="341" y="1674"/>
                    <a:pt x="384" y="1646"/>
                  </a:cubicBezTo>
                  <a:lnTo>
                    <a:pt x="1291" y="1087"/>
                  </a:lnTo>
                  <a:cubicBezTo>
                    <a:pt x="1425" y="1013"/>
                    <a:pt x="1513" y="823"/>
                    <a:pt x="1481" y="661"/>
                  </a:cubicBezTo>
                  <a:lnTo>
                    <a:pt x="1407" y="166"/>
                  </a:lnTo>
                  <a:cubicBezTo>
                    <a:pt x="1397" y="61"/>
                    <a:pt x="1329" y="0"/>
                    <a:pt x="1242" y="0"/>
                  </a:cubicBezTo>
                  <a:close/>
                </a:path>
              </a:pathLst>
            </a:custGeom>
            <a:solidFill>
              <a:srgbClr val="F8F7E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0" name="Google Shape;410;p44"/>
            <p:cNvSpPr/>
            <p:nvPr/>
          </p:nvSpPr>
          <p:spPr>
            <a:xfrm>
              <a:off x="652900" y="4388775"/>
              <a:ext cx="24550" cy="15425"/>
            </a:xfrm>
            <a:custGeom>
              <a:avLst/>
              <a:gdLst/>
              <a:ahLst/>
              <a:cxnLst/>
              <a:rect l="l" t="t" r="r" b="b"/>
              <a:pathLst>
                <a:path w="982" h="617" extrusionOk="0">
                  <a:moveTo>
                    <a:pt x="982" y="1"/>
                  </a:moveTo>
                  <a:lnTo>
                    <a:pt x="950" y="15"/>
                  </a:lnTo>
                  <a:lnTo>
                    <a:pt x="950" y="32"/>
                  </a:lnTo>
                  <a:lnTo>
                    <a:pt x="982" y="15"/>
                  </a:lnTo>
                  <a:lnTo>
                    <a:pt x="982" y="1"/>
                  </a:lnTo>
                  <a:close/>
                  <a:moveTo>
                    <a:pt x="936" y="32"/>
                  </a:moveTo>
                  <a:lnTo>
                    <a:pt x="908" y="47"/>
                  </a:lnTo>
                  <a:lnTo>
                    <a:pt x="908" y="61"/>
                  </a:lnTo>
                  <a:lnTo>
                    <a:pt x="936" y="47"/>
                  </a:lnTo>
                  <a:lnTo>
                    <a:pt x="936" y="32"/>
                  </a:lnTo>
                  <a:close/>
                  <a:moveTo>
                    <a:pt x="880" y="61"/>
                  </a:moveTo>
                  <a:lnTo>
                    <a:pt x="848" y="75"/>
                  </a:lnTo>
                  <a:lnTo>
                    <a:pt x="862" y="89"/>
                  </a:lnTo>
                  <a:lnTo>
                    <a:pt x="880" y="75"/>
                  </a:lnTo>
                  <a:lnTo>
                    <a:pt x="880" y="61"/>
                  </a:lnTo>
                  <a:close/>
                  <a:moveTo>
                    <a:pt x="834" y="89"/>
                  </a:moveTo>
                  <a:lnTo>
                    <a:pt x="806" y="103"/>
                  </a:lnTo>
                  <a:lnTo>
                    <a:pt x="806" y="120"/>
                  </a:lnTo>
                  <a:lnTo>
                    <a:pt x="834" y="103"/>
                  </a:lnTo>
                  <a:lnTo>
                    <a:pt x="834" y="89"/>
                  </a:lnTo>
                  <a:close/>
                  <a:moveTo>
                    <a:pt x="570" y="251"/>
                  </a:moveTo>
                  <a:lnTo>
                    <a:pt x="556" y="265"/>
                  </a:lnTo>
                  <a:lnTo>
                    <a:pt x="556" y="279"/>
                  </a:lnTo>
                  <a:lnTo>
                    <a:pt x="585" y="265"/>
                  </a:lnTo>
                  <a:lnTo>
                    <a:pt x="570" y="251"/>
                  </a:lnTo>
                  <a:close/>
                  <a:moveTo>
                    <a:pt x="528" y="279"/>
                  </a:moveTo>
                  <a:lnTo>
                    <a:pt x="497" y="296"/>
                  </a:lnTo>
                  <a:lnTo>
                    <a:pt x="497" y="310"/>
                  </a:lnTo>
                  <a:lnTo>
                    <a:pt x="528" y="296"/>
                  </a:lnTo>
                  <a:lnTo>
                    <a:pt x="528" y="279"/>
                  </a:lnTo>
                  <a:close/>
                  <a:moveTo>
                    <a:pt x="483" y="310"/>
                  </a:moveTo>
                  <a:lnTo>
                    <a:pt x="454" y="324"/>
                  </a:lnTo>
                  <a:lnTo>
                    <a:pt x="454" y="338"/>
                  </a:lnTo>
                  <a:lnTo>
                    <a:pt x="483" y="324"/>
                  </a:lnTo>
                  <a:lnTo>
                    <a:pt x="483" y="310"/>
                  </a:lnTo>
                  <a:close/>
                  <a:moveTo>
                    <a:pt x="423" y="338"/>
                  </a:moveTo>
                  <a:lnTo>
                    <a:pt x="395" y="353"/>
                  </a:lnTo>
                  <a:lnTo>
                    <a:pt x="395" y="367"/>
                  </a:lnTo>
                  <a:lnTo>
                    <a:pt x="423" y="353"/>
                  </a:lnTo>
                  <a:lnTo>
                    <a:pt x="423" y="338"/>
                  </a:lnTo>
                  <a:close/>
                  <a:moveTo>
                    <a:pt x="176" y="500"/>
                  </a:moveTo>
                  <a:lnTo>
                    <a:pt x="145" y="514"/>
                  </a:lnTo>
                  <a:lnTo>
                    <a:pt x="145" y="528"/>
                  </a:lnTo>
                  <a:lnTo>
                    <a:pt x="176" y="514"/>
                  </a:lnTo>
                  <a:lnTo>
                    <a:pt x="176" y="500"/>
                  </a:lnTo>
                  <a:close/>
                  <a:moveTo>
                    <a:pt x="117" y="528"/>
                  </a:moveTo>
                  <a:lnTo>
                    <a:pt x="103" y="542"/>
                  </a:lnTo>
                  <a:lnTo>
                    <a:pt x="103" y="560"/>
                  </a:lnTo>
                  <a:lnTo>
                    <a:pt x="131" y="542"/>
                  </a:lnTo>
                  <a:lnTo>
                    <a:pt x="117" y="528"/>
                  </a:lnTo>
                  <a:close/>
                  <a:moveTo>
                    <a:pt x="71" y="560"/>
                  </a:moveTo>
                  <a:lnTo>
                    <a:pt x="43" y="574"/>
                  </a:lnTo>
                  <a:lnTo>
                    <a:pt x="43" y="588"/>
                  </a:lnTo>
                  <a:lnTo>
                    <a:pt x="71" y="574"/>
                  </a:lnTo>
                  <a:lnTo>
                    <a:pt x="71" y="560"/>
                  </a:lnTo>
                  <a:close/>
                  <a:moveTo>
                    <a:pt x="29" y="588"/>
                  </a:moveTo>
                  <a:lnTo>
                    <a:pt x="1" y="602"/>
                  </a:lnTo>
                  <a:lnTo>
                    <a:pt x="1" y="616"/>
                  </a:lnTo>
                  <a:lnTo>
                    <a:pt x="29" y="602"/>
                  </a:lnTo>
                  <a:lnTo>
                    <a:pt x="29" y="588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1" name="Google Shape;411;p44"/>
            <p:cNvSpPr/>
            <p:nvPr/>
          </p:nvSpPr>
          <p:spPr>
            <a:xfrm>
              <a:off x="649925" y="4396175"/>
              <a:ext cx="26050" cy="16100"/>
            </a:xfrm>
            <a:custGeom>
              <a:avLst/>
              <a:gdLst/>
              <a:ahLst/>
              <a:cxnLst/>
              <a:rect l="l" t="t" r="r" b="b"/>
              <a:pathLst>
                <a:path w="1042" h="644" extrusionOk="0">
                  <a:moveTo>
                    <a:pt x="1027" y="0"/>
                  </a:moveTo>
                  <a:lnTo>
                    <a:pt x="1013" y="14"/>
                  </a:lnTo>
                  <a:lnTo>
                    <a:pt x="1041" y="0"/>
                  </a:lnTo>
                  <a:close/>
                  <a:moveTo>
                    <a:pt x="981" y="28"/>
                  </a:moveTo>
                  <a:lnTo>
                    <a:pt x="953" y="42"/>
                  </a:lnTo>
                  <a:lnTo>
                    <a:pt x="953" y="57"/>
                  </a:lnTo>
                  <a:lnTo>
                    <a:pt x="981" y="42"/>
                  </a:lnTo>
                  <a:lnTo>
                    <a:pt x="981" y="28"/>
                  </a:lnTo>
                  <a:close/>
                  <a:moveTo>
                    <a:pt x="939" y="57"/>
                  </a:moveTo>
                  <a:lnTo>
                    <a:pt x="911" y="71"/>
                  </a:lnTo>
                  <a:lnTo>
                    <a:pt x="911" y="88"/>
                  </a:lnTo>
                  <a:lnTo>
                    <a:pt x="939" y="71"/>
                  </a:lnTo>
                  <a:lnTo>
                    <a:pt x="939" y="57"/>
                  </a:lnTo>
                  <a:close/>
                  <a:moveTo>
                    <a:pt x="879" y="88"/>
                  </a:moveTo>
                  <a:lnTo>
                    <a:pt x="851" y="102"/>
                  </a:lnTo>
                  <a:lnTo>
                    <a:pt x="851" y="116"/>
                  </a:lnTo>
                  <a:lnTo>
                    <a:pt x="879" y="102"/>
                  </a:lnTo>
                  <a:lnTo>
                    <a:pt x="879" y="88"/>
                  </a:lnTo>
                  <a:close/>
                  <a:moveTo>
                    <a:pt x="837" y="116"/>
                  </a:moveTo>
                  <a:lnTo>
                    <a:pt x="806" y="144"/>
                  </a:lnTo>
                  <a:lnTo>
                    <a:pt x="837" y="130"/>
                  </a:lnTo>
                  <a:lnTo>
                    <a:pt x="837" y="116"/>
                  </a:lnTo>
                  <a:close/>
                  <a:moveTo>
                    <a:pt x="777" y="159"/>
                  </a:moveTo>
                  <a:lnTo>
                    <a:pt x="749" y="176"/>
                  </a:lnTo>
                  <a:lnTo>
                    <a:pt x="763" y="176"/>
                  </a:lnTo>
                  <a:lnTo>
                    <a:pt x="777" y="159"/>
                  </a:lnTo>
                  <a:close/>
                  <a:moveTo>
                    <a:pt x="573" y="278"/>
                  </a:moveTo>
                  <a:lnTo>
                    <a:pt x="559" y="292"/>
                  </a:lnTo>
                  <a:lnTo>
                    <a:pt x="559" y="306"/>
                  </a:lnTo>
                  <a:lnTo>
                    <a:pt x="587" y="292"/>
                  </a:lnTo>
                  <a:lnTo>
                    <a:pt x="573" y="278"/>
                  </a:lnTo>
                  <a:close/>
                  <a:moveTo>
                    <a:pt x="528" y="306"/>
                  </a:moveTo>
                  <a:lnTo>
                    <a:pt x="499" y="320"/>
                  </a:lnTo>
                  <a:lnTo>
                    <a:pt x="499" y="334"/>
                  </a:lnTo>
                  <a:lnTo>
                    <a:pt x="528" y="320"/>
                  </a:lnTo>
                  <a:lnTo>
                    <a:pt x="528" y="306"/>
                  </a:lnTo>
                  <a:close/>
                  <a:moveTo>
                    <a:pt x="485" y="334"/>
                  </a:moveTo>
                  <a:lnTo>
                    <a:pt x="454" y="352"/>
                  </a:lnTo>
                  <a:lnTo>
                    <a:pt x="454" y="366"/>
                  </a:lnTo>
                  <a:lnTo>
                    <a:pt x="485" y="352"/>
                  </a:lnTo>
                  <a:lnTo>
                    <a:pt x="485" y="334"/>
                  </a:lnTo>
                  <a:close/>
                  <a:moveTo>
                    <a:pt x="426" y="366"/>
                  </a:moveTo>
                  <a:lnTo>
                    <a:pt x="397" y="394"/>
                  </a:lnTo>
                  <a:lnTo>
                    <a:pt x="397" y="394"/>
                  </a:lnTo>
                  <a:lnTo>
                    <a:pt x="426" y="380"/>
                  </a:lnTo>
                  <a:lnTo>
                    <a:pt x="426" y="366"/>
                  </a:lnTo>
                  <a:close/>
                  <a:moveTo>
                    <a:pt x="324" y="440"/>
                  </a:moveTo>
                  <a:lnTo>
                    <a:pt x="295" y="454"/>
                  </a:lnTo>
                  <a:lnTo>
                    <a:pt x="310" y="454"/>
                  </a:lnTo>
                  <a:lnTo>
                    <a:pt x="324" y="440"/>
                  </a:lnTo>
                  <a:close/>
                  <a:moveTo>
                    <a:pt x="222" y="496"/>
                  </a:moveTo>
                  <a:lnTo>
                    <a:pt x="208" y="510"/>
                  </a:lnTo>
                  <a:lnTo>
                    <a:pt x="208" y="528"/>
                  </a:lnTo>
                  <a:lnTo>
                    <a:pt x="222" y="496"/>
                  </a:lnTo>
                  <a:close/>
                  <a:moveTo>
                    <a:pt x="176" y="528"/>
                  </a:moveTo>
                  <a:lnTo>
                    <a:pt x="148" y="542"/>
                  </a:lnTo>
                  <a:lnTo>
                    <a:pt x="148" y="556"/>
                  </a:lnTo>
                  <a:lnTo>
                    <a:pt x="176" y="542"/>
                  </a:lnTo>
                  <a:lnTo>
                    <a:pt x="176" y="528"/>
                  </a:lnTo>
                  <a:close/>
                  <a:moveTo>
                    <a:pt x="120" y="556"/>
                  </a:moveTo>
                  <a:lnTo>
                    <a:pt x="102" y="570"/>
                  </a:lnTo>
                  <a:lnTo>
                    <a:pt x="102" y="584"/>
                  </a:lnTo>
                  <a:lnTo>
                    <a:pt x="120" y="570"/>
                  </a:lnTo>
                  <a:lnTo>
                    <a:pt x="120" y="556"/>
                  </a:lnTo>
                  <a:close/>
                  <a:moveTo>
                    <a:pt x="74" y="584"/>
                  </a:moveTo>
                  <a:lnTo>
                    <a:pt x="46" y="598"/>
                  </a:lnTo>
                  <a:lnTo>
                    <a:pt x="46" y="616"/>
                  </a:lnTo>
                  <a:lnTo>
                    <a:pt x="74" y="598"/>
                  </a:lnTo>
                  <a:lnTo>
                    <a:pt x="74" y="584"/>
                  </a:lnTo>
                  <a:close/>
                  <a:moveTo>
                    <a:pt x="32" y="616"/>
                  </a:moveTo>
                  <a:lnTo>
                    <a:pt x="0" y="644"/>
                  </a:lnTo>
                  <a:lnTo>
                    <a:pt x="32" y="630"/>
                  </a:lnTo>
                  <a:lnTo>
                    <a:pt x="32" y="616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2" name="Google Shape;412;p44"/>
            <p:cNvSpPr/>
            <p:nvPr/>
          </p:nvSpPr>
          <p:spPr>
            <a:xfrm>
              <a:off x="650700" y="4400125"/>
              <a:ext cx="28600" cy="18050"/>
            </a:xfrm>
            <a:custGeom>
              <a:avLst/>
              <a:gdLst/>
              <a:ahLst/>
              <a:cxnLst/>
              <a:rect l="l" t="t" r="r" b="b"/>
              <a:pathLst>
                <a:path w="1144" h="722" extrusionOk="0">
                  <a:moveTo>
                    <a:pt x="1144" y="1"/>
                  </a:moveTo>
                  <a:lnTo>
                    <a:pt x="1112" y="18"/>
                  </a:lnTo>
                  <a:lnTo>
                    <a:pt x="1112" y="32"/>
                  </a:lnTo>
                  <a:lnTo>
                    <a:pt x="1144" y="18"/>
                  </a:lnTo>
                  <a:lnTo>
                    <a:pt x="1144" y="1"/>
                  </a:lnTo>
                  <a:close/>
                  <a:moveTo>
                    <a:pt x="1084" y="32"/>
                  </a:moveTo>
                  <a:lnTo>
                    <a:pt x="1056" y="60"/>
                  </a:lnTo>
                  <a:lnTo>
                    <a:pt x="1070" y="60"/>
                  </a:lnTo>
                  <a:lnTo>
                    <a:pt x="1084" y="46"/>
                  </a:lnTo>
                  <a:lnTo>
                    <a:pt x="1084" y="32"/>
                  </a:lnTo>
                  <a:close/>
                  <a:moveTo>
                    <a:pt x="880" y="162"/>
                  </a:moveTo>
                  <a:lnTo>
                    <a:pt x="862" y="176"/>
                  </a:lnTo>
                  <a:lnTo>
                    <a:pt x="862" y="194"/>
                  </a:lnTo>
                  <a:lnTo>
                    <a:pt x="880" y="162"/>
                  </a:lnTo>
                  <a:close/>
                  <a:moveTo>
                    <a:pt x="834" y="194"/>
                  </a:moveTo>
                  <a:lnTo>
                    <a:pt x="806" y="208"/>
                  </a:lnTo>
                  <a:lnTo>
                    <a:pt x="806" y="222"/>
                  </a:lnTo>
                  <a:lnTo>
                    <a:pt x="834" y="208"/>
                  </a:lnTo>
                  <a:lnTo>
                    <a:pt x="834" y="194"/>
                  </a:lnTo>
                  <a:close/>
                  <a:moveTo>
                    <a:pt x="775" y="222"/>
                  </a:moveTo>
                  <a:lnTo>
                    <a:pt x="760" y="236"/>
                  </a:lnTo>
                  <a:lnTo>
                    <a:pt x="760" y="250"/>
                  </a:lnTo>
                  <a:lnTo>
                    <a:pt x="792" y="236"/>
                  </a:lnTo>
                  <a:lnTo>
                    <a:pt x="775" y="222"/>
                  </a:lnTo>
                  <a:close/>
                  <a:moveTo>
                    <a:pt x="732" y="250"/>
                  </a:moveTo>
                  <a:lnTo>
                    <a:pt x="704" y="264"/>
                  </a:lnTo>
                  <a:lnTo>
                    <a:pt x="704" y="282"/>
                  </a:lnTo>
                  <a:lnTo>
                    <a:pt x="732" y="264"/>
                  </a:lnTo>
                  <a:lnTo>
                    <a:pt x="732" y="250"/>
                  </a:lnTo>
                  <a:close/>
                  <a:moveTo>
                    <a:pt x="687" y="282"/>
                  </a:moveTo>
                  <a:lnTo>
                    <a:pt x="658" y="310"/>
                  </a:lnTo>
                  <a:lnTo>
                    <a:pt x="687" y="296"/>
                  </a:lnTo>
                  <a:lnTo>
                    <a:pt x="687" y="282"/>
                  </a:lnTo>
                  <a:close/>
                  <a:moveTo>
                    <a:pt x="630" y="324"/>
                  </a:moveTo>
                  <a:lnTo>
                    <a:pt x="599" y="338"/>
                  </a:lnTo>
                  <a:lnTo>
                    <a:pt x="616" y="338"/>
                  </a:lnTo>
                  <a:lnTo>
                    <a:pt x="630" y="324"/>
                  </a:lnTo>
                  <a:close/>
                  <a:moveTo>
                    <a:pt x="483" y="412"/>
                  </a:moveTo>
                  <a:lnTo>
                    <a:pt x="454" y="426"/>
                  </a:lnTo>
                  <a:lnTo>
                    <a:pt x="454" y="440"/>
                  </a:lnTo>
                  <a:lnTo>
                    <a:pt x="483" y="412"/>
                  </a:lnTo>
                  <a:close/>
                  <a:moveTo>
                    <a:pt x="423" y="440"/>
                  </a:moveTo>
                  <a:lnTo>
                    <a:pt x="409" y="458"/>
                  </a:lnTo>
                  <a:lnTo>
                    <a:pt x="409" y="472"/>
                  </a:lnTo>
                  <a:lnTo>
                    <a:pt x="423" y="458"/>
                  </a:lnTo>
                  <a:lnTo>
                    <a:pt x="423" y="440"/>
                  </a:lnTo>
                  <a:close/>
                  <a:moveTo>
                    <a:pt x="381" y="472"/>
                  </a:moveTo>
                  <a:lnTo>
                    <a:pt x="352" y="486"/>
                  </a:lnTo>
                  <a:lnTo>
                    <a:pt x="352" y="500"/>
                  </a:lnTo>
                  <a:lnTo>
                    <a:pt x="381" y="486"/>
                  </a:lnTo>
                  <a:lnTo>
                    <a:pt x="381" y="472"/>
                  </a:lnTo>
                  <a:close/>
                  <a:moveTo>
                    <a:pt x="321" y="500"/>
                  </a:moveTo>
                  <a:lnTo>
                    <a:pt x="307" y="514"/>
                  </a:lnTo>
                  <a:lnTo>
                    <a:pt x="307" y="528"/>
                  </a:lnTo>
                  <a:lnTo>
                    <a:pt x="335" y="514"/>
                  </a:lnTo>
                  <a:lnTo>
                    <a:pt x="321" y="500"/>
                  </a:lnTo>
                  <a:close/>
                  <a:moveTo>
                    <a:pt x="279" y="528"/>
                  </a:moveTo>
                  <a:lnTo>
                    <a:pt x="247" y="560"/>
                  </a:lnTo>
                  <a:lnTo>
                    <a:pt x="247" y="560"/>
                  </a:lnTo>
                  <a:lnTo>
                    <a:pt x="279" y="546"/>
                  </a:lnTo>
                  <a:lnTo>
                    <a:pt x="279" y="528"/>
                  </a:lnTo>
                  <a:close/>
                  <a:moveTo>
                    <a:pt x="71" y="662"/>
                  </a:moveTo>
                  <a:lnTo>
                    <a:pt x="57" y="676"/>
                  </a:lnTo>
                  <a:lnTo>
                    <a:pt x="57" y="690"/>
                  </a:lnTo>
                  <a:lnTo>
                    <a:pt x="71" y="662"/>
                  </a:lnTo>
                  <a:close/>
                  <a:moveTo>
                    <a:pt x="29" y="690"/>
                  </a:moveTo>
                  <a:lnTo>
                    <a:pt x="1" y="704"/>
                  </a:lnTo>
                  <a:lnTo>
                    <a:pt x="1" y="722"/>
                  </a:lnTo>
                  <a:lnTo>
                    <a:pt x="29" y="704"/>
                  </a:lnTo>
                  <a:lnTo>
                    <a:pt x="29" y="690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3" name="Google Shape;413;p44"/>
            <p:cNvSpPr/>
            <p:nvPr/>
          </p:nvSpPr>
          <p:spPr>
            <a:xfrm>
              <a:off x="655450" y="4406025"/>
              <a:ext cx="24550" cy="15400"/>
            </a:xfrm>
            <a:custGeom>
              <a:avLst/>
              <a:gdLst/>
              <a:ahLst/>
              <a:cxnLst/>
              <a:rect l="l" t="t" r="r" b="b"/>
              <a:pathLst>
                <a:path w="982" h="616" extrusionOk="0">
                  <a:moveTo>
                    <a:pt x="982" y="0"/>
                  </a:moveTo>
                  <a:lnTo>
                    <a:pt x="954" y="14"/>
                  </a:lnTo>
                  <a:lnTo>
                    <a:pt x="954" y="28"/>
                  </a:lnTo>
                  <a:lnTo>
                    <a:pt x="982" y="0"/>
                  </a:lnTo>
                  <a:close/>
                  <a:moveTo>
                    <a:pt x="922" y="28"/>
                  </a:moveTo>
                  <a:lnTo>
                    <a:pt x="908" y="46"/>
                  </a:lnTo>
                  <a:lnTo>
                    <a:pt x="908" y="60"/>
                  </a:lnTo>
                  <a:lnTo>
                    <a:pt x="936" y="46"/>
                  </a:lnTo>
                  <a:lnTo>
                    <a:pt x="922" y="28"/>
                  </a:lnTo>
                  <a:close/>
                  <a:moveTo>
                    <a:pt x="880" y="60"/>
                  </a:moveTo>
                  <a:lnTo>
                    <a:pt x="848" y="74"/>
                  </a:lnTo>
                  <a:lnTo>
                    <a:pt x="848" y="88"/>
                  </a:lnTo>
                  <a:lnTo>
                    <a:pt x="880" y="74"/>
                  </a:lnTo>
                  <a:lnTo>
                    <a:pt x="880" y="60"/>
                  </a:lnTo>
                  <a:close/>
                  <a:moveTo>
                    <a:pt x="834" y="88"/>
                  </a:moveTo>
                  <a:lnTo>
                    <a:pt x="806" y="102"/>
                  </a:lnTo>
                  <a:lnTo>
                    <a:pt x="806" y="116"/>
                  </a:lnTo>
                  <a:lnTo>
                    <a:pt x="834" y="102"/>
                  </a:lnTo>
                  <a:lnTo>
                    <a:pt x="834" y="88"/>
                  </a:lnTo>
                  <a:close/>
                  <a:moveTo>
                    <a:pt x="778" y="116"/>
                  </a:moveTo>
                  <a:lnTo>
                    <a:pt x="746" y="148"/>
                  </a:lnTo>
                  <a:lnTo>
                    <a:pt x="746" y="148"/>
                  </a:lnTo>
                  <a:lnTo>
                    <a:pt x="778" y="134"/>
                  </a:lnTo>
                  <a:lnTo>
                    <a:pt x="778" y="116"/>
                  </a:lnTo>
                  <a:close/>
                  <a:moveTo>
                    <a:pt x="672" y="190"/>
                  </a:moveTo>
                  <a:lnTo>
                    <a:pt x="644" y="204"/>
                  </a:lnTo>
                  <a:lnTo>
                    <a:pt x="658" y="204"/>
                  </a:lnTo>
                  <a:lnTo>
                    <a:pt x="672" y="190"/>
                  </a:lnTo>
                  <a:close/>
                  <a:moveTo>
                    <a:pt x="570" y="250"/>
                  </a:moveTo>
                  <a:lnTo>
                    <a:pt x="556" y="264"/>
                  </a:lnTo>
                  <a:lnTo>
                    <a:pt x="556" y="278"/>
                  </a:lnTo>
                  <a:lnTo>
                    <a:pt x="570" y="250"/>
                  </a:lnTo>
                  <a:close/>
                  <a:moveTo>
                    <a:pt x="528" y="278"/>
                  </a:moveTo>
                  <a:lnTo>
                    <a:pt x="497" y="292"/>
                  </a:lnTo>
                  <a:lnTo>
                    <a:pt x="497" y="310"/>
                  </a:lnTo>
                  <a:lnTo>
                    <a:pt x="528" y="292"/>
                  </a:lnTo>
                  <a:lnTo>
                    <a:pt x="528" y="278"/>
                  </a:lnTo>
                  <a:close/>
                  <a:moveTo>
                    <a:pt x="468" y="310"/>
                  </a:moveTo>
                  <a:lnTo>
                    <a:pt x="454" y="324"/>
                  </a:lnTo>
                  <a:lnTo>
                    <a:pt x="454" y="338"/>
                  </a:lnTo>
                  <a:lnTo>
                    <a:pt x="483" y="324"/>
                  </a:lnTo>
                  <a:lnTo>
                    <a:pt x="468" y="310"/>
                  </a:lnTo>
                  <a:close/>
                  <a:moveTo>
                    <a:pt x="426" y="338"/>
                  </a:moveTo>
                  <a:lnTo>
                    <a:pt x="395" y="352"/>
                  </a:lnTo>
                  <a:lnTo>
                    <a:pt x="395" y="366"/>
                  </a:lnTo>
                  <a:lnTo>
                    <a:pt x="426" y="352"/>
                  </a:lnTo>
                  <a:lnTo>
                    <a:pt x="426" y="338"/>
                  </a:lnTo>
                  <a:close/>
                  <a:moveTo>
                    <a:pt x="381" y="366"/>
                  </a:moveTo>
                  <a:lnTo>
                    <a:pt x="352" y="398"/>
                  </a:lnTo>
                  <a:lnTo>
                    <a:pt x="381" y="380"/>
                  </a:lnTo>
                  <a:lnTo>
                    <a:pt x="381" y="366"/>
                  </a:lnTo>
                  <a:close/>
                  <a:moveTo>
                    <a:pt x="219" y="468"/>
                  </a:moveTo>
                  <a:lnTo>
                    <a:pt x="191" y="486"/>
                  </a:lnTo>
                  <a:lnTo>
                    <a:pt x="205" y="486"/>
                  </a:lnTo>
                  <a:lnTo>
                    <a:pt x="219" y="468"/>
                  </a:lnTo>
                  <a:close/>
                  <a:moveTo>
                    <a:pt x="176" y="500"/>
                  </a:moveTo>
                  <a:lnTo>
                    <a:pt x="145" y="514"/>
                  </a:lnTo>
                  <a:lnTo>
                    <a:pt x="145" y="528"/>
                  </a:lnTo>
                  <a:lnTo>
                    <a:pt x="176" y="500"/>
                  </a:lnTo>
                  <a:close/>
                  <a:moveTo>
                    <a:pt x="117" y="528"/>
                  </a:moveTo>
                  <a:lnTo>
                    <a:pt x="103" y="542"/>
                  </a:lnTo>
                  <a:lnTo>
                    <a:pt x="103" y="556"/>
                  </a:lnTo>
                  <a:lnTo>
                    <a:pt x="117" y="542"/>
                  </a:lnTo>
                  <a:lnTo>
                    <a:pt x="117" y="528"/>
                  </a:lnTo>
                  <a:close/>
                  <a:moveTo>
                    <a:pt x="74" y="556"/>
                  </a:moveTo>
                  <a:lnTo>
                    <a:pt x="43" y="574"/>
                  </a:lnTo>
                  <a:lnTo>
                    <a:pt x="43" y="588"/>
                  </a:lnTo>
                  <a:lnTo>
                    <a:pt x="74" y="574"/>
                  </a:lnTo>
                  <a:lnTo>
                    <a:pt x="74" y="556"/>
                  </a:lnTo>
                  <a:close/>
                  <a:moveTo>
                    <a:pt x="15" y="588"/>
                  </a:moveTo>
                  <a:lnTo>
                    <a:pt x="1" y="602"/>
                  </a:lnTo>
                  <a:lnTo>
                    <a:pt x="1" y="616"/>
                  </a:lnTo>
                  <a:lnTo>
                    <a:pt x="29" y="602"/>
                  </a:lnTo>
                  <a:lnTo>
                    <a:pt x="15" y="588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4" name="Google Shape;414;p44"/>
            <p:cNvSpPr/>
            <p:nvPr/>
          </p:nvSpPr>
          <p:spPr>
            <a:xfrm>
              <a:off x="641125" y="4476475"/>
              <a:ext cx="41075" cy="25950"/>
            </a:xfrm>
            <a:custGeom>
              <a:avLst/>
              <a:gdLst/>
              <a:ahLst/>
              <a:cxnLst/>
              <a:rect l="l" t="t" r="r" b="b"/>
              <a:pathLst>
                <a:path w="1643" h="1038" extrusionOk="0">
                  <a:moveTo>
                    <a:pt x="1018" y="0"/>
                  </a:moveTo>
                  <a:cubicBezTo>
                    <a:pt x="775" y="0"/>
                    <a:pt x="837" y="436"/>
                    <a:pt x="837" y="436"/>
                  </a:cubicBezTo>
                  <a:cubicBezTo>
                    <a:pt x="837" y="436"/>
                    <a:pt x="685" y="139"/>
                    <a:pt x="508" y="139"/>
                  </a:cubicBezTo>
                  <a:cubicBezTo>
                    <a:pt x="452" y="139"/>
                    <a:pt x="394" y="168"/>
                    <a:pt x="338" y="246"/>
                  </a:cubicBezTo>
                  <a:cubicBezTo>
                    <a:pt x="0" y="728"/>
                    <a:pt x="925" y="1037"/>
                    <a:pt x="925" y="1037"/>
                  </a:cubicBezTo>
                  <a:cubicBezTo>
                    <a:pt x="925" y="1037"/>
                    <a:pt x="1643" y="158"/>
                    <a:pt x="1087" y="10"/>
                  </a:cubicBezTo>
                  <a:cubicBezTo>
                    <a:pt x="1062" y="3"/>
                    <a:pt x="1039" y="0"/>
                    <a:pt x="1018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5" name="Google Shape;415;p44"/>
            <p:cNvSpPr/>
            <p:nvPr/>
          </p:nvSpPr>
          <p:spPr>
            <a:xfrm>
              <a:off x="643775" y="4510450"/>
              <a:ext cx="26875" cy="25350"/>
            </a:xfrm>
            <a:custGeom>
              <a:avLst/>
              <a:gdLst/>
              <a:ahLst/>
              <a:cxnLst/>
              <a:rect l="l" t="t" r="r" b="b"/>
              <a:pathLst>
                <a:path w="1075" h="1014" extrusionOk="0">
                  <a:moveTo>
                    <a:pt x="655" y="0"/>
                  </a:moveTo>
                  <a:cubicBezTo>
                    <a:pt x="625" y="0"/>
                    <a:pt x="592" y="5"/>
                    <a:pt x="556" y="16"/>
                  </a:cubicBezTo>
                  <a:cubicBezTo>
                    <a:pt x="218" y="104"/>
                    <a:pt x="541" y="498"/>
                    <a:pt x="541" y="498"/>
                  </a:cubicBezTo>
                  <a:cubicBezTo>
                    <a:pt x="541" y="498"/>
                    <a:pt x="368" y="394"/>
                    <a:pt x="223" y="394"/>
                  </a:cubicBezTo>
                  <a:cubicBezTo>
                    <a:pt x="125" y="394"/>
                    <a:pt x="39" y="441"/>
                    <a:pt x="28" y="600"/>
                  </a:cubicBezTo>
                  <a:cubicBezTo>
                    <a:pt x="0" y="945"/>
                    <a:pt x="329" y="1014"/>
                    <a:pt x="596" y="1014"/>
                  </a:cubicBezTo>
                  <a:cubicBezTo>
                    <a:pt x="772" y="1014"/>
                    <a:pt x="921" y="983"/>
                    <a:pt x="921" y="983"/>
                  </a:cubicBezTo>
                  <a:cubicBezTo>
                    <a:pt x="921" y="983"/>
                    <a:pt x="1075" y="0"/>
                    <a:pt x="655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6" name="Google Shape;416;p44"/>
            <p:cNvSpPr/>
            <p:nvPr/>
          </p:nvSpPr>
          <p:spPr>
            <a:xfrm>
              <a:off x="666100" y="4351225"/>
              <a:ext cx="39950" cy="26250"/>
            </a:xfrm>
            <a:custGeom>
              <a:avLst/>
              <a:gdLst/>
              <a:ahLst/>
              <a:cxnLst/>
              <a:rect l="l" t="t" r="r" b="b"/>
              <a:pathLst>
                <a:path w="1598" h="1050" extrusionOk="0">
                  <a:moveTo>
                    <a:pt x="975" y="0"/>
                  </a:moveTo>
                  <a:cubicBezTo>
                    <a:pt x="719" y="0"/>
                    <a:pt x="820" y="433"/>
                    <a:pt x="820" y="433"/>
                  </a:cubicBezTo>
                  <a:cubicBezTo>
                    <a:pt x="820" y="433"/>
                    <a:pt x="649" y="168"/>
                    <a:pt x="478" y="168"/>
                  </a:cubicBezTo>
                  <a:cubicBezTo>
                    <a:pt x="418" y="168"/>
                    <a:pt x="359" y="200"/>
                    <a:pt x="306" y="286"/>
                  </a:cubicBezTo>
                  <a:cubicBezTo>
                    <a:pt x="0" y="785"/>
                    <a:pt x="936" y="1049"/>
                    <a:pt x="936" y="1049"/>
                  </a:cubicBezTo>
                  <a:cubicBezTo>
                    <a:pt x="936" y="1049"/>
                    <a:pt x="1597" y="127"/>
                    <a:pt x="1038" y="8"/>
                  </a:cubicBezTo>
                  <a:cubicBezTo>
                    <a:pt x="1015" y="3"/>
                    <a:pt x="994" y="0"/>
                    <a:pt x="975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46"/>
          <p:cNvSpPr/>
          <p:nvPr/>
        </p:nvSpPr>
        <p:spPr>
          <a:xfrm rot="359481">
            <a:off x="2456507" y="2155643"/>
            <a:ext cx="1089545" cy="1010840"/>
          </a:xfrm>
          <a:custGeom>
            <a:avLst/>
            <a:gdLst/>
            <a:ahLst/>
            <a:cxnLst/>
            <a:rect l="l" t="t" r="r" b="b"/>
            <a:pathLst>
              <a:path w="14918" h="13841" extrusionOk="0">
                <a:moveTo>
                  <a:pt x="7643" y="0"/>
                </a:moveTo>
                <a:cubicBezTo>
                  <a:pt x="7140" y="0"/>
                  <a:pt x="6669" y="57"/>
                  <a:pt x="6257" y="158"/>
                </a:cubicBezTo>
                <a:cubicBezTo>
                  <a:pt x="5550" y="338"/>
                  <a:pt x="4685" y="591"/>
                  <a:pt x="3821" y="1044"/>
                </a:cubicBezTo>
                <a:cubicBezTo>
                  <a:pt x="3578" y="1171"/>
                  <a:pt x="3345" y="1318"/>
                  <a:pt x="3102" y="1477"/>
                </a:cubicBezTo>
                <a:cubicBezTo>
                  <a:pt x="1783" y="2394"/>
                  <a:pt x="603" y="3913"/>
                  <a:pt x="224" y="6528"/>
                </a:cubicBezTo>
                <a:cubicBezTo>
                  <a:pt x="1" y="8153"/>
                  <a:pt x="297" y="9589"/>
                  <a:pt x="983" y="10758"/>
                </a:cubicBezTo>
                <a:cubicBezTo>
                  <a:pt x="1457" y="11581"/>
                  <a:pt x="2143" y="12267"/>
                  <a:pt x="2965" y="12774"/>
                </a:cubicBezTo>
                <a:cubicBezTo>
                  <a:pt x="3705" y="13237"/>
                  <a:pt x="4568" y="13566"/>
                  <a:pt x="5517" y="13723"/>
                </a:cubicBezTo>
                <a:cubicBezTo>
                  <a:pt x="5963" y="13800"/>
                  <a:pt x="6429" y="13840"/>
                  <a:pt x="6910" y="13840"/>
                </a:cubicBezTo>
                <a:cubicBezTo>
                  <a:pt x="7421" y="13840"/>
                  <a:pt x="7950" y="13795"/>
                  <a:pt x="8492" y="13703"/>
                </a:cubicBezTo>
                <a:cubicBezTo>
                  <a:pt x="9591" y="13523"/>
                  <a:pt x="10530" y="13186"/>
                  <a:pt x="11310" y="12710"/>
                </a:cubicBezTo>
                <a:cubicBezTo>
                  <a:pt x="14125" y="11012"/>
                  <a:pt x="14918" y="7680"/>
                  <a:pt x="13852" y="4462"/>
                </a:cubicBezTo>
                <a:cubicBezTo>
                  <a:pt x="13335" y="2890"/>
                  <a:pt x="12429" y="1814"/>
                  <a:pt x="11373" y="1108"/>
                </a:cubicBezTo>
                <a:cubicBezTo>
                  <a:pt x="10188" y="315"/>
                  <a:pt x="8827" y="0"/>
                  <a:pt x="76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  <p:sp>
        <p:nvSpPr>
          <p:cNvPr id="442" name="Google Shape;442;p46"/>
          <p:cNvSpPr/>
          <p:nvPr/>
        </p:nvSpPr>
        <p:spPr>
          <a:xfrm rot="359481">
            <a:off x="2442802" y="3938753"/>
            <a:ext cx="1089545" cy="1010840"/>
          </a:xfrm>
          <a:custGeom>
            <a:avLst/>
            <a:gdLst/>
            <a:ahLst/>
            <a:cxnLst/>
            <a:rect l="l" t="t" r="r" b="b"/>
            <a:pathLst>
              <a:path w="14918" h="13841" extrusionOk="0">
                <a:moveTo>
                  <a:pt x="7643" y="0"/>
                </a:moveTo>
                <a:cubicBezTo>
                  <a:pt x="7140" y="0"/>
                  <a:pt x="6669" y="57"/>
                  <a:pt x="6257" y="158"/>
                </a:cubicBezTo>
                <a:cubicBezTo>
                  <a:pt x="5550" y="338"/>
                  <a:pt x="4685" y="591"/>
                  <a:pt x="3821" y="1044"/>
                </a:cubicBezTo>
                <a:cubicBezTo>
                  <a:pt x="3578" y="1171"/>
                  <a:pt x="3345" y="1318"/>
                  <a:pt x="3102" y="1477"/>
                </a:cubicBezTo>
                <a:cubicBezTo>
                  <a:pt x="1783" y="2394"/>
                  <a:pt x="603" y="3913"/>
                  <a:pt x="224" y="6528"/>
                </a:cubicBezTo>
                <a:cubicBezTo>
                  <a:pt x="1" y="8153"/>
                  <a:pt x="297" y="9589"/>
                  <a:pt x="983" y="10758"/>
                </a:cubicBezTo>
                <a:cubicBezTo>
                  <a:pt x="1457" y="11581"/>
                  <a:pt x="2143" y="12267"/>
                  <a:pt x="2965" y="12774"/>
                </a:cubicBezTo>
                <a:cubicBezTo>
                  <a:pt x="3705" y="13237"/>
                  <a:pt x="4568" y="13566"/>
                  <a:pt x="5517" y="13723"/>
                </a:cubicBezTo>
                <a:cubicBezTo>
                  <a:pt x="5963" y="13800"/>
                  <a:pt x="6429" y="13840"/>
                  <a:pt x="6910" y="13840"/>
                </a:cubicBezTo>
                <a:cubicBezTo>
                  <a:pt x="7421" y="13840"/>
                  <a:pt x="7950" y="13795"/>
                  <a:pt x="8492" y="13703"/>
                </a:cubicBezTo>
                <a:cubicBezTo>
                  <a:pt x="9591" y="13523"/>
                  <a:pt x="10530" y="13186"/>
                  <a:pt x="11310" y="12710"/>
                </a:cubicBezTo>
                <a:cubicBezTo>
                  <a:pt x="14125" y="11012"/>
                  <a:pt x="14918" y="7680"/>
                  <a:pt x="13852" y="4462"/>
                </a:cubicBezTo>
                <a:cubicBezTo>
                  <a:pt x="13335" y="2890"/>
                  <a:pt x="12429" y="1814"/>
                  <a:pt x="11373" y="1108"/>
                </a:cubicBezTo>
                <a:cubicBezTo>
                  <a:pt x="10188" y="315"/>
                  <a:pt x="8827" y="0"/>
                  <a:pt x="76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  <p:sp>
        <p:nvSpPr>
          <p:cNvPr id="445" name="Google Shape;445;p46"/>
          <p:cNvSpPr txBox="1">
            <a:spLocks noGrp="1"/>
          </p:cNvSpPr>
          <p:nvPr>
            <p:ph type="title"/>
          </p:nvPr>
        </p:nvSpPr>
        <p:spPr>
          <a:xfrm>
            <a:off x="2598800" y="1110144"/>
            <a:ext cx="6994400" cy="636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ctr"/>
            <a:r>
              <a:rPr lang="e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6" name="Google Shape;446;p46"/>
          <p:cNvSpPr txBox="1">
            <a:spLocks noGrp="1"/>
          </p:cNvSpPr>
          <p:nvPr>
            <p:ph type="title" idx="3"/>
          </p:nvPr>
        </p:nvSpPr>
        <p:spPr>
          <a:xfrm>
            <a:off x="2391292" y="2312527"/>
            <a:ext cx="1220000" cy="586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01</a:t>
            </a:r>
            <a:endParaRPr/>
          </a:p>
        </p:txBody>
      </p:sp>
      <p:sp>
        <p:nvSpPr>
          <p:cNvPr id="447" name="Google Shape;447;p46"/>
          <p:cNvSpPr txBox="1">
            <a:spLocks noGrp="1"/>
          </p:cNvSpPr>
          <p:nvPr>
            <p:ph type="title" idx="5"/>
          </p:nvPr>
        </p:nvSpPr>
        <p:spPr>
          <a:xfrm>
            <a:off x="3468322" y="4068986"/>
            <a:ext cx="7643477" cy="586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-US" sz="280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biệt</a:t>
            </a:r>
            <a:r>
              <a:rPr lang="en-US" sz="28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hoa</a:t>
            </a:r>
            <a:r>
              <a:rPr lang="en-US" sz="28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thụ</a:t>
            </a:r>
            <a:r>
              <a:rPr lang="en-US" sz="28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phấn</a:t>
            </a:r>
            <a:r>
              <a:rPr lang="en-US" sz="28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nhờ</a:t>
            </a:r>
            <a:r>
              <a:rPr lang="en-US" sz="28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côn</a:t>
            </a:r>
            <a:r>
              <a:rPr lang="en-US" sz="28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trùng</a:t>
            </a:r>
            <a:r>
              <a:rPr lang="en-US" sz="28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hoa</a:t>
            </a:r>
            <a:r>
              <a:rPr lang="en-US" sz="28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thụ</a:t>
            </a:r>
            <a:r>
              <a:rPr lang="en-US" sz="28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phấn</a:t>
            </a:r>
            <a:r>
              <a:rPr lang="en-US" sz="28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nhờ</a:t>
            </a:r>
            <a:r>
              <a:rPr lang="en-US" sz="28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gió</a:t>
            </a:r>
            <a:r>
              <a:rPr lang="en-US" sz="28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455" name="Google Shape;455;p46"/>
          <p:cNvSpPr txBox="1">
            <a:spLocks noGrp="1"/>
          </p:cNvSpPr>
          <p:nvPr>
            <p:ph type="title" idx="6"/>
          </p:nvPr>
        </p:nvSpPr>
        <p:spPr>
          <a:xfrm>
            <a:off x="2332636" y="4095637"/>
            <a:ext cx="1220000" cy="586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02</a:t>
            </a:r>
            <a:endParaRPr/>
          </a:p>
        </p:txBody>
      </p:sp>
      <p:sp>
        <p:nvSpPr>
          <p:cNvPr id="457" name="Google Shape;457;p46"/>
          <p:cNvSpPr txBox="1">
            <a:spLocks noGrp="1"/>
          </p:cNvSpPr>
          <p:nvPr>
            <p:ph type="title" idx="2"/>
          </p:nvPr>
        </p:nvSpPr>
        <p:spPr>
          <a:xfrm>
            <a:off x="3429268" y="2405902"/>
            <a:ext cx="7721583" cy="586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vi-VN" sz="2800" b="0" i="0" dirty="0">
                <a:solidFill>
                  <a:schemeClr val="bg1"/>
                </a:solidFill>
                <a:effectLst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Nói</a:t>
            </a:r>
            <a:r>
              <a:rPr lang="en-US" sz="28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thụ</a:t>
            </a:r>
            <a:r>
              <a:rPr lang="en-US" sz="28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phấn</a:t>
            </a:r>
            <a:r>
              <a:rPr lang="en-US" sz="28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thụ</a:t>
            </a:r>
            <a:r>
              <a:rPr lang="en-US" sz="28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tinh</a:t>
            </a:r>
            <a:r>
              <a:rPr lang="en-US" sz="28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hạt</a:t>
            </a:r>
            <a:r>
              <a:rPr lang="en-US" sz="28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quả</a:t>
            </a:r>
            <a:r>
              <a:rPr lang="en-US" sz="28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.</a:t>
            </a:r>
            <a:br>
              <a:rPr lang="en-US" sz="28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</a:br>
            <a:r>
              <a:rPr lang="vi-VN" sz="2800" b="0" i="0" dirty="0">
                <a:solidFill>
                  <a:schemeClr val="bg1"/>
                </a:solidFill>
                <a:effectLst/>
              </a:rPr>
              <a:t/>
            </a:r>
            <a:br>
              <a:rPr lang="vi-VN" sz="2800" b="0" i="0" dirty="0">
                <a:solidFill>
                  <a:schemeClr val="bg1"/>
                </a:solidFill>
                <a:effectLst/>
              </a:rPr>
            </a:br>
            <a:endParaRPr sz="2800" dirty="0">
              <a:solidFill>
                <a:schemeClr val="bg1"/>
              </a:solidFill>
            </a:endParaRPr>
          </a:p>
        </p:txBody>
      </p:sp>
      <p:grpSp>
        <p:nvGrpSpPr>
          <p:cNvPr id="458" name="Google Shape;458;p46"/>
          <p:cNvGrpSpPr/>
          <p:nvPr/>
        </p:nvGrpSpPr>
        <p:grpSpPr>
          <a:xfrm>
            <a:off x="543282" y="3018770"/>
            <a:ext cx="1765607" cy="3347929"/>
            <a:chOff x="2240225" y="4235013"/>
            <a:chExt cx="326175" cy="618475"/>
          </a:xfrm>
        </p:grpSpPr>
        <p:sp>
          <p:nvSpPr>
            <p:cNvPr id="459" name="Google Shape;459;p46"/>
            <p:cNvSpPr/>
            <p:nvPr/>
          </p:nvSpPr>
          <p:spPr>
            <a:xfrm>
              <a:off x="2280150" y="4506638"/>
              <a:ext cx="67475" cy="89550"/>
            </a:xfrm>
            <a:custGeom>
              <a:avLst/>
              <a:gdLst/>
              <a:ahLst/>
              <a:cxnLst/>
              <a:rect l="l" t="t" r="r" b="b"/>
              <a:pathLst>
                <a:path w="2699" h="3582" extrusionOk="0">
                  <a:moveTo>
                    <a:pt x="1826" y="1"/>
                  </a:moveTo>
                  <a:cubicBezTo>
                    <a:pt x="1533" y="1"/>
                    <a:pt x="1257" y="165"/>
                    <a:pt x="1129" y="451"/>
                  </a:cubicBezTo>
                  <a:lnTo>
                    <a:pt x="176" y="2492"/>
                  </a:lnTo>
                  <a:cubicBezTo>
                    <a:pt x="0" y="2872"/>
                    <a:pt x="162" y="3325"/>
                    <a:pt x="559" y="3515"/>
                  </a:cubicBezTo>
                  <a:cubicBezTo>
                    <a:pt x="616" y="3547"/>
                    <a:pt x="690" y="3561"/>
                    <a:pt x="763" y="3575"/>
                  </a:cubicBezTo>
                  <a:cubicBezTo>
                    <a:pt x="798" y="3580"/>
                    <a:pt x="832" y="3582"/>
                    <a:pt x="867" y="3582"/>
                  </a:cubicBezTo>
                  <a:cubicBezTo>
                    <a:pt x="1157" y="3582"/>
                    <a:pt x="1440" y="3425"/>
                    <a:pt x="1569" y="3135"/>
                  </a:cubicBezTo>
                  <a:lnTo>
                    <a:pt x="2522" y="1099"/>
                  </a:lnTo>
                  <a:cubicBezTo>
                    <a:pt x="2698" y="715"/>
                    <a:pt x="2536" y="247"/>
                    <a:pt x="2156" y="72"/>
                  </a:cubicBezTo>
                  <a:cubicBezTo>
                    <a:pt x="2048" y="24"/>
                    <a:pt x="1936" y="1"/>
                    <a:pt x="1826" y="1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0" name="Google Shape;460;p46"/>
            <p:cNvSpPr/>
            <p:nvPr/>
          </p:nvSpPr>
          <p:spPr>
            <a:xfrm>
              <a:off x="2456025" y="4510763"/>
              <a:ext cx="70800" cy="87825"/>
            </a:xfrm>
            <a:custGeom>
              <a:avLst/>
              <a:gdLst/>
              <a:ahLst/>
              <a:cxnLst/>
              <a:rect l="l" t="t" r="r" b="b"/>
              <a:pathLst>
                <a:path w="2832" h="3513" extrusionOk="0">
                  <a:moveTo>
                    <a:pt x="893" y="1"/>
                  </a:moveTo>
                  <a:cubicBezTo>
                    <a:pt x="766" y="1"/>
                    <a:pt x="636" y="32"/>
                    <a:pt x="514" y="97"/>
                  </a:cubicBezTo>
                  <a:cubicBezTo>
                    <a:pt x="148" y="286"/>
                    <a:pt x="0" y="758"/>
                    <a:pt x="208" y="1138"/>
                  </a:cubicBezTo>
                  <a:lnTo>
                    <a:pt x="1277" y="3118"/>
                  </a:lnTo>
                  <a:cubicBezTo>
                    <a:pt x="1425" y="3364"/>
                    <a:pt x="1689" y="3512"/>
                    <a:pt x="1952" y="3512"/>
                  </a:cubicBezTo>
                  <a:cubicBezTo>
                    <a:pt x="2083" y="3512"/>
                    <a:pt x="2199" y="3484"/>
                    <a:pt x="2318" y="3424"/>
                  </a:cubicBezTo>
                  <a:cubicBezTo>
                    <a:pt x="2698" y="3220"/>
                    <a:pt x="2832" y="2749"/>
                    <a:pt x="2624" y="2383"/>
                  </a:cubicBezTo>
                  <a:lnTo>
                    <a:pt x="1555" y="406"/>
                  </a:lnTo>
                  <a:cubicBezTo>
                    <a:pt x="1425" y="144"/>
                    <a:pt x="1166" y="1"/>
                    <a:pt x="893" y="1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1" name="Google Shape;461;p46"/>
            <p:cNvSpPr/>
            <p:nvPr/>
          </p:nvSpPr>
          <p:spPr>
            <a:xfrm>
              <a:off x="2334050" y="4632238"/>
              <a:ext cx="141425" cy="202450"/>
            </a:xfrm>
            <a:custGeom>
              <a:avLst/>
              <a:gdLst/>
              <a:ahLst/>
              <a:cxnLst/>
              <a:rect l="l" t="t" r="r" b="b"/>
              <a:pathLst>
                <a:path w="5657" h="8098" extrusionOk="0">
                  <a:moveTo>
                    <a:pt x="0" y="0"/>
                  </a:moveTo>
                  <a:cubicBezTo>
                    <a:pt x="0" y="0"/>
                    <a:pt x="88" y="5470"/>
                    <a:pt x="454" y="7725"/>
                  </a:cubicBezTo>
                  <a:cubicBezTo>
                    <a:pt x="454" y="7725"/>
                    <a:pt x="904" y="8098"/>
                    <a:pt x="1555" y="8098"/>
                  </a:cubicBezTo>
                  <a:cubicBezTo>
                    <a:pt x="1808" y="8098"/>
                    <a:pt x="2090" y="8042"/>
                    <a:pt x="2389" y="7887"/>
                  </a:cubicBezTo>
                  <a:lnTo>
                    <a:pt x="2522" y="2744"/>
                  </a:lnTo>
                  <a:lnTo>
                    <a:pt x="2522" y="2684"/>
                  </a:lnTo>
                  <a:cubicBezTo>
                    <a:pt x="2649" y="2684"/>
                    <a:pt x="2782" y="2678"/>
                    <a:pt x="2922" y="2678"/>
                  </a:cubicBezTo>
                  <a:cubicBezTo>
                    <a:pt x="2992" y="2678"/>
                    <a:pt x="3064" y="2679"/>
                    <a:pt x="3138" y="2684"/>
                  </a:cubicBezTo>
                  <a:lnTo>
                    <a:pt x="3138" y="2744"/>
                  </a:lnTo>
                  <a:lnTo>
                    <a:pt x="3254" y="7887"/>
                  </a:lnTo>
                  <a:cubicBezTo>
                    <a:pt x="3553" y="8042"/>
                    <a:pt x="3836" y="8098"/>
                    <a:pt x="4090" y="8098"/>
                  </a:cubicBezTo>
                  <a:cubicBezTo>
                    <a:pt x="4746" y="8098"/>
                    <a:pt x="5203" y="7725"/>
                    <a:pt x="5203" y="7725"/>
                  </a:cubicBezTo>
                  <a:cubicBezTo>
                    <a:pt x="5555" y="5470"/>
                    <a:pt x="5657" y="0"/>
                    <a:pt x="5657" y="0"/>
                  </a:cubicBezTo>
                  <a:lnTo>
                    <a:pt x="5657" y="0"/>
                  </a:lnTo>
                  <a:lnTo>
                    <a:pt x="4440" y="236"/>
                  </a:lnTo>
                  <a:lnTo>
                    <a:pt x="1130" y="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2" name="Google Shape;462;p46"/>
            <p:cNvSpPr/>
            <p:nvPr/>
          </p:nvSpPr>
          <p:spPr>
            <a:xfrm>
              <a:off x="2374675" y="4697488"/>
              <a:ext cx="60525" cy="2225"/>
            </a:xfrm>
            <a:custGeom>
              <a:avLst/>
              <a:gdLst/>
              <a:ahLst/>
              <a:cxnLst/>
              <a:rect l="l" t="t" r="r" b="b"/>
              <a:pathLst>
                <a:path w="2421" h="89" extrusionOk="0">
                  <a:moveTo>
                    <a:pt x="1204" y="0"/>
                  </a:moveTo>
                  <a:cubicBezTo>
                    <a:pt x="1014" y="0"/>
                    <a:pt x="810" y="0"/>
                    <a:pt x="616" y="14"/>
                  </a:cubicBezTo>
                  <a:cubicBezTo>
                    <a:pt x="412" y="14"/>
                    <a:pt x="222" y="28"/>
                    <a:pt x="18" y="46"/>
                  </a:cubicBezTo>
                  <a:cubicBezTo>
                    <a:pt x="18" y="46"/>
                    <a:pt x="1" y="46"/>
                    <a:pt x="1" y="60"/>
                  </a:cubicBezTo>
                  <a:cubicBezTo>
                    <a:pt x="1" y="74"/>
                    <a:pt x="18" y="74"/>
                    <a:pt x="18" y="74"/>
                  </a:cubicBezTo>
                  <a:cubicBezTo>
                    <a:pt x="222" y="88"/>
                    <a:pt x="412" y="88"/>
                    <a:pt x="616" y="88"/>
                  </a:cubicBezTo>
                  <a:lnTo>
                    <a:pt x="1204" y="74"/>
                  </a:lnTo>
                  <a:lnTo>
                    <a:pt x="2392" y="60"/>
                  </a:lnTo>
                  <a:cubicBezTo>
                    <a:pt x="2407" y="60"/>
                    <a:pt x="2407" y="46"/>
                    <a:pt x="2407" y="28"/>
                  </a:cubicBezTo>
                  <a:cubicBezTo>
                    <a:pt x="2421" y="28"/>
                    <a:pt x="2407" y="14"/>
                    <a:pt x="2392" y="14"/>
                  </a:cubicBezTo>
                  <a:cubicBezTo>
                    <a:pt x="1995" y="0"/>
                    <a:pt x="1601" y="0"/>
                    <a:pt x="120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3" name="Google Shape;463;p46"/>
            <p:cNvSpPr/>
            <p:nvPr/>
          </p:nvSpPr>
          <p:spPr>
            <a:xfrm>
              <a:off x="2402900" y="4624238"/>
              <a:ext cx="2225" cy="60425"/>
            </a:xfrm>
            <a:custGeom>
              <a:avLst/>
              <a:gdLst/>
              <a:ahLst/>
              <a:cxnLst/>
              <a:rect l="l" t="t" r="r" b="b"/>
              <a:pathLst>
                <a:path w="89" h="2417" extrusionOk="0">
                  <a:moveTo>
                    <a:pt x="60" y="0"/>
                  </a:moveTo>
                  <a:cubicBezTo>
                    <a:pt x="46" y="0"/>
                    <a:pt x="32" y="14"/>
                    <a:pt x="32" y="28"/>
                  </a:cubicBezTo>
                  <a:cubicBezTo>
                    <a:pt x="15" y="218"/>
                    <a:pt x="15" y="426"/>
                    <a:pt x="15" y="616"/>
                  </a:cubicBezTo>
                  <a:cubicBezTo>
                    <a:pt x="15" y="820"/>
                    <a:pt x="1" y="1010"/>
                    <a:pt x="15" y="1217"/>
                  </a:cubicBezTo>
                  <a:cubicBezTo>
                    <a:pt x="15" y="1611"/>
                    <a:pt x="15" y="2009"/>
                    <a:pt x="60" y="2403"/>
                  </a:cubicBezTo>
                  <a:lnTo>
                    <a:pt x="75" y="2417"/>
                  </a:lnTo>
                  <a:cubicBezTo>
                    <a:pt x="89" y="2417"/>
                    <a:pt x="89" y="2403"/>
                    <a:pt x="89" y="2403"/>
                  </a:cubicBezTo>
                  <a:lnTo>
                    <a:pt x="89" y="1801"/>
                  </a:lnTo>
                  <a:lnTo>
                    <a:pt x="89" y="1217"/>
                  </a:lnTo>
                  <a:lnTo>
                    <a:pt x="89" y="616"/>
                  </a:lnTo>
                  <a:cubicBezTo>
                    <a:pt x="75" y="426"/>
                    <a:pt x="75" y="218"/>
                    <a:pt x="75" y="28"/>
                  </a:cubicBezTo>
                  <a:cubicBezTo>
                    <a:pt x="75" y="14"/>
                    <a:pt x="60" y="0"/>
                    <a:pt x="6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4" name="Google Shape;464;p46"/>
            <p:cNvSpPr/>
            <p:nvPr/>
          </p:nvSpPr>
          <p:spPr>
            <a:xfrm>
              <a:off x="2404050" y="4643213"/>
              <a:ext cx="10225" cy="38475"/>
            </a:xfrm>
            <a:custGeom>
              <a:avLst/>
              <a:gdLst/>
              <a:ahLst/>
              <a:cxnLst/>
              <a:rect l="l" t="t" r="r" b="b"/>
              <a:pathLst>
                <a:path w="409" h="1539" extrusionOk="0">
                  <a:moveTo>
                    <a:pt x="366" y="1"/>
                  </a:moveTo>
                  <a:cubicBezTo>
                    <a:pt x="366" y="1"/>
                    <a:pt x="352" y="1"/>
                    <a:pt x="352" y="19"/>
                  </a:cubicBezTo>
                  <a:cubicBezTo>
                    <a:pt x="352" y="296"/>
                    <a:pt x="352" y="574"/>
                    <a:pt x="320" y="852"/>
                  </a:cubicBezTo>
                  <a:cubicBezTo>
                    <a:pt x="306" y="986"/>
                    <a:pt x="306" y="1130"/>
                    <a:pt x="278" y="1250"/>
                  </a:cubicBezTo>
                  <a:cubicBezTo>
                    <a:pt x="250" y="1320"/>
                    <a:pt x="233" y="1380"/>
                    <a:pt x="190" y="1426"/>
                  </a:cubicBezTo>
                  <a:cubicBezTo>
                    <a:pt x="155" y="1469"/>
                    <a:pt x="114" y="1487"/>
                    <a:pt x="70" y="1487"/>
                  </a:cubicBezTo>
                  <a:cubicBezTo>
                    <a:pt x="57" y="1487"/>
                    <a:pt x="43" y="1485"/>
                    <a:pt x="29" y="1482"/>
                  </a:cubicBezTo>
                  <a:cubicBezTo>
                    <a:pt x="14" y="1482"/>
                    <a:pt x="14" y="1482"/>
                    <a:pt x="14" y="1496"/>
                  </a:cubicBezTo>
                  <a:cubicBezTo>
                    <a:pt x="0" y="1514"/>
                    <a:pt x="14" y="1514"/>
                    <a:pt x="14" y="1528"/>
                  </a:cubicBezTo>
                  <a:cubicBezTo>
                    <a:pt x="34" y="1535"/>
                    <a:pt x="55" y="1539"/>
                    <a:pt x="75" y="1539"/>
                  </a:cubicBezTo>
                  <a:cubicBezTo>
                    <a:pt x="133" y="1539"/>
                    <a:pt x="191" y="1512"/>
                    <a:pt x="233" y="1468"/>
                  </a:cubicBezTo>
                  <a:cubicBezTo>
                    <a:pt x="292" y="1408"/>
                    <a:pt x="320" y="1338"/>
                    <a:pt x="338" y="1278"/>
                  </a:cubicBezTo>
                  <a:cubicBezTo>
                    <a:pt x="380" y="1130"/>
                    <a:pt x="394" y="1000"/>
                    <a:pt x="394" y="852"/>
                  </a:cubicBezTo>
                  <a:cubicBezTo>
                    <a:pt x="408" y="574"/>
                    <a:pt x="408" y="296"/>
                    <a:pt x="394" y="19"/>
                  </a:cubicBezTo>
                  <a:cubicBezTo>
                    <a:pt x="394" y="1"/>
                    <a:pt x="380" y="1"/>
                    <a:pt x="366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5" name="Google Shape;465;p46"/>
            <p:cNvSpPr/>
            <p:nvPr/>
          </p:nvSpPr>
          <p:spPr>
            <a:xfrm>
              <a:off x="2336250" y="4639263"/>
              <a:ext cx="17950" cy="30175"/>
            </a:xfrm>
            <a:custGeom>
              <a:avLst/>
              <a:gdLst/>
              <a:ahLst/>
              <a:cxnLst/>
              <a:rect l="l" t="t" r="r" b="b"/>
              <a:pathLst>
                <a:path w="718" h="1207" extrusionOk="0">
                  <a:moveTo>
                    <a:pt x="704" y="1"/>
                  </a:moveTo>
                  <a:cubicBezTo>
                    <a:pt x="690" y="1"/>
                    <a:pt x="676" y="1"/>
                    <a:pt x="676" y="15"/>
                  </a:cubicBezTo>
                  <a:lnTo>
                    <a:pt x="676" y="191"/>
                  </a:lnTo>
                  <a:cubicBezTo>
                    <a:pt x="658" y="247"/>
                    <a:pt x="658" y="307"/>
                    <a:pt x="644" y="366"/>
                  </a:cubicBezTo>
                  <a:lnTo>
                    <a:pt x="616" y="454"/>
                  </a:lnTo>
                  <a:lnTo>
                    <a:pt x="588" y="542"/>
                  </a:lnTo>
                  <a:cubicBezTo>
                    <a:pt x="588" y="571"/>
                    <a:pt x="570" y="585"/>
                    <a:pt x="556" y="616"/>
                  </a:cubicBezTo>
                  <a:cubicBezTo>
                    <a:pt x="542" y="644"/>
                    <a:pt x="528" y="673"/>
                    <a:pt x="514" y="687"/>
                  </a:cubicBezTo>
                  <a:cubicBezTo>
                    <a:pt x="454" y="792"/>
                    <a:pt x="380" y="894"/>
                    <a:pt x="292" y="968"/>
                  </a:cubicBezTo>
                  <a:cubicBezTo>
                    <a:pt x="218" y="1056"/>
                    <a:pt x="116" y="1112"/>
                    <a:pt x="14" y="1172"/>
                  </a:cubicBezTo>
                  <a:cubicBezTo>
                    <a:pt x="0" y="1172"/>
                    <a:pt x="0" y="1186"/>
                    <a:pt x="0" y="1200"/>
                  </a:cubicBezTo>
                  <a:cubicBezTo>
                    <a:pt x="0" y="1200"/>
                    <a:pt x="7" y="1206"/>
                    <a:pt x="11" y="1206"/>
                  </a:cubicBezTo>
                  <a:cubicBezTo>
                    <a:pt x="13" y="1206"/>
                    <a:pt x="14" y="1205"/>
                    <a:pt x="14" y="1200"/>
                  </a:cubicBezTo>
                  <a:cubicBezTo>
                    <a:pt x="148" y="1172"/>
                    <a:pt x="250" y="1098"/>
                    <a:pt x="352" y="1024"/>
                  </a:cubicBezTo>
                  <a:cubicBezTo>
                    <a:pt x="440" y="936"/>
                    <a:pt x="528" y="848"/>
                    <a:pt x="588" y="732"/>
                  </a:cubicBezTo>
                  <a:cubicBezTo>
                    <a:pt x="602" y="704"/>
                    <a:pt x="602" y="673"/>
                    <a:pt x="616" y="644"/>
                  </a:cubicBezTo>
                  <a:cubicBezTo>
                    <a:pt x="630" y="616"/>
                    <a:pt x="644" y="585"/>
                    <a:pt x="658" y="556"/>
                  </a:cubicBezTo>
                  <a:lnTo>
                    <a:pt x="690" y="469"/>
                  </a:lnTo>
                  <a:lnTo>
                    <a:pt x="704" y="381"/>
                  </a:lnTo>
                  <a:cubicBezTo>
                    <a:pt x="704" y="352"/>
                    <a:pt x="718" y="321"/>
                    <a:pt x="718" y="293"/>
                  </a:cubicBezTo>
                  <a:lnTo>
                    <a:pt x="718" y="191"/>
                  </a:lnTo>
                  <a:lnTo>
                    <a:pt x="718" y="15"/>
                  </a:lnTo>
                  <a:cubicBezTo>
                    <a:pt x="718" y="1"/>
                    <a:pt x="704" y="1"/>
                    <a:pt x="70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6" name="Google Shape;466;p46"/>
            <p:cNvSpPr/>
            <p:nvPr/>
          </p:nvSpPr>
          <p:spPr>
            <a:xfrm>
              <a:off x="2457525" y="4639263"/>
              <a:ext cx="18300" cy="30025"/>
            </a:xfrm>
            <a:custGeom>
              <a:avLst/>
              <a:gdLst/>
              <a:ahLst/>
              <a:cxnLst/>
              <a:rect l="l" t="t" r="r" b="b"/>
              <a:pathLst>
                <a:path w="732" h="1201" extrusionOk="0">
                  <a:moveTo>
                    <a:pt x="28" y="1"/>
                  </a:moveTo>
                  <a:cubicBezTo>
                    <a:pt x="14" y="1"/>
                    <a:pt x="14" y="1"/>
                    <a:pt x="14" y="15"/>
                  </a:cubicBezTo>
                  <a:cubicBezTo>
                    <a:pt x="14" y="71"/>
                    <a:pt x="0" y="131"/>
                    <a:pt x="0" y="191"/>
                  </a:cubicBezTo>
                  <a:lnTo>
                    <a:pt x="14" y="293"/>
                  </a:lnTo>
                  <a:cubicBezTo>
                    <a:pt x="14" y="321"/>
                    <a:pt x="14" y="352"/>
                    <a:pt x="28" y="381"/>
                  </a:cubicBezTo>
                  <a:lnTo>
                    <a:pt x="46" y="469"/>
                  </a:lnTo>
                  <a:lnTo>
                    <a:pt x="74" y="556"/>
                  </a:lnTo>
                  <a:cubicBezTo>
                    <a:pt x="74" y="585"/>
                    <a:pt x="88" y="616"/>
                    <a:pt x="102" y="644"/>
                  </a:cubicBezTo>
                  <a:cubicBezTo>
                    <a:pt x="116" y="673"/>
                    <a:pt x="134" y="704"/>
                    <a:pt x="148" y="732"/>
                  </a:cubicBezTo>
                  <a:cubicBezTo>
                    <a:pt x="204" y="848"/>
                    <a:pt x="292" y="936"/>
                    <a:pt x="380" y="1024"/>
                  </a:cubicBezTo>
                  <a:cubicBezTo>
                    <a:pt x="468" y="1098"/>
                    <a:pt x="587" y="1172"/>
                    <a:pt x="704" y="1200"/>
                  </a:cubicBezTo>
                  <a:lnTo>
                    <a:pt x="718" y="1200"/>
                  </a:lnTo>
                  <a:cubicBezTo>
                    <a:pt x="732" y="1186"/>
                    <a:pt x="718" y="1172"/>
                    <a:pt x="718" y="1172"/>
                  </a:cubicBezTo>
                  <a:cubicBezTo>
                    <a:pt x="616" y="1112"/>
                    <a:pt x="514" y="1056"/>
                    <a:pt x="426" y="968"/>
                  </a:cubicBezTo>
                  <a:cubicBezTo>
                    <a:pt x="338" y="894"/>
                    <a:pt x="264" y="792"/>
                    <a:pt x="204" y="687"/>
                  </a:cubicBezTo>
                  <a:cubicBezTo>
                    <a:pt x="190" y="673"/>
                    <a:pt x="190" y="644"/>
                    <a:pt x="176" y="616"/>
                  </a:cubicBezTo>
                  <a:cubicBezTo>
                    <a:pt x="162" y="585"/>
                    <a:pt x="148" y="571"/>
                    <a:pt x="134" y="542"/>
                  </a:cubicBezTo>
                  <a:lnTo>
                    <a:pt x="102" y="454"/>
                  </a:lnTo>
                  <a:lnTo>
                    <a:pt x="88" y="366"/>
                  </a:lnTo>
                  <a:cubicBezTo>
                    <a:pt x="74" y="307"/>
                    <a:pt x="74" y="247"/>
                    <a:pt x="60" y="191"/>
                  </a:cubicBezTo>
                  <a:cubicBezTo>
                    <a:pt x="46" y="131"/>
                    <a:pt x="60" y="71"/>
                    <a:pt x="46" y="15"/>
                  </a:cubicBezTo>
                  <a:cubicBezTo>
                    <a:pt x="46" y="1"/>
                    <a:pt x="46" y="1"/>
                    <a:pt x="2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7" name="Google Shape;467;p46"/>
            <p:cNvSpPr/>
            <p:nvPr/>
          </p:nvSpPr>
          <p:spPr>
            <a:xfrm>
              <a:off x="2292625" y="4480063"/>
              <a:ext cx="224275" cy="174625"/>
            </a:xfrm>
            <a:custGeom>
              <a:avLst/>
              <a:gdLst/>
              <a:ahLst/>
              <a:cxnLst/>
              <a:rect l="l" t="t" r="r" b="b"/>
              <a:pathLst>
                <a:path w="8971" h="6985" extrusionOk="0">
                  <a:moveTo>
                    <a:pt x="3753" y="0"/>
                  </a:moveTo>
                  <a:cubicBezTo>
                    <a:pt x="3319" y="0"/>
                    <a:pt x="2752" y="17"/>
                    <a:pt x="2157" y="79"/>
                  </a:cubicBezTo>
                  <a:cubicBezTo>
                    <a:pt x="542" y="241"/>
                    <a:pt x="1" y="2601"/>
                    <a:pt x="1" y="2601"/>
                  </a:cubicBezTo>
                  <a:cubicBezTo>
                    <a:pt x="1" y="2601"/>
                    <a:pt x="835" y="3423"/>
                    <a:pt x="1610" y="3423"/>
                  </a:cubicBezTo>
                  <a:cubicBezTo>
                    <a:pt x="1631" y="3423"/>
                    <a:pt x="1651" y="3422"/>
                    <a:pt x="1672" y="3421"/>
                  </a:cubicBezTo>
                  <a:lnTo>
                    <a:pt x="1672" y="3421"/>
                  </a:lnTo>
                  <a:lnTo>
                    <a:pt x="1436" y="6383"/>
                  </a:lnTo>
                  <a:cubicBezTo>
                    <a:pt x="1436" y="6383"/>
                    <a:pt x="2741" y="6967"/>
                    <a:pt x="4486" y="6984"/>
                  </a:cubicBezTo>
                  <a:lnTo>
                    <a:pt x="4545" y="6984"/>
                  </a:lnTo>
                  <a:cubicBezTo>
                    <a:pt x="6290" y="6967"/>
                    <a:pt x="7549" y="6383"/>
                    <a:pt x="7549" y="6383"/>
                  </a:cubicBezTo>
                  <a:lnTo>
                    <a:pt x="7300" y="3421"/>
                  </a:lnTo>
                  <a:lnTo>
                    <a:pt x="7300" y="3421"/>
                  </a:lnTo>
                  <a:cubicBezTo>
                    <a:pt x="7320" y="3422"/>
                    <a:pt x="7341" y="3423"/>
                    <a:pt x="7362" y="3423"/>
                  </a:cubicBezTo>
                  <a:cubicBezTo>
                    <a:pt x="8149" y="3423"/>
                    <a:pt x="8970" y="2601"/>
                    <a:pt x="8970" y="2601"/>
                  </a:cubicBezTo>
                  <a:cubicBezTo>
                    <a:pt x="8970" y="2601"/>
                    <a:pt x="8443" y="241"/>
                    <a:pt x="6818" y="79"/>
                  </a:cubicBezTo>
                  <a:cubicBezTo>
                    <a:pt x="6228" y="17"/>
                    <a:pt x="5673" y="0"/>
                    <a:pt x="5250" y="0"/>
                  </a:cubicBezTo>
                  <a:cubicBezTo>
                    <a:pt x="4883" y="0"/>
                    <a:pt x="4617" y="13"/>
                    <a:pt x="4514" y="20"/>
                  </a:cubicBezTo>
                  <a:cubicBezTo>
                    <a:pt x="4406" y="13"/>
                    <a:pt x="4130" y="0"/>
                    <a:pt x="3753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8" name="Google Shape;468;p46"/>
            <p:cNvSpPr/>
            <p:nvPr/>
          </p:nvSpPr>
          <p:spPr>
            <a:xfrm>
              <a:off x="2367025" y="4480513"/>
              <a:ext cx="69225" cy="33825"/>
            </a:xfrm>
            <a:custGeom>
              <a:avLst/>
              <a:gdLst/>
              <a:ahLst/>
              <a:cxnLst/>
              <a:rect l="l" t="t" r="r" b="b"/>
              <a:pathLst>
                <a:path w="2769" h="1353" extrusionOk="0">
                  <a:moveTo>
                    <a:pt x="1422" y="1"/>
                  </a:moveTo>
                  <a:cubicBezTo>
                    <a:pt x="1089" y="1"/>
                    <a:pt x="711" y="20"/>
                    <a:pt x="307" y="89"/>
                  </a:cubicBezTo>
                  <a:cubicBezTo>
                    <a:pt x="1" y="149"/>
                    <a:pt x="1" y="399"/>
                    <a:pt x="1" y="399"/>
                  </a:cubicBezTo>
                  <a:cubicBezTo>
                    <a:pt x="1" y="927"/>
                    <a:pt x="440" y="1352"/>
                    <a:pt x="968" y="1352"/>
                  </a:cubicBezTo>
                  <a:lnTo>
                    <a:pt x="1612" y="1352"/>
                  </a:lnTo>
                  <a:cubicBezTo>
                    <a:pt x="2227" y="1352"/>
                    <a:pt x="2741" y="927"/>
                    <a:pt x="2741" y="311"/>
                  </a:cubicBezTo>
                  <a:cubicBezTo>
                    <a:pt x="2741" y="311"/>
                    <a:pt x="2769" y="33"/>
                    <a:pt x="2435" y="33"/>
                  </a:cubicBezTo>
                  <a:cubicBezTo>
                    <a:pt x="2203" y="33"/>
                    <a:pt x="1851" y="1"/>
                    <a:pt x="1422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9" name="Google Shape;469;p46"/>
            <p:cNvSpPr/>
            <p:nvPr/>
          </p:nvSpPr>
          <p:spPr>
            <a:xfrm>
              <a:off x="2285675" y="4544463"/>
              <a:ext cx="50250" cy="22625"/>
            </a:xfrm>
            <a:custGeom>
              <a:avLst/>
              <a:gdLst/>
              <a:ahLst/>
              <a:cxnLst/>
              <a:rect l="l" t="t" r="r" b="b"/>
              <a:pathLst>
                <a:path w="2010" h="905" extrusionOk="0">
                  <a:moveTo>
                    <a:pt x="297" y="0"/>
                  </a:moveTo>
                  <a:cubicBezTo>
                    <a:pt x="267" y="0"/>
                    <a:pt x="238" y="11"/>
                    <a:pt x="219" y="39"/>
                  </a:cubicBezTo>
                  <a:cubicBezTo>
                    <a:pt x="219" y="39"/>
                    <a:pt x="1" y="275"/>
                    <a:pt x="149" y="345"/>
                  </a:cubicBezTo>
                  <a:cubicBezTo>
                    <a:pt x="395" y="479"/>
                    <a:pt x="1098" y="891"/>
                    <a:pt x="1907" y="905"/>
                  </a:cubicBezTo>
                  <a:cubicBezTo>
                    <a:pt x="1964" y="905"/>
                    <a:pt x="2009" y="845"/>
                    <a:pt x="2009" y="785"/>
                  </a:cubicBezTo>
                  <a:lnTo>
                    <a:pt x="1995" y="609"/>
                  </a:lnTo>
                  <a:cubicBezTo>
                    <a:pt x="1995" y="553"/>
                    <a:pt x="1950" y="507"/>
                    <a:pt x="1907" y="507"/>
                  </a:cubicBezTo>
                  <a:cubicBezTo>
                    <a:pt x="1204" y="493"/>
                    <a:pt x="557" y="141"/>
                    <a:pt x="353" y="11"/>
                  </a:cubicBezTo>
                  <a:cubicBezTo>
                    <a:pt x="335" y="5"/>
                    <a:pt x="316" y="0"/>
                    <a:pt x="297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0" name="Google Shape;470;p46"/>
            <p:cNvSpPr/>
            <p:nvPr/>
          </p:nvSpPr>
          <p:spPr>
            <a:xfrm>
              <a:off x="2473600" y="4544463"/>
              <a:ext cx="50250" cy="22625"/>
            </a:xfrm>
            <a:custGeom>
              <a:avLst/>
              <a:gdLst/>
              <a:ahLst/>
              <a:cxnLst/>
              <a:rect l="l" t="t" r="r" b="b"/>
              <a:pathLst>
                <a:path w="2010" h="905" extrusionOk="0">
                  <a:moveTo>
                    <a:pt x="1713" y="0"/>
                  </a:moveTo>
                  <a:cubicBezTo>
                    <a:pt x="1694" y="0"/>
                    <a:pt x="1675" y="5"/>
                    <a:pt x="1657" y="11"/>
                  </a:cubicBezTo>
                  <a:cubicBezTo>
                    <a:pt x="1453" y="141"/>
                    <a:pt x="810" y="493"/>
                    <a:pt x="106" y="507"/>
                  </a:cubicBezTo>
                  <a:cubicBezTo>
                    <a:pt x="61" y="507"/>
                    <a:pt x="18" y="553"/>
                    <a:pt x="1" y="609"/>
                  </a:cubicBezTo>
                  <a:lnTo>
                    <a:pt x="1" y="785"/>
                  </a:lnTo>
                  <a:cubicBezTo>
                    <a:pt x="1" y="845"/>
                    <a:pt x="46" y="905"/>
                    <a:pt x="106" y="905"/>
                  </a:cubicBezTo>
                  <a:cubicBezTo>
                    <a:pt x="912" y="891"/>
                    <a:pt x="1615" y="479"/>
                    <a:pt x="1865" y="345"/>
                  </a:cubicBezTo>
                  <a:cubicBezTo>
                    <a:pt x="2009" y="275"/>
                    <a:pt x="1791" y="39"/>
                    <a:pt x="1791" y="39"/>
                  </a:cubicBezTo>
                  <a:cubicBezTo>
                    <a:pt x="1772" y="11"/>
                    <a:pt x="1743" y="0"/>
                    <a:pt x="1713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1" name="Google Shape;471;p46"/>
            <p:cNvSpPr/>
            <p:nvPr/>
          </p:nvSpPr>
          <p:spPr>
            <a:xfrm>
              <a:off x="2299925" y="4441413"/>
              <a:ext cx="62725" cy="33000"/>
            </a:xfrm>
            <a:custGeom>
              <a:avLst/>
              <a:gdLst/>
              <a:ahLst/>
              <a:cxnLst/>
              <a:rect l="l" t="t" r="r" b="b"/>
              <a:pathLst>
                <a:path w="2509" h="1320" extrusionOk="0">
                  <a:moveTo>
                    <a:pt x="32" y="0"/>
                  </a:moveTo>
                  <a:lnTo>
                    <a:pt x="1" y="14"/>
                  </a:lnTo>
                  <a:cubicBezTo>
                    <a:pt x="120" y="528"/>
                    <a:pt x="486" y="982"/>
                    <a:pt x="986" y="1186"/>
                  </a:cubicBezTo>
                  <a:cubicBezTo>
                    <a:pt x="1190" y="1274"/>
                    <a:pt x="1408" y="1319"/>
                    <a:pt x="1629" y="1319"/>
                  </a:cubicBezTo>
                  <a:cubicBezTo>
                    <a:pt x="1935" y="1319"/>
                    <a:pt x="2245" y="1231"/>
                    <a:pt x="2509" y="1070"/>
                  </a:cubicBezTo>
                  <a:lnTo>
                    <a:pt x="2495" y="1038"/>
                  </a:lnTo>
                  <a:cubicBezTo>
                    <a:pt x="2238" y="1202"/>
                    <a:pt x="1931" y="1285"/>
                    <a:pt x="1628" y="1285"/>
                  </a:cubicBezTo>
                  <a:cubicBezTo>
                    <a:pt x="1410" y="1285"/>
                    <a:pt x="1195" y="1243"/>
                    <a:pt x="1000" y="1157"/>
                  </a:cubicBezTo>
                  <a:cubicBezTo>
                    <a:pt x="514" y="950"/>
                    <a:pt x="148" y="510"/>
                    <a:pt x="32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2" name="Google Shape;472;p46"/>
            <p:cNvSpPr/>
            <p:nvPr/>
          </p:nvSpPr>
          <p:spPr>
            <a:xfrm>
              <a:off x="2253750" y="4297713"/>
              <a:ext cx="55800" cy="124975"/>
            </a:xfrm>
            <a:custGeom>
              <a:avLst/>
              <a:gdLst/>
              <a:ahLst/>
              <a:cxnLst/>
              <a:rect l="l" t="t" r="r" b="b"/>
              <a:pathLst>
                <a:path w="2232" h="4999" extrusionOk="0">
                  <a:moveTo>
                    <a:pt x="2231" y="1"/>
                  </a:moveTo>
                  <a:cubicBezTo>
                    <a:pt x="1672" y="1"/>
                    <a:pt x="1088" y="366"/>
                    <a:pt x="690" y="968"/>
                  </a:cubicBezTo>
                  <a:cubicBezTo>
                    <a:pt x="149" y="1745"/>
                    <a:pt x="1" y="2758"/>
                    <a:pt x="265" y="3652"/>
                  </a:cubicBezTo>
                  <a:cubicBezTo>
                    <a:pt x="398" y="4120"/>
                    <a:pt x="634" y="4499"/>
                    <a:pt x="940" y="4735"/>
                  </a:cubicBezTo>
                  <a:cubicBezTo>
                    <a:pt x="1176" y="4911"/>
                    <a:pt x="1468" y="4999"/>
                    <a:pt x="1732" y="4999"/>
                  </a:cubicBezTo>
                  <a:cubicBezTo>
                    <a:pt x="1893" y="4999"/>
                    <a:pt x="2041" y="4971"/>
                    <a:pt x="2171" y="4911"/>
                  </a:cubicBezTo>
                  <a:lnTo>
                    <a:pt x="2157" y="4869"/>
                  </a:lnTo>
                  <a:cubicBezTo>
                    <a:pt x="2028" y="4934"/>
                    <a:pt x="1880" y="4965"/>
                    <a:pt x="1727" y="4965"/>
                  </a:cubicBezTo>
                  <a:cubicBezTo>
                    <a:pt x="1466" y="4965"/>
                    <a:pt x="1190" y="4874"/>
                    <a:pt x="968" y="4707"/>
                  </a:cubicBezTo>
                  <a:cubicBezTo>
                    <a:pt x="588" y="4412"/>
                    <a:pt x="398" y="3972"/>
                    <a:pt x="296" y="3652"/>
                  </a:cubicBezTo>
                  <a:cubicBezTo>
                    <a:pt x="33" y="2758"/>
                    <a:pt x="194" y="1759"/>
                    <a:pt x="722" y="982"/>
                  </a:cubicBezTo>
                  <a:cubicBezTo>
                    <a:pt x="1116" y="398"/>
                    <a:pt x="1689" y="46"/>
                    <a:pt x="2231" y="32"/>
                  </a:cubicBezTo>
                  <a:lnTo>
                    <a:pt x="2231" y="1"/>
                  </a:ln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3" name="Google Shape;473;p46"/>
            <p:cNvSpPr/>
            <p:nvPr/>
          </p:nvSpPr>
          <p:spPr>
            <a:xfrm>
              <a:off x="2482400" y="4275738"/>
              <a:ext cx="32650" cy="76250"/>
            </a:xfrm>
            <a:custGeom>
              <a:avLst/>
              <a:gdLst/>
              <a:ahLst/>
              <a:cxnLst/>
              <a:rect l="l" t="t" r="r" b="b"/>
              <a:pathLst>
                <a:path w="1306" h="3050" extrusionOk="0">
                  <a:moveTo>
                    <a:pt x="32" y="0"/>
                  </a:moveTo>
                  <a:lnTo>
                    <a:pt x="0" y="46"/>
                  </a:lnTo>
                  <a:cubicBezTo>
                    <a:pt x="810" y="559"/>
                    <a:pt x="1277" y="1541"/>
                    <a:pt x="1161" y="2494"/>
                  </a:cubicBezTo>
                  <a:cubicBezTo>
                    <a:pt x="1144" y="2610"/>
                    <a:pt x="1116" y="2740"/>
                    <a:pt x="1042" y="2860"/>
                  </a:cubicBezTo>
                  <a:cubicBezTo>
                    <a:pt x="978" y="2935"/>
                    <a:pt x="884" y="3011"/>
                    <a:pt x="776" y="3011"/>
                  </a:cubicBezTo>
                  <a:cubicBezTo>
                    <a:pt x="758" y="3011"/>
                    <a:pt x="740" y="3009"/>
                    <a:pt x="722" y="3004"/>
                  </a:cubicBezTo>
                  <a:lnTo>
                    <a:pt x="704" y="3050"/>
                  </a:lnTo>
                  <a:lnTo>
                    <a:pt x="764" y="3050"/>
                  </a:lnTo>
                  <a:cubicBezTo>
                    <a:pt x="897" y="3050"/>
                    <a:pt x="999" y="2976"/>
                    <a:pt x="1073" y="2874"/>
                  </a:cubicBezTo>
                  <a:cubicBezTo>
                    <a:pt x="1144" y="2758"/>
                    <a:pt x="1175" y="2624"/>
                    <a:pt x="1189" y="2494"/>
                  </a:cubicBezTo>
                  <a:cubicBezTo>
                    <a:pt x="1305" y="1527"/>
                    <a:pt x="838" y="528"/>
                    <a:pt x="32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4" name="Google Shape;474;p46"/>
            <p:cNvSpPr/>
            <p:nvPr/>
          </p:nvSpPr>
          <p:spPr>
            <a:xfrm>
              <a:off x="2255950" y="4238413"/>
              <a:ext cx="256200" cy="235625"/>
            </a:xfrm>
            <a:custGeom>
              <a:avLst/>
              <a:gdLst/>
              <a:ahLst/>
              <a:cxnLst/>
              <a:rect l="l" t="t" r="r" b="b"/>
              <a:pathLst>
                <a:path w="10248" h="9425" extrusionOk="0">
                  <a:moveTo>
                    <a:pt x="5843" y="0"/>
                  </a:moveTo>
                  <a:cubicBezTo>
                    <a:pt x="5115" y="0"/>
                    <a:pt x="3992" y="398"/>
                    <a:pt x="2495" y="2081"/>
                  </a:cubicBezTo>
                  <a:cubicBezTo>
                    <a:pt x="2495" y="2081"/>
                    <a:pt x="1116" y="2461"/>
                    <a:pt x="616" y="3706"/>
                  </a:cubicBezTo>
                  <a:cubicBezTo>
                    <a:pt x="163" y="4821"/>
                    <a:pt x="1" y="6274"/>
                    <a:pt x="940" y="6741"/>
                  </a:cubicBezTo>
                  <a:cubicBezTo>
                    <a:pt x="940" y="6741"/>
                    <a:pt x="1513" y="8338"/>
                    <a:pt x="1907" y="8440"/>
                  </a:cubicBezTo>
                  <a:cubicBezTo>
                    <a:pt x="2289" y="8522"/>
                    <a:pt x="2532" y="9425"/>
                    <a:pt x="3887" y="9425"/>
                  </a:cubicBezTo>
                  <a:cubicBezTo>
                    <a:pt x="3991" y="9425"/>
                    <a:pt x="4103" y="9419"/>
                    <a:pt x="4222" y="9408"/>
                  </a:cubicBezTo>
                  <a:cubicBezTo>
                    <a:pt x="4767" y="9365"/>
                    <a:pt x="5235" y="9365"/>
                    <a:pt x="5661" y="9365"/>
                  </a:cubicBezTo>
                  <a:cubicBezTo>
                    <a:pt x="6540" y="9365"/>
                    <a:pt x="7198" y="9365"/>
                    <a:pt x="7725" y="8866"/>
                  </a:cubicBezTo>
                  <a:cubicBezTo>
                    <a:pt x="7725" y="8866"/>
                    <a:pt x="7740" y="8868"/>
                    <a:pt x="7767" y="8868"/>
                  </a:cubicBezTo>
                  <a:cubicBezTo>
                    <a:pt x="7931" y="8868"/>
                    <a:pt x="8557" y="8793"/>
                    <a:pt x="9146" y="7723"/>
                  </a:cubicBezTo>
                  <a:cubicBezTo>
                    <a:pt x="9618" y="6871"/>
                    <a:pt x="9706" y="6010"/>
                    <a:pt x="9748" y="5482"/>
                  </a:cubicBezTo>
                  <a:cubicBezTo>
                    <a:pt x="9808" y="4954"/>
                    <a:pt x="9794" y="4409"/>
                    <a:pt x="9794" y="4409"/>
                  </a:cubicBezTo>
                  <a:cubicBezTo>
                    <a:pt x="9794" y="4409"/>
                    <a:pt x="10247" y="4075"/>
                    <a:pt x="10145" y="3400"/>
                  </a:cubicBezTo>
                  <a:cubicBezTo>
                    <a:pt x="10043" y="2710"/>
                    <a:pt x="9646" y="1947"/>
                    <a:pt x="9146" y="1581"/>
                  </a:cubicBezTo>
                  <a:cubicBezTo>
                    <a:pt x="9146" y="1581"/>
                    <a:pt x="9322" y="1243"/>
                    <a:pt x="8475" y="645"/>
                  </a:cubicBezTo>
                  <a:cubicBezTo>
                    <a:pt x="8039" y="333"/>
                    <a:pt x="7613" y="258"/>
                    <a:pt x="7304" y="258"/>
                  </a:cubicBezTo>
                  <a:cubicBezTo>
                    <a:pt x="7018" y="258"/>
                    <a:pt x="6832" y="322"/>
                    <a:pt x="6832" y="322"/>
                  </a:cubicBezTo>
                  <a:cubicBezTo>
                    <a:pt x="6832" y="322"/>
                    <a:pt x="6497" y="0"/>
                    <a:pt x="5843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5" name="Google Shape;475;p46"/>
            <p:cNvSpPr/>
            <p:nvPr/>
          </p:nvSpPr>
          <p:spPr>
            <a:xfrm>
              <a:off x="2377325" y="4425588"/>
              <a:ext cx="47950" cy="79600"/>
            </a:xfrm>
            <a:custGeom>
              <a:avLst/>
              <a:gdLst/>
              <a:ahLst/>
              <a:cxnLst/>
              <a:rect l="l" t="t" r="r" b="b"/>
              <a:pathLst>
                <a:path w="1918" h="3184" extrusionOk="0">
                  <a:moveTo>
                    <a:pt x="936" y="0"/>
                  </a:moveTo>
                  <a:cubicBezTo>
                    <a:pt x="408" y="0"/>
                    <a:pt x="0" y="426"/>
                    <a:pt x="0" y="939"/>
                  </a:cubicBezTo>
                  <a:lnTo>
                    <a:pt x="0" y="2494"/>
                  </a:lnTo>
                  <a:cubicBezTo>
                    <a:pt x="0" y="3008"/>
                    <a:pt x="408" y="3183"/>
                    <a:pt x="936" y="3183"/>
                  </a:cubicBezTo>
                  <a:lnTo>
                    <a:pt x="981" y="3183"/>
                  </a:lnTo>
                  <a:cubicBezTo>
                    <a:pt x="1495" y="3183"/>
                    <a:pt x="1917" y="3008"/>
                    <a:pt x="1917" y="2494"/>
                  </a:cubicBezTo>
                  <a:lnTo>
                    <a:pt x="1917" y="939"/>
                  </a:lnTo>
                  <a:cubicBezTo>
                    <a:pt x="1917" y="426"/>
                    <a:pt x="1495" y="0"/>
                    <a:pt x="981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6" name="Google Shape;476;p46"/>
            <p:cNvSpPr/>
            <p:nvPr/>
          </p:nvSpPr>
          <p:spPr>
            <a:xfrm>
              <a:off x="2377325" y="4425588"/>
              <a:ext cx="47950" cy="54275"/>
            </a:xfrm>
            <a:custGeom>
              <a:avLst/>
              <a:gdLst/>
              <a:ahLst/>
              <a:cxnLst/>
              <a:rect l="l" t="t" r="r" b="b"/>
              <a:pathLst>
                <a:path w="1918" h="2171" extrusionOk="0">
                  <a:moveTo>
                    <a:pt x="936" y="0"/>
                  </a:moveTo>
                  <a:cubicBezTo>
                    <a:pt x="408" y="0"/>
                    <a:pt x="0" y="426"/>
                    <a:pt x="0" y="939"/>
                  </a:cubicBezTo>
                  <a:lnTo>
                    <a:pt x="0" y="2142"/>
                  </a:lnTo>
                  <a:cubicBezTo>
                    <a:pt x="158" y="2156"/>
                    <a:pt x="352" y="2170"/>
                    <a:pt x="584" y="2170"/>
                  </a:cubicBezTo>
                  <a:cubicBezTo>
                    <a:pt x="950" y="2170"/>
                    <a:pt x="1407" y="2128"/>
                    <a:pt x="1917" y="1980"/>
                  </a:cubicBezTo>
                  <a:lnTo>
                    <a:pt x="1917" y="939"/>
                  </a:lnTo>
                  <a:cubicBezTo>
                    <a:pt x="1917" y="426"/>
                    <a:pt x="1495" y="0"/>
                    <a:pt x="981" y="0"/>
                  </a:cubicBezTo>
                  <a:close/>
                </a:path>
              </a:pathLst>
            </a:custGeom>
            <a:solidFill>
              <a:srgbClr val="E8A0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7" name="Google Shape;477;p46"/>
            <p:cNvSpPr/>
            <p:nvPr/>
          </p:nvSpPr>
          <p:spPr>
            <a:xfrm>
              <a:off x="2268800" y="4396263"/>
              <a:ext cx="60525" cy="59450"/>
            </a:xfrm>
            <a:custGeom>
              <a:avLst/>
              <a:gdLst/>
              <a:ahLst/>
              <a:cxnLst/>
              <a:rect l="l" t="t" r="r" b="b"/>
              <a:pathLst>
                <a:path w="2421" h="2378" extrusionOk="0">
                  <a:moveTo>
                    <a:pt x="1197" y="1"/>
                  </a:moveTo>
                  <a:cubicBezTo>
                    <a:pt x="1179" y="1"/>
                    <a:pt x="1162" y="1"/>
                    <a:pt x="1144" y="2"/>
                  </a:cubicBezTo>
                  <a:cubicBezTo>
                    <a:pt x="500" y="30"/>
                    <a:pt x="0" y="589"/>
                    <a:pt x="32" y="1233"/>
                  </a:cubicBezTo>
                  <a:cubicBezTo>
                    <a:pt x="59" y="1877"/>
                    <a:pt x="574" y="2377"/>
                    <a:pt x="1211" y="2377"/>
                  </a:cubicBezTo>
                  <a:cubicBezTo>
                    <a:pt x="1228" y="2377"/>
                    <a:pt x="1246" y="2377"/>
                    <a:pt x="1263" y="2376"/>
                  </a:cubicBezTo>
                  <a:cubicBezTo>
                    <a:pt x="1907" y="2348"/>
                    <a:pt x="2420" y="1789"/>
                    <a:pt x="2389" y="1131"/>
                  </a:cubicBezTo>
                  <a:cubicBezTo>
                    <a:pt x="2361" y="487"/>
                    <a:pt x="1835" y="1"/>
                    <a:pt x="1197" y="1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8" name="Google Shape;478;p46"/>
            <p:cNvSpPr/>
            <p:nvPr/>
          </p:nvSpPr>
          <p:spPr>
            <a:xfrm>
              <a:off x="2278375" y="4415738"/>
              <a:ext cx="46200" cy="38875"/>
            </a:xfrm>
            <a:custGeom>
              <a:avLst/>
              <a:gdLst/>
              <a:ahLst/>
              <a:cxnLst/>
              <a:rect l="l" t="t" r="r" b="b"/>
              <a:pathLst>
                <a:path w="1848" h="1555" extrusionOk="0">
                  <a:moveTo>
                    <a:pt x="880" y="0"/>
                  </a:moveTo>
                  <a:cubicBezTo>
                    <a:pt x="659" y="14"/>
                    <a:pt x="455" y="102"/>
                    <a:pt x="293" y="218"/>
                  </a:cubicBezTo>
                  <a:cubicBezTo>
                    <a:pt x="441" y="130"/>
                    <a:pt x="599" y="74"/>
                    <a:pt x="761" y="28"/>
                  </a:cubicBezTo>
                  <a:cubicBezTo>
                    <a:pt x="820" y="14"/>
                    <a:pt x="880" y="14"/>
                    <a:pt x="937" y="0"/>
                  </a:cubicBezTo>
                  <a:close/>
                  <a:moveTo>
                    <a:pt x="1070" y="102"/>
                  </a:moveTo>
                  <a:cubicBezTo>
                    <a:pt x="982" y="102"/>
                    <a:pt x="880" y="116"/>
                    <a:pt x="792" y="130"/>
                  </a:cubicBezTo>
                  <a:cubicBezTo>
                    <a:pt x="616" y="176"/>
                    <a:pt x="455" y="250"/>
                    <a:pt x="307" y="338"/>
                  </a:cubicBezTo>
                  <a:cubicBezTo>
                    <a:pt x="219" y="394"/>
                    <a:pt x="131" y="468"/>
                    <a:pt x="43" y="542"/>
                  </a:cubicBezTo>
                  <a:cubicBezTo>
                    <a:pt x="15" y="616"/>
                    <a:pt x="1" y="704"/>
                    <a:pt x="1" y="792"/>
                  </a:cubicBezTo>
                  <a:lnTo>
                    <a:pt x="1" y="820"/>
                  </a:lnTo>
                  <a:cubicBezTo>
                    <a:pt x="15" y="1231"/>
                    <a:pt x="423" y="1555"/>
                    <a:pt x="908" y="1555"/>
                  </a:cubicBezTo>
                  <a:lnTo>
                    <a:pt x="951" y="1555"/>
                  </a:lnTo>
                  <a:cubicBezTo>
                    <a:pt x="1450" y="1537"/>
                    <a:pt x="1848" y="1186"/>
                    <a:pt x="1848" y="777"/>
                  </a:cubicBezTo>
                  <a:lnTo>
                    <a:pt x="1848" y="746"/>
                  </a:lnTo>
                  <a:cubicBezTo>
                    <a:pt x="1830" y="630"/>
                    <a:pt x="1802" y="528"/>
                    <a:pt x="1742" y="440"/>
                  </a:cubicBezTo>
                  <a:cubicBezTo>
                    <a:pt x="1714" y="426"/>
                    <a:pt x="1686" y="426"/>
                    <a:pt x="1654" y="426"/>
                  </a:cubicBezTo>
                  <a:cubicBezTo>
                    <a:pt x="1584" y="426"/>
                    <a:pt x="1510" y="440"/>
                    <a:pt x="1436" y="454"/>
                  </a:cubicBezTo>
                  <a:cubicBezTo>
                    <a:pt x="1302" y="482"/>
                    <a:pt x="1172" y="542"/>
                    <a:pt x="1070" y="616"/>
                  </a:cubicBezTo>
                  <a:cubicBezTo>
                    <a:pt x="951" y="690"/>
                    <a:pt x="849" y="763"/>
                    <a:pt x="747" y="865"/>
                  </a:cubicBezTo>
                  <a:lnTo>
                    <a:pt x="704" y="865"/>
                  </a:lnTo>
                  <a:cubicBezTo>
                    <a:pt x="687" y="851"/>
                    <a:pt x="687" y="834"/>
                    <a:pt x="704" y="820"/>
                  </a:cubicBezTo>
                  <a:cubicBezTo>
                    <a:pt x="775" y="704"/>
                    <a:pt x="880" y="602"/>
                    <a:pt x="1010" y="514"/>
                  </a:cubicBezTo>
                  <a:cubicBezTo>
                    <a:pt x="1126" y="440"/>
                    <a:pt x="1260" y="380"/>
                    <a:pt x="1408" y="352"/>
                  </a:cubicBezTo>
                  <a:cubicBezTo>
                    <a:pt x="1478" y="338"/>
                    <a:pt x="1552" y="338"/>
                    <a:pt x="1626" y="324"/>
                  </a:cubicBezTo>
                  <a:cubicBezTo>
                    <a:pt x="1640" y="324"/>
                    <a:pt x="1654" y="338"/>
                    <a:pt x="1686" y="338"/>
                  </a:cubicBezTo>
                  <a:cubicBezTo>
                    <a:pt x="1626" y="278"/>
                    <a:pt x="1584" y="236"/>
                    <a:pt x="1524" y="190"/>
                  </a:cubicBezTo>
                  <a:cubicBezTo>
                    <a:pt x="1450" y="162"/>
                    <a:pt x="1376" y="130"/>
                    <a:pt x="1302" y="130"/>
                  </a:cubicBezTo>
                  <a:cubicBezTo>
                    <a:pt x="1232" y="116"/>
                    <a:pt x="1158" y="102"/>
                    <a:pt x="1070" y="102"/>
                  </a:cubicBezTo>
                  <a:close/>
                </a:path>
              </a:pathLst>
            </a:custGeom>
            <a:solidFill>
              <a:srgbClr val="CF7A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9" name="Google Shape;479;p46"/>
            <p:cNvSpPr/>
            <p:nvPr/>
          </p:nvSpPr>
          <p:spPr>
            <a:xfrm>
              <a:off x="2274350" y="4415738"/>
              <a:ext cx="50575" cy="17250"/>
            </a:xfrm>
            <a:custGeom>
              <a:avLst/>
              <a:gdLst/>
              <a:ahLst/>
              <a:cxnLst/>
              <a:rect l="l" t="t" r="r" b="b"/>
              <a:pathLst>
                <a:path w="2023" h="690" extrusionOk="0">
                  <a:moveTo>
                    <a:pt x="454" y="218"/>
                  </a:moveTo>
                  <a:lnTo>
                    <a:pt x="454" y="218"/>
                  </a:lnTo>
                  <a:cubicBezTo>
                    <a:pt x="448" y="223"/>
                    <a:pt x="443" y="227"/>
                    <a:pt x="438" y="232"/>
                  </a:cubicBezTo>
                  <a:lnTo>
                    <a:pt x="438" y="232"/>
                  </a:lnTo>
                  <a:cubicBezTo>
                    <a:pt x="443" y="229"/>
                    <a:pt x="449" y="225"/>
                    <a:pt x="454" y="218"/>
                  </a:cubicBezTo>
                  <a:close/>
                  <a:moveTo>
                    <a:pt x="1098" y="0"/>
                  </a:moveTo>
                  <a:cubicBezTo>
                    <a:pt x="1319" y="0"/>
                    <a:pt x="1523" y="74"/>
                    <a:pt x="1685" y="190"/>
                  </a:cubicBezTo>
                  <a:cubicBezTo>
                    <a:pt x="1699" y="190"/>
                    <a:pt x="1713" y="190"/>
                    <a:pt x="1713" y="204"/>
                  </a:cubicBezTo>
                  <a:cubicBezTo>
                    <a:pt x="1759" y="204"/>
                    <a:pt x="1801" y="236"/>
                    <a:pt x="1847" y="250"/>
                  </a:cubicBezTo>
                  <a:lnTo>
                    <a:pt x="1963" y="306"/>
                  </a:lnTo>
                  <a:lnTo>
                    <a:pt x="1977" y="306"/>
                  </a:lnTo>
                  <a:cubicBezTo>
                    <a:pt x="1991" y="306"/>
                    <a:pt x="2009" y="306"/>
                    <a:pt x="2023" y="292"/>
                  </a:cubicBezTo>
                  <a:cubicBezTo>
                    <a:pt x="2023" y="278"/>
                    <a:pt x="2023" y="250"/>
                    <a:pt x="1991" y="236"/>
                  </a:cubicBezTo>
                  <a:lnTo>
                    <a:pt x="1875" y="176"/>
                  </a:lnTo>
                  <a:cubicBezTo>
                    <a:pt x="1833" y="162"/>
                    <a:pt x="1801" y="130"/>
                    <a:pt x="1759" y="116"/>
                  </a:cubicBezTo>
                  <a:cubicBezTo>
                    <a:pt x="1671" y="88"/>
                    <a:pt x="1583" y="42"/>
                    <a:pt x="1481" y="28"/>
                  </a:cubicBezTo>
                  <a:cubicBezTo>
                    <a:pt x="1435" y="28"/>
                    <a:pt x="1393" y="14"/>
                    <a:pt x="1347" y="14"/>
                  </a:cubicBezTo>
                  <a:lnTo>
                    <a:pt x="1200" y="0"/>
                  </a:lnTo>
                  <a:close/>
                  <a:moveTo>
                    <a:pt x="438" y="232"/>
                  </a:moveTo>
                  <a:cubicBezTo>
                    <a:pt x="429" y="238"/>
                    <a:pt x="419" y="241"/>
                    <a:pt x="408" y="250"/>
                  </a:cubicBezTo>
                  <a:cubicBezTo>
                    <a:pt x="338" y="292"/>
                    <a:pt x="264" y="352"/>
                    <a:pt x="190" y="426"/>
                  </a:cubicBezTo>
                  <a:cubicBezTo>
                    <a:pt x="130" y="482"/>
                    <a:pt x="56" y="542"/>
                    <a:pt x="14" y="630"/>
                  </a:cubicBezTo>
                  <a:cubicBezTo>
                    <a:pt x="0" y="644"/>
                    <a:pt x="0" y="658"/>
                    <a:pt x="14" y="675"/>
                  </a:cubicBezTo>
                  <a:cubicBezTo>
                    <a:pt x="14" y="690"/>
                    <a:pt x="28" y="690"/>
                    <a:pt x="42" y="690"/>
                  </a:cubicBezTo>
                  <a:cubicBezTo>
                    <a:pt x="42" y="690"/>
                    <a:pt x="56" y="690"/>
                    <a:pt x="74" y="675"/>
                  </a:cubicBezTo>
                  <a:lnTo>
                    <a:pt x="204" y="542"/>
                  </a:lnTo>
                  <a:cubicBezTo>
                    <a:pt x="261" y="418"/>
                    <a:pt x="343" y="317"/>
                    <a:pt x="438" y="232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0" name="Google Shape;480;p46"/>
            <p:cNvSpPr/>
            <p:nvPr/>
          </p:nvSpPr>
          <p:spPr>
            <a:xfrm>
              <a:off x="2279450" y="4415738"/>
              <a:ext cx="37025" cy="13550"/>
            </a:xfrm>
            <a:custGeom>
              <a:avLst/>
              <a:gdLst/>
              <a:ahLst/>
              <a:cxnLst/>
              <a:rect l="l" t="t" r="r" b="b"/>
              <a:pathLst>
                <a:path w="1481" h="542" extrusionOk="0">
                  <a:moveTo>
                    <a:pt x="894" y="0"/>
                  </a:moveTo>
                  <a:cubicBezTo>
                    <a:pt x="837" y="14"/>
                    <a:pt x="777" y="14"/>
                    <a:pt x="718" y="28"/>
                  </a:cubicBezTo>
                  <a:cubicBezTo>
                    <a:pt x="556" y="74"/>
                    <a:pt x="398" y="130"/>
                    <a:pt x="250" y="218"/>
                  </a:cubicBezTo>
                  <a:cubicBezTo>
                    <a:pt x="148" y="306"/>
                    <a:pt x="60" y="412"/>
                    <a:pt x="0" y="542"/>
                  </a:cubicBezTo>
                  <a:cubicBezTo>
                    <a:pt x="88" y="468"/>
                    <a:pt x="176" y="394"/>
                    <a:pt x="264" y="338"/>
                  </a:cubicBezTo>
                  <a:cubicBezTo>
                    <a:pt x="412" y="250"/>
                    <a:pt x="573" y="176"/>
                    <a:pt x="749" y="130"/>
                  </a:cubicBezTo>
                  <a:cubicBezTo>
                    <a:pt x="837" y="116"/>
                    <a:pt x="939" y="102"/>
                    <a:pt x="1027" y="102"/>
                  </a:cubicBezTo>
                  <a:cubicBezTo>
                    <a:pt x="1115" y="102"/>
                    <a:pt x="1189" y="116"/>
                    <a:pt x="1259" y="130"/>
                  </a:cubicBezTo>
                  <a:cubicBezTo>
                    <a:pt x="1333" y="130"/>
                    <a:pt x="1407" y="162"/>
                    <a:pt x="1481" y="190"/>
                  </a:cubicBezTo>
                  <a:cubicBezTo>
                    <a:pt x="1319" y="74"/>
                    <a:pt x="1115" y="0"/>
                    <a:pt x="894" y="0"/>
                  </a:cubicBezTo>
                  <a:close/>
                </a:path>
              </a:pathLst>
            </a:custGeom>
            <a:solidFill>
              <a:srgbClr val="B4554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1" name="Google Shape;481;p46"/>
            <p:cNvSpPr/>
            <p:nvPr/>
          </p:nvSpPr>
          <p:spPr>
            <a:xfrm>
              <a:off x="2328150" y="4426013"/>
              <a:ext cx="6625" cy="4425"/>
            </a:xfrm>
            <a:custGeom>
              <a:avLst/>
              <a:gdLst/>
              <a:ahLst/>
              <a:cxnLst/>
              <a:rect l="l" t="t" r="r" b="b"/>
              <a:pathLst>
                <a:path w="265" h="177" extrusionOk="0">
                  <a:moveTo>
                    <a:pt x="15" y="1"/>
                  </a:moveTo>
                  <a:cubicBezTo>
                    <a:pt x="15" y="15"/>
                    <a:pt x="15" y="43"/>
                    <a:pt x="1" y="71"/>
                  </a:cubicBezTo>
                  <a:cubicBezTo>
                    <a:pt x="15" y="89"/>
                    <a:pt x="32" y="89"/>
                    <a:pt x="32" y="89"/>
                  </a:cubicBezTo>
                  <a:cubicBezTo>
                    <a:pt x="89" y="103"/>
                    <a:pt x="163" y="145"/>
                    <a:pt x="222" y="159"/>
                  </a:cubicBezTo>
                  <a:lnTo>
                    <a:pt x="236" y="177"/>
                  </a:lnTo>
                  <a:cubicBezTo>
                    <a:pt x="251" y="177"/>
                    <a:pt x="251" y="159"/>
                    <a:pt x="265" y="159"/>
                  </a:cubicBezTo>
                  <a:cubicBezTo>
                    <a:pt x="265" y="145"/>
                    <a:pt x="265" y="117"/>
                    <a:pt x="251" y="117"/>
                  </a:cubicBezTo>
                  <a:cubicBezTo>
                    <a:pt x="191" y="71"/>
                    <a:pt x="134" y="43"/>
                    <a:pt x="61" y="15"/>
                  </a:cubicBezTo>
                  <a:cubicBezTo>
                    <a:pt x="46" y="1"/>
                    <a:pt x="32" y="1"/>
                    <a:pt x="15" y="1"/>
                  </a:cubicBezTo>
                  <a:close/>
                </a:path>
              </a:pathLst>
            </a:custGeom>
            <a:solidFill>
              <a:srgbClr val="AD4D2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2" name="Google Shape;482;p46"/>
            <p:cNvSpPr/>
            <p:nvPr/>
          </p:nvSpPr>
          <p:spPr>
            <a:xfrm>
              <a:off x="2320500" y="4424163"/>
              <a:ext cx="8025" cy="3625"/>
            </a:xfrm>
            <a:custGeom>
              <a:avLst/>
              <a:gdLst/>
              <a:ahLst/>
              <a:cxnLst/>
              <a:rect l="l" t="t" r="r" b="b"/>
              <a:pathLst>
                <a:path w="321" h="145" extrusionOk="0">
                  <a:moveTo>
                    <a:pt x="1" y="1"/>
                  </a:moveTo>
                  <a:cubicBezTo>
                    <a:pt x="15" y="29"/>
                    <a:pt x="43" y="57"/>
                    <a:pt x="57" y="103"/>
                  </a:cubicBezTo>
                  <a:lnTo>
                    <a:pt x="145" y="103"/>
                  </a:lnTo>
                  <a:cubicBezTo>
                    <a:pt x="205" y="117"/>
                    <a:pt x="265" y="131"/>
                    <a:pt x="307" y="145"/>
                  </a:cubicBezTo>
                  <a:cubicBezTo>
                    <a:pt x="321" y="117"/>
                    <a:pt x="321" y="89"/>
                    <a:pt x="321" y="75"/>
                  </a:cubicBezTo>
                  <a:cubicBezTo>
                    <a:pt x="265" y="43"/>
                    <a:pt x="219" y="29"/>
                    <a:pt x="163" y="15"/>
                  </a:cubicBezTo>
                  <a:cubicBezTo>
                    <a:pt x="103" y="1"/>
                    <a:pt x="43" y="1"/>
                    <a:pt x="1" y="1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3" name="Google Shape;483;p46"/>
            <p:cNvSpPr/>
            <p:nvPr/>
          </p:nvSpPr>
          <p:spPr>
            <a:xfrm>
              <a:off x="2295525" y="4423813"/>
              <a:ext cx="26425" cy="13575"/>
            </a:xfrm>
            <a:custGeom>
              <a:avLst/>
              <a:gdLst/>
              <a:ahLst/>
              <a:cxnLst/>
              <a:rect l="l" t="t" r="r" b="b"/>
              <a:pathLst>
                <a:path w="1057" h="543" extrusionOk="0">
                  <a:moveTo>
                    <a:pt x="940" y="1"/>
                  </a:moveTo>
                  <a:cubicBezTo>
                    <a:pt x="866" y="15"/>
                    <a:pt x="792" y="15"/>
                    <a:pt x="722" y="29"/>
                  </a:cubicBezTo>
                  <a:cubicBezTo>
                    <a:pt x="574" y="57"/>
                    <a:pt x="440" y="117"/>
                    <a:pt x="324" y="191"/>
                  </a:cubicBezTo>
                  <a:cubicBezTo>
                    <a:pt x="194" y="279"/>
                    <a:pt x="89" y="381"/>
                    <a:pt x="18" y="497"/>
                  </a:cubicBezTo>
                  <a:cubicBezTo>
                    <a:pt x="1" y="511"/>
                    <a:pt x="1" y="528"/>
                    <a:pt x="18" y="542"/>
                  </a:cubicBezTo>
                  <a:lnTo>
                    <a:pt x="61" y="542"/>
                  </a:lnTo>
                  <a:cubicBezTo>
                    <a:pt x="163" y="440"/>
                    <a:pt x="265" y="367"/>
                    <a:pt x="384" y="293"/>
                  </a:cubicBezTo>
                  <a:cubicBezTo>
                    <a:pt x="486" y="219"/>
                    <a:pt x="616" y="159"/>
                    <a:pt x="750" y="131"/>
                  </a:cubicBezTo>
                  <a:cubicBezTo>
                    <a:pt x="824" y="117"/>
                    <a:pt x="898" y="103"/>
                    <a:pt x="968" y="103"/>
                  </a:cubicBezTo>
                  <a:cubicBezTo>
                    <a:pt x="1000" y="103"/>
                    <a:pt x="1028" y="103"/>
                    <a:pt x="1056" y="117"/>
                  </a:cubicBezTo>
                  <a:cubicBezTo>
                    <a:pt x="1042" y="71"/>
                    <a:pt x="1014" y="43"/>
                    <a:pt x="1000" y="15"/>
                  </a:cubicBezTo>
                  <a:cubicBezTo>
                    <a:pt x="968" y="15"/>
                    <a:pt x="954" y="1"/>
                    <a:pt x="940" y="1"/>
                  </a:cubicBezTo>
                  <a:close/>
                </a:path>
              </a:pathLst>
            </a:custGeom>
            <a:solidFill>
              <a:srgbClr val="B4554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4" name="Google Shape;484;p46"/>
            <p:cNvSpPr/>
            <p:nvPr/>
          </p:nvSpPr>
          <p:spPr>
            <a:xfrm>
              <a:off x="2462250" y="4348163"/>
              <a:ext cx="67475" cy="59375"/>
            </a:xfrm>
            <a:custGeom>
              <a:avLst/>
              <a:gdLst/>
              <a:ahLst/>
              <a:cxnLst/>
              <a:rect l="l" t="t" r="r" b="b"/>
              <a:pathLst>
                <a:path w="2699" h="2375" extrusionOk="0">
                  <a:moveTo>
                    <a:pt x="1346" y="0"/>
                  </a:moveTo>
                  <a:cubicBezTo>
                    <a:pt x="1170" y="0"/>
                    <a:pt x="991" y="40"/>
                    <a:pt x="824" y="125"/>
                  </a:cubicBezTo>
                  <a:cubicBezTo>
                    <a:pt x="251" y="417"/>
                    <a:pt x="1" y="1120"/>
                    <a:pt x="296" y="1708"/>
                  </a:cubicBezTo>
                  <a:cubicBezTo>
                    <a:pt x="504" y="2132"/>
                    <a:pt x="919" y="2374"/>
                    <a:pt x="1352" y="2374"/>
                  </a:cubicBezTo>
                  <a:cubicBezTo>
                    <a:pt x="1529" y="2374"/>
                    <a:pt x="1709" y="2334"/>
                    <a:pt x="1879" y="2249"/>
                  </a:cubicBezTo>
                  <a:cubicBezTo>
                    <a:pt x="2463" y="1971"/>
                    <a:pt x="2699" y="1250"/>
                    <a:pt x="2421" y="666"/>
                  </a:cubicBezTo>
                  <a:cubicBezTo>
                    <a:pt x="2210" y="247"/>
                    <a:pt x="1785" y="0"/>
                    <a:pt x="1346" y="0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5" name="Google Shape;485;p46"/>
            <p:cNvSpPr/>
            <p:nvPr/>
          </p:nvSpPr>
          <p:spPr>
            <a:xfrm>
              <a:off x="2476250" y="4367013"/>
              <a:ext cx="47600" cy="40300"/>
            </a:xfrm>
            <a:custGeom>
              <a:avLst/>
              <a:gdLst/>
              <a:ahLst/>
              <a:cxnLst/>
              <a:rect l="l" t="t" r="r" b="b"/>
              <a:pathLst>
                <a:path w="1904" h="1612" extrusionOk="0">
                  <a:moveTo>
                    <a:pt x="1010" y="0"/>
                  </a:moveTo>
                  <a:cubicBezTo>
                    <a:pt x="862" y="0"/>
                    <a:pt x="704" y="43"/>
                    <a:pt x="542" y="116"/>
                  </a:cubicBezTo>
                  <a:cubicBezTo>
                    <a:pt x="528" y="116"/>
                    <a:pt x="510" y="131"/>
                    <a:pt x="496" y="145"/>
                  </a:cubicBezTo>
                  <a:cubicBezTo>
                    <a:pt x="556" y="116"/>
                    <a:pt x="598" y="88"/>
                    <a:pt x="658" y="74"/>
                  </a:cubicBezTo>
                  <a:cubicBezTo>
                    <a:pt x="806" y="43"/>
                    <a:pt x="950" y="14"/>
                    <a:pt x="1098" y="14"/>
                  </a:cubicBezTo>
                  <a:lnTo>
                    <a:pt x="1172" y="14"/>
                  </a:lnTo>
                  <a:cubicBezTo>
                    <a:pt x="1112" y="14"/>
                    <a:pt x="1070" y="0"/>
                    <a:pt x="1010" y="0"/>
                  </a:cubicBezTo>
                  <a:close/>
                  <a:moveTo>
                    <a:pt x="1112" y="131"/>
                  </a:moveTo>
                  <a:cubicBezTo>
                    <a:pt x="968" y="131"/>
                    <a:pt x="834" y="145"/>
                    <a:pt x="686" y="190"/>
                  </a:cubicBezTo>
                  <a:cubicBezTo>
                    <a:pt x="528" y="233"/>
                    <a:pt x="366" y="306"/>
                    <a:pt x="232" y="426"/>
                  </a:cubicBezTo>
                  <a:cubicBezTo>
                    <a:pt x="176" y="468"/>
                    <a:pt x="130" y="528"/>
                    <a:pt x="71" y="584"/>
                  </a:cubicBezTo>
                  <a:cubicBezTo>
                    <a:pt x="42" y="644"/>
                    <a:pt x="28" y="718"/>
                    <a:pt x="14" y="778"/>
                  </a:cubicBezTo>
                  <a:cubicBezTo>
                    <a:pt x="28" y="778"/>
                    <a:pt x="42" y="760"/>
                    <a:pt x="57" y="760"/>
                  </a:cubicBezTo>
                  <a:cubicBezTo>
                    <a:pt x="116" y="718"/>
                    <a:pt x="190" y="690"/>
                    <a:pt x="264" y="672"/>
                  </a:cubicBezTo>
                  <a:cubicBezTo>
                    <a:pt x="366" y="630"/>
                    <a:pt x="482" y="616"/>
                    <a:pt x="598" y="616"/>
                  </a:cubicBezTo>
                  <a:lnTo>
                    <a:pt x="686" y="616"/>
                  </a:lnTo>
                  <a:cubicBezTo>
                    <a:pt x="834" y="630"/>
                    <a:pt x="982" y="672"/>
                    <a:pt x="1112" y="746"/>
                  </a:cubicBezTo>
                  <a:cubicBezTo>
                    <a:pt x="1112" y="746"/>
                    <a:pt x="1126" y="760"/>
                    <a:pt x="1126" y="778"/>
                  </a:cubicBezTo>
                  <a:cubicBezTo>
                    <a:pt x="1112" y="792"/>
                    <a:pt x="1112" y="792"/>
                    <a:pt x="1098" y="792"/>
                  </a:cubicBezTo>
                  <a:lnTo>
                    <a:pt x="1084" y="792"/>
                  </a:lnTo>
                  <a:cubicBezTo>
                    <a:pt x="950" y="760"/>
                    <a:pt x="820" y="746"/>
                    <a:pt x="686" y="732"/>
                  </a:cubicBezTo>
                  <a:lnTo>
                    <a:pt x="598" y="732"/>
                  </a:lnTo>
                  <a:cubicBezTo>
                    <a:pt x="496" y="732"/>
                    <a:pt x="394" y="746"/>
                    <a:pt x="292" y="778"/>
                  </a:cubicBezTo>
                  <a:cubicBezTo>
                    <a:pt x="190" y="806"/>
                    <a:pt x="88" y="848"/>
                    <a:pt x="0" y="908"/>
                  </a:cubicBezTo>
                  <a:cubicBezTo>
                    <a:pt x="0" y="1010"/>
                    <a:pt x="14" y="1112"/>
                    <a:pt x="71" y="1217"/>
                  </a:cubicBezTo>
                  <a:cubicBezTo>
                    <a:pt x="190" y="1481"/>
                    <a:pt x="468" y="1611"/>
                    <a:pt x="774" y="1611"/>
                  </a:cubicBezTo>
                  <a:cubicBezTo>
                    <a:pt x="922" y="1611"/>
                    <a:pt x="1084" y="1583"/>
                    <a:pt x="1231" y="1509"/>
                  </a:cubicBezTo>
                  <a:cubicBezTo>
                    <a:pt x="1685" y="1274"/>
                    <a:pt x="1903" y="792"/>
                    <a:pt x="1713" y="394"/>
                  </a:cubicBezTo>
                  <a:cubicBezTo>
                    <a:pt x="1671" y="306"/>
                    <a:pt x="1611" y="233"/>
                    <a:pt x="1537" y="176"/>
                  </a:cubicBezTo>
                  <a:cubicBezTo>
                    <a:pt x="1435" y="162"/>
                    <a:pt x="1319" y="131"/>
                    <a:pt x="1214" y="131"/>
                  </a:cubicBezTo>
                  <a:close/>
                </a:path>
              </a:pathLst>
            </a:custGeom>
            <a:solidFill>
              <a:srgbClr val="DC8C8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6" name="Google Shape;486;p46"/>
            <p:cNvSpPr/>
            <p:nvPr/>
          </p:nvSpPr>
          <p:spPr>
            <a:xfrm>
              <a:off x="2471400" y="4367363"/>
              <a:ext cx="49550" cy="20525"/>
            </a:xfrm>
            <a:custGeom>
              <a:avLst/>
              <a:gdLst/>
              <a:ahLst/>
              <a:cxnLst/>
              <a:rect l="l" t="t" r="r" b="b"/>
              <a:pathLst>
                <a:path w="1982" h="821" extrusionOk="0">
                  <a:moveTo>
                    <a:pt x="690" y="131"/>
                  </a:moveTo>
                  <a:lnTo>
                    <a:pt x="690" y="131"/>
                  </a:lnTo>
                  <a:cubicBezTo>
                    <a:pt x="679" y="137"/>
                    <a:pt x="668" y="143"/>
                    <a:pt x="657" y="150"/>
                  </a:cubicBezTo>
                  <a:lnTo>
                    <a:pt x="657" y="150"/>
                  </a:lnTo>
                  <a:cubicBezTo>
                    <a:pt x="668" y="144"/>
                    <a:pt x="679" y="137"/>
                    <a:pt x="690" y="131"/>
                  </a:cubicBezTo>
                  <a:close/>
                  <a:moveTo>
                    <a:pt x="1366" y="0"/>
                  </a:moveTo>
                  <a:cubicBezTo>
                    <a:pt x="1496" y="29"/>
                    <a:pt x="1629" y="74"/>
                    <a:pt x="1731" y="162"/>
                  </a:cubicBezTo>
                  <a:cubicBezTo>
                    <a:pt x="1791" y="176"/>
                    <a:pt x="1865" y="190"/>
                    <a:pt x="1921" y="219"/>
                  </a:cubicBezTo>
                  <a:lnTo>
                    <a:pt x="1935" y="219"/>
                  </a:lnTo>
                  <a:cubicBezTo>
                    <a:pt x="1953" y="219"/>
                    <a:pt x="1967" y="204"/>
                    <a:pt x="1967" y="190"/>
                  </a:cubicBezTo>
                  <a:cubicBezTo>
                    <a:pt x="1981" y="176"/>
                    <a:pt x="1967" y="148"/>
                    <a:pt x="1953" y="148"/>
                  </a:cubicBezTo>
                  <a:cubicBezTo>
                    <a:pt x="1865" y="102"/>
                    <a:pt x="1777" y="74"/>
                    <a:pt x="1689" y="60"/>
                  </a:cubicBezTo>
                  <a:cubicBezTo>
                    <a:pt x="1601" y="29"/>
                    <a:pt x="1496" y="15"/>
                    <a:pt x="1408" y="0"/>
                  </a:cubicBezTo>
                  <a:close/>
                  <a:moveTo>
                    <a:pt x="657" y="150"/>
                  </a:moveTo>
                  <a:lnTo>
                    <a:pt x="657" y="150"/>
                  </a:lnTo>
                  <a:cubicBezTo>
                    <a:pt x="640" y="159"/>
                    <a:pt x="622" y="168"/>
                    <a:pt x="602" y="176"/>
                  </a:cubicBezTo>
                  <a:lnTo>
                    <a:pt x="472" y="250"/>
                  </a:lnTo>
                  <a:cubicBezTo>
                    <a:pt x="440" y="278"/>
                    <a:pt x="398" y="306"/>
                    <a:pt x="370" y="338"/>
                  </a:cubicBezTo>
                  <a:cubicBezTo>
                    <a:pt x="296" y="394"/>
                    <a:pt x="236" y="468"/>
                    <a:pt x="177" y="542"/>
                  </a:cubicBezTo>
                  <a:cubicBezTo>
                    <a:pt x="149" y="570"/>
                    <a:pt x="120" y="616"/>
                    <a:pt x="89" y="644"/>
                  </a:cubicBezTo>
                  <a:lnTo>
                    <a:pt x="18" y="764"/>
                  </a:lnTo>
                  <a:cubicBezTo>
                    <a:pt x="1" y="778"/>
                    <a:pt x="18" y="806"/>
                    <a:pt x="32" y="820"/>
                  </a:cubicBezTo>
                  <a:lnTo>
                    <a:pt x="47" y="820"/>
                  </a:lnTo>
                  <a:cubicBezTo>
                    <a:pt x="61" y="820"/>
                    <a:pt x="75" y="820"/>
                    <a:pt x="75" y="806"/>
                  </a:cubicBezTo>
                  <a:lnTo>
                    <a:pt x="89" y="806"/>
                  </a:lnTo>
                  <a:lnTo>
                    <a:pt x="163" y="704"/>
                  </a:lnTo>
                  <a:cubicBezTo>
                    <a:pt x="194" y="658"/>
                    <a:pt x="208" y="630"/>
                    <a:pt x="236" y="602"/>
                  </a:cubicBezTo>
                  <a:cubicBezTo>
                    <a:pt x="251" y="588"/>
                    <a:pt x="265" y="570"/>
                    <a:pt x="265" y="570"/>
                  </a:cubicBezTo>
                  <a:cubicBezTo>
                    <a:pt x="347" y="405"/>
                    <a:pt x="483" y="255"/>
                    <a:pt x="657" y="150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7" name="Google Shape;487;p46"/>
            <p:cNvSpPr/>
            <p:nvPr/>
          </p:nvSpPr>
          <p:spPr>
            <a:xfrm>
              <a:off x="2478000" y="4367363"/>
              <a:ext cx="36700" cy="14275"/>
            </a:xfrm>
            <a:custGeom>
              <a:avLst/>
              <a:gdLst/>
              <a:ahLst/>
              <a:cxnLst/>
              <a:rect l="l" t="t" r="r" b="b"/>
              <a:pathLst>
                <a:path w="1468" h="571" extrusionOk="0">
                  <a:moveTo>
                    <a:pt x="1028" y="0"/>
                  </a:moveTo>
                  <a:cubicBezTo>
                    <a:pt x="880" y="0"/>
                    <a:pt x="736" y="29"/>
                    <a:pt x="588" y="60"/>
                  </a:cubicBezTo>
                  <a:cubicBezTo>
                    <a:pt x="528" y="74"/>
                    <a:pt x="486" y="102"/>
                    <a:pt x="426" y="131"/>
                  </a:cubicBezTo>
                  <a:cubicBezTo>
                    <a:pt x="236" y="236"/>
                    <a:pt x="89" y="394"/>
                    <a:pt x="1" y="570"/>
                  </a:cubicBezTo>
                  <a:cubicBezTo>
                    <a:pt x="60" y="514"/>
                    <a:pt x="106" y="454"/>
                    <a:pt x="162" y="412"/>
                  </a:cubicBezTo>
                  <a:cubicBezTo>
                    <a:pt x="296" y="292"/>
                    <a:pt x="458" y="219"/>
                    <a:pt x="616" y="176"/>
                  </a:cubicBezTo>
                  <a:cubicBezTo>
                    <a:pt x="764" y="131"/>
                    <a:pt x="898" y="117"/>
                    <a:pt x="1042" y="117"/>
                  </a:cubicBezTo>
                  <a:lnTo>
                    <a:pt x="1144" y="117"/>
                  </a:lnTo>
                  <a:cubicBezTo>
                    <a:pt x="1249" y="117"/>
                    <a:pt x="1365" y="148"/>
                    <a:pt x="1467" y="162"/>
                  </a:cubicBezTo>
                  <a:cubicBezTo>
                    <a:pt x="1365" y="74"/>
                    <a:pt x="1232" y="29"/>
                    <a:pt x="1102" y="0"/>
                  </a:cubicBezTo>
                  <a:close/>
                </a:path>
              </a:pathLst>
            </a:custGeom>
            <a:solidFill>
              <a:srgbClr val="BA5E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8" name="Google Shape;488;p46"/>
            <p:cNvSpPr/>
            <p:nvPr/>
          </p:nvSpPr>
          <p:spPr>
            <a:xfrm>
              <a:off x="2466300" y="4391888"/>
              <a:ext cx="5125" cy="6975"/>
            </a:xfrm>
            <a:custGeom>
              <a:avLst/>
              <a:gdLst/>
              <a:ahLst/>
              <a:cxnLst/>
              <a:rect l="l" t="t" r="r" b="b"/>
              <a:pathLst>
                <a:path w="205" h="279" extrusionOk="0">
                  <a:moveTo>
                    <a:pt x="163" y="1"/>
                  </a:moveTo>
                  <a:lnTo>
                    <a:pt x="117" y="47"/>
                  </a:lnTo>
                  <a:cubicBezTo>
                    <a:pt x="75" y="103"/>
                    <a:pt x="47" y="163"/>
                    <a:pt x="1" y="237"/>
                  </a:cubicBezTo>
                  <a:cubicBezTo>
                    <a:pt x="1" y="237"/>
                    <a:pt x="1" y="265"/>
                    <a:pt x="15" y="265"/>
                  </a:cubicBezTo>
                  <a:cubicBezTo>
                    <a:pt x="15" y="279"/>
                    <a:pt x="29" y="279"/>
                    <a:pt x="29" y="279"/>
                  </a:cubicBezTo>
                  <a:cubicBezTo>
                    <a:pt x="47" y="279"/>
                    <a:pt x="47" y="265"/>
                    <a:pt x="61" y="265"/>
                  </a:cubicBezTo>
                  <a:cubicBezTo>
                    <a:pt x="103" y="205"/>
                    <a:pt x="134" y="149"/>
                    <a:pt x="177" y="103"/>
                  </a:cubicBezTo>
                  <a:lnTo>
                    <a:pt x="205" y="75"/>
                  </a:lnTo>
                  <a:cubicBezTo>
                    <a:pt x="191" y="61"/>
                    <a:pt x="177" y="29"/>
                    <a:pt x="163" y="1"/>
                  </a:cubicBezTo>
                  <a:close/>
                </a:path>
              </a:pathLst>
            </a:custGeom>
            <a:solidFill>
              <a:srgbClr val="AD4D2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9" name="Google Shape;489;p46"/>
            <p:cNvSpPr/>
            <p:nvPr/>
          </p:nvSpPr>
          <p:spPr>
            <a:xfrm>
              <a:off x="2470350" y="4386438"/>
              <a:ext cx="6275" cy="7325"/>
            </a:xfrm>
            <a:custGeom>
              <a:avLst/>
              <a:gdLst/>
              <a:ahLst/>
              <a:cxnLst/>
              <a:rect l="l" t="t" r="r" b="b"/>
              <a:pathLst>
                <a:path w="251" h="293" extrusionOk="0">
                  <a:moveTo>
                    <a:pt x="250" y="1"/>
                  </a:moveTo>
                  <a:lnTo>
                    <a:pt x="250" y="1"/>
                  </a:lnTo>
                  <a:cubicBezTo>
                    <a:pt x="191" y="43"/>
                    <a:pt x="148" y="71"/>
                    <a:pt x="117" y="103"/>
                  </a:cubicBezTo>
                  <a:cubicBezTo>
                    <a:pt x="74" y="145"/>
                    <a:pt x="29" y="191"/>
                    <a:pt x="1" y="219"/>
                  </a:cubicBezTo>
                  <a:cubicBezTo>
                    <a:pt x="15" y="247"/>
                    <a:pt x="29" y="279"/>
                    <a:pt x="43" y="293"/>
                  </a:cubicBezTo>
                  <a:cubicBezTo>
                    <a:pt x="89" y="265"/>
                    <a:pt x="117" y="219"/>
                    <a:pt x="176" y="177"/>
                  </a:cubicBezTo>
                  <a:cubicBezTo>
                    <a:pt x="191" y="159"/>
                    <a:pt x="205" y="145"/>
                    <a:pt x="236" y="131"/>
                  </a:cubicBezTo>
                  <a:cubicBezTo>
                    <a:pt x="236" y="89"/>
                    <a:pt x="236" y="43"/>
                    <a:pt x="250" y="1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0" name="Google Shape;490;p46"/>
            <p:cNvSpPr/>
            <p:nvPr/>
          </p:nvSpPr>
          <p:spPr>
            <a:xfrm>
              <a:off x="2476250" y="4382388"/>
              <a:ext cx="28150" cy="7325"/>
            </a:xfrm>
            <a:custGeom>
              <a:avLst/>
              <a:gdLst/>
              <a:ahLst/>
              <a:cxnLst/>
              <a:rect l="l" t="t" r="r" b="b"/>
              <a:pathLst>
                <a:path w="1126" h="293" extrusionOk="0">
                  <a:moveTo>
                    <a:pt x="598" y="1"/>
                  </a:moveTo>
                  <a:cubicBezTo>
                    <a:pt x="482" y="1"/>
                    <a:pt x="366" y="15"/>
                    <a:pt x="264" y="57"/>
                  </a:cubicBezTo>
                  <a:cubicBezTo>
                    <a:pt x="190" y="75"/>
                    <a:pt x="116" y="103"/>
                    <a:pt x="57" y="145"/>
                  </a:cubicBezTo>
                  <a:cubicBezTo>
                    <a:pt x="42" y="145"/>
                    <a:pt x="28" y="163"/>
                    <a:pt x="14" y="163"/>
                  </a:cubicBezTo>
                  <a:cubicBezTo>
                    <a:pt x="0" y="205"/>
                    <a:pt x="0" y="251"/>
                    <a:pt x="0" y="293"/>
                  </a:cubicBezTo>
                  <a:cubicBezTo>
                    <a:pt x="88" y="233"/>
                    <a:pt x="190" y="191"/>
                    <a:pt x="292" y="163"/>
                  </a:cubicBezTo>
                  <a:cubicBezTo>
                    <a:pt x="394" y="131"/>
                    <a:pt x="496" y="117"/>
                    <a:pt x="598" y="117"/>
                  </a:cubicBezTo>
                  <a:lnTo>
                    <a:pt x="686" y="117"/>
                  </a:lnTo>
                  <a:cubicBezTo>
                    <a:pt x="820" y="131"/>
                    <a:pt x="950" y="145"/>
                    <a:pt x="1084" y="177"/>
                  </a:cubicBezTo>
                  <a:lnTo>
                    <a:pt x="1098" y="177"/>
                  </a:lnTo>
                  <a:cubicBezTo>
                    <a:pt x="1112" y="177"/>
                    <a:pt x="1112" y="177"/>
                    <a:pt x="1126" y="163"/>
                  </a:cubicBezTo>
                  <a:cubicBezTo>
                    <a:pt x="1126" y="145"/>
                    <a:pt x="1112" y="131"/>
                    <a:pt x="1112" y="131"/>
                  </a:cubicBezTo>
                  <a:cubicBezTo>
                    <a:pt x="982" y="57"/>
                    <a:pt x="834" y="15"/>
                    <a:pt x="686" y="1"/>
                  </a:cubicBezTo>
                  <a:close/>
                </a:path>
              </a:pathLst>
            </a:custGeom>
            <a:solidFill>
              <a:srgbClr val="BA5E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1" name="Google Shape;491;p46"/>
            <p:cNvSpPr/>
            <p:nvPr/>
          </p:nvSpPr>
          <p:spPr>
            <a:xfrm>
              <a:off x="2294475" y="4271588"/>
              <a:ext cx="200425" cy="197525"/>
            </a:xfrm>
            <a:custGeom>
              <a:avLst/>
              <a:gdLst/>
              <a:ahLst/>
              <a:cxnLst/>
              <a:rect l="l" t="t" r="r" b="b"/>
              <a:pathLst>
                <a:path w="8017" h="7901" extrusionOk="0">
                  <a:moveTo>
                    <a:pt x="4004" y="1"/>
                  </a:moveTo>
                  <a:cubicBezTo>
                    <a:pt x="3872" y="1"/>
                    <a:pt x="3740" y="8"/>
                    <a:pt x="3606" y="22"/>
                  </a:cubicBezTo>
                  <a:cubicBezTo>
                    <a:pt x="1510" y="240"/>
                    <a:pt x="1" y="2147"/>
                    <a:pt x="219" y="4271"/>
                  </a:cubicBezTo>
                  <a:cubicBezTo>
                    <a:pt x="426" y="6258"/>
                    <a:pt x="1812" y="7901"/>
                    <a:pt x="4005" y="7901"/>
                  </a:cubicBezTo>
                  <a:cubicBezTo>
                    <a:pt x="4156" y="7901"/>
                    <a:pt x="4312" y="7893"/>
                    <a:pt x="4471" y="7877"/>
                  </a:cubicBezTo>
                  <a:cubicBezTo>
                    <a:pt x="7078" y="7627"/>
                    <a:pt x="8017" y="5618"/>
                    <a:pt x="7799" y="3480"/>
                  </a:cubicBezTo>
                  <a:cubicBezTo>
                    <a:pt x="7578" y="1491"/>
                    <a:pt x="5933" y="1"/>
                    <a:pt x="4004" y="1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2" name="Google Shape;492;p46"/>
            <p:cNvSpPr/>
            <p:nvPr/>
          </p:nvSpPr>
          <p:spPr>
            <a:xfrm>
              <a:off x="2332200" y="4313463"/>
              <a:ext cx="135275" cy="41075"/>
            </a:xfrm>
            <a:custGeom>
              <a:avLst/>
              <a:gdLst/>
              <a:ahLst/>
              <a:cxnLst/>
              <a:rect l="l" t="t" r="r" b="b"/>
              <a:pathLst>
                <a:path w="5411" h="1643" extrusionOk="0">
                  <a:moveTo>
                    <a:pt x="29" y="0"/>
                  </a:moveTo>
                  <a:lnTo>
                    <a:pt x="1" y="18"/>
                  </a:lnTo>
                  <a:cubicBezTo>
                    <a:pt x="264" y="602"/>
                    <a:pt x="820" y="1073"/>
                    <a:pt x="1629" y="1393"/>
                  </a:cubicBezTo>
                  <a:cubicBezTo>
                    <a:pt x="1713" y="1428"/>
                    <a:pt x="1801" y="1447"/>
                    <a:pt x="1885" y="1447"/>
                  </a:cubicBezTo>
                  <a:cubicBezTo>
                    <a:pt x="1976" y="1447"/>
                    <a:pt x="2064" y="1425"/>
                    <a:pt x="2139" y="1379"/>
                  </a:cubicBezTo>
                  <a:cubicBezTo>
                    <a:pt x="2287" y="1305"/>
                    <a:pt x="2375" y="1115"/>
                    <a:pt x="2375" y="911"/>
                  </a:cubicBezTo>
                  <a:cubicBezTo>
                    <a:pt x="2375" y="880"/>
                    <a:pt x="2375" y="840"/>
                    <a:pt x="2362" y="812"/>
                  </a:cubicBezTo>
                  <a:lnTo>
                    <a:pt x="2362" y="812"/>
                  </a:lnTo>
                  <a:cubicBezTo>
                    <a:pt x="2404" y="899"/>
                    <a:pt x="2449" y="986"/>
                    <a:pt x="2509" y="1073"/>
                  </a:cubicBezTo>
                  <a:cubicBezTo>
                    <a:pt x="2639" y="1305"/>
                    <a:pt x="2829" y="1467"/>
                    <a:pt x="3036" y="1569"/>
                  </a:cubicBezTo>
                  <a:cubicBezTo>
                    <a:pt x="3138" y="1615"/>
                    <a:pt x="3268" y="1643"/>
                    <a:pt x="3388" y="1643"/>
                  </a:cubicBezTo>
                  <a:cubicBezTo>
                    <a:pt x="3518" y="1643"/>
                    <a:pt x="3634" y="1615"/>
                    <a:pt x="3740" y="1555"/>
                  </a:cubicBezTo>
                  <a:cubicBezTo>
                    <a:pt x="3930" y="1439"/>
                    <a:pt x="4032" y="1231"/>
                    <a:pt x="4032" y="1041"/>
                  </a:cubicBezTo>
                  <a:cubicBezTo>
                    <a:pt x="4162" y="1277"/>
                    <a:pt x="4383" y="1453"/>
                    <a:pt x="4633" y="1569"/>
                  </a:cubicBezTo>
                  <a:cubicBezTo>
                    <a:pt x="4703" y="1596"/>
                    <a:pt x="4820" y="1634"/>
                    <a:pt x="4947" y="1634"/>
                  </a:cubicBezTo>
                  <a:cubicBezTo>
                    <a:pt x="5032" y="1634"/>
                    <a:pt x="5121" y="1617"/>
                    <a:pt x="5203" y="1569"/>
                  </a:cubicBezTo>
                  <a:cubicBezTo>
                    <a:pt x="5291" y="1527"/>
                    <a:pt x="5365" y="1425"/>
                    <a:pt x="5393" y="1305"/>
                  </a:cubicBezTo>
                  <a:cubicBezTo>
                    <a:pt x="5411" y="1217"/>
                    <a:pt x="5393" y="1129"/>
                    <a:pt x="5351" y="1055"/>
                  </a:cubicBezTo>
                  <a:lnTo>
                    <a:pt x="5323" y="1087"/>
                  </a:lnTo>
                  <a:cubicBezTo>
                    <a:pt x="5365" y="1143"/>
                    <a:pt x="5379" y="1217"/>
                    <a:pt x="5365" y="1291"/>
                  </a:cubicBezTo>
                  <a:cubicBezTo>
                    <a:pt x="5337" y="1393"/>
                    <a:pt x="5263" y="1495"/>
                    <a:pt x="5175" y="1541"/>
                  </a:cubicBezTo>
                  <a:cubicBezTo>
                    <a:pt x="5104" y="1579"/>
                    <a:pt x="5029" y="1592"/>
                    <a:pt x="4957" y="1592"/>
                  </a:cubicBezTo>
                  <a:cubicBezTo>
                    <a:pt x="4835" y="1592"/>
                    <a:pt x="4720" y="1553"/>
                    <a:pt x="4647" y="1527"/>
                  </a:cubicBezTo>
                  <a:cubicBezTo>
                    <a:pt x="4355" y="1407"/>
                    <a:pt x="4120" y="1189"/>
                    <a:pt x="4004" y="897"/>
                  </a:cubicBezTo>
                  <a:lnTo>
                    <a:pt x="3958" y="911"/>
                  </a:lnTo>
                  <a:cubicBezTo>
                    <a:pt x="4032" y="1129"/>
                    <a:pt x="3930" y="1393"/>
                    <a:pt x="3722" y="1513"/>
                  </a:cubicBezTo>
                  <a:cubicBezTo>
                    <a:pt x="3621" y="1574"/>
                    <a:pt x="3500" y="1607"/>
                    <a:pt x="3376" y="1607"/>
                  </a:cubicBezTo>
                  <a:cubicBezTo>
                    <a:pt x="3265" y="1607"/>
                    <a:pt x="3153" y="1581"/>
                    <a:pt x="3050" y="1527"/>
                  </a:cubicBezTo>
                  <a:cubicBezTo>
                    <a:pt x="2843" y="1439"/>
                    <a:pt x="2667" y="1277"/>
                    <a:pt x="2537" y="1041"/>
                  </a:cubicBezTo>
                  <a:cubicBezTo>
                    <a:pt x="2435" y="880"/>
                    <a:pt x="2361" y="704"/>
                    <a:pt x="2287" y="528"/>
                  </a:cubicBezTo>
                  <a:cubicBezTo>
                    <a:pt x="2273" y="472"/>
                    <a:pt x="2259" y="426"/>
                    <a:pt x="2245" y="384"/>
                  </a:cubicBezTo>
                  <a:lnTo>
                    <a:pt x="2199" y="398"/>
                  </a:lnTo>
                  <a:cubicBezTo>
                    <a:pt x="2227" y="440"/>
                    <a:pt x="2245" y="500"/>
                    <a:pt x="2259" y="545"/>
                  </a:cubicBezTo>
                  <a:cubicBezTo>
                    <a:pt x="2301" y="662"/>
                    <a:pt x="2333" y="778"/>
                    <a:pt x="2333" y="911"/>
                  </a:cubicBezTo>
                  <a:cubicBezTo>
                    <a:pt x="2333" y="1101"/>
                    <a:pt x="2245" y="1277"/>
                    <a:pt x="2111" y="1351"/>
                  </a:cubicBezTo>
                  <a:cubicBezTo>
                    <a:pt x="2040" y="1391"/>
                    <a:pt x="1955" y="1414"/>
                    <a:pt x="1866" y="1414"/>
                  </a:cubicBezTo>
                  <a:cubicBezTo>
                    <a:pt x="1793" y="1414"/>
                    <a:pt x="1717" y="1398"/>
                    <a:pt x="1643" y="1365"/>
                  </a:cubicBezTo>
                  <a:cubicBezTo>
                    <a:pt x="852" y="1041"/>
                    <a:pt x="293" y="574"/>
                    <a:pt x="29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3" name="Google Shape;493;p46"/>
            <p:cNvSpPr/>
            <p:nvPr/>
          </p:nvSpPr>
          <p:spPr>
            <a:xfrm>
              <a:off x="2338100" y="4378363"/>
              <a:ext cx="42150" cy="42850"/>
            </a:xfrm>
            <a:custGeom>
              <a:avLst/>
              <a:gdLst/>
              <a:ahLst/>
              <a:cxnLst/>
              <a:rect l="l" t="t" r="r" b="b"/>
              <a:pathLst>
                <a:path w="1686" h="1714" extrusionOk="0">
                  <a:moveTo>
                    <a:pt x="848" y="0"/>
                  </a:moveTo>
                  <a:cubicBezTo>
                    <a:pt x="380" y="0"/>
                    <a:pt x="0" y="380"/>
                    <a:pt x="0" y="865"/>
                  </a:cubicBezTo>
                  <a:cubicBezTo>
                    <a:pt x="0" y="1333"/>
                    <a:pt x="380" y="1713"/>
                    <a:pt x="848" y="1713"/>
                  </a:cubicBezTo>
                  <a:cubicBezTo>
                    <a:pt x="1319" y="1713"/>
                    <a:pt x="1685" y="1333"/>
                    <a:pt x="1685" y="865"/>
                  </a:cubicBezTo>
                  <a:cubicBezTo>
                    <a:pt x="1685" y="380"/>
                    <a:pt x="1319" y="0"/>
                    <a:pt x="84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4" name="Google Shape;494;p46"/>
            <p:cNvSpPr/>
            <p:nvPr/>
          </p:nvSpPr>
          <p:spPr>
            <a:xfrm>
              <a:off x="2337300" y="4377663"/>
              <a:ext cx="44000" cy="44325"/>
            </a:xfrm>
            <a:custGeom>
              <a:avLst/>
              <a:gdLst/>
              <a:ahLst/>
              <a:cxnLst/>
              <a:rect l="l" t="t" r="r" b="b"/>
              <a:pathLst>
                <a:path w="1760" h="1773" extrusionOk="0">
                  <a:moveTo>
                    <a:pt x="880" y="56"/>
                  </a:moveTo>
                  <a:cubicBezTo>
                    <a:pt x="1102" y="56"/>
                    <a:pt x="1306" y="158"/>
                    <a:pt x="1453" y="306"/>
                  </a:cubicBezTo>
                  <a:cubicBezTo>
                    <a:pt x="1601" y="454"/>
                    <a:pt x="1689" y="658"/>
                    <a:pt x="1689" y="893"/>
                  </a:cubicBezTo>
                  <a:cubicBezTo>
                    <a:pt x="1689" y="1112"/>
                    <a:pt x="1601" y="1319"/>
                    <a:pt x="1453" y="1477"/>
                  </a:cubicBezTo>
                  <a:cubicBezTo>
                    <a:pt x="1306" y="1625"/>
                    <a:pt x="1102" y="1713"/>
                    <a:pt x="880" y="1713"/>
                  </a:cubicBezTo>
                  <a:cubicBezTo>
                    <a:pt x="648" y="1713"/>
                    <a:pt x="440" y="1625"/>
                    <a:pt x="296" y="1477"/>
                  </a:cubicBezTo>
                  <a:cubicBezTo>
                    <a:pt x="148" y="1319"/>
                    <a:pt x="60" y="1112"/>
                    <a:pt x="60" y="893"/>
                  </a:cubicBezTo>
                  <a:cubicBezTo>
                    <a:pt x="60" y="658"/>
                    <a:pt x="148" y="454"/>
                    <a:pt x="296" y="306"/>
                  </a:cubicBezTo>
                  <a:cubicBezTo>
                    <a:pt x="440" y="158"/>
                    <a:pt x="648" y="56"/>
                    <a:pt x="880" y="56"/>
                  </a:cubicBezTo>
                  <a:close/>
                  <a:moveTo>
                    <a:pt x="880" y="0"/>
                  </a:moveTo>
                  <a:cubicBezTo>
                    <a:pt x="634" y="0"/>
                    <a:pt x="412" y="102"/>
                    <a:pt x="250" y="264"/>
                  </a:cubicBezTo>
                  <a:cubicBezTo>
                    <a:pt x="89" y="422"/>
                    <a:pt x="1" y="644"/>
                    <a:pt x="1" y="893"/>
                  </a:cubicBezTo>
                  <a:cubicBezTo>
                    <a:pt x="1" y="1126"/>
                    <a:pt x="89" y="1361"/>
                    <a:pt x="250" y="1509"/>
                  </a:cubicBezTo>
                  <a:cubicBezTo>
                    <a:pt x="412" y="1671"/>
                    <a:pt x="634" y="1773"/>
                    <a:pt x="880" y="1773"/>
                  </a:cubicBezTo>
                  <a:cubicBezTo>
                    <a:pt x="1116" y="1773"/>
                    <a:pt x="1337" y="1671"/>
                    <a:pt x="1496" y="1509"/>
                  </a:cubicBezTo>
                  <a:cubicBezTo>
                    <a:pt x="1657" y="1361"/>
                    <a:pt x="1759" y="1126"/>
                    <a:pt x="1759" y="893"/>
                  </a:cubicBezTo>
                  <a:cubicBezTo>
                    <a:pt x="1759" y="644"/>
                    <a:pt x="1657" y="422"/>
                    <a:pt x="1496" y="264"/>
                  </a:cubicBezTo>
                  <a:cubicBezTo>
                    <a:pt x="1337" y="102"/>
                    <a:pt x="1116" y="0"/>
                    <a:pt x="88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5" name="Google Shape;495;p46"/>
            <p:cNvSpPr/>
            <p:nvPr/>
          </p:nvSpPr>
          <p:spPr>
            <a:xfrm>
              <a:off x="2338800" y="4380213"/>
              <a:ext cx="42150" cy="42475"/>
            </a:xfrm>
            <a:custGeom>
              <a:avLst/>
              <a:gdLst/>
              <a:ahLst/>
              <a:cxnLst/>
              <a:rect l="l" t="t" r="r" b="b"/>
              <a:pathLst>
                <a:path w="1686" h="1699" extrusionOk="0">
                  <a:moveTo>
                    <a:pt x="838" y="0"/>
                  </a:moveTo>
                  <a:cubicBezTo>
                    <a:pt x="366" y="0"/>
                    <a:pt x="0" y="380"/>
                    <a:pt x="0" y="848"/>
                  </a:cubicBezTo>
                  <a:cubicBezTo>
                    <a:pt x="0" y="1319"/>
                    <a:pt x="366" y="1699"/>
                    <a:pt x="838" y="1699"/>
                  </a:cubicBezTo>
                  <a:cubicBezTo>
                    <a:pt x="1305" y="1699"/>
                    <a:pt x="1685" y="1319"/>
                    <a:pt x="1685" y="848"/>
                  </a:cubicBezTo>
                  <a:cubicBezTo>
                    <a:pt x="1685" y="380"/>
                    <a:pt x="1305" y="0"/>
                    <a:pt x="8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6" name="Google Shape;496;p46"/>
            <p:cNvSpPr/>
            <p:nvPr/>
          </p:nvSpPr>
          <p:spPr>
            <a:xfrm>
              <a:off x="2346100" y="4387863"/>
              <a:ext cx="27550" cy="27550"/>
            </a:xfrm>
            <a:custGeom>
              <a:avLst/>
              <a:gdLst/>
              <a:ahLst/>
              <a:cxnLst/>
              <a:rect l="l" t="t" r="r" b="b"/>
              <a:pathLst>
                <a:path w="1102" h="1102" extrusionOk="0">
                  <a:moveTo>
                    <a:pt x="546" y="0"/>
                  </a:moveTo>
                  <a:cubicBezTo>
                    <a:pt x="250" y="0"/>
                    <a:pt x="0" y="236"/>
                    <a:pt x="0" y="542"/>
                  </a:cubicBezTo>
                  <a:cubicBezTo>
                    <a:pt x="0" y="851"/>
                    <a:pt x="250" y="1101"/>
                    <a:pt x="546" y="1101"/>
                  </a:cubicBezTo>
                  <a:cubicBezTo>
                    <a:pt x="852" y="1101"/>
                    <a:pt x="1101" y="851"/>
                    <a:pt x="1101" y="542"/>
                  </a:cubicBezTo>
                  <a:cubicBezTo>
                    <a:pt x="1101" y="236"/>
                    <a:pt x="852" y="0"/>
                    <a:pt x="5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7" name="Google Shape;497;p46"/>
            <p:cNvSpPr/>
            <p:nvPr/>
          </p:nvSpPr>
          <p:spPr>
            <a:xfrm>
              <a:off x="2342850" y="4396988"/>
              <a:ext cx="9875" cy="6625"/>
            </a:xfrm>
            <a:custGeom>
              <a:avLst/>
              <a:gdLst/>
              <a:ahLst/>
              <a:cxnLst/>
              <a:rect l="l" t="t" r="r" b="b"/>
              <a:pathLst>
                <a:path w="395" h="265" extrusionOk="0">
                  <a:moveTo>
                    <a:pt x="190" y="1"/>
                  </a:moveTo>
                  <a:cubicBezTo>
                    <a:pt x="88" y="1"/>
                    <a:pt x="0" y="61"/>
                    <a:pt x="0" y="135"/>
                  </a:cubicBezTo>
                  <a:cubicBezTo>
                    <a:pt x="0" y="208"/>
                    <a:pt x="88" y="265"/>
                    <a:pt x="190" y="265"/>
                  </a:cubicBezTo>
                  <a:cubicBezTo>
                    <a:pt x="306" y="265"/>
                    <a:pt x="394" y="208"/>
                    <a:pt x="394" y="135"/>
                  </a:cubicBezTo>
                  <a:cubicBezTo>
                    <a:pt x="394" y="61"/>
                    <a:pt x="306" y="1"/>
                    <a:pt x="1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8" name="Google Shape;498;p46"/>
            <p:cNvSpPr/>
            <p:nvPr/>
          </p:nvSpPr>
          <p:spPr>
            <a:xfrm>
              <a:off x="2419425" y="4355913"/>
              <a:ext cx="48050" cy="43050"/>
            </a:xfrm>
            <a:custGeom>
              <a:avLst/>
              <a:gdLst/>
              <a:ahLst/>
              <a:cxnLst/>
              <a:rect l="l" t="t" r="r" b="b"/>
              <a:pathLst>
                <a:path w="1922" h="1722" extrusionOk="0">
                  <a:moveTo>
                    <a:pt x="950" y="1"/>
                  </a:moveTo>
                  <a:cubicBezTo>
                    <a:pt x="847" y="1"/>
                    <a:pt x="744" y="20"/>
                    <a:pt x="645" y="61"/>
                  </a:cubicBezTo>
                  <a:cubicBezTo>
                    <a:pt x="205" y="237"/>
                    <a:pt x="1" y="736"/>
                    <a:pt x="177" y="1176"/>
                  </a:cubicBezTo>
                  <a:cubicBezTo>
                    <a:pt x="312" y="1513"/>
                    <a:pt x="634" y="1722"/>
                    <a:pt x="970" y="1722"/>
                  </a:cubicBezTo>
                  <a:cubicBezTo>
                    <a:pt x="1072" y="1722"/>
                    <a:pt x="1175" y="1703"/>
                    <a:pt x="1274" y="1661"/>
                  </a:cubicBezTo>
                  <a:cubicBezTo>
                    <a:pt x="1714" y="1486"/>
                    <a:pt x="1922" y="986"/>
                    <a:pt x="1746" y="546"/>
                  </a:cubicBezTo>
                  <a:cubicBezTo>
                    <a:pt x="1611" y="209"/>
                    <a:pt x="1286" y="1"/>
                    <a:pt x="95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9" name="Google Shape;499;p46"/>
            <p:cNvSpPr/>
            <p:nvPr/>
          </p:nvSpPr>
          <p:spPr>
            <a:xfrm>
              <a:off x="2421275" y="4355238"/>
              <a:ext cx="44350" cy="44425"/>
            </a:xfrm>
            <a:custGeom>
              <a:avLst/>
              <a:gdLst/>
              <a:ahLst/>
              <a:cxnLst/>
              <a:rect l="l" t="t" r="r" b="b"/>
              <a:pathLst>
                <a:path w="1774" h="1777" extrusionOk="0">
                  <a:moveTo>
                    <a:pt x="880" y="60"/>
                  </a:moveTo>
                  <a:cubicBezTo>
                    <a:pt x="1200" y="60"/>
                    <a:pt x="1510" y="250"/>
                    <a:pt x="1640" y="573"/>
                  </a:cubicBezTo>
                  <a:cubicBezTo>
                    <a:pt x="1686" y="675"/>
                    <a:pt x="1700" y="791"/>
                    <a:pt x="1700" y="897"/>
                  </a:cubicBezTo>
                  <a:cubicBezTo>
                    <a:pt x="1700" y="1217"/>
                    <a:pt x="1510" y="1527"/>
                    <a:pt x="1200" y="1657"/>
                  </a:cubicBezTo>
                  <a:cubicBezTo>
                    <a:pt x="1098" y="1688"/>
                    <a:pt x="996" y="1717"/>
                    <a:pt x="894" y="1717"/>
                  </a:cubicBezTo>
                  <a:cubicBezTo>
                    <a:pt x="571" y="1717"/>
                    <a:pt x="265" y="1513"/>
                    <a:pt x="131" y="1189"/>
                  </a:cubicBezTo>
                  <a:cubicBezTo>
                    <a:pt x="89" y="1087"/>
                    <a:pt x="71" y="985"/>
                    <a:pt x="71" y="879"/>
                  </a:cubicBezTo>
                  <a:cubicBezTo>
                    <a:pt x="71" y="559"/>
                    <a:pt x="265" y="250"/>
                    <a:pt x="571" y="120"/>
                  </a:cubicBezTo>
                  <a:cubicBezTo>
                    <a:pt x="673" y="74"/>
                    <a:pt x="775" y="60"/>
                    <a:pt x="880" y="60"/>
                  </a:cubicBezTo>
                  <a:close/>
                  <a:moveTo>
                    <a:pt x="880" y="0"/>
                  </a:moveTo>
                  <a:cubicBezTo>
                    <a:pt x="775" y="0"/>
                    <a:pt x="659" y="18"/>
                    <a:pt x="557" y="60"/>
                  </a:cubicBezTo>
                  <a:cubicBezTo>
                    <a:pt x="219" y="208"/>
                    <a:pt x="1" y="528"/>
                    <a:pt x="1" y="879"/>
                  </a:cubicBezTo>
                  <a:cubicBezTo>
                    <a:pt x="1" y="999"/>
                    <a:pt x="29" y="1101"/>
                    <a:pt x="71" y="1217"/>
                  </a:cubicBezTo>
                  <a:cubicBezTo>
                    <a:pt x="205" y="1555"/>
                    <a:pt x="543" y="1776"/>
                    <a:pt x="894" y="1776"/>
                  </a:cubicBezTo>
                  <a:cubicBezTo>
                    <a:pt x="996" y="1776"/>
                    <a:pt x="1112" y="1745"/>
                    <a:pt x="1214" y="1717"/>
                  </a:cubicBezTo>
                  <a:cubicBezTo>
                    <a:pt x="1552" y="1569"/>
                    <a:pt x="1774" y="1249"/>
                    <a:pt x="1774" y="897"/>
                  </a:cubicBezTo>
                  <a:cubicBezTo>
                    <a:pt x="1774" y="777"/>
                    <a:pt x="1742" y="661"/>
                    <a:pt x="1700" y="559"/>
                  </a:cubicBezTo>
                  <a:cubicBezTo>
                    <a:pt x="1566" y="208"/>
                    <a:pt x="1232" y="0"/>
                    <a:pt x="88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0" name="Google Shape;500;p46"/>
            <p:cNvSpPr/>
            <p:nvPr/>
          </p:nvSpPr>
          <p:spPr>
            <a:xfrm>
              <a:off x="2419425" y="4357913"/>
              <a:ext cx="48050" cy="42525"/>
            </a:xfrm>
            <a:custGeom>
              <a:avLst/>
              <a:gdLst/>
              <a:ahLst/>
              <a:cxnLst/>
              <a:rect l="l" t="t" r="r" b="b"/>
              <a:pathLst>
                <a:path w="1922" h="1701" extrusionOk="0">
                  <a:moveTo>
                    <a:pt x="944" y="0"/>
                  </a:moveTo>
                  <a:cubicBezTo>
                    <a:pt x="843" y="0"/>
                    <a:pt x="742" y="18"/>
                    <a:pt x="645" y="55"/>
                  </a:cubicBezTo>
                  <a:cubicBezTo>
                    <a:pt x="205" y="231"/>
                    <a:pt x="1" y="730"/>
                    <a:pt x="177" y="1170"/>
                  </a:cubicBezTo>
                  <a:cubicBezTo>
                    <a:pt x="310" y="1503"/>
                    <a:pt x="627" y="1701"/>
                    <a:pt x="958" y="1701"/>
                  </a:cubicBezTo>
                  <a:cubicBezTo>
                    <a:pt x="1064" y="1701"/>
                    <a:pt x="1171" y="1680"/>
                    <a:pt x="1274" y="1638"/>
                  </a:cubicBezTo>
                  <a:cubicBezTo>
                    <a:pt x="1714" y="1462"/>
                    <a:pt x="1922" y="980"/>
                    <a:pt x="1746" y="540"/>
                  </a:cubicBezTo>
                  <a:cubicBezTo>
                    <a:pt x="1610" y="201"/>
                    <a:pt x="1282" y="0"/>
                    <a:pt x="9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1" name="Google Shape;501;p46"/>
            <p:cNvSpPr/>
            <p:nvPr/>
          </p:nvSpPr>
          <p:spPr>
            <a:xfrm>
              <a:off x="2427875" y="4365363"/>
              <a:ext cx="31150" cy="27625"/>
            </a:xfrm>
            <a:custGeom>
              <a:avLst/>
              <a:gdLst/>
              <a:ahLst/>
              <a:cxnLst/>
              <a:rect l="l" t="t" r="r" b="b"/>
              <a:pathLst>
                <a:path w="1246" h="1105" extrusionOk="0">
                  <a:moveTo>
                    <a:pt x="617" y="1"/>
                  </a:moveTo>
                  <a:cubicBezTo>
                    <a:pt x="552" y="1"/>
                    <a:pt x="486" y="12"/>
                    <a:pt x="423" y="35"/>
                  </a:cubicBezTo>
                  <a:cubicBezTo>
                    <a:pt x="131" y="154"/>
                    <a:pt x="1" y="474"/>
                    <a:pt x="117" y="756"/>
                  </a:cubicBezTo>
                  <a:cubicBezTo>
                    <a:pt x="204" y="976"/>
                    <a:pt x="410" y="1104"/>
                    <a:pt x="625" y="1104"/>
                  </a:cubicBezTo>
                  <a:cubicBezTo>
                    <a:pt x="695" y="1104"/>
                    <a:pt x="766" y="1090"/>
                    <a:pt x="834" y="1062"/>
                  </a:cubicBezTo>
                  <a:cubicBezTo>
                    <a:pt x="1112" y="960"/>
                    <a:pt x="1246" y="636"/>
                    <a:pt x="1126" y="344"/>
                  </a:cubicBezTo>
                  <a:cubicBezTo>
                    <a:pt x="1047" y="129"/>
                    <a:pt x="838" y="1"/>
                    <a:pt x="6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2" name="Google Shape;502;p46"/>
            <p:cNvSpPr/>
            <p:nvPr/>
          </p:nvSpPr>
          <p:spPr>
            <a:xfrm>
              <a:off x="2448725" y="4370038"/>
              <a:ext cx="10650" cy="7125"/>
            </a:xfrm>
            <a:custGeom>
              <a:avLst/>
              <a:gdLst/>
              <a:ahLst/>
              <a:cxnLst/>
              <a:rect l="l" t="t" r="r" b="b"/>
              <a:pathLst>
                <a:path w="426" h="285" extrusionOk="0">
                  <a:moveTo>
                    <a:pt x="279" y="0"/>
                  </a:moveTo>
                  <a:cubicBezTo>
                    <a:pt x="245" y="0"/>
                    <a:pt x="209" y="8"/>
                    <a:pt x="176" y="24"/>
                  </a:cubicBezTo>
                  <a:cubicBezTo>
                    <a:pt x="74" y="55"/>
                    <a:pt x="0" y="143"/>
                    <a:pt x="28" y="217"/>
                  </a:cubicBezTo>
                  <a:cubicBezTo>
                    <a:pt x="48" y="261"/>
                    <a:pt x="96" y="285"/>
                    <a:pt x="154" y="285"/>
                  </a:cubicBezTo>
                  <a:cubicBezTo>
                    <a:pt x="188" y="285"/>
                    <a:pt x="226" y="276"/>
                    <a:pt x="264" y="259"/>
                  </a:cubicBezTo>
                  <a:cubicBezTo>
                    <a:pt x="366" y="231"/>
                    <a:pt x="426" y="143"/>
                    <a:pt x="398" y="69"/>
                  </a:cubicBezTo>
                  <a:cubicBezTo>
                    <a:pt x="387" y="23"/>
                    <a:pt x="337" y="0"/>
                    <a:pt x="2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3" name="Google Shape;503;p46"/>
            <p:cNvSpPr/>
            <p:nvPr/>
          </p:nvSpPr>
          <p:spPr>
            <a:xfrm>
              <a:off x="2392275" y="4417563"/>
              <a:ext cx="24200" cy="10050"/>
            </a:xfrm>
            <a:custGeom>
              <a:avLst/>
              <a:gdLst/>
              <a:ahLst/>
              <a:cxnLst/>
              <a:rect l="l" t="t" r="r" b="b"/>
              <a:pathLst>
                <a:path w="968" h="402" extrusionOk="0">
                  <a:moveTo>
                    <a:pt x="18" y="1"/>
                  </a:moveTo>
                  <a:cubicBezTo>
                    <a:pt x="0" y="1"/>
                    <a:pt x="0" y="15"/>
                    <a:pt x="0" y="29"/>
                  </a:cubicBezTo>
                  <a:lnTo>
                    <a:pt x="0" y="43"/>
                  </a:lnTo>
                  <a:cubicBezTo>
                    <a:pt x="18" y="43"/>
                    <a:pt x="18" y="57"/>
                    <a:pt x="32" y="75"/>
                  </a:cubicBezTo>
                  <a:cubicBezTo>
                    <a:pt x="46" y="89"/>
                    <a:pt x="74" y="131"/>
                    <a:pt x="106" y="163"/>
                  </a:cubicBezTo>
                  <a:lnTo>
                    <a:pt x="162" y="219"/>
                  </a:lnTo>
                  <a:cubicBezTo>
                    <a:pt x="193" y="233"/>
                    <a:pt x="208" y="265"/>
                    <a:pt x="236" y="279"/>
                  </a:cubicBezTo>
                  <a:cubicBezTo>
                    <a:pt x="264" y="293"/>
                    <a:pt x="296" y="307"/>
                    <a:pt x="324" y="321"/>
                  </a:cubicBezTo>
                  <a:cubicBezTo>
                    <a:pt x="338" y="339"/>
                    <a:pt x="352" y="339"/>
                    <a:pt x="369" y="353"/>
                  </a:cubicBezTo>
                  <a:cubicBezTo>
                    <a:pt x="383" y="353"/>
                    <a:pt x="412" y="353"/>
                    <a:pt x="426" y="367"/>
                  </a:cubicBezTo>
                  <a:cubicBezTo>
                    <a:pt x="457" y="381"/>
                    <a:pt x="485" y="381"/>
                    <a:pt x="514" y="395"/>
                  </a:cubicBezTo>
                  <a:lnTo>
                    <a:pt x="616" y="395"/>
                  </a:lnTo>
                  <a:cubicBezTo>
                    <a:pt x="626" y="400"/>
                    <a:pt x="638" y="401"/>
                    <a:pt x="650" y="401"/>
                  </a:cubicBezTo>
                  <a:cubicBezTo>
                    <a:pt x="674" y="401"/>
                    <a:pt x="700" y="395"/>
                    <a:pt x="721" y="395"/>
                  </a:cubicBezTo>
                  <a:cubicBezTo>
                    <a:pt x="749" y="395"/>
                    <a:pt x="763" y="395"/>
                    <a:pt x="791" y="381"/>
                  </a:cubicBezTo>
                  <a:cubicBezTo>
                    <a:pt x="823" y="381"/>
                    <a:pt x="837" y="381"/>
                    <a:pt x="865" y="367"/>
                  </a:cubicBezTo>
                  <a:cubicBezTo>
                    <a:pt x="879" y="367"/>
                    <a:pt x="897" y="353"/>
                    <a:pt x="911" y="353"/>
                  </a:cubicBezTo>
                  <a:cubicBezTo>
                    <a:pt x="939" y="339"/>
                    <a:pt x="953" y="339"/>
                    <a:pt x="953" y="339"/>
                  </a:cubicBezTo>
                  <a:cubicBezTo>
                    <a:pt x="967" y="339"/>
                    <a:pt x="967" y="321"/>
                    <a:pt x="967" y="321"/>
                  </a:cubicBezTo>
                  <a:cubicBezTo>
                    <a:pt x="967" y="307"/>
                    <a:pt x="953" y="293"/>
                    <a:pt x="953" y="293"/>
                  </a:cubicBezTo>
                  <a:lnTo>
                    <a:pt x="939" y="307"/>
                  </a:lnTo>
                  <a:lnTo>
                    <a:pt x="897" y="307"/>
                  </a:lnTo>
                  <a:cubicBezTo>
                    <a:pt x="879" y="307"/>
                    <a:pt x="865" y="321"/>
                    <a:pt x="851" y="321"/>
                  </a:cubicBezTo>
                  <a:lnTo>
                    <a:pt x="791" y="321"/>
                  </a:lnTo>
                  <a:cubicBezTo>
                    <a:pt x="763" y="339"/>
                    <a:pt x="735" y="339"/>
                    <a:pt x="704" y="339"/>
                  </a:cubicBezTo>
                  <a:lnTo>
                    <a:pt x="633" y="339"/>
                  </a:lnTo>
                  <a:cubicBezTo>
                    <a:pt x="602" y="321"/>
                    <a:pt x="559" y="321"/>
                    <a:pt x="528" y="321"/>
                  </a:cubicBezTo>
                  <a:cubicBezTo>
                    <a:pt x="500" y="307"/>
                    <a:pt x="471" y="307"/>
                    <a:pt x="440" y="293"/>
                  </a:cubicBezTo>
                  <a:cubicBezTo>
                    <a:pt x="426" y="293"/>
                    <a:pt x="412" y="279"/>
                    <a:pt x="398" y="279"/>
                  </a:cubicBezTo>
                  <a:lnTo>
                    <a:pt x="352" y="265"/>
                  </a:lnTo>
                  <a:cubicBezTo>
                    <a:pt x="324" y="251"/>
                    <a:pt x="310" y="233"/>
                    <a:pt x="281" y="219"/>
                  </a:cubicBezTo>
                  <a:cubicBezTo>
                    <a:pt x="250" y="191"/>
                    <a:pt x="236" y="177"/>
                    <a:pt x="208" y="163"/>
                  </a:cubicBezTo>
                  <a:cubicBezTo>
                    <a:pt x="193" y="145"/>
                    <a:pt x="162" y="131"/>
                    <a:pt x="148" y="117"/>
                  </a:cubicBezTo>
                  <a:lnTo>
                    <a:pt x="106" y="75"/>
                  </a:lnTo>
                  <a:cubicBezTo>
                    <a:pt x="88" y="57"/>
                    <a:pt x="74" y="43"/>
                    <a:pt x="60" y="43"/>
                  </a:cubicBezTo>
                  <a:cubicBezTo>
                    <a:pt x="60" y="29"/>
                    <a:pt x="46" y="15"/>
                    <a:pt x="46" y="15"/>
                  </a:cubicBezTo>
                  <a:cubicBezTo>
                    <a:pt x="32" y="15"/>
                    <a:pt x="32" y="1"/>
                    <a:pt x="3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4" name="Google Shape;504;p46"/>
            <p:cNvSpPr/>
            <p:nvPr/>
          </p:nvSpPr>
          <p:spPr>
            <a:xfrm>
              <a:off x="2396650" y="4426363"/>
              <a:ext cx="12875" cy="5125"/>
            </a:xfrm>
            <a:custGeom>
              <a:avLst/>
              <a:gdLst/>
              <a:ahLst/>
              <a:cxnLst/>
              <a:rect l="l" t="t" r="r" b="b"/>
              <a:pathLst>
                <a:path w="515" h="205" extrusionOk="0">
                  <a:moveTo>
                    <a:pt x="1" y="1"/>
                  </a:moveTo>
                  <a:lnTo>
                    <a:pt x="1" y="15"/>
                  </a:lnTo>
                  <a:cubicBezTo>
                    <a:pt x="1" y="15"/>
                    <a:pt x="1" y="29"/>
                    <a:pt x="18" y="43"/>
                  </a:cubicBezTo>
                  <a:cubicBezTo>
                    <a:pt x="33" y="43"/>
                    <a:pt x="47" y="75"/>
                    <a:pt x="61" y="89"/>
                  </a:cubicBezTo>
                  <a:cubicBezTo>
                    <a:pt x="75" y="103"/>
                    <a:pt x="106" y="117"/>
                    <a:pt x="135" y="131"/>
                  </a:cubicBezTo>
                  <a:cubicBezTo>
                    <a:pt x="163" y="145"/>
                    <a:pt x="194" y="163"/>
                    <a:pt x="223" y="177"/>
                  </a:cubicBezTo>
                  <a:cubicBezTo>
                    <a:pt x="296" y="191"/>
                    <a:pt x="370" y="205"/>
                    <a:pt x="412" y="205"/>
                  </a:cubicBezTo>
                  <a:cubicBezTo>
                    <a:pt x="441" y="191"/>
                    <a:pt x="472" y="191"/>
                    <a:pt x="486" y="191"/>
                  </a:cubicBezTo>
                  <a:lnTo>
                    <a:pt x="500" y="191"/>
                  </a:lnTo>
                  <a:cubicBezTo>
                    <a:pt x="514" y="191"/>
                    <a:pt x="514" y="177"/>
                    <a:pt x="514" y="177"/>
                  </a:cubicBezTo>
                  <a:cubicBezTo>
                    <a:pt x="514" y="163"/>
                    <a:pt x="500" y="163"/>
                    <a:pt x="500" y="163"/>
                  </a:cubicBezTo>
                  <a:lnTo>
                    <a:pt x="472" y="163"/>
                  </a:lnTo>
                  <a:cubicBezTo>
                    <a:pt x="458" y="163"/>
                    <a:pt x="441" y="177"/>
                    <a:pt x="412" y="177"/>
                  </a:cubicBezTo>
                  <a:cubicBezTo>
                    <a:pt x="370" y="177"/>
                    <a:pt x="296" y="163"/>
                    <a:pt x="237" y="145"/>
                  </a:cubicBezTo>
                  <a:cubicBezTo>
                    <a:pt x="177" y="117"/>
                    <a:pt x="121" y="89"/>
                    <a:pt x="75" y="57"/>
                  </a:cubicBezTo>
                  <a:lnTo>
                    <a:pt x="33" y="15"/>
                  </a:lnTo>
                  <a:lnTo>
                    <a:pt x="18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5" name="Google Shape;505;p46"/>
            <p:cNvSpPr/>
            <p:nvPr/>
          </p:nvSpPr>
          <p:spPr>
            <a:xfrm>
              <a:off x="2288225" y="4250738"/>
              <a:ext cx="212575" cy="144025"/>
            </a:xfrm>
            <a:custGeom>
              <a:avLst/>
              <a:gdLst/>
              <a:ahLst/>
              <a:cxnLst/>
              <a:rect l="l" t="t" r="r" b="b"/>
              <a:pathLst>
                <a:path w="8503" h="5761" extrusionOk="0">
                  <a:moveTo>
                    <a:pt x="5072" y="1"/>
                  </a:moveTo>
                  <a:cubicBezTo>
                    <a:pt x="4544" y="1"/>
                    <a:pt x="4018" y="110"/>
                    <a:pt x="3518" y="269"/>
                  </a:cubicBezTo>
                  <a:cubicBezTo>
                    <a:pt x="2361" y="634"/>
                    <a:pt x="1246" y="1310"/>
                    <a:pt x="602" y="2351"/>
                  </a:cubicBezTo>
                  <a:cubicBezTo>
                    <a:pt x="205" y="2981"/>
                    <a:pt x="1" y="3740"/>
                    <a:pt x="61" y="4476"/>
                  </a:cubicBezTo>
                  <a:cubicBezTo>
                    <a:pt x="89" y="4855"/>
                    <a:pt x="177" y="5221"/>
                    <a:pt x="353" y="5559"/>
                  </a:cubicBezTo>
                  <a:cubicBezTo>
                    <a:pt x="426" y="5704"/>
                    <a:pt x="508" y="5760"/>
                    <a:pt x="594" y="5760"/>
                  </a:cubicBezTo>
                  <a:cubicBezTo>
                    <a:pt x="767" y="5760"/>
                    <a:pt x="953" y="5531"/>
                    <a:pt x="1102" y="5355"/>
                  </a:cubicBezTo>
                  <a:cubicBezTo>
                    <a:pt x="1348" y="5003"/>
                    <a:pt x="1496" y="4592"/>
                    <a:pt x="1584" y="4180"/>
                  </a:cubicBezTo>
                  <a:cubicBezTo>
                    <a:pt x="1717" y="3522"/>
                    <a:pt x="1745" y="3213"/>
                    <a:pt x="1833" y="2555"/>
                  </a:cubicBezTo>
                  <a:cubicBezTo>
                    <a:pt x="2052" y="3037"/>
                    <a:pt x="2948" y="3726"/>
                    <a:pt x="3314" y="3758"/>
                  </a:cubicBezTo>
                  <a:cubicBezTo>
                    <a:pt x="3390" y="3768"/>
                    <a:pt x="3467" y="3777"/>
                    <a:pt x="3543" y="3777"/>
                  </a:cubicBezTo>
                  <a:cubicBezTo>
                    <a:pt x="3673" y="3777"/>
                    <a:pt x="3798" y="3752"/>
                    <a:pt x="3898" y="3670"/>
                  </a:cubicBezTo>
                  <a:cubicBezTo>
                    <a:pt x="4028" y="3562"/>
                    <a:pt x="4074" y="3361"/>
                    <a:pt x="4010" y="3210"/>
                  </a:cubicBezTo>
                  <a:lnTo>
                    <a:pt x="4010" y="3210"/>
                  </a:lnTo>
                  <a:cubicBezTo>
                    <a:pt x="4136" y="3397"/>
                    <a:pt x="4264" y="3579"/>
                    <a:pt x="4426" y="3740"/>
                  </a:cubicBezTo>
                  <a:cubicBezTo>
                    <a:pt x="4619" y="3916"/>
                    <a:pt x="4866" y="4050"/>
                    <a:pt x="5129" y="4064"/>
                  </a:cubicBezTo>
                  <a:cubicBezTo>
                    <a:pt x="5142" y="4065"/>
                    <a:pt x="5155" y="4065"/>
                    <a:pt x="5167" y="4065"/>
                  </a:cubicBezTo>
                  <a:cubicBezTo>
                    <a:pt x="5435" y="4065"/>
                    <a:pt x="5695" y="3924"/>
                    <a:pt x="5833" y="3712"/>
                  </a:cubicBezTo>
                  <a:cubicBezTo>
                    <a:pt x="5995" y="3477"/>
                    <a:pt x="6026" y="3171"/>
                    <a:pt x="5921" y="2921"/>
                  </a:cubicBezTo>
                  <a:lnTo>
                    <a:pt x="5921" y="2921"/>
                  </a:lnTo>
                  <a:cubicBezTo>
                    <a:pt x="6114" y="3213"/>
                    <a:pt x="6304" y="3508"/>
                    <a:pt x="6554" y="3758"/>
                  </a:cubicBezTo>
                  <a:cubicBezTo>
                    <a:pt x="6818" y="3990"/>
                    <a:pt x="7138" y="4180"/>
                    <a:pt x="7490" y="4198"/>
                  </a:cubicBezTo>
                  <a:cubicBezTo>
                    <a:pt x="7502" y="4198"/>
                    <a:pt x="7514" y="4198"/>
                    <a:pt x="7526" y="4198"/>
                  </a:cubicBezTo>
                  <a:cubicBezTo>
                    <a:pt x="7867" y="4198"/>
                    <a:pt x="8212" y="4011"/>
                    <a:pt x="8355" y="3712"/>
                  </a:cubicBezTo>
                  <a:cubicBezTo>
                    <a:pt x="8503" y="3375"/>
                    <a:pt x="8383" y="2995"/>
                    <a:pt x="8267" y="2657"/>
                  </a:cubicBezTo>
                  <a:cubicBezTo>
                    <a:pt x="7975" y="1851"/>
                    <a:pt x="7578" y="1032"/>
                    <a:pt x="6888" y="532"/>
                  </a:cubicBezTo>
                  <a:cubicBezTo>
                    <a:pt x="6406" y="195"/>
                    <a:pt x="5819" y="33"/>
                    <a:pt x="5249" y="5"/>
                  </a:cubicBezTo>
                  <a:cubicBezTo>
                    <a:pt x="5190" y="2"/>
                    <a:pt x="5131" y="1"/>
                    <a:pt x="5072" y="1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6" name="Google Shape;506;p46"/>
            <p:cNvSpPr/>
            <p:nvPr/>
          </p:nvSpPr>
          <p:spPr>
            <a:xfrm>
              <a:off x="2301425" y="4265888"/>
              <a:ext cx="22000" cy="36600"/>
            </a:xfrm>
            <a:custGeom>
              <a:avLst/>
              <a:gdLst/>
              <a:ahLst/>
              <a:cxnLst/>
              <a:rect l="l" t="t" r="r" b="b"/>
              <a:pathLst>
                <a:path w="880" h="1464" extrusionOk="0">
                  <a:moveTo>
                    <a:pt x="676" y="0"/>
                  </a:moveTo>
                  <a:cubicBezTo>
                    <a:pt x="616" y="0"/>
                    <a:pt x="574" y="42"/>
                    <a:pt x="542" y="102"/>
                  </a:cubicBezTo>
                  <a:cubicBezTo>
                    <a:pt x="528" y="144"/>
                    <a:pt x="528" y="204"/>
                    <a:pt x="528" y="250"/>
                  </a:cubicBezTo>
                  <a:cubicBezTo>
                    <a:pt x="514" y="616"/>
                    <a:pt x="556" y="968"/>
                    <a:pt x="662" y="1319"/>
                  </a:cubicBezTo>
                  <a:cubicBezTo>
                    <a:pt x="528" y="1070"/>
                    <a:pt x="398" y="834"/>
                    <a:pt x="264" y="584"/>
                  </a:cubicBezTo>
                  <a:cubicBezTo>
                    <a:pt x="225" y="532"/>
                    <a:pt x="183" y="452"/>
                    <a:pt x="107" y="452"/>
                  </a:cubicBezTo>
                  <a:cubicBezTo>
                    <a:pt x="101" y="452"/>
                    <a:pt x="95" y="453"/>
                    <a:pt x="88" y="454"/>
                  </a:cubicBezTo>
                  <a:cubicBezTo>
                    <a:pt x="46" y="468"/>
                    <a:pt x="0" y="528"/>
                    <a:pt x="0" y="584"/>
                  </a:cubicBezTo>
                  <a:cubicBezTo>
                    <a:pt x="0" y="644"/>
                    <a:pt x="29" y="690"/>
                    <a:pt x="60" y="732"/>
                  </a:cubicBezTo>
                  <a:cubicBezTo>
                    <a:pt x="204" y="1010"/>
                    <a:pt x="412" y="1260"/>
                    <a:pt x="662" y="1464"/>
                  </a:cubicBezTo>
                  <a:lnTo>
                    <a:pt x="792" y="1393"/>
                  </a:lnTo>
                  <a:cubicBezTo>
                    <a:pt x="866" y="1024"/>
                    <a:pt x="880" y="630"/>
                    <a:pt x="852" y="250"/>
                  </a:cubicBezTo>
                  <a:cubicBezTo>
                    <a:pt x="838" y="190"/>
                    <a:pt x="838" y="130"/>
                    <a:pt x="806" y="88"/>
                  </a:cubicBezTo>
                  <a:cubicBezTo>
                    <a:pt x="778" y="42"/>
                    <a:pt x="732" y="0"/>
                    <a:pt x="676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7" name="Google Shape;507;p46"/>
            <p:cNvSpPr/>
            <p:nvPr/>
          </p:nvSpPr>
          <p:spPr>
            <a:xfrm>
              <a:off x="2321900" y="4346963"/>
              <a:ext cx="39600" cy="39025"/>
            </a:xfrm>
            <a:custGeom>
              <a:avLst/>
              <a:gdLst/>
              <a:ahLst/>
              <a:cxnLst/>
              <a:rect l="l" t="t" r="r" b="b"/>
              <a:pathLst>
                <a:path w="1584" h="1561" extrusionOk="0">
                  <a:moveTo>
                    <a:pt x="981" y="0"/>
                  </a:moveTo>
                  <a:cubicBezTo>
                    <a:pt x="497" y="0"/>
                    <a:pt x="33" y="1284"/>
                    <a:pt x="33" y="1284"/>
                  </a:cubicBezTo>
                  <a:cubicBezTo>
                    <a:pt x="0" y="1491"/>
                    <a:pt x="59" y="1561"/>
                    <a:pt x="153" y="1561"/>
                  </a:cubicBezTo>
                  <a:cubicBezTo>
                    <a:pt x="314" y="1561"/>
                    <a:pt x="578" y="1355"/>
                    <a:pt x="662" y="1270"/>
                  </a:cubicBezTo>
                  <a:cubicBezTo>
                    <a:pt x="792" y="1154"/>
                    <a:pt x="1584" y="155"/>
                    <a:pt x="1056" y="11"/>
                  </a:cubicBezTo>
                  <a:cubicBezTo>
                    <a:pt x="1031" y="4"/>
                    <a:pt x="1006" y="0"/>
                    <a:pt x="981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8" name="Google Shape;508;p46"/>
            <p:cNvSpPr/>
            <p:nvPr/>
          </p:nvSpPr>
          <p:spPr>
            <a:xfrm>
              <a:off x="2413550" y="4324238"/>
              <a:ext cx="53650" cy="24950"/>
            </a:xfrm>
            <a:custGeom>
              <a:avLst/>
              <a:gdLst/>
              <a:ahLst/>
              <a:cxnLst/>
              <a:rect l="l" t="t" r="r" b="b"/>
              <a:pathLst>
                <a:path w="2146" h="998" extrusionOk="0">
                  <a:moveTo>
                    <a:pt x="614" y="0"/>
                  </a:moveTo>
                  <a:cubicBezTo>
                    <a:pt x="513" y="0"/>
                    <a:pt x="427" y="29"/>
                    <a:pt x="366" y="97"/>
                  </a:cubicBezTo>
                  <a:cubicBezTo>
                    <a:pt x="0" y="494"/>
                    <a:pt x="1189" y="920"/>
                    <a:pt x="1365" y="962"/>
                  </a:cubicBezTo>
                  <a:cubicBezTo>
                    <a:pt x="1426" y="978"/>
                    <a:pt x="1554" y="997"/>
                    <a:pt x="1680" y="997"/>
                  </a:cubicBezTo>
                  <a:cubicBezTo>
                    <a:pt x="1917" y="997"/>
                    <a:pt x="2146" y="929"/>
                    <a:pt x="1907" y="642"/>
                  </a:cubicBezTo>
                  <a:cubicBezTo>
                    <a:pt x="1907" y="642"/>
                    <a:pt x="1094" y="0"/>
                    <a:pt x="614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9" name="Google Shape;509;p46"/>
            <p:cNvSpPr/>
            <p:nvPr/>
          </p:nvSpPr>
          <p:spPr>
            <a:xfrm>
              <a:off x="2406250" y="4329988"/>
              <a:ext cx="92700" cy="92700"/>
            </a:xfrm>
            <a:custGeom>
              <a:avLst/>
              <a:gdLst/>
              <a:ahLst/>
              <a:cxnLst/>
              <a:rect l="l" t="t" r="r" b="b"/>
              <a:pathLst>
                <a:path w="3708" h="3708" extrusionOk="0">
                  <a:moveTo>
                    <a:pt x="1847" y="307"/>
                  </a:moveTo>
                  <a:cubicBezTo>
                    <a:pt x="2695" y="307"/>
                    <a:pt x="3398" y="996"/>
                    <a:pt x="3398" y="1847"/>
                  </a:cubicBezTo>
                  <a:cubicBezTo>
                    <a:pt x="3398" y="2698"/>
                    <a:pt x="2695" y="3402"/>
                    <a:pt x="1847" y="3402"/>
                  </a:cubicBezTo>
                  <a:cubicBezTo>
                    <a:pt x="996" y="3402"/>
                    <a:pt x="306" y="2698"/>
                    <a:pt x="306" y="1847"/>
                  </a:cubicBezTo>
                  <a:cubicBezTo>
                    <a:pt x="306" y="996"/>
                    <a:pt x="996" y="307"/>
                    <a:pt x="1847" y="307"/>
                  </a:cubicBezTo>
                  <a:close/>
                  <a:moveTo>
                    <a:pt x="1847" y="1"/>
                  </a:moveTo>
                  <a:cubicBezTo>
                    <a:pt x="820" y="1"/>
                    <a:pt x="0" y="820"/>
                    <a:pt x="0" y="1847"/>
                  </a:cubicBezTo>
                  <a:cubicBezTo>
                    <a:pt x="0" y="2874"/>
                    <a:pt x="820" y="3708"/>
                    <a:pt x="1847" y="3708"/>
                  </a:cubicBezTo>
                  <a:cubicBezTo>
                    <a:pt x="2871" y="3708"/>
                    <a:pt x="3708" y="2874"/>
                    <a:pt x="3708" y="1847"/>
                  </a:cubicBezTo>
                  <a:cubicBezTo>
                    <a:pt x="3708" y="820"/>
                    <a:pt x="2871" y="1"/>
                    <a:pt x="1847" y="1"/>
                  </a:cubicBezTo>
                  <a:close/>
                </a:path>
              </a:pathLst>
            </a:custGeom>
            <a:solidFill>
              <a:srgbClr val="2626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0" name="Google Shape;510;p46"/>
            <p:cNvSpPr/>
            <p:nvPr/>
          </p:nvSpPr>
          <p:spPr>
            <a:xfrm>
              <a:off x="2402550" y="4391213"/>
              <a:ext cx="22000" cy="22350"/>
            </a:xfrm>
            <a:custGeom>
              <a:avLst/>
              <a:gdLst/>
              <a:ahLst/>
              <a:cxnLst/>
              <a:rect l="l" t="t" r="r" b="b"/>
              <a:pathLst>
                <a:path w="880" h="894" extrusionOk="0">
                  <a:moveTo>
                    <a:pt x="502" y="1"/>
                  </a:moveTo>
                  <a:cubicBezTo>
                    <a:pt x="343" y="1"/>
                    <a:pt x="162" y="213"/>
                    <a:pt x="1" y="232"/>
                  </a:cubicBezTo>
                  <a:lnTo>
                    <a:pt x="293" y="893"/>
                  </a:lnTo>
                  <a:cubicBezTo>
                    <a:pt x="293" y="893"/>
                    <a:pt x="880" y="584"/>
                    <a:pt x="704" y="176"/>
                  </a:cubicBezTo>
                  <a:cubicBezTo>
                    <a:pt x="644" y="46"/>
                    <a:pt x="575" y="1"/>
                    <a:pt x="502" y="1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1" name="Google Shape;511;p46"/>
            <p:cNvSpPr/>
            <p:nvPr/>
          </p:nvSpPr>
          <p:spPr>
            <a:xfrm>
              <a:off x="2392275" y="4365163"/>
              <a:ext cx="29375" cy="48750"/>
            </a:xfrm>
            <a:custGeom>
              <a:avLst/>
              <a:gdLst/>
              <a:ahLst/>
              <a:cxnLst/>
              <a:rect l="l" t="t" r="r" b="b"/>
              <a:pathLst>
                <a:path w="1175" h="1950" extrusionOk="0">
                  <a:moveTo>
                    <a:pt x="18" y="1"/>
                  </a:moveTo>
                  <a:cubicBezTo>
                    <a:pt x="0" y="1"/>
                    <a:pt x="0" y="1"/>
                    <a:pt x="0" y="15"/>
                  </a:cubicBezTo>
                  <a:cubicBezTo>
                    <a:pt x="0" y="15"/>
                    <a:pt x="0" y="60"/>
                    <a:pt x="18" y="148"/>
                  </a:cubicBezTo>
                  <a:cubicBezTo>
                    <a:pt x="32" y="236"/>
                    <a:pt x="46" y="352"/>
                    <a:pt x="60" y="500"/>
                  </a:cubicBezTo>
                  <a:cubicBezTo>
                    <a:pt x="74" y="570"/>
                    <a:pt x="88" y="644"/>
                    <a:pt x="106" y="732"/>
                  </a:cubicBezTo>
                  <a:cubicBezTo>
                    <a:pt x="120" y="820"/>
                    <a:pt x="148" y="894"/>
                    <a:pt x="176" y="982"/>
                  </a:cubicBezTo>
                  <a:cubicBezTo>
                    <a:pt x="176" y="1028"/>
                    <a:pt x="208" y="1084"/>
                    <a:pt x="222" y="1130"/>
                  </a:cubicBezTo>
                  <a:cubicBezTo>
                    <a:pt x="236" y="1172"/>
                    <a:pt x="264" y="1218"/>
                    <a:pt x="296" y="1260"/>
                  </a:cubicBezTo>
                  <a:cubicBezTo>
                    <a:pt x="310" y="1274"/>
                    <a:pt x="338" y="1306"/>
                    <a:pt x="369" y="1306"/>
                  </a:cubicBezTo>
                  <a:lnTo>
                    <a:pt x="398" y="1306"/>
                  </a:lnTo>
                  <a:cubicBezTo>
                    <a:pt x="398" y="1320"/>
                    <a:pt x="412" y="1320"/>
                    <a:pt x="412" y="1320"/>
                  </a:cubicBezTo>
                  <a:lnTo>
                    <a:pt x="426" y="1306"/>
                  </a:lnTo>
                  <a:lnTo>
                    <a:pt x="457" y="1306"/>
                  </a:lnTo>
                  <a:cubicBezTo>
                    <a:pt x="514" y="1291"/>
                    <a:pt x="559" y="1260"/>
                    <a:pt x="602" y="1232"/>
                  </a:cubicBezTo>
                  <a:cubicBezTo>
                    <a:pt x="689" y="1186"/>
                    <a:pt x="763" y="1130"/>
                    <a:pt x="851" y="1098"/>
                  </a:cubicBezTo>
                  <a:cubicBezTo>
                    <a:pt x="871" y="1088"/>
                    <a:pt x="900" y="1078"/>
                    <a:pt x="925" y="1078"/>
                  </a:cubicBezTo>
                  <a:cubicBezTo>
                    <a:pt x="935" y="1078"/>
                    <a:pt x="945" y="1080"/>
                    <a:pt x="953" y="1084"/>
                  </a:cubicBezTo>
                  <a:cubicBezTo>
                    <a:pt x="999" y="1098"/>
                    <a:pt x="1013" y="1130"/>
                    <a:pt x="1041" y="1158"/>
                  </a:cubicBezTo>
                  <a:cubicBezTo>
                    <a:pt x="1087" y="1232"/>
                    <a:pt x="1115" y="1320"/>
                    <a:pt x="1115" y="1393"/>
                  </a:cubicBezTo>
                  <a:cubicBezTo>
                    <a:pt x="1115" y="1467"/>
                    <a:pt x="1087" y="1538"/>
                    <a:pt x="1041" y="1597"/>
                  </a:cubicBezTo>
                  <a:cubicBezTo>
                    <a:pt x="1013" y="1657"/>
                    <a:pt x="967" y="1699"/>
                    <a:pt x="925" y="1745"/>
                  </a:cubicBezTo>
                  <a:cubicBezTo>
                    <a:pt x="879" y="1787"/>
                    <a:pt x="837" y="1819"/>
                    <a:pt x="809" y="1847"/>
                  </a:cubicBezTo>
                  <a:cubicBezTo>
                    <a:pt x="749" y="1889"/>
                    <a:pt x="704" y="1921"/>
                    <a:pt x="704" y="1921"/>
                  </a:cubicBezTo>
                  <a:cubicBezTo>
                    <a:pt x="689" y="1921"/>
                    <a:pt x="689" y="1935"/>
                    <a:pt x="689" y="1935"/>
                  </a:cubicBezTo>
                  <a:cubicBezTo>
                    <a:pt x="704" y="1949"/>
                    <a:pt x="704" y="1949"/>
                    <a:pt x="721" y="1949"/>
                  </a:cubicBezTo>
                  <a:lnTo>
                    <a:pt x="749" y="1921"/>
                  </a:lnTo>
                  <a:cubicBezTo>
                    <a:pt x="763" y="1921"/>
                    <a:pt x="791" y="1907"/>
                    <a:pt x="837" y="1875"/>
                  </a:cubicBezTo>
                  <a:cubicBezTo>
                    <a:pt x="911" y="1833"/>
                    <a:pt x="1013" y="1759"/>
                    <a:pt x="1087" y="1626"/>
                  </a:cubicBezTo>
                  <a:cubicBezTo>
                    <a:pt x="1129" y="1569"/>
                    <a:pt x="1175" y="1481"/>
                    <a:pt x="1175" y="1393"/>
                  </a:cubicBezTo>
                  <a:cubicBezTo>
                    <a:pt x="1175" y="1306"/>
                    <a:pt x="1161" y="1204"/>
                    <a:pt x="1101" y="1130"/>
                  </a:cubicBezTo>
                  <a:cubicBezTo>
                    <a:pt x="1073" y="1084"/>
                    <a:pt x="1041" y="1042"/>
                    <a:pt x="985" y="1010"/>
                  </a:cubicBezTo>
                  <a:cubicBezTo>
                    <a:pt x="968" y="1006"/>
                    <a:pt x="951" y="1004"/>
                    <a:pt x="934" y="1004"/>
                  </a:cubicBezTo>
                  <a:cubicBezTo>
                    <a:pt x="892" y="1004"/>
                    <a:pt x="853" y="1015"/>
                    <a:pt x="823" y="1028"/>
                  </a:cubicBezTo>
                  <a:cubicBezTo>
                    <a:pt x="721" y="1056"/>
                    <a:pt x="647" y="1130"/>
                    <a:pt x="559" y="1172"/>
                  </a:cubicBezTo>
                  <a:cubicBezTo>
                    <a:pt x="528" y="1204"/>
                    <a:pt x="485" y="1218"/>
                    <a:pt x="440" y="1232"/>
                  </a:cubicBezTo>
                  <a:lnTo>
                    <a:pt x="398" y="1232"/>
                  </a:lnTo>
                  <a:cubicBezTo>
                    <a:pt x="383" y="1232"/>
                    <a:pt x="369" y="1218"/>
                    <a:pt x="352" y="1204"/>
                  </a:cubicBezTo>
                  <a:cubicBezTo>
                    <a:pt x="324" y="1172"/>
                    <a:pt x="310" y="1130"/>
                    <a:pt x="281" y="1098"/>
                  </a:cubicBezTo>
                  <a:cubicBezTo>
                    <a:pt x="264" y="1056"/>
                    <a:pt x="250" y="1010"/>
                    <a:pt x="236" y="968"/>
                  </a:cubicBezTo>
                  <a:cubicBezTo>
                    <a:pt x="176" y="792"/>
                    <a:pt x="148" y="630"/>
                    <a:pt x="120" y="482"/>
                  </a:cubicBezTo>
                  <a:cubicBezTo>
                    <a:pt x="88" y="352"/>
                    <a:pt x="74" y="236"/>
                    <a:pt x="60" y="148"/>
                  </a:cubicBezTo>
                  <a:cubicBezTo>
                    <a:pt x="46" y="60"/>
                    <a:pt x="32" y="15"/>
                    <a:pt x="32" y="15"/>
                  </a:cubicBezTo>
                  <a:cubicBezTo>
                    <a:pt x="32" y="1"/>
                    <a:pt x="32" y="1"/>
                    <a:pt x="1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2" name="Google Shape;512;p46"/>
            <p:cNvSpPr/>
            <p:nvPr/>
          </p:nvSpPr>
          <p:spPr>
            <a:xfrm>
              <a:off x="2300725" y="4355238"/>
              <a:ext cx="92700" cy="92800"/>
            </a:xfrm>
            <a:custGeom>
              <a:avLst/>
              <a:gdLst/>
              <a:ahLst/>
              <a:cxnLst/>
              <a:rect l="l" t="t" r="r" b="b"/>
              <a:pathLst>
                <a:path w="3708" h="3712" extrusionOk="0">
                  <a:moveTo>
                    <a:pt x="1847" y="310"/>
                  </a:moveTo>
                  <a:cubicBezTo>
                    <a:pt x="2695" y="310"/>
                    <a:pt x="3398" y="999"/>
                    <a:pt x="3398" y="1864"/>
                  </a:cubicBezTo>
                  <a:cubicBezTo>
                    <a:pt x="3398" y="2712"/>
                    <a:pt x="2695" y="3401"/>
                    <a:pt x="1847" y="3401"/>
                  </a:cubicBezTo>
                  <a:cubicBezTo>
                    <a:pt x="996" y="3401"/>
                    <a:pt x="306" y="2712"/>
                    <a:pt x="306" y="1864"/>
                  </a:cubicBezTo>
                  <a:cubicBezTo>
                    <a:pt x="306" y="999"/>
                    <a:pt x="996" y="310"/>
                    <a:pt x="1847" y="310"/>
                  </a:cubicBezTo>
                  <a:close/>
                  <a:moveTo>
                    <a:pt x="1847" y="0"/>
                  </a:moveTo>
                  <a:cubicBezTo>
                    <a:pt x="820" y="0"/>
                    <a:pt x="0" y="837"/>
                    <a:pt x="0" y="1864"/>
                  </a:cubicBezTo>
                  <a:cubicBezTo>
                    <a:pt x="0" y="2874"/>
                    <a:pt x="820" y="3711"/>
                    <a:pt x="1847" y="3711"/>
                  </a:cubicBezTo>
                  <a:cubicBezTo>
                    <a:pt x="2871" y="3711"/>
                    <a:pt x="3708" y="2874"/>
                    <a:pt x="3708" y="1864"/>
                  </a:cubicBezTo>
                  <a:cubicBezTo>
                    <a:pt x="3708" y="837"/>
                    <a:pt x="2871" y="0"/>
                    <a:pt x="1847" y="0"/>
                  </a:cubicBezTo>
                  <a:close/>
                </a:path>
              </a:pathLst>
            </a:custGeom>
            <a:solidFill>
              <a:srgbClr val="2626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3" name="Google Shape;513;p46"/>
            <p:cNvSpPr/>
            <p:nvPr/>
          </p:nvSpPr>
          <p:spPr>
            <a:xfrm>
              <a:off x="2385325" y="4379563"/>
              <a:ext cx="26400" cy="14900"/>
            </a:xfrm>
            <a:custGeom>
              <a:avLst/>
              <a:gdLst/>
              <a:ahLst/>
              <a:cxnLst/>
              <a:rect l="l" t="t" r="r" b="b"/>
              <a:pathLst>
                <a:path w="1056" h="596" extrusionOk="0">
                  <a:moveTo>
                    <a:pt x="840" y="1"/>
                  </a:moveTo>
                  <a:cubicBezTo>
                    <a:pt x="380" y="1"/>
                    <a:pt x="12" y="334"/>
                    <a:pt x="0" y="346"/>
                  </a:cubicBezTo>
                  <a:lnTo>
                    <a:pt x="162" y="596"/>
                  </a:lnTo>
                  <a:cubicBezTo>
                    <a:pt x="162" y="596"/>
                    <a:pt x="461" y="310"/>
                    <a:pt x="827" y="310"/>
                  </a:cubicBezTo>
                  <a:cubicBezTo>
                    <a:pt x="883" y="310"/>
                    <a:pt x="941" y="317"/>
                    <a:pt x="999" y="332"/>
                  </a:cubicBezTo>
                  <a:lnTo>
                    <a:pt x="1055" y="26"/>
                  </a:lnTo>
                  <a:cubicBezTo>
                    <a:pt x="982" y="8"/>
                    <a:pt x="910" y="1"/>
                    <a:pt x="840" y="1"/>
                  </a:cubicBezTo>
                  <a:close/>
                </a:path>
              </a:pathLst>
            </a:custGeom>
            <a:solidFill>
              <a:srgbClr val="2626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4" name="Google Shape;514;p46"/>
            <p:cNvSpPr/>
            <p:nvPr/>
          </p:nvSpPr>
          <p:spPr>
            <a:xfrm>
              <a:off x="2320850" y="4235013"/>
              <a:ext cx="104850" cy="52525"/>
            </a:xfrm>
            <a:custGeom>
              <a:avLst/>
              <a:gdLst/>
              <a:ahLst/>
              <a:cxnLst/>
              <a:rect l="l" t="t" r="r" b="b"/>
              <a:pathLst>
                <a:path w="4194" h="2101" extrusionOk="0">
                  <a:moveTo>
                    <a:pt x="3111" y="0"/>
                  </a:moveTo>
                  <a:cubicBezTo>
                    <a:pt x="2473" y="0"/>
                    <a:pt x="1832" y="178"/>
                    <a:pt x="1306" y="532"/>
                  </a:cubicBezTo>
                  <a:cubicBezTo>
                    <a:pt x="718" y="898"/>
                    <a:pt x="251" y="1453"/>
                    <a:pt x="1" y="2083"/>
                  </a:cubicBezTo>
                  <a:lnTo>
                    <a:pt x="29" y="2101"/>
                  </a:lnTo>
                  <a:cubicBezTo>
                    <a:pt x="293" y="1467"/>
                    <a:pt x="747" y="926"/>
                    <a:pt x="1320" y="560"/>
                  </a:cubicBezTo>
                  <a:cubicBezTo>
                    <a:pt x="1850" y="219"/>
                    <a:pt x="2484" y="43"/>
                    <a:pt x="3126" y="43"/>
                  </a:cubicBezTo>
                  <a:cubicBezTo>
                    <a:pt x="3173" y="43"/>
                    <a:pt x="3221" y="44"/>
                    <a:pt x="3269" y="46"/>
                  </a:cubicBezTo>
                  <a:cubicBezTo>
                    <a:pt x="3606" y="60"/>
                    <a:pt x="3842" y="148"/>
                    <a:pt x="3986" y="296"/>
                  </a:cubicBezTo>
                  <a:cubicBezTo>
                    <a:pt x="4088" y="398"/>
                    <a:pt x="4162" y="560"/>
                    <a:pt x="4148" y="708"/>
                  </a:cubicBezTo>
                  <a:cubicBezTo>
                    <a:pt x="4148" y="810"/>
                    <a:pt x="4106" y="912"/>
                    <a:pt x="4032" y="985"/>
                  </a:cubicBezTo>
                  <a:lnTo>
                    <a:pt x="4046" y="1014"/>
                  </a:lnTo>
                  <a:cubicBezTo>
                    <a:pt x="4134" y="940"/>
                    <a:pt x="4194" y="824"/>
                    <a:pt x="4194" y="708"/>
                  </a:cubicBezTo>
                  <a:cubicBezTo>
                    <a:pt x="4194" y="546"/>
                    <a:pt x="4134" y="384"/>
                    <a:pt x="4018" y="268"/>
                  </a:cubicBezTo>
                  <a:cubicBezTo>
                    <a:pt x="3856" y="106"/>
                    <a:pt x="3620" y="32"/>
                    <a:pt x="3269" y="4"/>
                  </a:cubicBezTo>
                  <a:cubicBezTo>
                    <a:pt x="3216" y="2"/>
                    <a:pt x="3163" y="0"/>
                    <a:pt x="3111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5" name="Google Shape;515;p46"/>
            <p:cNvSpPr/>
            <p:nvPr/>
          </p:nvSpPr>
          <p:spPr>
            <a:xfrm>
              <a:off x="2312425" y="4826488"/>
              <a:ext cx="24200" cy="20525"/>
            </a:xfrm>
            <a:custGeom>
              <a:avLst/>
              <a:gdLst/>
              <a:ahLst/>
              <a:cxnLst/>
              <a:rect l="l" t="t" r="r" b="b"/>
              <a:pathLst>
                <a:path w="968" h="821" extrusionOk="0">
                  <a:moveTo>
                    <a:pt x="851" y="1"/>
                  </a:moveTo>
                  <a:lnTo>
                    <a:pt x="851" y="1"/>
                  </a:lnTo>
                  <a:cubicBezTo>
                    <a:pt x="0" y="176"/>
                    <a:pt x="148" y="704"/>
                    <a:pt x="148" y="704"/>
                  </a:cubicBezTo>
                  <a:cubicBezTo>
                    <a:pt x="398" y="760"/>
                    <a:pt x="514" y="792"/>
                    <a:pt x="820" y="820"/>
                  </a:cubicBezTo>
                  <a:cubicBezTo>
                    <a:pt x="939" y="556"/>
                    <a:pt x="967" y="278"/>
                    <a:pt x="851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6" name="Google Shape;516;p46"/>
            <p:cNvSpPr/>
            <p:nvPr/>
          </p:nvSpPr>
          <p:spPr>
            <a:xfrm>
              <a:off x="2332550" y="4806613"/>
              <a:ext cx="62375" cy="40925"/>
            </a:xfrm>
            <a:custGeom>
              <a:avLst/>
              <a:gdLst/>
              <a:ahLst/>
              <a:cxnLst/>
              <a:rect l="l" t="t" r="r" b="b"/>
              <a:pathLst>
                <a:path w="2495" h="1637" extrusionOk="0">
                  <a:moveTo>
                    <a:pt x="891" y="1"/>
                  </a:moveTo>
                  <a:cubicBezTo>
                    <a:pt x="243" y="1"/>
                    <a:pt x="324" y="736"/>
                    <a:pt x="324" y="736"/>
                  </a:cubicBezTo>
                  <a:cubicBezTo>
                    <a:pt x="236" y="736"/>
                    <a:pt x="236" y="736"/>
                    <a:pt x="32" y="781"/>
                  </a:cubicBezTo>
                  <a:cubicBezTo>
                    <a:pt x="162" y="1059"/>
                    <a:pt x="120" y="1337"/>
                    <a:pt x="1" y="1601"/>
                  </a:cubicBezTo>
                  <a:cubicBezTo>
                    <a:pt x="343" y="1627"/>
                    <a:pt x="672" y="1637"/>
                    <a:pt x="973" y="1637"/>
                  </a:cubicBezTo>
                  <a:cubicBezTo>
                    <a:pt x="1845" y="1637"/>
                    <a:pt x="2477" y="1555"/>
                    <a:pt x="2477" y="1555"/>
                  </a:cubicBezTo>
                  <a:lnTo>
                    <a:pt x="2495" y="676"/>
                  </a:lnTo>
                  <a:cubicBezTo>
                    <a:pt x="2495" y="406"/>
                    <a:pt x="2264" y="200"/>
                    <a:pt x="2005" y="200"/>
                  </a:cubicBezTo>
                  <a:cubicBezTo>
                    <a:pt x="1944" y="200"/>
                    <a:pt x="1881" y="211"/>
                    <a:pt x="1819" y="236"/>
                  </a:cubicBezTo>
                  <a:cubicBezTo>
                    <a:pt x="1615" y="324"/>
                    <a:pt x="1555" y="444"/>
                    <a:pt x="1527" y="532"/>
                  </a:cubicBezTo>
                  <a:cubicBezTo>
                    <a:pt x="1541" y="356"/>
                    <a:pt x="1351" y="32"/>
                    <a:pt x="968" y="4"/>
                  </a:cubicBezTo>
                  <a:cubicBezTo>
                    <a:pt x="941" y="2"/>
                    <a:pt x="916" y="1"/>
                    <a:pt x="89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7" name="Google Shape;517;p46"/>
            <p:cNvSpPr/>
            <p:nvPr/>
          </p:nvSpPr>
          <p:spPr>
            <a:xfrm>
              <a:off x="2315450" y="4843688"/>
              <a:ext cx="79475" cy="9800"/>
            </a:xfrm>
            <a:custGeom>
              <a:avLst/>
              <a:gdLst/>
              <a:ahLst/>
              <a:cxnLst/>
              <a:rect l="l" t="t" r="r" b="b"/>
              <a:pathLst>
                <a:path w="3179" h="392" extrusionOk="0">
                  <a:moveTo>
                    <a:pt x="49" y="1"/>
                  </a:moveTo>
                  <a:cubicBezTo>
                    <a:pt x="0" y="1"/>
                    <a:pt x="69" y="220"/>
                    <a:pt x="69" y="220"/>
                  </a:cubicBezTo>
                  <a:cubicBezTo>
                    <a:pt x="573" y="352"/>
                    <a:pt x="1157" y="392"/>
                    <a:pt x="1682" y="392"/>
                  </a:cubicBezTo>
                  <a:cubicBezTo>
                    <a:pt x="2502" y="392"/>
                    <a:pt x="3179" y="294"/>
                    <a:pt x="3179" y="294"/>
                  </a:cubicBezTo>
                  <a:lnTo>
                    <a:pt x="3179" y="104"/>
                  </a:lnTo>
                  <a:cubicBezTo>
                    <a:pt x="3179" y="104"/>
                    <a:pt x="2722" y="146"/>
                    <a:pt x="2057" y="146"/>
                  </a:cubicBezTo>
                  <a:cubicBezTo>
                    <a:pt x="1490" y="146"/>
                    <a:pt x="771" y="115"/>
                    <a:pt x="55" y="2"/>
                  </a:cubicBezTo>
                  <a:cubicBezTo>
                    <a:pt x="53" y="1"/>
                    <a:pt x="51" y="1"/>
                    <a:pt x="49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8" name="Google Shape;518;p46"/>
            <p:cNvSpPr/>
            <p:nvPr/>
          </p:nvSpPr>
          <p:spPr>
            <a:xfrm>
              <a:off x="2374675" y="4825688"/>
              <a:ext cx="11025" cy="11075"/>
            </a:xfrm>
            <a:custGeom>
              <a:avLst/>
              <a:gdLst/>
              <a:ahLst/>
              <a:cxnLst/>
              <a:rect l="l" t="t" r="r" b="b"/>
              <a:pathLst>
                <a:path w="441" h="443" extrusionOk="0">
                  <a:moveTo>
                    <a:pt x="222" y="1"/>
                  </a:moveTo>
                  <a:cubicBezTo>
                    <a:pt x="106" y="1"/>
                    <a:pt x="1" y="106"/>
                    <a:pt x="1" y="222"/>
                  </a:cubicBezTo>
                  <a:cubicBezTo>
                    <a:pt x="1" y="339"/>
                    <a:pt x="88" y="441"/>
                    <a:pt x="222" y="441"/>
                  </a:cubicBezTo>
                  <a:cubicBezTo>
                    <a:pt x="231" y="442"/>
                    <a:pt x="239" y="442"/>
                    <a:pt x="247" y="442"/>
                  </a:cubicBezTo>
                  <a:cubicBezTo>
                    <a:pt x="353" y="442"/>
                    <a:pt x="440" y="343"/>
                    <a:pt x="440" y="222"/>
                  </a:cubicBezTo>
                  <a:cubicBezTo>
                    <a:pt x="440" y="106"/>
                    <a:pt x="352" y="1"/>
                    <a:pt x="222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9" name="Google Shape;519;p46"/>
            <p:cNvSpPr/>
            <p:nvPr/>
          </p:nvSpPr>
          <p:spPr>
            <a:xfrm>
              <a:off x="2339500" y="4824288"/>
              <a:ext cx="22000" cy="3625"/>
            </a:xfrm>
            <a:custGeom>
              <a:avLst/>
              <a:gdLst/>
              <a:ahLst/>
              <a:cxnLst/>
              <a:rect l="l" t="t" r="r" b="b"/>
              <a:pathLst>
                <a:path w="880" h="145" extrusionOk="0">
                  <a:moveTo>
                    <a:pt x="60" y="1"/>
                  </a:moveTo>
                  <a:cubicBezTo>
                    <a:pt x="32" y="1"/>
                    <a:pt x="18" y="15"/>
                    <a:pt x="18" y="43"/>
                  </a:cubicBezTo>
                  <a:cubicBezTo>
                    <a:pt x="1" y="74"/>
                    <a:pt x="32" y="89"/>
                    <a:pt x="46" y="89"/>
                  </a:cubicBezTo>
                  <a:lnTo>
                    <a:pt x="824" y="145"/>
                  </a:lnTo>
                  <a:lnTo>
                    <a:pt x="838" y="145"/>
                  </a:lnTo>
                  <a:cubicBezTo>
                    <a:pt x="852" y="145"/>
                    <a:pt x="880" y="117"/>
                    <a:pt x="880" y="103"/>
                  </a:cubicBezTo>
                  <a:cubicBezTo>
                    <a:pt x="880" y="74"/>
                    <a:pt x="866" y="57"/>
                    <a:pt x="838" y="57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0" name="Google Shape;520;p46"/>
            <p:cNvSpPr/>
            <p:nvPr/>
          </p:nvSpPr>
          <p:spPr>
            <a:xfrm>
              <a:off x="2331150" y="4804688"/>
              <a:ext cx="31850" cy="18825"/>
            </a:xfrm>
            <a:custGeom>
              <a:avLst/>
              <a:gdLst/>
              <a:ahLst/>
              <a:cxnLst/>
              <a:rect l="l" t="t" r="r" b="b"/>
              <a:pathLst>
                <a:path w="1274" h="753" extrusionOk="0">
                  <a:moveTo>
                    <a:pt x="422" y="95"/>
                  </a:moveTo>
                  <a:cubicBezTo>
                    <a:pt x="454" y="109"/>
                    <a:pt x="468" y="137"/>
                    <a:pt x="468" y="155"/>
                  </a:cubicBezTo>
                  <a:cubicBezTo>
                    <a:pt x="528" y="243"/>
                    <a:pt x="542" y="331"/>
                    <a:pt x="570" y="419"/>
                  </a:cubicBezTo>
                  <a:cubicBezTo>
                    <a:pt x="570" y="447"/>
                    <a:pt x="584" y="489"/>
                    <a:pt x="584" y="521"/>
                  </a:cubicBezTo>
                  <a:lnTo>
                    <a:pt x="570" y="507"/>
                  </a:lnTo>
                  <a:cubicBezTo>
                    <a:pt x="496" y="401"/>
                    <a:pt x="440" y="285"/>
                    <a:pt x="394" y="169"/>
                  </a:cubicBezTo>
                  <a:cubicBezTo>
                    <a:pt x="380" y="137"/>
                    <a:pt x="380" y="109"/>
                    <a:pt x="394" y="95"/>
                  </a:cubicBezTo>
                  <a:close/>
                  <a:moveTo>
                    <a:pt x="145" y="313"/>
                  </a:moveTo>
                  <a:cubicBezTo>
                    <a:pt x="176" y="313"/>
                    <a:pt x="204" y="331"/>
                    <a:pt x="233" y="345"/>
                  </a:cubicBezTo>
                  <a:cubicBezTo>
                    <a:pt x="335" y="401"/>
                    <a:pt x="422" y="475"/>
                    <a:pt x="510" y="563"/>
                  </a:cubicBezTo>
                  <a:cubicBezTo>
                    <a:pt x="510" y="563"/>
                    <a:pt x="510" y="571"/>
                    <a:pt x="518" y="575"/>
                  </a:cubicBezTo>
                  <a:lnTo>
                    <a:pt x="518" y="575"/>
                  </a:lnTo>
                  <a:cubicBezTo>
                    <a:pt x="387" y="546"/>
                    <a:pt x="244" y="487"/>
                    <a:pt x="131" y="387"/>
                  </a:cubicBezTo>
                  <a:cubicBezTo>
                    <a:pt x="102" y="359"/>
                    <a:pt x="88" y="345"/>
                    <a:pt x="88" y="331"/>
                  </a:cubicBezTo>
                  <a:cubicBezTo>
                    <a:pt x="102" y="331"/>
                    <a:pt x="116" y="313"/>
                    <a:pt x="145" y="313"/>
                  </a:cubicBezTo>
                  <a:close/>
                  <a:moveTo>
                    <a:pt x="410" y="0"/>
                  </a:moveTo>
                  <a:cubicBezTo>
                    <a:pt x="384" y="0"/>
                    <a:pt x="357" y="7"/>
                    <a:pt x="335" y="21"/>
                  </a:cubicBezTo>
                  <a:cubicBezTo>
                    <a:pt x="306" y="49"/>
                    <a:pt x="278" y="95"/>
                    <a:pt x="306" y="197"/>
                  </a:cubicBezTo>
                  <a:cubicBezTo>
                    <a:pt x="320" y="243"/>
                    <a:pt x="352" y="285"/>
                    <a:pt x="366" y="331"/>
                  </a:cubicBezTo>
                  <a:cubicBezTo>
                    <a:pt x="335" y="299"/>
                    <a:pt x="306" y="285"/>
                    <a:pt x="278" y="271"/>
                  </a:cubicBezTo>
                  <a:cubicBezTo>
                    <a:pt x="233" y="243"/>
                    <a:pt x="190" y="225"/>
                    <a:pt x="145" y="211"/>
                  </a:cubicBezTo>
                  <a:cubicBezTo>
                    <a:pt x="71" y="211"/>
                    <a:pt x="14" y="257"/>
                    <a:pt x="0" y="331"/>
                  </a:cubicBezTo>
                  <a:cubicBezTo>
                    <a:pt x="0" y="401"/>
                    <a:pt x="57" y="447"/>
                    <a:pt x="71" y="461"/>
                  </a:cubicBezTo>
                  <a:cubicBezTo>
                    <a:pt x="159" y="521"/>
                    <a:pt x="247" y="577"/>
                    <a:pt x="366" y="623"/>
                  </a:cubicBezTo>
                  <a:cubicBezTo>
                    <a:pt x="366" y="651"/>
                    <a:pt x="380" y="683"/>
                    <a:pt x="408" y="683"/>
                  </a:cubicBezTo>
                  <a:lnTo>
                    <a:pt x="644" y="697"/>
                  </a:lnTo>
                  <a:cubicBezTo>
                    <a:pt x="644" y="711"/>
                    <a:pt x="658" y="711"/>
                    <a:pt x="658" y="711"/>
                  </a:cubicBezTo>
                  <a:cubicBezTo>
                    <a:pt x="672" y="711"/>
                    <a:pt x="672" y="711"/>
                    <a:pt x="672" y="697"/>
                  </a:cubicBezTo>
                  <a:lnTo>
                    <a:pt x="1214" y="753"/>
                  </a:lnTo>
                  <a:lnTo>
                    <a:pt x="1231" y="753"/>
                  </a:lnTo>
                  <a:cubicBezTo>
                    <a:pt x="1246" y="753"/>
                    <a:pt x="1260" y="739"/>
                    <a:pt x="1274" y="711"/>
                  </a:cubicBezTo>
                  <a:cubicBezTo>
                    <a:pt x="1274" y="697"/>
                    <a:pt x="1260" y="665"/>
                    <a:pt x="1231" y="665"/>
                  </a:cubicBezTo>
                  <a:lnTo>
                    <a:pt x="718" y="623"/>
                  </a:lnTo>
                  <a:cubicBezTo>
                    <a:pt x="686" y="549"/>
                    <a:pt x="672" y="475"/>
                    <a:pt x="658" y="401"/>
                  </a:cubicBezTo>
                  <a:cubicBezTo>
                    <a:pt x="630" y="299"/>
                    <a:pt x="616" y="197"/>
                    <a:pt x="556" y="109"/>
                  </a:cubicBezTo>
                  <a:cubicBezTo>
                    <a:pt x="528" y="81"/>
                    <a:pt x="510" y="49"/>
                    <a:pt x="482" y="21"/>
                  </a:cubicBezTo>
                  <a:cubicBezTo>
                    <a:pt x="461" y="7"/>
                    <a:pt x="436" y="0"/>
                    <a:pt x="410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1" name="Google Shape;521;p46"/>
            <p:cNvSpPr/>
            <p:nvPr/>
          </p:nvSpPr>
          <p:spPr>
            <a:xfrm>
              <a:off x="2474050" y="4826488"/>
              <a:ext cx="24550" cy="20525"/>
            </a:xfrm>
            <a:custGeom>
              <a:avLst/>
              <a:gdLst/>
              <a:ahLst/>
              <a:cxnLst/>
              <a:rect l="l" t="t" r="r" b="b"/>
              <a:pathLst>
                <a:path w="982" h="821" extrusionOk="0">
                  <a:moveTo>
                    <a:pt x="130" y="1"/>
                  </a:moveTo>
                  <a:lnTo>
                    <a:pt x="130" y="1"/>
                  </a:lnTo>
                  <a:cubicBezTo>
                    <a:pt x="0" y="278"/>
                    <a:pt x="43" y="556"/>
                    <a:pt x="159" y="820"/>
                  </a:cubicBezTo>
                  <a:cubicBezTo>
                    <a:pt x="454" y="792"/>
                    <a:pt x="584" y="760"/>
                    <a:pt x="834" y="704"/>
                  </a:cubicBezTo>
                  <a:cubicBezTo>
                    <a:pt x="834" y="704"/>
                    <a:pt x="982" y="176"/>
                    <a:pt x="130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2" name="Google Shape;522;p46"/>
            <p:cNvSpPr/>
            <p:nvPr/>
          </p:nvSpPr>
          <p:spPr>
            <a:xfrm>
              <a:off x="2415800" y="4806613"/>
              <a:ext cx="62675" cy="40925"/>
            </a:xfrm>
            <a:custGeom>
              <a:avLst/>
              <a:gdLst/>
              <a:ahLst/>
              <a:cxnLst/>
              <a:rect l="l" t="t" r="r" b="b"/>
              <a:pathLst>
                <a:path w="2507" h="1637" extrusionOk="0">
                  <a:moveTo>
                    <a:pt x="1614" y="1"/>
                  </a:moveTo>
                  <a:cubicBezTo>
                    <a:pt x="1590" y="1"/>
                    <a:pt x="1565" y="2"/>
                    <a:pt x="1539" y="4"/>
                  </a:cubicBezTo>
                  <a:cubicBezTo>
                    <a:pt x="1144" y="32"/>
                    <a:pt x="967" y="352"/>
                    <a:pt x="979" y="529"/>
                  </a:cubicBezTo>
                  <a:lnTo>
                    <a:pt x="979" y="529"/>
                  </a:lnTo>
                  <a:cubicBezTo>
                    <a:pt x="979" y="526"/>
                    <a:pt x="978" y="524"/>
                    <a:pt x="976" y="522"/>
                  </a:cubicBezTo>
                  <a:lnTo>
                    <a:pt x="976" y="522"/>
                  </a:lnTo>
                  <a:cubicBezTo>
                    <a:pt x="946" y="435"/>
                    <a:pt x="870" y="321"/>
                    <a:pt x="674" y="236"/>
                  </a:cubicBezTo>
                  <a:cubicBezTo>
                    <a:pt x="614" y="211"/>
                    <a:pt x="553" y="200"/>
                    <a:pt x="493" y="200"/>
                  </a:cubicBezTo>
                  <a:cubicBezTo>
                    <a:pt x="238" y="200"/>
                    <a:pt x="1" y="406"/>
                    <a:pt x="12" y="676"/>
                  </a:cubicBezTo>
                  <a:lnTo>
                    <a:pt x="26" y="1555"/>
                  </a:lnTo>
                  <a:cubicBezTo>
                    <a:pt x="26" y="1555"/>
                    <a:pt x="658" y="1637"/>
                    <a:pt x="1531" y="1637"/>
                  </a:cubicBezTo>
                  <a:cubicBezTo>
                    <a:pt x="1833" y="1637"/>
                    <a:pt x="2163" y="1627"/>
                    <a:pt x="2506" y="1601"/>
                  </a:cubicBezTo>
                  <a:cubicBezTo>
                    <a:pt x="2373" y="1337"/>
                    <a:pt x="2344" y="1059"/>
                    <a:pt x="2475" y="781"/>
                  </a:cubicBezTo>
                  <a:cubicBezTo>
                    <a:pt x="2271" y="736"/>
                    <a:pt x="2271" y="736"/>
                    <a:pt x="2183" y="736"/>
                  </a:cubicBezTo>
                  <a:cubicBezTo>
                    <a:pt x="2183" y="736"/>
                    <a:pt x="2251" y="1"/>
                    <a:pt x="161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3" name="Google Shape;523;p46"/>
            <p:cNvSpPr/>
            <p:nvPr/>
          </p:nvSpPr>
          <p:spPr>
            <a:xfrm>
              <a:off x="2423475" y="4825688"/>
              <a:ext cx="11375" cy="11075"/>
            </a:xfrm>
            <a:custGeom>
              <a:avLst/>
              <a:gdLst/>
              <a:ahLst/>
              <a:cxnLst/>
              <a:rect l="l" t="t" r="r" b="b"/>
              <a:pathLst>
                <a:path w="455" h="443" extrusionOk="0">
                  <a:moveTo>
                    <a:pt x="233" y="1"/>
                  </a:moveTo>
                  <a:cubicBezTo>
                    <a:pt x="103" y="1"/>
                    <a:pt x="1" y="106"/>
                    <a:pt x="1" y="222"/>
                  </a:cubicBezTo>
                  <a:cubicBezTo>
                    <a:pt x="1" y="339"/>
                    <a:pt x="103" y="441"/>
                    <a:pt x="219" y="441"/>
                  </a:cubicBezTo>
                  <a:cubicBezTo>
                    <a:pt x="229" y="442"/>
                    <a:pt x="238" y="442"/>
                    <a:pt x="248" y="442"/>
                  </a:cubicBezTo>
                  <a:cubicBezTo>
                    <a:pt x="367" y="442"/>
                    <a:pt x="455" y="343"/>
                    <a:pt x="455" y="222"/>
                  </a:cubicBezTo>
                  <a:cubicBezTo>
                    <a:pt x="455" y="106"/>
                    <a:pt x="353" y="1"/>
                    <a:pt x="233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4" name="Google Shape;524;p46"/>
            <p:cNvSpPr/>
            <p:nvPr/>
          </p:nvSpPr>
          <p:spPr>
            <a:xfrm>
              <a:off x="2416100" y="4843688"/>
              <a:ext cx="79400" cy="9800"/>
            </a:xfrm>
            <a:custGeom>
              <a:avLst/>
              <a:gdLst/>
              <a:ahLst/>
              <a:cxnLst/>
              <a:rect l="l" t="t" r="r" b="b"/>
              <a:pathLst>
                <a:path w="3176" h="392" extrusionOk="0">
                  <a:moveTo>
                    <a:pt x="3129" y="1"/>
                  </a:moveTo>
                  <a:cubicBezTo>
                    <a:pt x="3128" y="1"/>
                    <a:pt x="3126" y="1"/>
                    <a:pt x="3124" y="2"/>
                  </a:cubicBezTo>
                  <a:cubicBezTo>
                    <a:pt x="2408" y="115"/>
                    <a:pt x="1689" y="146"/>
                    <a:pt x="1121" y="146"/>
                  </a:cubicBezTo>
                  <a:cubicBezTo>
                    <a:pt x="457" y="146"/>
                    <a:pt x="0" y="104"/>
                    <a:pt x="0" y="104"/>
                  </a:cubicBezTo>
                  <a:lnTo>
                    <a:pt x="0" y="294"/>
                  </a:lnTo>
                  <a:cubicBezTo>
                    <a:pt x="0" y="294"/>
                    <a:pt x="676" y="392"/>
                    <a:pt x="1497" y="392"/>
                  </a:cubicBezTo>
                  <a:cubicBezTo>
                    <a:pt x="2022" y="392"/>
                    <a:pt x="2606" y="352"/>
                    <a:pt x="3110" y="220"/>
                  </a:cubicBezTo>
                  <a:cubicBezTo>
                    <a:pt x="3110" y="220"/>
                    <a:pt x="3175" y="1"/>
                    <a:pt x="3129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5" name="Google Shape;525;p46"/>
            <p:cNvSpPr/>
            <p:nvPr/>
          </p:nvSpPr>
          <p:spPr>
            <a:xfrm>
              <a:off x="2449425" y="4824288"/>
              <a:ext cx="21650" cy="3625"/>
            </a:xfrm>
            <a:custGeom>
              <a:avLst/>
              <a:gdLst/>
              <a:ahLst/>
              <a:cxnLst/>
              <a:rect l="l" t="t" r="r" b="b"/>
              <a:pathLst>
                <a:path w="866" h="145" extrusionOk="0">
                  <a:moveTo>
                    <a:pt x="824" y="1"/>
                  </a:moveTo>
                  <a:lnTo>
                    <a:pt x="46" y="57"/>
                  </a:lnTo>
                  <a:cubicBezTo>
                    <a:pt x="18" y="57"/>
                    <a:pt x="0" y="74"/>
                    <a:pt x="0" y="103"/>
                  </a:cubicBezTo>
                  <a:cubicBezTo>
                    <a:pt x="0" y="117"/>
                    <a:pt x="18" y="145"/>
                    <a:pt x="46" y="145"/>
                  </a:cubicBezTo>
                  <a:lnTo>
                    <a:pt x="824" y="89"/>
                  </a:lnTo>
                  <a:cubicBezTo>
                    <a:pt x="852" y="89"/>
                    <a:pt x="866" y="74"/>
                    <a:pt x="866" y="43"/>
                  </a:cubicBezTo>
                  <a:cubicBezTo>
                    <a:pt x="866" y="15"/>
                    <a:pt x="852" y="1"/>
                    <a:pt x="824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6" name="Google Shape;526;p46"/>
            <p:cNvSpPr/>
            <p:nvPr/>
          </p:nvSpPr>
          <p:spPr>
            <a:xfrm>
              <a:off x="2448025" y="4804688"/>
              <a:ext cx="31850" cy="18825"/>
            </a:xfrm>
            <a:custGeom>
              <a:avLst/>
              <a:gdLst/>
              <a:ahLst/>
              <a:cxnLst/>
              <a:rect l="l" t="t" r="r" b="b"/>
              <a:pathLst>
                <a:path w="1274" h="753" extrusionOk="0">
                  <a:moveTo>
                    <a:pt x="880" y="95"/>
                  </a:moveTo>
                  <a:cubicBezTo>
                    <a:pt x="880" y="109"/>
                    <a:pt x="880" y="137"/>
                    <a:pt x="865" y="169"/>
                  </a:cubicBezTo>
                  <a:cubicBezTo>
                    <a:pt x="834" y="285"/>
                    <a:pt x="778" y="401"/>
                    <a:pt x="704" y="507"/>
                  </a:cubicBezTo>
                  <a:lnTo>
                    <a:pt x="672" y="521"/>
                  </a:lnTo>
                  <a:cubicBezTo>
                    <a:pt x="690" y="489"/>
                    <a:pt x="704" y="447"/>
                    <a:pt x="704" y="419"/>
                  </a:cubicBezTo>
                  <a:cubicBezTo>
                    <a:pt x="732" y="331"/>
                    <a:pt x="746" y="243"/>
                    <a:pt x="792" y="155"/>
                  </a:cubicBezTo>
                  <a:cubicBezTo>
                    <a:pt x="806" y="137"/>
                    <a:pt x="820" y="109"/>
                    <a:pt x="834" y="95"/>
                  </a:cubicBezTo>
                  <a:close/>
                  <a:moveTo>
                    <a:pt x="1129" y="313"/>
                  </a:moveTo>
                  <a:cubicBezTo>
                    <a:pt x="1157" y="313"/>
                    <a:pt x="1171" y="331"/>
                    <a:pt x="1171" y="331"/>
                  </a:cubicBezTo>
                  <a:cubicBezTo>
                    <a:pt x="1171" y="345"/>
                    <a:pt x="1171" y="359"/>
                    <a:pt x="1129" y="387"/>
                  </a:cubicBezTo>
                  <a:cubicBezTo>
                    <a:pt x="1024" y="489"/>
                    <a:pt x="880" y="549"/>
                    <a:pt x="746" y="577"/>
                  </a:cubicBezTo>
                  <a:lnTo>
                    <a:pt x="760" y="563"/>
                  </a:lnTo>
                  <a:cubicBezTo>
                    <a:pt x="848" y="475"/>
                    <a:pt x="936" y="401"/>
                    <a:pt x="1041" y="345"/>
                  </a:cubicBezTo>
                  <a:cubicBezTo>
                    <a:pt x="1069" y="331"/>
                    <a:pt x="1098" y="313"/>
                    <a:pt x="1129" y="313"/>
                  </a:cubicBezTo>
                  <a:close/>
                  <a:moveTo>
                    <a:pt x="862" y="0"/>
                  </a:moveTo>
                  <a:cubicBezTo>
                    <a:pt x="838" y="0"/>
                    <a:pt x="813" y="7"/>
                    <a:pt x="792" y="21"/>
                  </a:cubicBezTo>
                  <a:cubicBezTo>
                    <a:pt x="760" y="49"/>
                    <a:pt x="732" y="81"/>
                    <a:pt x="718" y="109"/>
                  </a:cubicBezTo>
                  <a:cubicBezTo>
                    <a:pt x="658" y="197"/>
                    <a:pt x="644" y="299"/>
                    <a:pt x="616" y="401"/>
                  </a:cubicBezTo>
                  <a:cubicBezTo>
                    <a:pt x="602" y="475"/>
                    <a:pt x="584" y="549"/>
                    <a:pt x="556" y="623"/>
                  </a:cubicBezTo>
                  <a:lnTo>
                    <a:pt x="42" y="665"/>
                  </a:lnTo>
                  <a:cubicBezTo>
                    <a:pt x="14" y="665"/>
                    <a:pt x="0" y="697"/>
                    <a:pt x="0" y="711"/>
                  </a:cubicBezTo>
                  <a:cubicBezTo>
                    <a:pt x="0" y="739"/>
                    <a:pt x="28" y="753"/>
                    <a:pt x="42" y="753"/>
                  </a:cubicBezTo>
                  <a:lnTo>
                    <a:pt x="584" y="697"/>
                  </a:lnTo>
                  <a:cubicBezTo>
                    <a:pt x="602" y="711"/>
                    <a:pt x="602" y="711"/>
                    <a:pt x="616" y="711"/>
                  </a:cubicBezTo>
                  <a:cubicBezTo>
                    <a:pt x="616" y="711"/>
                    <a:pt x="630" y="711"/>
                    <a:pt x="630" y="697"/>
                  </a:cubicBezTo>
                  <a:lnTo>
                    <a:pt x="865" y="683"/>
                  </a:lnTo>
                  <a:cubicBezTo>
                    <a:pt x="894" y="683"/>
                    <a:pt x="908" y="651"/>
                    <a:pt x="908" y="623"/>
                  </a:cubicBezTo>
                  <a:cubicBezTo>
                    <a:pt x="1010" y="577"/>
                    <a:pt x="1112" y="521"/>
                    <a:pt x="1186" y="461"/>
                  </a:cubicBezTo>
                  <a:cubicBezTo>
                    <a:pt x="1217" y="447"/>
                    <a:pt x="1273" y="401"/>
                    <a:pt x="1259" y="331"/>
                  </a:cubicBezTo>
                  <a:cubicBezTo>
                    <a:pt x="1259" y="257"/>
                    <a:pt x="1186" y="211"/>
                    <a:pt x="1129" y="211"/>
                  </a:cubicBezTo>
                  <a:cubicBezTo>
                    <a:pt x="1084" y="225"/>
                    <a:pt x="1024" y="243"/>
                    <a:pt x="996" y="271"/>
                  </a:cubicBezTo>
                  <a:cubicBezTo>
                    <a:pt x="967" y="285"/>
                    <a:pt x="936" y="299"/>
                    <a:pt x="908" y="331"/>
                  </a:cubicBezTo>
                  <a:cubicBezTo>
                    <a:pt x="922" y="285"/>
                    <a:pt x="936" y="243"/>
                    <a:pt x="953" y="197"/>
                  </a:cubicBezTo>
                  <a:cubicBezTo>
                    <a:pt x="982" y="95"/>
                    <a:pt x="953" y="49"/>
                    <a:pt x="922" y="21"/>
                  </a:cubicBezTo>
                  <a:cubicBezTo>
                    <a:pt x="908" y="7"/>
                    <a:pt x="886" y="0"/>
                    <a:pt x="862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7" name="Google Shape;527;p46"/>
            <p:cNvSpPr/>
            <p:nvPr/>
          </p:nvSpPr>
          <p:spPr>
            <a:xfrm>
              <a:off x="2277250" y="4413188"/>
              <a:ext cx="125325" cy="172900"/>
            </a:xfrm>
            <a:custGeom>
              <a:avLst/>
              <a:gdLst/>
              <a:ahLst/>
              <a:cxnLst/>
              <a:rect l="l" t="t" r="r" b="b"/>
              <a:pathLst>
                <a:path w="5013" h="6916" extrusionOk="0">
                  <a:moveTo>
                    <a:pt x="222" y="0"/>
                  </a:moveTo>
                  <a:lnTo>
                    <a:pt x="0" y="5744"/>
                  </a:lnTo>
                  <a:lnTo>
                    <a:pt x="4925" y="6916"/>
                  </a:lnTo>
                  <a:cubicBezTo>
                    <a:pt x="4925" y="6916"/>
                    <a:pt x="4999" y="1407"/>
                    <a:pt x="5013" y="1393"/>
                  </a:cubicBezTo>
                  <a:cubicBezTo>
                    <a:pt x="3152" y="528"/>
                    <a:pt x="222" y="0"/>
                    <a:pt x="222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8" name="Google Shape;528;p46"/>
            <p:cNvSpPr/>
            <p:nvPr/>
          </p:nvSpPr>
          <p:spPr>
            <a:xfrm>
              <a:off x="2268800" y="4414588"/>
              <a:ext cx="133775" cy="173700"/>
            </a:xfrm>
            <a:custGeom>
              <a:avLst/>
              <a:gdLst/>
              <a:ahLst/>
              <a:cxnLst/>
              <a:rect l="l" t="t" r="r" b="b"/>
              <a:pathLst>
                <a:path w="5351" h="6948" extrusionOk="0">
                  <a:moveTo>
                    <a:pt x="222" y="0"/>
                  </a:moveTo>
                  <a:lnTo>
                    <a:pt x="0" y="5748"/>
                  </a:lnTo>
                  <a:lnTo>
                    <a:pt x="5263" y="6948"/>
                  </a:lnTo>
                  <a:cubicBezTo>
                    <a:pt x="5263" y="6948"/>
                    <a:pt x="5337" y="1439"/>
                    <a:pt x="5351" y="1425"/>
                  </a:cubicBezTo>
                  <a:cubicBezTo>
                    <a:pt x="3374" y="546"/>
                    <a:pt x="222" y="0"/>
                    <a:pt x="222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9" name="Google Shape;529;p46"/>
            <p:cNvSpPr/>
            <p:nvPr/>
          </p:nvSpPr>
          <p:spPr>
            <a:xfrm>
              <a:off x="2266950" y="4416438"/>
              <a:ext cx="135275" cy="174050"/>
            </a:xfrm>
            <a:custGeom>
              <a:avLst/>
              <a:gdLst/>
              <a:ahLst/>
              <a:cxnLst/>
              <a:rect l="l" t="t" r="r" b="b"/>
              <a:pathLst>
                <a:path w="5411" h="6962" extrusionOk="0">
                  <a:moveTo>
                    <a:pt x="1" y="0"/>
                  </a:moveTo>
                  <a:lnTo>
                    <a:pt x="60" y="5762"/>
                  </a:lnTo>
                  <a:lnTo>
                    <a:pt x="5323" y="6961"/>
                  </a:lnTo>
                  <a:cubicBezTo>
                    <a:pt x="5323" y="6961"/>
                    <a:pt x="5411" y="1453"/>
                    <a:pt x="5411" y="1439"/>
                  </a:cubicBezTo>
                  <a:cubicBezTo>
                    <a:pt x="3652" y="662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0" name="Google Shape;530;p46"/>
            <p:cNvSpPr/>
            <p:nvPr/>
          </p:nvSpPr>
          <p:spPr>
            <a:xfrm>
              <a:off x="2402550" y="4415013"/>
              <a:ext cx="126475" cy="171075"/>
            </a:xfrm>
            <a:custGeom>
              <a:avLst/>
              <a:gdLst/>
              <a:ahLst/>
              <a:cxnLst/>
              <a:rect l="l" t="t" r="r" b="b"/>
              <a:pathLst>
                <a:path w="5059" h="6843" extrusionOk="0">
                  <a:moveTo>
                    <a:pt x="4837" y="1"/>
                  </a:moveTo>
                  <a:cubicBezTo>
                    <a:pt x="4837" y="1"/>
                    <a:pt x="1875" y="469"/>
                    <a:pt x="1" y="1320"/>
                  </a:cubicBezTo>
                  <a:cubicBezTo>
                    <a:pt x="15" y="1334"/>
                    <a:pt x="89" y="6843"/>
                    <a:pt x="89" y="6843"/>
                  </a:cubicBezTo>
                  <a:lnTo>
                    <a:pt x="5059" y="5745"/>
                  </a:lnTo>
                  <a:lnTo>
                    <a:pt x="4837" y="1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1" name="Google Shape;531;p46"/>
            <p:cNvSpPr/>
            <p:nvPr/>
          </p:nvSpPr>
          <p:spPr>
            <a:xfrm>
              <a:off x="2402550" y="4416438"/>
              <a:ext cx="134825" cy="171850"/>
            </a:xfrm>
            <a:custGeom>
              <a:avLst/>
              <a:gdLst/>
              <a:ahLst/>
              <a:cxnLst/>
              <a:rect l="l" t="t" r="r" b="b"/>
              <a:pathLst>
                <a:path w="5393" h="6874" extrusionOk="0">
                  <a:moveTo>
                    <a:pt x="5175" y="0"/>
                  </a:moveTo>
                  <a:cubicBezTo>
                    <a:pt x="5175" y="0"/>
                    <a:pt x="1995" y="500"/>
                    <a:pt x="1" y="1351"/>
                  </a:cubicBezTo>
                  <a:cubicBezTo>
                    <a:pt x="15" y="1365"/>
                    <a:pt x="89" y="6874"/>
                    <a:pt x="89" y="6874"/>
                  </a:cubicBezTo>
                  <a:lnTo>
                    <a:pt x="5393" y="5748"/>
                  </a:lnTo>
                  <a:lnTo>
                    <a:pt x="5175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2" name="Google Shape;532;p46"/>
            <p:cNvSpPr/>
            <p:nvPr/>
          </p:nvSpPr>
          <p:spPr>
            <a:xfrm>
              <a:off x="2402900" y="4418288"/>
              <a:ext cx="136325" cy="172200"/>
            </a:xfrm>
            <a:custGeom>
              <a:avLst/>
              <a:gdLst/>
              <a:ahLst/>
              <a:cxnLst/>
              <a:rect l="l" t="t" r="r" b="b"/>
              <a:pathLst>
                <a:path w="5453" h="6888" extrusionOk="0">
                  <a:moveTo>
                    <a:pt x="5453" y="0"/>
                  </a:moveTo>
                  <a:cubicBezTo>
                    <a:pt x="5453" y="0"/>
                    <a:pt x="1773" y="616"/>
                    <a:pt x="1" y="1365"/>
                  </a:cubicBezTo>
                  <a:cubicBezTo>
                    <a:pt x="1" y="1379"/>
                    <a:pt x="89" y="6887"/>
                    <a:pt x="89" y="6887"/>
                  </a:cubicBezTo>
                  <a:lnTo>
                    <a:pt x="5397" y="5762"/>
                  </a:lnTo>
                  <a:lnTo>
                    <a:pt x="54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3" name="Google Shape;533;p46"/>
            <p:cNvSpPr/>
            <p:nvPr/>
          </p:nvSpPr>
          <p:spPr>
            <a:xfrm>
              <a:off x="2253050" y="4425113"/>
              <a:ext cx="142225" cy="176900"/>
            </a:xfrm>
            <a:custGeom>
              <a:avLst/>
              <a:gdLst/>
              <a:ahLst/>
              <a:cxnLst/>
              <a:rect l="l" t="t" r="r" b="b"/>
              <a:pathLst>
                <a:path w="5689" h="7076" extrusionOk="0">
                  <a:moveTo>
                    <a:pt x="246" y="1"/>
                  </a:moveTo>
                  <a:cubicBezTo>
                    <a:pt x="109" y="1"/>
                    <a:pt x="1" y="111"/>
                    <a:pt x="1" y="269"/>
                  </a:cubicBezTo>
                  <a:lnTo>
                    <a:pt x="1" y="5795"/>
                  </a:lnTo>
                  <a:cubicBezTo>
                    <a:pt x="1" y="5971"/>
                    <a:pt x="134" y="6147"/>
                    <a:pt x="293" y="6175"/>
                  </a:cubicBezTo>
                  <a:lnTo>
                    <a:pt x="5393" y="7072"/>
                  </a:lnTo>
                  <a:cubicBezTo>
                    <a:pt x="5409" y="7075"/>
                    <a:pt x="5425" y="7076"/>
                    <a:pt x="5441" y="7076"/>
                  </a:cubicBezTo>
                  <a:cubicBezTo>
                    <a:pt x="5580" y="7076"/>
                    <a:pt x="5689" y="6966"/>
                    <a:pt x="5689" y="6808"/>
                  </a:cubicBezTo>
                  <a:lnTo>
                    <a:pt x="5689" y="1282"/>
                  </a:lnTo>
                  <a:cubicBezTo>
                    <a:pt x="5689" y="1106"/>
                    <a:pt x="5555" y="944"/>
                    <a:pt x="5393" y="916"/>
                  </a:cubicBezTo>
                  <a:lnTo>
                    <a:pt x="293" y="5"/>
                  </a:lnTo>
                  <a:cubicBezTo>
                    <a:pt x="277" y="2"/>
                    <a:pt x="261" y="1"/>
                    <a:pt x="246" y="1"/>
                  </a:cubicBezTo>
                  <a:close/>
                </a:path>
              </a:pathLst>
            </a:custGeom>
            <a:solidFill>
              <a:srgbClr val="2B9E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4" name="Google Shape;534;p46"/>
            <p:cNvSpPr/>
            <p:nvPr/>
          </p:nvSpPr>
          <p:spPr>
            <a:xfrm>
              <a:off x="2254200" y="4426688"/>
              <a:ext cx="141075" cy="175325"/>
            </a:xfrm>
            <a:custGeom>
              <a:avLst/>
              <a:gdLst/>
              <a:ahLst/>
              <a:cxnLst/>
              <a:rect l="l" t="t" r="r" b="b"/>
              <a:pathLst>
                <a:path w="5643" h="7013" extrusionOk="0">
                  <a:moveTo>
                    <a:pt x="263" y="1"/>
                  </a:moveTo>
                  <a:cubicBezTo>
                    <a:pt x="115" y="1"/>
                    <a:pt x="1" y="101"/>
                    <a:pt x="1" y="266"/>
                  </a:cubicBezTo>
                  <a:lnTo>
                    <a:pt x="1" y="5746"/>
                  </a:lnTo>
                  <a:cubicBezTo>
                    <a:pt x="1" y="5922"/>
                    <a:pt x="131" y="6084"/>
                    <a:pt x="292" y="6112"/>
                  </a:cubicBezTo>
                  <a:lnTo>
                    <a:pt x="5347" y="7009"/>
                  </a:lnTo>
                  <a:cubicBezTo>
                    <a:pt x="5364" y="7012"/>
                    <a:pt x="5380" y="7013"/>
                    <a:pt x="5395" y="7013"/>
                  </a:cubicBezTo>
                  <a:cubicBezTo>
                    <a:pt x="5535" y="7013"/>
                    <a:pt x="5643" y="6904"/>
                    <a:pt x="5643" y="6759"/>
                  </a:cubicBezTo>
                  <a:lnTo>
                    <a:pt x="5643" y="1275"/>
                  </a:lnTo>
                  <a:cubicBezTo>
                    <a:pt x="5643" y="1099"/>
                    <a:pt x="5509" y="941"/>
                    <a:pt x="5347" y="909"/>
                  </a:cubicBezTo>
                  <a:lnTo>
                    <a:pt x="292" y="2"/>
                  </a:lnTo>
                  <a:cubicBezTo>
                    <a:pt x="283" y="1"/>
                    <a:pt x="273" y="1"/>
                    <a:pt x="26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5" name="Google Shape;535;p46"/>
            <p:cNvSpPr/>
            <p:nvPr/>
          </p:nvSpPr>
          <p:spPr>
            <a:xfrm>
              <a:off x="2409850" y="4425113"/>
              <a:ext cx="142225" cy="176900"/>
            </a:xfrm>
            <a:custGeom>
              <a:avLst/>
              <a:gdLst/>
              <a:ahLst/>
              <a:cxnLst/>
              <a:rect l="l" t="t" r="r" b="b"/>
              <a:pathLst>
                <a:path w="5689" h="7076" extrusionOk="0">
                  <a:moveTo>
                    <a:pt x="5444" y="1"/>
                  </a:moveTo>
                  <a:cubicBezTo>
                    <a:pt x="5429" y="1"/>
                    <a:pt x="5413" y="2"/>
                    <a:pt x="5396" y="5"/>
                  </a:cubicBezTo>
                  <a:lnTo>
                    <a:pt x="296" y="916"/>
                  </a:lnTo>
                  <a:cubicBezTo>
                    <a:pt x="134" y="944"/>
                    <a:pt x="1" y="1106"/>
                    <a:pt x="1" y="1282"/>
                  </a:cubicBezTo>
                  <a:lnTo>
                    <a:pt x="1" y="6808"/>
                  </a:lnTo>
                  <a:cubicBezTo>
                    <a:pt x="1" y="6966"/>
                    <a:pt x="109" y="7076"/>
                    <a:pt x="248" y="7076"/>
                  </a:cubicBezTo>
                  <a:cubicBezTo>
                    <a:pt x="264" y="7076"/>
                    <a:pt x="280" y="7075"/>
                    <a:pt x="296" y="7072"/>
                  </a:cubicBezTo>
                  <a:lnTo>
                    <a:pt x="5396" y="6175"/>
                  </a:lnTo>
                  <a:cubicBezTo>
                    <a:pt x="5558" y="6147"/>
                    <a:pt x="5688" y="5971"/>
                    <a:pt x="5688" y="5795"/>
                  </a:cubicBezTo>
                  <a:lnTo>
                    <a:pt x="5688" y="269"/>
                  </a:lnTo>
                  <a:cubicBezTo>
                    <a:pt x="5688" y="111"/>
                    <a:pt x="5583" y="1"/>
                    <a:pt x="5444" y="1"/>
                  </a:cubicBezTo>
                  <a:close/>
                </a:path>
              </a:pathLst>
            </a:custGeom>
            <a:solidFill>
              <a:srgbClr val="2B9E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6" name="Google Shape;536;p46"/>
            <p:cNvSpPr/>
            <p:nvPr/>
          </p:nvSpPr>
          <p:spPr>
            <a:xfrm>
              <a:off x="2409850" y="4426688"/>
              <a:ext cx="141175" cy="175325"/>
            </a:xfrm>
            <a:custGeom>
              <a:avLst/>
              <a:gdLst/>
              <a:ahLst/>
              <a:cxnLst/>
              <a:rect l="l" t="t" r="r" b="b"/>
              <a:pathLst>
                <a:path w="5647" h="7013" extrusionOk="0">
                  <a:moveTo>
                    <a:pt x="5380" y="1"/>
                  </a:moveTo>
                  <a:cubicBezTo>
                    <a:pt x="5370" y="1"/>
                    <a:pt x="5361" y="1"/>
                    <a:pt x="5351" y="2"/>
                  </a:cubicBezTo>
                  <a:lnTo>
                    <a:pt x="296" y="909"/>
                  </a:lnTo>
                  <a:cubicBezTo>
                    <a:pt x="134" y="941"/>
                    <a:pt x="1" y="1099"/>
                    <a:pt x="1" y="1275"/>
                  </a:cubicBezTo>
                  <a:lnTo>
                    <a:pt x="1" y="6759"/>
                  </a:lnTo>
                  <a:cubicBezTo>
                    <a:pt x="1" y="6904"/>
                    <a:pt x="109" y="7013"/>
                    <a:pt x="248" y="7013"/>
                  </a:cubicBezTo>
                  <a:cubicBezTo>
                    <a:pt x="264" y="7013"/>
                    <a:pt x="280" y="7012"/>
                    <a:pt x="296" y="7009"/>
                  </a:cubicBezTo>
                  <a:lnTo>
                    <a:pt x="5351" y="6112"/>
                  </a:lnTo>
                  <a:cubicBezTo>
                    <a:pt x="5512" y="6084"/>
                    <a:pt x="5646" y="5922"/>
                    <a:pt x="5646" y="5746"/>
                  </a:cubicBezTo>
                  <a:lnTo>
                    <a:pt x="5646" y="266"/>
                  </a:lnTo>
                  <a:cubicBezTo>
                    <a:pt x="5646" y="101"/>
                    <a:pt x="5528" y="1"/>
                    <a:pt x="5380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7" name="Google Shape;537;p46"/>
            <p:cNvSpPr/>
            <p:nvPr/>
          </p:nvSpPr>
          <p:spPr>
            <a:xfrm>
              <a:off x="2389350" y="4449413"/>
              <a:ext cx="27125" cy="153900"/>
            </a:xfrm>
            <a:custGeom>
              <a:avLst/>
              <a:gdLst/>
              <a:ahLst/>
              <a:cxnLst/>
              <a:rect l="l" t="t" r="r" b="b"/>
              <a:pathLst>
                <a:path w="1085" h="6156" extrusionOk="0">
                  <a:moveTo>
                    <a:pt x="163" y="0"/>
                  </a:moveTo>
                  <a:cubicBezTo>
                    <a:pt x="75" y="0"/>
                    <a:pt x="1" y="60"/>
                    <a:pt x="1" y="148"/>
                  </a:cubicBezTo>
                  <a:lnTo>
                    <a:pt x="1" y="6012"/>
                  </a:lnTo>
                  <a:cubicBezTo>
                    <a:pt x="1" y="6082"/>
                    <a:pt x="75" y="6156"/>
                    <a:pt x="163" y="6156"/>
                  </a:cubicBezTo>
                  <a:lnTo>
                    <a:pt x="940" y="6156"/>
                  </a:lnTo>
                  <a:cubicBezTo>
                    <a:pt x="1028" y="6156"/>
                    <a:pt x="1084" y="6082"/>
                    <a:pt x="1084" y="6012"/>
                  </a:cubicBezTo>
                  <a:lnTo>
                    <a:pt x="1084" y="148"/>
                  </a:lnTo>
                  <a:cubicBezTo>
                    <a:pt x="1084" y="60"/>
                    <a:pt x="1028" y="0"/>
                    <a:pt x="940" y="0"/>
                  </a:cubicBezTo>
                  <a:close/>
                </a:path>
              </a:pathLst>
            </a:custGeom>
            <a:solidFill>
              <a:srgbClr val="2B9E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8" name="Google Shape;538;p46"/>
            <p:cNvSpPr/>
            <p:nvPr/>
          </p:nvSpPr>
          <p:spPr>
            <a:xfrm>
              <a:off x="2240225" y="4489738"/>
              <a:ext cx="34500" cy="47100"/>
            </a:xfrm>
            <a:custGeom>
              <a:avLst/>
              <a:gdLst/>
              <a:ahLst/>
              <a:cxnLst/>
              <a:rect l="l" t="t" r="r" b="b"/>
              <a:pathLst>
                <a:path w="1380" h="1884" extrusionOk="0">
                  <a:moveTo>
                    <a:pt x="583" y="0"/>
                  </a:moveTo>
                  <a:cubicBezTo>
                    <a:pt x="409" y="0"/>
                    <a:pt x="176" y="410"/>
                    <a:pt x="176" y="410"/>
                  </a:cubicBezTo>
                  <a:cubicBezTo>
                    <a:pt x="176" y="410"/>
                    <a:pt x="0" y="1303"/>
                    <a:pt x="222" y="1655"/>
                  </a:cubicBezTo>
                  <a:cubicBezTo>
                    <a:pt x="319" y="1822"/>
                    <a:pt x="547" y="1883"/>
                    <a:pt x="769" y="1883"/>
                  </a:cubicBezTo>
                  <a:cubicBezTo>
                    <a:pt x="1015" y="1883"/>
                    <a:pt x="1252" y="1807"/>
                    <a:pt x="1291" y="1715"/>
                  </a:cubicBezTo>
                  <a:cubicBezTo>
                    <a:pt x="1345" y="1544"/>
                    <a:pt x="743" y="1504"/>
                    <a:pt x="622" y="1498"/>
                  </a:cubicBezTo>
                  <a:lnTo>
                    <a:pt x="622" y="1498"/>
                  </a:lnTo>
                  <a:cubicBezTo>
                    <a:pt x="648" y="1499"/>
                    <a:pt x="697" y="1500"/>
                    <a:pt x="757" y="1500"/>
                  </a:cubicBezTo>
                  <a:cubicBezTo>
                    <a:pt x="977" y="1500"/>
                    <a:pt x="1355" y="1479"/>
                    <a:pt x="1365" y="1335"/>
                  </a:cubicBezTo>
                  <a:cubicBezTo>
                    <a:pt x="1379" y="1127"/>
                    <a:pt x="574" y="1113"/>
                    <a:pt x="574" y="1113"/>
                  </a:cubicBezTo>
                  <a:cubicBezTo>
                    <a:pt x="574" y="1113"/>
                    <a:pt x="1319" y="1113"/>
                    <a:pt x="1305" y="864"/>
                  </a:cubicBezTo>
                  <a:cubicBezTo>
                    <a:pt x="1297" y="732"/>
                    <a:pt x="1038" y="703"/>
                    <a:pt x="815" y="703"/>
                  </a:cubicBezTo>
                  <a:cubicBezTo>
                    <a:pt x="737" y="703"/>
                    <a:pt x="663" y="707"/>
                    <a:pt x="607" y="710"/>
                  </a:cubicBezTo>
                  <a:lnTo>
                    <a:pt x="607" y="710"/>
                  </a:lnTo>
                  <a:cubicBezTo>
                    <a:pt x="842" y="688"/>
                    <a:pt x="1374" y="621"/>
                    <a:pt x="1305" y="484"/>
                  </a:cubicBezTo>
                  <a:cubicBezTo>
                    <a:pt x="1268" y="396"/>
                    <a:pt x="1077" y="374"/>
                    <a:pt x="896" y="374"/>
                  </a:cubicBezTo>
                  <a:cubicBezTo>
                    <a:pt x="714" y="374"/>
                    <a:pt x="542" y="396"/>
                    <a:pt x="542" y="396"/>
                  </a:cubicBezTo>
                  <a:cubicBezTo>
                    <a:pt x="542" y="396"/>
                    <a:pt x="764" y="30"/>
                    <a:pt x="602" y="2"/>
                  </a:cubicBezTo>
                  <a:cubicBezTo>
                    <a:pt x="596" y="1"/>
                    <a:pt x="589" y="0"/>
                    <a:pt x="583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9" name="Google Shape;539;p46"/>
            <p:cNvSpPr/>
            <p:nvPr/>
          </p:nvSpPr>
          <p:spPr>
            <a:xfrm>
              <a:off x="2532250" y="4489738"/>
              <a:ext cx="34150" cy="47100"/>
            </a:xfrm>
            <a:custGeom>
              <a:avLst/>
              <a:gdLst/>
              <a:ahLst/>
              <a:cxnLst/>
              <a:rect l="l" t="t" r="r" b="b"/>
              <a:pathLst>
                <a:path w="1366" h="1884" extrusionOk="0">
                  <a:moveTo>
                    <a:pt x="783" y="0"/>
                  </a:moveTo>
                  <a:cubicBezTo>
                    <a:pt x="777" y="0"/>
                    <a:pt x="770" y="1"/>
                    <a:pt x="764" y="2"/>
                  </a:cubicBezTo>
                  <a:cubicBezTo>
                    <a:pt x="602" y="30"/>
                    <a:pt x="821" y="396"/>
                    <a:pt x="821" y="396"/>
                  </a:cubicBezTo>
                  <a:cubicBezTo>
                    <a:pt x="821" y="396"/>
                    <a:pt x="649" y="374"/>
                    <a:pt x="468" y="374"/>
                  </a:cubicBezTo>
                  <a:cubicBezTo>
                    <a:pt x="288" y="374"/>
                    <a:pt x="98" y="396"/>
                    <a:pt x="61" y="484"/>
                  </a:cubicBezTo>
                  <a:cubicBezTo>
                    <a:pt x="3" y="622"/>
                    <a:pt x="535" y="689"/>
                    <a:pt x="764" y="711"/>
                  </a:cubicBezTo>
                  <a:lnTo>
                    <a:pt x="764" y="711"/>
                  </a:lnTo>
                  <a:cubicBezTo>
                    <a:pt x="707" y="707"/>
                    <a:pt x="631" y="703"/>
                    <a:pt x="551" y="703"/>
                  </a:cubicBezTo>
                  <a:cubicBezTo>
                    <a:pt x="328" y="703"/>
                    <a:pt x="69" y="732"/>
                    <a:pt x="61" y="864"/>
                  </a:cubicBezTo>
                  <a:cubicBezTo>
                    <a:pt x="61" y="1113"/>
                    <a:pt x="806" y="1113"/>
                    <a:pt x="806" y="1113"/>
                  </a:cubicBezTo>
                  <a:cubicBezTo>
                    <a:pt x="806" y="1113"/>
                    <a:pt x="1" y="1127"/>
                    <a:pt x="1" y="1335"/>
                  </a:cubicBezTo>
                  <a:cubicBezTo>
                    <a:pt x="11" y="1479"/>
                    <a:pt x="389" y="1500"/>
                    <a:pt x="609" y="1500"/>
                  </a:cubicBezTo>
                  <a:cubicBezTo>
                    <a:pt x="671" y="1500"/>
                    <a:pt x="720" y="1499"/>
                    <a:pt x="745" y="1498"/>
                  </a:cubicBezTo>
                  <a:lnTo>
                    <a:pt x="745" y="1498"/>
                  </a:lnTo>
                  <a:cubicBezTo>
                    <a:pt x="631" y="1504"/>
                    <a:pt x="35" y="1543"/>
                    <a:pt x="89" y="1715"/>
                  </a:cubicBezTo>
                  <a:cubicBezTo>
                    <a:pt x="120" y="1807"/>
                    <a:pt x="354" y="1883"/>
                    <a:pt x="601" y="1883"/>
                  </a:cubicBezTo>
                  <a:cubicBezTo>
                    <a:pt x="823" y="1883"/>
                    <a:pt x="1055" y="1822"/>
                    <a:pt x="1158" y="1655"/>
                  </a:cubicBezTo>
                  <a:cubicBezTo>
                    <a:pt x="1366" y="1303"/>
                    <a:pt x="1204" y="410"/>
                    <a:pt x="1204" y="410"/>
                  </a:cubicBezTo>
                  <a:cubicBezTo>
                    <a:pt x="1204" y="410"/>
                    <a:pt x="958" y="0"/>
                    <a:pt x="783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0" name="Google Shape;540;p46"/>
            <p:cNvSpPr/>
            <p:nvPr/>
          </p:nvSpPr>
          <p:spPr>
            <a:xfrm>
              <a:off x="2508775" y="4452163"/>
              <a:ext cx="31950" cy="30700"/>
            </a:xfrm>
            <a:custGeom>
              <a:avLst/>
              <a:gdLst/>
              <a:ahLst/>
              <a:cxnLst/>
              <a:rect l="l" t="t" r="r" b="b"/>
              <a:pathLst>
                <a:path w="1278" h="1228" extrusionOk="0">
                  <a:moveTo>
                    <a:pt x="715" y="1"/>
                  </a:moveTo>
                  <a:cubicBezTo>
                    <a:pt x="687" y="1"/>
                    <a:pt x="658" y="13"/>
                    <a:pt x="634" y="38"/>
                  </a:cubicBezTo>
                  <a:lnTo>
                    <a:pt x="486" y="242"/>
                  </a:lnTo>
                  <a:cubicBezTo>
                    <a:pt x="458" y="274"/>
                    <a:pt x="426" y="288"/>
                    <a:pt x="398" y="288"/>
                  </a:cubicBezTo>
                  <a:lnTo>
                    <a:pt x="134" y="274"/>
                  </a:lnTo>
                  <a:cubicBezTo>
                    <a:pt x="61" y="274"/>
                    <a:pt x="1" y="362"/>
                    <a:pt x="46" y="432"/>
                  </a:cubicBezTo>
                  <a:lnTo>
                    <a:pt x="208" y="640"/>
                  </a:lnTo>
                  <a:cubicBezTo>
                    <a:pt x="222" y="668"/>
                    <a:pt x="222" y="696"/>
                    <a:pt x="208" y="742"/>
                  </a:cubicBezTo>
                  <a:lnTo>
                    <a:pt x="120" y="977"/>
                  </a:lnTo>
                  <a:cubicBezTo>
                    <a:pt x="93" y="1038"/>
                    <a:pt x="145" y="1113"/>
                    <a:pt x="217" y="1113"/>
                  </a:cubicBezTo>
                  <a:cubicBezTo>
                    <a:pt x="228" y="1113"/>
                    <a:pt x="239" y="1111"/>
                    <a:pt x="250" y="1107"/>
                  </a:cubicBezTo>
                  <a:lnTo>
                    <a:pt x="500" y="1034"/>
                  </a:lnTo>
                  <a:cubicBezTo>
                    <a:pt x="512" y="1028"/>
                    <a:pt x="524" y="1024"/>
                    <a:pt x="537" y="1024"/>
                  </a:cubicBezTo>
                  <a:cubicBezTo>
                    <a:pt x="554" y="1024"/>
                    <a:pt x="572" y="1031"/>
                    <a:pt x="588" y="1048"/>
                  </a:cubicBezTo>
                  <a:lnTo>
                    <a:pt x="792" y="1209"/>
                  </a:lnTo>
                  <a:cubicBezTo>
                    <a:pt x="809" y="1222"/>
                    <a:pt x="827" y="1228"/>
                    <a:pt x="846" y="1228"/>
                  </a:cubicBezTo>
                  <a:cubicBezTo>
                    <a:pt x="894" y="1228"/>
                    <a:pt x="940" y="1189"/>
                    <a:pt x="940" y="1136"/>
                  </a:cubicBezTo>
                  <a:lnTo>
                    <a:pt x="954" y="872"/>
                  </a:lnTo>
                  <a:cubicBezTo>
                    <a:pt x="954" y="844"/>
                    <a:pt x="968" y="815"/>
                    <a:pt x="1000" y="784"/>
                  </a:cubicBezTo>
                  <a:lnTo>
                    <a:pt x="1218" y="654"/>
                  </a:lnTo>
                  <a:cubicBezTo>
                    <a:pt x="1278" y="594"/>
                    <a:pt x="1264" y="492"/>
                    <a:pt x="1190" y="478"/>
                  </a:cubicBezTo>
                  <a:lnTo>
                    <a:pt x="940" y="390"/>
                  </a:lnTo>
                  <a:cubicBezTo>
                    <a:pt x="912" y="376"/>
                    <a:pt x="880" y="362"/>
                    <a:pt x="880" y="316"/>
                  </a:cubicBezTo>
                  <a:lnTo>
                    <a:pt x="810" y="66"/>
                  </a:lnTo>
                  <a:cubicBezTo>
                    <a:pt x="791" y="23"/>
                    <a:pt x="754" y="1"/>
                    <a:pt x="715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1" name="Google Shape;541;p46"/>
            <p:cNvSpPr/>
            <p:nvPr/>
          </p:nvSpPr>
          <p:spPr>
            <a:xfrm>
              <a:off x="2276250" y="4541613"/>
              <a:ext cx="31800" cy="30850"/>
            </a:xfrm>
            <a:custGeom>
              <a:avLst/>
              <a:gdLst/>
              <a:ahLst/>
              <a:cxnLst/>
              <a:rect l="l" t="t" r="r" b="b"/>
              <a:pathLst>
                <a:path w="1272" h="1234" extrusionOk="0">
                  <a:moveTo>
                    <a:pt x="714" y="0"/>
                  </a:moveTo>
                  <a:cubicBezTo>
                    <a:pt x="684" y="0"/>
                    <a:pt x="651" y="12"/>
                    <a:pt x="628" y="37"/>
                  </a:cubicBezTo>
                  <a:lnTo>
                    <a:pt x="480" y="255"/>
                  </a:lnTo>
                  <a:cubicBezTo>
                    <a:pt x="452" y="270"/>
                    <a:pt x="420" y="284"/>
                    <a:pt x="392" y="284"/>
                  </a:cubicBezTo>
                  <a:lnTo>
                    <a:pt x="128" y="284"/>
                  </a:lnTo>
                  <a:cubicBezTo>
                    <a:pt x="123" y="283"/>
                    <a:pt x="119" y="282"/>
                    <a:pt x="114" y="282"/>
                  </a:cubicBezTo>
                  <a:cubicBezTo>
                    <a:pt x="47" y="282"/>
                    <a:pt x="1" y="375"/>
                    <a:pt x="40" y="431"/>
                  </a:cubicBezTo>
                  <a:lnTo>
                    <a:pt x="202" y="653"/>
                  </a:lnTo>
                  <a:cubicBezTo>
                    <a:pt x="216" y="667"/>
                    <a:pt x="216" y="709"/>
                    <a:pt x="216" y="741"/>
                  </a:cubicBezTo>
                  <a:lnTo>
                    <a:pt x="114" y="987"/>
                  </a:lnTo>
                  <a:cubicBezTo>
                    <a:pt x="90" y="1050"/>
                    <a:pt x="137" y="1113"/>
                    <a:pt x="206" y="1113"/>
                  </a:cubicBezTo>
                  <a:cubicBezTo>
                    <a:pt x="218" y="1113"/>
                    <a:pt x="231" y="1111"/>
                    <a:pt x="244" y="1107"/>
                  </a:cubicBezTo>
                  <a:lnTo>
                    <a:pt x="494" y="1033"/>
                  </a:lnTo>
                  <a:cubicBezTo>
                    <a:pt x="503" y="1029"/>
                    <a:pt x="512" y="1027"/>
                    <a:pt x="521" y="1027"/>
                  </a:cubicBezTo>
                  <a:cubicBezTo>
                    <a:pt x="542" y="1027"/>
                    <a:pt x="562" y="1037"/>
                    <a:pt x="582" y="1047"/>
                  </a:cubicBezTo>
                  <a:lnTo>
                    <a:pt x="789" y="1209"/>
                  </a:lnTo>
                  <a:cubicBezTo>
                    <a:pt x="805" y="1226"/>
                    <a:pt x="824" y="1233"/>
                    <a:pt x="843" y="1233"/>
                  </a:cubicBezTo>
                  <a:cubicBezTo>
                    <a:pt x="890" y="1233"/>
                    <a:pt x="938" y="1188"/>
                    <a:pt x="948" y="1135"/>
                  </a:cubicBezTo>
                  <a:lnTo>
                    <a:pt x="948" y="871"/>
                  </a:lnTo>
                  <a:cubicBezTo>
                    <a:pt x="948" y="843"/>
                    <a:pt x="965" y="811"/>
                    <a:pt x="993" y="797"/>
                  </a:cubicBezTo>
                  <a:lnTo>
                    <a:pt x="1211" y="653"/>
                  </a:lnTo>
                  <a:cubicBezTo>
                    <a:pt x="1271" y="607"/>
                    <a:pt x="1257" y="505"/>
                    <a:pt x="1183" y="477"/>
                  </a:cubicBezTo>
                  <a:lnTo>
                    <a:pt x="934" y="389"/>
                  </a:lnTo>
                  <a:cubicBezTo>
                    <a:pt x="905" y="372"/>
                    <a:pt x="877" y="357"/>
                    <a:pt x="877" y="329"/>
                  </a:cubicBezTo>
                  <a:lnTo>
                    <a:pt x="803" y="66"/>
                  </a:lnTo>
                  <a:cubicBezTo>
                    <a:pt x="795" y="23"/>
                    <a:pt x="757" y="0"/>
                    <a:pt x="714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2" name="Google Shape;542;p46"/>
            <p:cNvSpPr/>
            <p:nvPr/>
          </p:nvSpPr>
          <p:spPr>
            <a:xfrm>
              <a:off x="2466300" y="4446688"/>
              <a:ext cx="31525" cy="30700"/>
            </a:xfrm>
            <a:custGeom>
              <a:avLst/>
              <a:gdLst/>
              <a:ahLst/>
              <a:cxnLst/>
              <a:rect l="l" t="t" r="r" b="b"/>
              <a:pathLst>
                <a:path w="1261" h="1228" extrusionOk="0">
                  <a:moveTo>
                    <a:pt x="706" y="1"/>
                  </a:moveTo>
                  <a:cubicBezTo>
                    <a:pt x="678" y="1"/>
                    <a:pt x="649" y="12"/>
                    <a:pt x="630" y="35"/>
                  </a:cubicBezTo>
                  <a:lnTo>
                    <a:pt x="469" y="243"/>
                  </a:lnTo>
                  <a:cubicBezTo>
                    <a:pt x="455" y="271"/>
                    <a:pt x="412" y="285"/>
                    <a:pt x="381" y="285"/>
                  </a:cubicBezTo>
                  <a:lnTo>
                    <a:pt x="117" y="271"/>
                  </a:lnTo>
                  <a:cubicBezTo>
                    <a:pt x="47" y="271"/>
                    <a:pt x="1" y="359"/>
                    <a:pt x="47" y="433"/>
                  </a:cubicBezTo>
                  <a:lnTo>
                    <a:pt x="191" y="637"/>
                  </a:lnTo>
                  <a:cubicBezTo>
                    <a:pt x="205" y="669"/>
                    <a:pt x="222" y="697"/>
                    <a:pt x="205" y="725"/>
                  </a:cubicBezTo>
                  <a:lnTo>
                    <a:pt x="117" y="975"/>
                  </a:lnTo>
                  <a:cubicBezTo>
                    <a:pt x="92" y="1039"/>
                    <a:pt x="145" y="1114"/>
                    <a:pt x="208" y="1114"/>
                  </a:cubicBezTo>
                  <a:cubicBezTo>
                    <a:pt x="217" y="1114"/>
                    <a:pt x="227" y="1112"/>
                    <a:pt x="236" y="1108"/>
                  </a:cubicBezTo>
                  <a:lnTo>
                    <a:pt x="486" y="1034"/>
                  </a:lnTo>
                  <a:cubicBezTo>
                    <a:pt x="498" y="1029"/>
                    <a:pt x="510" y="1025"/>
                    <a:pt x="521" y="1025"/>
                  </a:cubicBezTo>
                  <a:cubicBezTo>
                    <a:pt x="538" y="1025"/>
                    <a:pt x="556" y="1032"/>
                    <a:pt x="574" y="1049"/>
                  </a:cubicBezTo>
                  <a:lnTo>
                    <a:pt x="778" y="1210"/>
                  </a:lnTo>
                  <a:cubicBezTo>
                    <a:pt x="795" y="1222"/>
                    <a:pt x="814" y="1227"/>
                    <a:pt x="834" y="1227"/>
                  </a:cubicBezTo>
                  <a:cubicBezTo>
                    <a:pt x="886" y="1227"/>
                    <a:pt x="940" y="1190"/>
                    <a:pt x="940" y="1136"/>
                  </a:cubicBezTo>
                  <a:lnTo>
                    <a:pt x="940" y="873"/>
                  </a:lnTo>
                  <a:cubicBezTo>
                    <a:pt x="940" y="844"/>
                    <a:pt x="954" y="813"/>
                    <a:pt x="982" y="785"/>
                  </a:cubicBezTo>
                  <a:lnTo>
                    <a:pt x="1204" y="637"/>
                  </a:lnTo>
                  <a:cubicBezTo>
                    <a:pt x="1260" y="595"/>
                    <a:pt x="1246" y="493"/>
                    <a:pt x="1172" y="475"/>
                  </a:cubicBezTo>
                  <a:lnTo>
                    <a:pt x="926" y="387"/>
                  </a:lnTo>
                  <a:cubicBezTo>
                    <a:pt x="894" y="373"/>
                    <a:pt x="880" y="345"/>
                    <a:pt x="866" y="317"/>
                  </a:cubicBezTo>
                  <a:lnTo>
                    <a:pt x="792" y="67"/>
                  </a:lnTo>
                  <a:cubicBezTo>
                    <a:pt x="784" y="24"/>
                    <a:pt x="745" y="1"/>
                    <a:pt x="706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3" name="Google Shape;543;p46"/>
            <p:cNvSpPr/>
            <p:nvPr/>
          </p:nvSpPr>
          <p:spPr>
            <a:xfrm>
              <a:off x="2483200" y="4491538"/>
              <a:ext cx="31075" cy="30875"/>
            </a:xfrm>
            <a:custGeom>
              <a:avLst/>
              <a:gdLst/>
              <a:ahLst/>
              <a:cxnLst/>
              <a:rect l="l" t="t" r="r" b="b"/>
              <a:pathLst>
                <a:path w="1243" h="1235" extrusionOk="0">
                  <a:moveTo>
                    <a:pt x="481" y="0"/>
                  </a:moveTo>
                  <a:cubicBezTo>
                    <a:pt x="436" y="0"/>
                    <a:pt x="394" y="32"/>
                    <a:pt x="394" y="88"/>
                  </a:cubicBezTo>
                  <a:lnTo>
                    <a:pt x="352" y="338"/>
                  </a:lnTo>
                  <a:cubicBezTo>
                    <a:pt x="352" y="384"/>
                    <a:pt x="338" y="412"/>
                    <a:pt x="306" y="426"/>
                  </a:cubicBezTo>
                  <a:lnTo>
                    <a:pt x="74" y="545"/>
                  </a:lnTo>
                  <a:cubicBezTo>
                    <a:pt x="0" y="574"/>
                    <a:pt x="0" y="676"/>
                    <a:pt x="74" y="721"/>
                  </a:cubicBezTo>
                  <a:lnTo>
                    <a:pt x="306" y="823"/>
                  </a:lnTo>
                  <a:cubicBezTo>
                    <a:pt x="338" y="837"/>
                    <a:pt x="366" y="866"/>
                    <a:pt x="366" y="897"/>
                  </a:cubicBezTo>
                  <a:lnTo>
                    <a:pt x="408" y="1161"/>
                  </a:lnTo>
                  <a:cubicBezTo>
                    <a:pt x="419" y="1206"/>
                    <a:pt x="464" y="1235"/>
                    <a:pt x="507" y="1235"/>
                  </a:cubicBezTo>
                  <a:cubicBezTo>
                    <a:pt x="531" y="1235"/>
                    <a:pt x="555" y="1225"/>
                    <a:pt x="570" y="1203"/>
                  </a:cubicBezTo>
                  <a:lnTo>
                    <a:pt x="760" y="1013"/>
                  </a:lnTo>
                  <a:cubicBezTo>
                    <a:pt x="778" y="999"/>
                    <a:pt x="806" y="985"/>
                    <a:pt x="834" y="985"/>
                  </a:cubicBezTo>
                  <a:lnTo>
                    <a:pt x="1098" y="1027"/>
                  </a:lnTo>
                  <a:cubicBezTo>
                    <a:pt x="1104" y="1028"/>
                    <a:pt x="1110" y="1029"/>
                    <a:pt x="1116" y="1029"/>
                  </a:cubicBezTo>
                  <a:cubicBezTo>
                    <a:pt x="1194" y="1029"/>
                    <a:pt x="1242" y="948"/>
                    <a:pt x="1200" y="880"/>
                  </a:cubicBezTo>
                  <a:lnTo>
                    <a:pt x="1069" y="662"/>
                  </a:lnTo>
                  <a:cubicBezTo>
                    <a:pt x="1055" y="633"/>
                    <a:pt x="1055" y="588"/>
                    <a:pt x="1069" y="560"/>
                  </a:cubicBezTo>
                  <a:lnTo>
                    <a:pt x="1186" y="324"/>
                  </a:lnTo>
                  <a:cubicBezTo>
                    <a:pt x="1227" y="269"/>
                    <a:pt x="1181" y="191"/>
                    <a:pt x="1106" y="191"/>
                  </a:cubicBezTo>
                  <a:cubicBezTo>
                    <a:pt x="1099" y="191"/>
                    <a:pt x="1091" y="192"/>
                    <a:pt x="1084" y="194"/>
                  </a:cubicBezTo>
                  <a:lnTo>
                    <a:pt x="834" y="236"/>
                  </a:lnTo>
                  <a:cubicBezTo>
                    <a:pt x="822" y="240"/>
                    <a:pt x="812" y="241"/>
                    <a:pt x="802" y="241"/>
                  </a:cubicBezTo>
                  <a:cubicBezTo>
                    <a:pt x="776" y="241"/>
                    <a:pt x="756" y="228"/>
                    <a:pt x="746" y="208"/>
                  </a:cubicBezTo>
                  <a:lnTo>
                    <a:pt x="556" y="32"/>
                  </a:lnTo>
                  <a:cubicBezTo>
                    <a:pt x="534" y="10"/>
                    <a:pt x="507" y="0"/>
                    <a:pt x="481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  <p:grpSp>
        <p:nvGrpSpPr>
          <p:cNvPr id="544" name="Google Shape;544;p46"/>
          <p:cNvGrpSpPr/>
          <p:nvPr/>
        </p:nvGrpSpPr>
        <p:grpSpPr>
          <a:xfrm>
            <a:off x="1270563" y="957103"/>
            <a:ext cx="804720" cy="948100"/>
            <a:chOff x="7239422" y="533902"/>
            <a:chExt cx="603540" cy="711075"/>
          </a:xfrm>
        </p:grpSpPr>
        <p:sp>
          <p:nvSpPr>
            <p:cNvPr id="545" name="Google Shape;545;p46"/>
            <p:cNvSpPr/>
            <p:nvPr/>
          </p:nvSpPr>
          <p:spPr>
            <a:xfrm>
              <a:off x="7445088" y="533902"/>
              <a:ext cx="176561" cy="164562"/>
            </a:xfrm>
            <a:custGeom>
              <a:avLst/>
              <a:gdLst/>
              <a:ahLst/>
              <a:cxnLst/>
              <a:rect l="l" t="t" r="r" b="b"/>
              <a:pathLst>
                <a:path w="927" h="864" extrusionOk="0">
                  <a:moveTo>
                    <a:pt x="709" y="0"/>
                  </a:moveTo>
                  <a:cubicBezTo>
                    <a:pt x="632" y="0"/>
                    <a:pt x="463" y="137"/>
                    <a:pt x="463" y="137"/>
                  </a:cubicBezTo>
                  <a:cubicBezTo>
                    <a:pt x="463" y="137"/>
                    <a:pt x="293" y="23"/>
                    <a:pt x="216" y="23"/>
                  </a:cubicBezTo>
                  <a:cubicBezTo>
                    <a:pt x="205" y="23"/>
                    <a:pt x="196" y="25"/>
                    <a:pt x="190" y="30"/>
                  </a:cubicBezTo>
                  <a:cubicBezTo>
                    <a:pt x="127" y="73"/>
                    <a:pt x="263" y="316"/>
                    <a:pt x="263" y="316"/>
                  </a:cubicBezTo>
                  <a:cubicBezTo>
                    <a:pt x="263" y="316"/>
                    <a:pt x="0" y="473"/>
                    <a:pt x="30" y="516"/>
                  </a:cubicBezTo>
                  <a:cubicBezTo>
                    <a:pt x="63" y="564"/>
                    <a:pt x="234" y="570"/>
                    <a:pt x="314" y="570"/>
                  </a:cubicBezTo>
                  <a:cubicBezTo>
                    <a:pt x="340" y="570"/>
                    <a:pt x="357" y="569"/>
                    <a:pt x="357" y="569"/>
                  </a:cubicBezTo>
                  <a:cubicBezTo>
                    <a:pt x="357" y="569"/>
                    <a:pt x="453" y="863"/>
                    <a:pt x="516" y="863"/>
                  </a:cubicBezTo>
                  <a:cubicBezTo>
                    <a:pt x="580" y="863"/>
                    <a:pt x="633" y="569"/>
                    <a:pt x="633" y="569"/>
                  </a:cubicBezTo>
                  <a:cubicBezTo>
                    <a:pt x="633" y="569"/>
                    <a:pt x="688" y="577"/>
                    <a:pt x="748" y="577"/>
                  </a:cubicBezTo>
                  <a:cubicBezTo>
                    <a:pt x="811" y="577"/>
                    <a:pt x="879" y="569"/>
                    <a:pt x="896" y="537"/>
                  </a:cubicBezTo>
                  <a:cubicBezTo>
                    <a:pt x="927" y="483"/>
                    <a:pt x="727" y="283"/>
                    <a:pt x="727" y="283"/>
                  </a:cubicBezTo>
                  <a:cubicBezTo>
                    <a:pt x="727" y="283"/>
                    <a:pt x="790" y="63"/>
                    <a:pt x="737" y="10"/>
                  </a:cubicBezTo>
                  <a:cubicBezTo>
                    <a:pt x="730" y="3"/>
                    <a:pt x="721" y="0"/>
                    <a:pt x="709" y="0"/>
                  </a:cubicBezTo>
                  <a:close/>
                </a:path>
              </a:pathLst>
            </a:custGeom>
            <a:solidFill>
              <a:srgbClr val="65BAB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6" name="Google Shape;546;p46"/>
            <p:cNvSpPr/>
            <p:nvPr/>
          </p:nvSpPr>
          <p:spPr>
            <a:xfrm>
              <a:off x="7354254" y="765609"/>
              <a:ext cx="62473" cy="64758"/>
            </a:xfrm>
            <a:custGeom>
              <a:avLst/>
              <a:gdLst/>
              <a:ahLst/>
              <a:cxnLst/>
              <a:rect l="l" t="t" r="r" b="b"/>
              <a:pathLst>
                <a:path w="328" h="340" extrusionOk="0">
                  <a:moveTo>
                    <a:pt x="160" y="0"/>
                  </a:moveTo>
                  <a:cubicBezTo>
                    <a:pt x="74" y="0"/>
                    <a:pt x="1" y="76"/>
                    <a:pt x="1" y="170"/>
                  </a:cubicBezTo>
                  <a:cubicBezTo>
                    <a:pt x="1" y="266"/>
                    <a:pt x="74" y="339"/>
                    <a:pt x="160" y="339"/>
                  </a:cubicBezTo>
                  <a:cubicBezTo>
                    <a:pt x="254" y="339"/>
                    <a:pt x="327" y="266"/>
                    <a:pt x="327" y="170"/>
                  </a:cubicBezTo>
                  <a:cubicBezTo>
                    <a:pt x="327" y="76"/>
                    <a:pt x="254" y="0"/>
                    <a:pt x="16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7" name="Google Shape;547;p46"/>
            <p:cNvSpPr/>
            <p:nvPr/>
          </p:nvSpPr>
          <p:spPr>
            <a:xfrm>
              <a:off x="7543386" y="870174"/>
              <a:ext cx="38283" cy="38283"/>
            </a:xfrm>
            <a:custGeom>
              <a:avLst/>
              <a:gdLst/>
              <a:ahLst/>
              <a:cxnLst/>
              <a:rect l="l" t="t" r="r" b="b"/>
              <a:pathLst>
                <a:path w="201" h="201" extrusionOk="0">
                  <a:moveTo>
                    <a:pt x="104" y="1"/>
                  </a:moveTo>
                  <a:cubicBezTo>
                    <a:pt x="41" y="1"/>
                    <a:pt x="0" y="44"/>
                    <a:pt x="0" y="97"/>
                  </a:cubicBezTo>
                  <a:cubicBezTo>
                    <a:pt x="0" y="160"/>
                    <a:pt x="41" y="201"/>
                    <a:pt x="104" y="201"/>
                  </a:cubicBezTo>
                  <a:cubicBezTo>
                    <a:pt x="157" y="201"/>
                    <a:pt x="200" y="160"/>
                    <a:pt x="200" y="97"/>
                  </a:cubicBezTo>
                  <a:cubicBezTo>
                    <a:pt x="200" y="44"/>
                    <a:pt x="157" y="1"/>
                    <a:pt x="104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8" name="Google Shape;548;p46"/>
            <p:cNvSpPr/>
            <p:nvPr/>
          </p:nvSpPr>
          <p:spPr>
            <a:xfrm>
              <a:off x="7239422" y="1098128"/>
              <a:ext cx="149134" cy="146849"/>
            </a:xfrm>
            <a:custGeom>
              <a:avLst/>
              <a:gdLst/>
              <a:ahLst/>
              <a:cxnLst/>
              <a:rect l="l" t="t" r="r" b="b"/>
              <a:pathLst>
                <a:path w="783" h="771" extrusionOk="0">
                  <a:moveTo>
                    <a:pt x="519" y="0"/>
                  </a:moveTo>
                  <a:lnTo>
                    <a:pt x="317" y="233"/>
                  </a:lnTo>
                  <a:lnTo>
                    <a:pt x="0" y="254"/>
                  </a:lnTo>
                  <a:lnTo>
                    <a:pt x="243" y="454"/>
                  </a:lnTo>
                  <a:lnTo>
                    <a:pt x="266" y="770"/>
                  </a:lnTo>
                  <a:lnTo>
                    <a:pt x="466" y="540"/>
                  </a:lnTo>
                  <a:lnTo>
                    <a:pt x="782" y="507"/>
                  </a:lnTo>
                  <a:lnTo>
                    <a:pt x="550" y="307"/>
                  </a:lnTo>
                  <a:lnTo>
                    <a:pt x="519" y="0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9" name="Google Shape;549;p46"/>
            <p:cNvSpPr/>
            <p:nvPr/>
          </p:nvSpPr>
          <p:spPr>
            <a:xfrm>
              <a:off x="7674019" y="983013"/>
              <a:ext cx="168942" cy="167609"/>
            </a:xfrm>
            <a:custGeom>
              <a:avLst/>
              <a:gdLst/>
              <a:ahLst/>
              <a:cxnLst/>
              <a:rect l="l" t="t" r="r" b="b"/>
              <a:pathLst>
                <a:path w="887" h="880" extrusionOk="0">
                  <a:moveTo>
                    <a:pt x="509" y="1"/>
                  </a:moveTo>
                  <a:cubicBezTo>
                    <a:pt x="444" y="1"/>
                    <a:pt x="327" y="245"/>
                    <a:pt x="327" y="245"/>
                  </a:cubicBezTo>
                  <a:cubicBezTo>
                    <a:pt x="327" y="245"/>
                    <a:pt x="227" y="230"/>
                    <a:pt x="143" y="230"/>
                  </a:cubicBezTo>
                  <a:cubicBezTo>
                    <a:pt x="90" y="230"/>
                    <a:pt x="43" y="236"/>
                    <a:pt x="31" y="255"/>
                  </a:cubicBezTo>
                  <a:cubicBezTo>
                    <a:pt x="0" y="318"/>
                    <a:pt x="210" y="478"/>
                    <a:pt x="210" y="478"/>
                  </a:cubicBezTo>
                  <a:cubicBezTo>
                    <a:pt x="210" y="478"/>
                    <a:pt x="51" y="731"/>
                    <a:pt x="84" y="762"/>
                  </a:cubicBezTo>
                  <a:cubicBezTo>
                    <a:pt x="94" y="768"/>
                    <a:pt x="109" y="770"/>
                    <a:pt x="126" y="770"/>
                  </a:cubicBezTo>
                  <a:cubicBezTo>
                    <a:pt x="225" y="770"/>
                    <a:pt x="410" y="678"/>
                    <a:pt x="410" y="678"/>
                  </a:cubicBezTo>
                  <a:cubicBezTo>
                    <a:pt x="410" y="678"/>
                    <a:pt x="601" y="880"/>
                    <a:pt x="674" y="880"/>
                  </a:cubicBezTo>
                  <a:cubicBezTo>
                    <a:pt x="677" y="880"/>
                    <a:pt x="681" y="879"/>
                    <a:pt x="684" y="878"/>
                  </a:cubicBezTo>
                  <a:cubicBezTo>
                    <a:pt x="737" y="848"/>
                    <a:pt x="653" y="551"/>
                    <a:pt x="653" y="551"/>
                  </a:cubicBezTo>
                  <a:cubicBezTo>
                    <a:pt x="653" y="551"/>
                    <a:pt x="874" y="498"/>
                    <a:pt x="886" y="425"/>
                  </a:cubicBezTo>
                  <a:cubicBezTo>
                    <a:pt x="886" y="362"/>
                    <a:pt x="621" y="268"/>
                    <a:pt x="621" y="268"/>
                  </a:cubicBezTo>
                  <a:cubicBezTo>
                    <a:pt x="621" y="268"/>
                    <a:pt x="590" y="35"/>
                    <a:pt x="517" y="2"/>
                  </a:cubicBezTo>
                  <a:cubicBezTo>
                    <a:pt x="514" y="1"/>
                    <a:pt x="512" y="1"/>
                    <a:pt x="509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  <p:grpSp>
        <p:nvGrpSpPr>
          <p:cNvPr id="550" name="Google Shape;550;p46"/>
          <p:cNvGrpSpPr/>
          <p:nvPr/>
        </p:nvGrpSpPr>
        <p:grpSpPr>
          <a:xfrm>
            <a:off x="10185303" y="1004405"/>
            <a:ext cx="726019" cy="1011311"/>
            <a:chOff x="1466795" y="2940457"/>
            <a:chExt cx="329131" cy="458437"/>
          </a:xfrm>
        </p:grpSpPr>
        <p:sp>
          <p:nvSpPr>
            <p:cNvPr id="551" name="Google Shape;551;p46"/>
            <p:cNvSpPr/>
            <p:nvPr/>
          </p:nvSpPr>
          <p:spPr>
            <a:xfrm>
              <a:off x="1466795" y="2940457"/>
              <a:ext cx="116509" cy="97979"/>
            </a:xfrm>
            <a:custGeom>
              <a:avLst/>
              <a:gdLst/>
              <a:ahLst/>
              <a:cxnLst/>
              <a:rect l="l" t="t" r="r" b="b"/>
              <a:pathLst>
                <a:path w="874" h="735" extrusionOk="0">
                  <a:moveTo>
                    <a:pt x="426" y="0"/>
                  </a:moveTo>
                  <a:cubicBezTo>
                    <a:pt x="378" y="0"/>
                    <a:pt x="331" y="12"/>
                    <a:pt x="284" y="39"/>
                  </a:cubicBezTo>
                  <a:cubicBezTo>
                    <a:pt x="41" y="165"/>
                    <a:pt x="0" y="428"/>
                    <a:pt x="64" y="735"/>
                  </a:cubicBezTo>
                  <a:cubicBezTo>
                    <a:pt x="357" y="639"/>
                    <a:pt x="633" y="482"/>
                    <a:pt x="874" y="282"/>
                  </a:cubicBezTo>
                  <a:cubicBezTo>
                    <a:pt x="723" y="114"/>
                    <a:pt x="572" y="0"/>
                    <a:pt x="426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2" name="Google Shape;552;p46"/>
            <p:cNvSpPr/>
            <p:nvPr/>
          </p:nvSpPr>
          <p:spPr>
            <a:xfrm>
              <a:off x="1590369" y="3212533"/>
              <a:ext cx="205556" cy="186360"/>
            </a:xfrm>
            <a:custGeom>
              <a:avLst/>
              <a:gdLst/>
              <a:ahLst/>
              <a:cxnLst/>
              <a:rect l="l" t="t" r="r" b="b"/>
              <a:pathLst>
                <a:path w="1542" h="1398" extrusionOk="0">
                  <a:moveTo>
                    <a:pt x="823" y="0"/>
                  </a:moveTo>
                  <a:lnTo>
                    <a:pt x="0" y="403"/>
                  </a:lnTo>
                  <a:cubicBezTo>
                    <a:pt x="0" y="403"/>
                    <a:pt x="86" y="1099"/>
                    <a:pt x="349" y="1182"/>
                  </a:cubicBezTo>
                  <a:cubicBezTo>
                    <a:pt x="375" y="1190"/>
                    <a:pt x="398" y="1193"/>
                    <a:pt x="419" y="1193"/>
                  </a:cubicBezTo>
                  <a:cubicBezTo>
                    <a:pt x="606" y="1193"/>
                    <a:pt x="580" y="919"/>
                    <a:pt x="580" y="919"/>
                  </a:cubicBezTo>
                  <a:lnTo>
                    <a:pt x="580" y="919"/>
                  </a:lnTo>
                  <a:cubicBezTo>
                    <a:pt x="580" y="919"/>
                    <a:pt x="712" y="1398"/>
                    <a:pt x="958" y="1398"/>
                  </a:cubicBezTo>
                  <a:cubicBezTo>
                    <a:pt x="983" y="1398"/>
                    <a:pt x="1008" y="1393"/>
                    <a:pt x="1035" y="1382"/>
                  </a:cubicBezTo>
                  <a:cubicBezTo>
                    <a:pt x="1339" y="1279"/>
                    <a:pt x="1036" y="856"/>
                    <a:pt x="1035" y="856"/>
                  </a:cubicBezTo>
                  <a:lnTo>
                    <a:pt x="1035" y="856"/>
                  </a:lnTo>
                  <a:cubicBezTo>
                    <a:pt x="1036" y="856"/>
                    <a:pt x="1056" y="868"/>
                    <a:pt x="1098" y="868"/>
                  </a:cubicBezTo>
                  <a:cubicBezTo>
                    <a:pt x="1134" y="868"/>
                    <a:pt x="1187" y="858"/>
                    <a:pt x="1256" y="823"/>
                  </a:cubicBezTo>
                  <a:cubicBezTo>
                    <a:pt x="1542" y="686"/>
                    <a:pt x="823" y="0"/>
                    <a:pt x="823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3" name="Google Shape;553;p46"/>
            <p:cNvSpPr/>
            <p:nvPr/>
          </p:nvSpPr>
          <p:spPr>
            <a:xfrm>
              <a:off x="1608499" y="3220931"/>
              <a:ext cx="140903" cy="127973"/>
            </a:xfrm>
            <a:custGeom>
              <a:avLst/>
              <a:gdLst/>
              <a:ahLst/>
              <a:cxnLst/>
              <a:rect l="l" t="t" r="r" b="b"/>
              <a:pathLst>
                <a:path w="1057" h="960" extrusionOk="0">
                  <a:moveTo>
                    <a:pt x="570" y="0"/>
                  </a:moveTo>
                  <a:lnTo>
                    <a:pt x="1" y="276"/>
                  </a:lnTo>
                  <a:cubicBezTo>
                    <a:pt x="1" y="276"/>
                    <a:pt x="54" y="750"/>
                    <a:pt x="244" y="803"/>
                  </a:cubicBezTo>
                  <a:cubicBezTo>
                    <a:pt x="265" y="811"/>
                    <a:pt x="284" y="814"/>
                    <a:pt x="300" y="814"/>
                  </a:cubicBezTo>
                  <a:cubicBezTo>
                    <a:pt x="417" y="814"/>
                    <a:pt x="393" y="633"/>
                    <a:pt x="393" y="633"/>
                  </a:cubicBezTo>
                  <a:lnTo>
                    <a:pt x="393" y="633"/>
                  </a:lnTo>
                  <a:cubicBezTo>
                    <a:pt x="393" y="634"/>
                    <a:pt x="488" y="960"/>
                    <a:pt x="658" y="960"/>
                  </a:cubicBezTo>
                  <a:cubicBezTo>
                    <a:pt x="675" y="960"/>
                    <a:pt x="692" y="956"/>
                    <a:pt x="710" y="950"/>
                  </a:cubicBezTo>
                  <a:cubicBezTo>
                    <a:pt x="920" y="876"/>
                    <a:pt x="710" y="583"/>
                    <a:pt x="710" y="583"/>
                  </a:cubicBezTo>
                  <a:lnTo>
                    <a:pt x="710" y="583"/>
                  </a:lnTo>
                  <a:cubicBezTo>
                    <a:pt x="710" y="583"/>
                    <a:pt x="724" y="591"/>
                    <a:pt x="754" y="591"/>
                  </a:cubicBezTo>
                  <a:cubicBezTo>
                    <a:pt x="779" y="591"/>
                    <a:pt x="817" y="585"/>
                    <a:pt x="867" y="560"/>
                  </a:cubicBezTo>
                  <a:cubicBezTo>
                    <a:pt x="1056" y="466"/>
                    <a:pt x="570" y="0"/>
                    <a:pt x="570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4" name="Google Shape;554;p46"/>
            <p:cNvSpPr/>
            <p:nvPr/>
          </p:nvSpPr>
          <p:spPr>
            <a:xfrm>
              <a:off x="1475193" y="2977916"/>
              <a:ext cx="226085" cy="288472"/>
            </a:xfrm>
            <a:custGeom>
              <a:avLst/>
              <a:gdLst/>
              <a:ahLst/>
              <a:cxnLst/>
              <a:rect l="l" t="t" r="r" b="b"/>
              <a:pathLst>
                <a:path w="1696" h="2164" extrusionOk="0">
                  <a:moveTo>
                    <a:pt x="811" y="1"/>
                  </a:moveTo>
                  <a:cubicBezTo>
                    <a:pt x="570" y="201"/>
                    <a:pt x="294" y="358"/>
                    <a:pt x="1" y="454"/>
                  </a:cubicBezTo>
                  <a:cubicBezTo>
                    <a:pt x="105" y="1013"/>
                    <a:pt x="570" y="1730"/>
                    <a:pt x="770" y="2026"/>
                  </a:cubicBezTo>
                  <a:cubicBezTo>
                    <a:pt x="824" y="2120"/>
                    <a:pt x="864" y="2163"/>
                    <a:pt x="864" y="2163"/>
                  </a:cubicBezTo>
                  <a:cubicBezTo>
                    <a:pt x="875" y="2163"/>
                    <a:pt x="886" y="2163"/>
                    <a:pt x="897" y="2163"/>
                  </a:cubicBezTo>
                  <a:cubicBezTo>
                    <a:pt x="1356" y="2163"/>
                    <a:pt x="1687" y="1760"/>
                    <a:pt x="1687" y="1760"/>
                  </a:cubicBezTo>
                  <a:cubicBezTo>
                    <a:pt x="1688" y="1761"/>
                    <a:pt x="1688" y="1762"/>
                    <a:pt x="1688" y="1762"/>
                  </a:cubicBezTo>
                  <a:cubicBezTo>
                    <a:pt x="1696" y="1762"/>
                    <a:pt x="1487" y="1152"/>
                    <a:pt x="1203" y="601"/>
                  </a:cubicBezTo>
                  <a:cubicBezTo>
                    <a:pt x="1087" y="380"/>
                    <a:pt x="950" y="158"/>
                    <a:pt x="811" y="1"/>
                  </a:cubicBezTo>
                  <a:close/>
                </a:path>
              </a:pathLst>
            </a:custGeom>
            <a:solidFill>
              <a:srgbClr val="FAEBE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5" name="Google Shape;555;p46"/>
            <p:cNvSpPr/>
            <p:nvPr/>
          </p:nvSpPr>
          <p:spPr>
            <a:xfrm>
              <a:off x="1514385" y="3033371"/>
              <a:ext cx="114242" cy="98246"/>
            </a:xfrm>
            <a:custGeom>
              <a:avLst/>
              <a:gdLst/>
              <a:ahLst/>
              <a:cxnLst/>
              <a:rect l="l" t="t" r="r" b="b"/>
              <a:pathLst>
                <a:path w="857" h="737" extrusionOk="0">
                  <a:moveTo>
                    <a:pt x="454" y="0"/>
                  </a:moveTo>
                  <a:cubicBezTo>
                    <a:pt x="386" y="0"/>
                    <a:pt x="317" y="16"/>
                    <a:pt x="254" y="48"/>
                  </a:cubicBezTo>
                  <a:cubicBezTo>
                    <a:pt x="64" y="142"/>
                    <a:pt x="0" y="374"/>
                    <a:pt x="86" y="544"/>
                  </a:cubicBezTo>
                  <a:cubicBezTo>
                    <a:pt x="154" y="680"/>
                    <a:pt x="275" y="737"/>
                    <a:pt x="404" y="737"/>
                  </a:cubicBezTo>
                  <a:cubicBezTo>
                    <a:pt x="474" y="737"/>
                    <a:pt x="546" y="720"/>
                    <a:pt x="613" y="691"/>
                  </a:cubicBezTo>
                  <a:cubicBezTo>
                    <a:pt x="803" y="597"/>
                    <a:pt x="856" y="344"/>
                    <a:pt x="770" y="174"/>
                  </a:cubicBezTo>
                  <a:cubicBezTo>
                    <a:pt x="714" y="62"/>
                    <a:pt x="588" y="0"/>
                    <a:pt x="45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6" name="Google Shape;556;p46"/>
            <p:cNvSpPr/>
            <p:nvPr/>
          </p:nvSpPr>
          <p:spPr>
            <a:xfrm>
              <a:off x="1529849" y="3042969"/>
              <a:ext cx="85848" cy="79450"/>
            </a:xfrm>
            <a:custGeom>
              <a:avLst/>
              <a:gdLst/>
              <a:ahLst/>
              <a:cxnLst/>
              <a:rect l="l" t="t" r="r" b="b"/>
              <a:pathLst>
                <a:path w="644" h="596" extrusionOk="0">
                  <a:moveTo>
                    <a:pt x="344" y="0"/>
                  </a:moveTo>
                  <a:cubicBezTo>
                    <a:pt x="286" y="0"/>
                    <a:pt x="226" y="13"/>
                    <a:pt x="170" y="39"/>
                  </a:cubicBezTo>
                  <a:cubicBezTo>
                    <a:pt x="74" y="82"/>
                    <a:pt x="21" y="166"/>
                    <a:pt x="11" y="259"/>
                  </a:cubicBezTo>
                  <a:cubicBezTo>
                    <a:pt x="1" y="323"/>
                    <a:pt x="1" y="376"/>
                    <a:pt x="34" y="439"/>
                  </a:cubicBezTo>
                  <a:cubicBezTo>
                    <a:pt x="88" y="549"/>
                    <a:pt x="190" y="596"/>
                    <a:pt x="295" y="596"/>
                  </a:cubicBezTo>
                  <a:cubicBezTo>
                    <a:pt x="353" y="596"/>
                    <a:pt x="412" y="582"/>
                    <a:pt x="464" y="556"/>
                  </a:cubicBezTo>
                  <a:cubicBezTo>
                    <a:pt x="591" y="492"/>
                    <a:pt x="644" y="345"/>
                    <a:pt x="614" y="219"/>
                  </a:cubicBezTo>
                  <a:cubicBezTo>
                    <a:pt x="614" y="186"/>
                    <a:pt x="603" y="166"/>
                    <a:pt x="591" y="133"/>
                  </a:cubicBezTo>
                  <a:cubicBezTo>
                    <a:pt x="550" y="44"/>
                    <a:pt x="451" y="0"/>
                    <a:pt x="344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7" name="Google Shape;557;p46"/>
            <p:cNvSpPr/>
            <p:nvPr/>
          </p:nvSpPr>
          <p:spPr>
            <a:xfrm>
              <a:off x="1486391" y="3180406"/>
              <a:ext cx="98646" cy="139437"/>
            </a:xfrm>
            <a:custGeom>
              <a:avLst/>
              <a:gdLst/>
              <a:ahLst/>
              <a:cxnLst/>
              <a:rect l="l" t="t" r="r" b="b"/>
              <a:pathLst>
                <a:path w="740" h="1046" extrusionOk="0">
                  <a:moveTo>
                    <a:pt x="327" y="1"/>
                  </a:moveTo>
                  <a:cubicBezTo>
                    <a:pt x="327" y="1"/>
                    <a:pt x="0" y="494"/>
                    <a:pt x="221" y="760"/>
                  </a:cubicBezTo>
                  <a:cubicBezTo>
                    <a:pt x="430" y="997"/>
                    <a:pt x="494" y="1045"/>
                    <a:pt x="566" y="1045"/>
                  </a:cubicBezTo>
                  <a:cubicBezTo>
                    <a:pt x="574" y="1045"/>
                    <a:pt x="582" y="1045"/>
                    <a:pt x="590" y="1044"/>
                  </a:cubicBezTo>
                  <a:cubicBezTo>
                    <a:pt x="707" y="1013"/>
                    <a:pt x="740" y="547"/>
                    <a:pt x="740" y="547"/>
                  </a:cubicBezTo>
                  <a:lnTo>
                    <a:pt x="327" y="1"/>
                  </a:ln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8" name="Google Shape;558;p46"/>
            <p:cNvSpPr/>
            <p:nvPr/>
          </p:nvSpPr>
          <p:spPr>
            <a:xfrm>
              <a:off x="1486391" y="3172008"/>
              <a:ext cx="98646" cy="139570"/>
            </a:xfrm>
            <a:custGeom>
              <a:avLst/>
              <a:gdLst/>
              <a:ahLst/>
              <a:cxnLst/>
              <a:rect l="l" t="t" r="r" b="b"/>
              <a:pathLst>
                <a:path w="740" h="1047" extrusionOk="0">
                  <a:moveTo>
                    <a:pt x="327" y="0"/>
                  </a:moveTo>
                  <a:cubicBezTo>
                    <a:pt x="327" y="0"/>
                    <a:pt x="0" y="494"/>
                    <a:pt x="221" y="760"/>
                  </a:cubicBezTo>
                  <a:cubicBezTo>
                    <a:pt x="407" y="970"/>
                    <a:pt x="478" y="1047"/>
                    <a:pt x="542" y="1047"/>
                  </a:cubicBezTo>
                  <a:cubicBezTo>
                    <a:pt x="558" y="1047"/>
                    <a:pt x="573" y="1042"/>
                    <a:pt x="590" y="1033"/>
                  </a:cubicBezTo>
                  <a:cubicBezTo>
                    <a:pt x="696" y="990"/>
                    <a:pt x="740" y="547"/>
                    <a:pt x="740" y="547"/>
                  </a:cubicBezTo>
                  <a:lnTo>
                    <a:pt x="327" y="0"/>
                  </a:ln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9" name="Google Shape;559;p46"/>
            <p:cNvSpPr/>
            <p:nvPr/>
          </p:nvSpPr>
          <p:spPr>
            <a:xfrm>
              <a:off x="1662221" y="3116953"/>
              <a:ext cx="102645" cy="110377"/>
            </a:xfrm>
            <a:custGeom>
              <a:avLst/>
              <a:gdLst/>
              <a:ahLst/>
              <a:cxnLst/>
              <a:rect l="l" t="t" r="r" b="b"/>
              <a:pathLst>
                <a:path w="770" h="828" extrusionOk="0">
                  <a:moveTo>
                    <a:pt x="0" y="1"/>
                  </a:moveTo>
                  <a:lnTo>
                    <a:pt x="221" y="644"/>
                  </a:lnTo>
                  <a:cubicBezTo>
                    <a:pt x="221" y="644"/>
                    <a:pt x="524" y="827"/>
                    <a:pt x="659" y="827"/>
                  </a:cubicBezTo>
                  <a:cubicBezTo>
                    <a:pt x="679" y="827"/>
                    <a:pt x="696" y="823"/>
                    <a:pt x="707" y="813"/>
                  </a:cubicBezTo>
                  <a:cubicBezTo>
                    <a:pt x="770" y="740"/>
                    <a:pt x="770" y="687"/>
                    <a:pt x="686" y="350"/>
                  </a:cubicBezTo>
                  <a:cubicBezTo>
                    <a:pt x="600" y="1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60" name="Google Shape;560;p46"/>
            <p:cNvSpPr/>
            <p:nvPr/>
          </p:nvSpPr>
          <p:spPr>
            <a:xfrm>
              <a:off x="1655156" y="3111221"/>
              <a:ext cx="103978" cy="109977"/>
            </a:xfrm>
            <a:custGeom>
              <a:avLst/>
              <a:gdLst/>
              <a:ahLst/>
              <a:cxnLst/>
              <a:rect l="l" t="t" r="r" b="b"/>
              <a:pathLst>
                <a:path w="780" h="825" extrusionOk="0">
                  <a:moveTo>
                    <a:pt x="0" y="1"/>
                  </a:moveTo>
                  <a:lnTo>
                    <a:pt x="220" y="656"/>
                  </a:lnTo>
                  <a:cubicBezTo>
                    <a:pt x="220" y="656"/>
                    <a:pt x="511" y="825"/>
                    <a:pt x="655" y="825"/>
                  </a:cubicBezTo>
                  <a:cubicBezTo>
                    <a:pt x="675" y="825"/>
                    <a:pt x="693" y="821"/>
                    <a:pt x="706" y="813"/>
                  </a:cubicBezTo>
                  <a:cubicBezTo>
                    <a:pt x="780" y="773"/>
                    <a:pt x="770" y="697"/>
                    <a:pt x="686" y="360"/>
                  </a:cubicBezTo>
                  <a:cubicBezTo>
                    <a:pt x="600" y="13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组合 1">
            <a:extLst>
              <a:ext uri="{FF2B5EF4-FFF2-40B4-BE49-F238E27FC236}">
                <a16:creationId xmlns:a16="http://schemas.microsoft.com/office/drawing/2014/main" xmlns="" id="{A3FAF580-9A00-4F2C-B6E5-DAD2FCBEDF1E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矩形 2">
              <a:extLst>
                <a:ext uri="{FF2B5EF4-FFF2-40B4-BE49-F238E27FC236}">
                  <a16:creationId xmlns:a16="http://schemas.microsoft.com/office/drawing/2014/main" xmlns="" id="{E7E58460-76B5-49D9-85A6-C29A4E4F1633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DEFDF8"/>
            </a:solidFill>
            <a:ln>
              <a:noFill/>
            </a:ln>
            <a:effectLst>
              <a:outerShdw blurRad="190500" dist="635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algn="ctr" eaLnBrk="1" hangingPunct="1"/>
              <a:endParaRPr lang="en-US" altLang="zh-CN" sz="1300">
                <a:solidFill>
                  <a:srgbClr val="FFFFFF"/>
                </a:solidFill>
                <a:ea typeface="SimSun" panose="02010600030101010101" pitchFamily="2" charset="-122"/>
              </a:endParaRPr>
            </a:p>
            <a:p>
              <a:pPr algn="ctr" eaLnBrk="1" hangingPunct="1"/>
              <a:endParaRPr lang="zh-CN" altLang="en-US" sz="1300">
                <a:solidFill>
                  <a:srgbClr val="FFFFFF"/>
                </a:solidFill>
                <a:ea typeface="SimSun" panose="02010600030101010101" pitchFamily="2" charset="-122"/>
              </a:endParaRPr>
            </a:p>
          </p:txBody>
        </p:sp>
        <p:pic>
          <p:nvPicPr>
            <p:cNvPr id="6158" name="图片 3">
              <a:extLst>
                <a:ext uri="{FF2B5EF4-FFF2-40B4-BE49-F238E27FC236}">
                  <a16:creationId xmlns:a16="http://schemas.microsoft.com/office/drawing/2014/main" xmlns="" id="{451B9513-FA7B-4E9C-B615-4FD33DB3235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41909"/>
              <a:ext cx="12192000" cy="4066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椭圆 3">
            <a:extLst>
              <a:ext uri="{FF2B5EF4-FFF2-40B4-BE49-F238E27FC236}">
                <a16:creationId xmlns:a16="http://schemas.microsoft.com/office/drawing/2014/main" xmlns="" id="{5051D556-0365-4609-816F-2C9A7FFED097}"/>
              </a:ext>
            </a:extLst>
          </p:cNvPr>
          <p:cNvSpPr/>
          <p:nvPr/>
        </p:nvSpPr>
        <p:spPr>
          <a:xfrm>
            <a:off x="1600201" y="49214"/>
            <a:ext cx="6621463" cy="61817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rgbClr val="FFFFFF"/>
              </a:solidFill>
              <a:latin typeface="DengXian" panose="02010600030101010101" pitchFamily="2" charset="-122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DBC505F6-B1B1-44B5-A539-AE057928BE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3526" y="989013"/>
            <a:ext cx="3636963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DD76C68E-5F43-4C58-BB2F-D06768B523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10" r="76810" b="2"/>
          <a:stretch>
            <a:fillRect/>
          </a:stretch>
        </p:blipFill>
        <p:spPr bwMode="auto">
          <a:xfrm>
            <a:off x="1524000" y="2332038"/>
            <a:ext cx="1212850" cy="366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70941B0A-2332-432B-8D93-E3EA66F8CD6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49" t="55095"/>
          <a:stretch>
            <a:fillRect/>
          </a:stretch>
        </p:blipFill>
        <p:spPr bwMode="auto">
          <a:xfrm>
            <a:off x="9299575" y="3140076"/>
            <a:ext cx="1417638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4E434776-6D9E-4AEF-B319-4DC905A0EAA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41" b="44905"/>
          <a:stretch>
            <a:fillRect/>
          </a:stretch>
        </p:blipFill>
        <p:spPr bwMode="auto">
          <a:xfrm>
            <a:off x="5149851" y="909638"/>
            <a:ext cx="1463675" cy="136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96190085-FF1A-4097-BE7A-7D3BB56EC99A}"/>
              </a:ext>
            </a:extLst>
          </p:cNvPr>
          <p:cNvSpPr txBox="1"/>
          <p:nvPr/>
        </p:nvSpPr>
        <p:spPr>
          <a:xfrm>
            <a:off x="3416301" y="3140076"/>
            <a:ext cx="3406702" cy="7848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altLang="zh-CN" sz="4500" b="1" dirty="0">
                <a:solidFill>
                  <a:srgbClr val="458C7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KHÁM PHÁ</a:t>
            </a:r>
            <a:endParaRPr lang="zh-CN" altLang="en-US" sz="4500" b="1" dirty="0">
              <a:solidFill>
                <a:srgbClr val="458C7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字魂27号-布丁体" panose="000005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9D367CE6-C68E-491E-99FA-A52E01FDEEC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46" t="30298" r="28532" b="45140"/>
          <a:stretch>
            <a:fillRect/>
          </a:stretch>
        </p:blipFill>
        <p:spPr bwMode="auto">
          <a:xfrm>
            <a:off x="6856414" y="1787526"/>
            <a:ext cx="1335087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AF2F2BF3-A5E8-47C7-8AA8-1E914D8CE41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8" t="17610" r="21658" b="32076"/>
          <a:stretch>
            <a:fillRect/>
          </a:stretch>
        </p:blipFill>
        <p:spPr bwMode="auto">
          <a:xfrm>
            <a:off x="5119689" y="989014"/>
            <a:ext cx="941387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CC7F9BCC-D452-4723-9CBA-C3602044F31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46" t="30298" r="28532" b="45140"/>
          <a:stretch>
            <a:fillRect/>
          </a:stretch>
        </p:blipFill>
        <p:spPr bwMode="auto">
          <a:xfrm>
            <a:off x="4595814" y="4597400"/>
            <a:ext cx="1050925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9151765"/>
      </p:ext>
    </p:extLst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DA3A9A1C-DD74-4FD7-B642-7D5E631F3021"/>
  <p:tag name="ISPRING_SCORM_RATE_SLIDES" val="1"/>
  <p:tag name="ISPRINGONLINEFOLDERID" val="0"/>
  <p:tag name="ISPRINGONLINEFOLDERPATH" val="内容列表"/>
  <p:tag name="ISPRINGCLOUDFOLDERID" val="0"/>
  <p:tag name="ISPRINGCLOUDFOLDERPATH" val="资源库"/>
  <p:tag name="ISPRING_PLAYERS_CUSTOMIZATION" val="UEsDBBQAAgAIAOeJc0sVDq0oZAQAAAcRAAAdAAAAdW5pdmVyc2FsL2NvbW1vbl9tZXNzYWdlcy5sbmetWG1v2zYQ/l6g/4EQUGADtrQd0KIYEge0xNhEZMmV6DjZCwRGYmwilJjpxW32ab9mP2y/ZEfKTuK+QFISwDZMyvfc8e6eu6MPjz/nCm1EWUldHDlvD944SBSpzmSxOnIW7OTnDw6qal5kXOlCHDmFdtDx6OWLQ8WLVcNXAr6/fIHQYS6qCpbVyKzu10hmR858nLjhbI6Di8QPJ2EyphNn5Or8hhe3yNcr/Uf5wy/vP3x+++79j4evt5J9gOIZ9v19KGSR3r3pARSwKPQTQCN+EpBz5ozM5zC5cMF8GhBntP0yTHoekTNnZD475RZRRAKWxD71SELjJAiZ9YVPGPGc0YVu0JpvBKo12kjxCdVrAZGsZSlQpWRmH6QaNopGdCnzwhmmQRKRmEXUZTQMnFGsy/L2JwvLm3qtS1BXoUxW/FKJzOqEnLHPb0pRgWpeQ04heNVrCb/UOZfFQafqCC9pMElYGPpxQgJvt+OMSJEhr+RGzUCUCMckAoCSV6J8hGxis8yKI6zUMIQpnUx9eDNjwlSu1gre9VA75gRiMBdFlxTkCIkgu+J4GUaecRqoQhzd8Kr6pMtsLz8eBqoLmAZuCCnosgfgzGDsgCHGEipHWYq07gKbkTjGE5KMw3NIZOBdOEQiPAW6nQ6RuCAxUITEXTIBPqMTbBLeUGyX/zt+pdyks7pFPE1BzrhvI3VTwY5xKbDAMq06GKYmJh8XEDaK/e/QuEUF79rVSm4E2FFmouxUBJXFJZ7Joo8L+ltygqlPvATSyguXCbMlz2jM+S0qdI14tuFFKtClSHkDuX4LzzKZ2Wcmzlb/X438G/F6W1VebQtS4JHzV0Pt2ath3zCrqcCmuhb5Td2l2jhsa/5jrDA5/V0T+hz9cfpjlwQ4ouHzRKaSeaPaqvvk+NxZNjRGnUY80VP9o/XclsRtbR1TKFhjqftLEOimpn9AA1T9pWhwAormbYmGGk6LqwE6g3ALEGj0WIwzcNWeCWfgwgHySzKOKYPZaCkuK1l3jh2WjW2Avh3aFOY8JWpxT8ZLcaVhwlGCb9rpA7qQjXRnQB8MN3utglHmg8kBAK7a5AFIJXOwP+uBuZiRnQfaAr93kqVuVGbJq+S1LfLg2yYXX49NV6XO7a7i1S552yZz/BQr2sNFrdL5gPZ/x7/e8XlAv8dHKSY4cqeJiwOXmEHfcFX1FAIKGFf4LE58PDbiwIWc1+kamumVboqsJ1A7q3vkBAPY9syx4GW6/u+ff3tifGFJu4u2u78OAgFimypI7sB+D3Qtqj+7QBge78vZRR+p7d1mJ9fzqsMoZOGz3CF421pyncPWQbdeSPJt0DBj2J3OgAexTXvdlDC6DUGY4egUapmdwp3RjJfXUAiZ1moQinW1ScB6mPb762VTK1mIIbJPayXmwIzOE+x59q4N5FMyvW57ZgY3inR76VZw6e4L5k5xAHX2CzyRyXogoG1NuyoERG/X9zTffN2p7laV/cvi8PWDfzD+B1BLAwQUAAIACADniXNLCH4LIykDAACGDAAAJwAAAHVuaXZlcnNhbC9mbGFzaF9wdWJsaXNoaW5nX3NldHRpbmdzLnhtbNVX3W7aMBS+5yksT70saTu6diihqgpo1VpAhW3tVWViQ6w6dhbbUHq1p9mD7Ul2HAMFtevSH6RNCBGfn+/8n5jw6DYVaMJyzZWM8G51ByMmY0W5HEf4y6C9fYiRNkRSIpRkEZYKo6NGJczsUHCd9JkxIKoRwEhdz0yEE2OyehBMp9Mq11nuuEpYA/i6Gqs0yHKmmTQsDzJBZvBjZhnTeI5QAgC+qZJztUalglDokc4VtYIhTsFzyV1QRLQF0QkOvNiQxDfjXFlJT5RQOcrHwwi/Ozx2n4WMh2rylEmXE90AoiObOqGUOy+I6PM7hhLGxwm4e1DDaMqpSSK8V3MoIB08RCmwfejEoZwoyIE0c/iUGUKJIf7o7Rl2a/SC4El0JknK4wFwkIs/ws3B9aerXuvi7LTz+XrQ7Z4NTnveiUInWMcJg3VDITikbB6zpZ2QGEPiBPwGnRERmoXBKmkhNlJyzTl3RkMlIPeFFrRROmS0Q1K2Uo3+DZdtkNzFaASBiFmEj3NOBEbcEMHjpbK2Q224KareXpVEgAXtydB5H9+b99mJE5JrturWgqNdzuPGN2UFRTNlkeA3DBmFIH6bwlPC0Gpx0ChXaUGF9jFICw4WJ5xNGT0qcjoH/JOhKzCRWtCEXs0EM97Cd8vv0JCNVA64jEygs4HOtcevPgs4I1rfg5KFj1v9s9Nm6/q002xdbrkACZ0QGT8THArO0sxsBJ/MkFRmoQfpiInVrCgK5bTglYmt+vIyaJ5a4cv81sVYgd5gSTZj5TmF+asHpc0mZFIMohuuAhpGkENJPCYwYlgXXFpWFjAmEikpZojEsNa0G+sJV1YDxQ+wh9Yv99DrIy6L0xhWG1jMKctLQe7s7r2v7X84OPxYrwa/fvzcflJpvvB7gjhzfuOfPLnyl2v/4TYMA7elH1/aJrf/5s7uXbS+lslrp3U5KFXSVr8UXLeMVPdzGakL/5LprbxgSrkAS2nshwzWkuApN4y+ZYu9oE1e9W73PbaZNtlgzK8Zjf8mZH9aXhPX7oVh8OjF1XFSLnkKiXArcXnbbezXduCm+SirUgG09f8OjcpvUEsDBBQAAgAIAOeJc0u1/AlkugIAAFUKAAAhAAAAdW5pdmVyc2FsL2ZsYXNoX3NraW5fc2V0dGluZ3MueG1slVZtb+IwDP5+vwJx3+nulZ3UITHGSZN2t+k27XvamjYiTaokZce/vzhN1gQo9LAmEft5bMexzVK1pXzxYTJJc8GEfAatKS8VarxuQoubadZqLfgsF1wD1zMuZE3YdPHxp/2kiUVeYokdyLGcDcmhDzO3nzEUF+PbHGWIkIu6IXz/IEoxy0i+LaVoeXExtWrfgGSUbw3y6sd8tR4MwKjS9xrqKKf1Nco4SiNBKcCUvq9RLrIYyYD5SFf2M5LThzp/+wPajiqqLW35CWWI1pAS4iJfL1GG8dx4j19ljnKeoOGvNtAvn1EGoYzsQcbO776iDDJE0zb/0yONFCUWNOacf8R3DhOkMOOHWV2hXCTghTDQxVdw5bF3vQtA7ms49ymOqxTsCet6sBDw0TMGCy1bSBN/6myqEm+PrTbzAYsNYcoAQlUPejJJP5FWeTexrsf9gTfKi9CX0/SQV8HaGlZdwoG7WN/jV6tbuytCp++6IEMJO6cMUuyVPfK3qesRMlD2yGdGC3jkbH+cwaGpI/lHviXuOc/X31iBE3MsnNWfvBUjPeDoqiBVp/CYWhSwUJjOC60B3y1NrK5LKTnKKeVkR0uiqeC/EJft7WVUmhwYXK+d7qxUU83gVMPZHM2aDstlz3E/OmvckN3PQn+57jzRZovfTInWJK9q87OkphPHM2NiCjNNTjNwTxo4yHu+EQHHxh4i1URuQb4IwcaG4UKDGutedMM1BE+ToAZpcrrKqXNyqvy8rTOQa/NqFJSvcqzsgBUtK2b+9CuFNygOGAPWjqor448T+t6XgcI1ARCZV75ru0NnqVumKYMd+OEPFPbKQ3dLlenSoYZb6gfY6LDlnGZUT7pd0fdKvEMC/Qn8q0krcnxgGdH2mmTK3iyafL+G+1yixezXGTZfuMns2fVS5NjYjytolPjv5D9QSwMEFAACAAgA54lzSyqWD2f+AgAAlwsAACYAAAB1bml2ZXJzYWwvaHRtbF9wdWJsaXNoaW5nX3NldHRpbmdzLnhtbM2Wb08aMRjA3/Mpmi6+lFPnpiN3GCMYiU6IsE1fmXItXGOvvbU98Hy1T7MPtk+yp1dAiI6dRpaFEOjTPr/nX/u04dF9KtCEacOVjPBufQcjJmNFuRxH+MvgdPsQI2OJpEQoySIsFUZHzVqY5UPBTdJn1sJSgwAjTSOzEU6szRpBMJ1O69xk2s0qkVvgm3qs0iDTzDBpmQ4yQQr4sUXGDJ4RKgDgmyo5U2vWagiFnvRZ0VwwxCl4LrkLiogzmwoc+FVDEt+NtcolPVFCaaTHwwi/Ozx2n/kaT2rxlEmXEtMEoRPbBqGUOyeI6PMHhhLGxwl4e7CP0ZRTm0R4b99RYHXwlFKyfeTEUU4UpEDaGT5lllBiiR96e5bdWzMXeBEtJEl5PIAZ5MKPcGtwe3bTa19ddC7Pbwfd7sWg0/NOlDrBKicMVg2F4JDKdcwWdkJiLYkT8Bt0RkQYFgbLovmykZIrzrkxGioBqS+1MBqBp6KI8LHmRGDELRE8XsxaosfMnnIBMTjd3fpIWvwI9PHGCdGGLRuazxiXxbj5TeWCokLlSPA7hqxCEFGewr+EoeV0o5FWaSkVxFhkBKcMTTibMnpUZmkG/JOhGzCR5qAJmy8TzHoL33P+gIZspDRwGZnAVgU5N55ffxE4I8Y8Qsncx63+RafVvu1cttrXWy5AQidExi+EQwlZmtmN8EmBpLJzPUhHTHLDyqJQTsu5KrHVX18Gw9Nc+DK/dTGW0BssyWasvKQwf/WgstmETMqD6A5XiYYjyKEkngkTMRx3LnNWFRgTiZQUBSIxNCrjjvWEq9yAxB9gjzav99DrIy7L0RhuDrCoKdOVkDu7e+/3P3w8OPzUqAe/fvzcXqs0a+E9QZw538NP1jbxRSN/2g3DwPXO59uw1fm/6sK9q/bXKpm6bF8PKhWp3a+E61ZZ1T2vsurKXxu9pSujkgvQZsb+2ECjETzlltG33DSvKPz6+9dvizcq/AajWLt9/98g/Gjx3Fp5X4XBsw/AGshXH9PN2m9QSwMEFAACAAgA54lzS2hxUpGaAQAAHwYAAB8AAAB1bml2ZXJzYWwvaHRtbF9za2luX3NldHRpbmdzLmpzjZRNb8IwDIbv/AqUXSfEPmG7ocGkSRwmjdu0QyimVKRJlaQdHeK/rw5fTeqOxRfy8uR17CredrrVYhHrPne37rfbv/t7pwFqVudw7euiRU9RZ0YkC5glKYhEAguQ4nj0JO/OBGXMpDOdlx9oa2p+TOE/Sy5MHc8IC01ohjpcEOA3oW2owz8nsVOra19TrdHz3Fole5GSFqTtSaVT7hh29epWvcQAVgXoC+iSR+CZDtxqI8+ODwOMOhepNOOynKpY9eY8Wsda5XLRln9VZqCrT77eA/2nwcvEsxOJsW8W0jDxZIjRTmYajIFD3scJBgkLPgdR8+279QfqGTcLCugiMYk90qMbjDqd8RgaXRqOMHxMVl6Nbg4wmpyFjd0Td7cYHiF4CbphNb7H8ECV5dk/PmCmVYwdaaDNnp9QofgikfEhdR+D5PCyaNvWvXOh7vpj5j0hFTyhFfX80rbZEYKGAK03lo55TZB3StkJSpREDkVo1LQq6DliwzmC+88u49byaJVW46EajlUbuF6Dniklqtt/XbpnmKuz+wVQSwMEFAACAAgAaWGeSz08L9HBAAAA5QEAABoAAAB1bml2ZXJzYWwvaTE4bl9wcmVzZXRzLnhtbJ2RsQrCMBCG9z5FuN3EbqUkdRPcHHSWmqYaaS8ll1of35SKdJGAQyD/8X0/JCd3r75jT+PJOlSQ8y0wg9o1Fm8Kzqf9pgBGocam7hwaBeiA7apM2rzAozdkArFYgaTgHsJQCjFNE7c0+NhArhtDLCauXS/i6R2K2RTDosLilvYv+zODKssYk9fRduGAVbzHtCCMvFYwOxeN3GLrQPwCGpMATKrBUAJofQJ4DAnAjytAiu+b56RHCvGjYpBitZ4qewNQSwMEFAACAAgAaWGeS5r5lmRrAAAAawAAABwAAAB1bml2ZXJzYWwvbG9jYWxfc2V0dGluZ3MueG1ss7GvyM1RKEstKs7Mz7NVMtQzUFJIzUvOT8nMS7dVCg1x07VQUiguScxLSczJz0u1VcrLV1Kwt+OyyclPTswJTi0pASosVijISaxMLQpJzQUySlL9EnOBKp/tmfJ8ya5n09qfr9ivpG/HBQB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aWGeS7CHI/RsAQAA9wIAACkAAAB1bml2ZXJzYWwvc2tpbl9jdXN0b21pemF0aW9uX3NldHRpbmdzLnhtbI1S20okMRB99yuCPzBJKreGdiC3lnlR0QGfm+ns0qyml07EZcnHm3Z3GEdHNPVUdU6doiqnTb/GaJ9Snh7Hv30ep3gXch7jz7Q+Q6jdTQ/TfDOHFHJaHSr3Yxym5038MS21Wk25j0M/D3ZB0xqj7vUhJbVyqmbMMIok89Qr5Dy3FWvANWAr5iix7eqdxD/dOexCzKdV29UR+rFhE1OY8yYO4c8ajtlvoeMNLud+GCsvrQVbouynFseWQIxwyX2hGgAEstwRh4uUjdQEecw4hmIUBQqIcE4aUYikHGrWNaKqMN8IxCRj1BXqae1GWhtHbZHQEKLrNK8aW7rOSIwRIQSYK1xAZzCqbKgaGtRyQHBgQBRtNFGAOtuZjhXvvLAcKeoFxoUZAxgfjnvY7u25DtVvr7M/5xeCJ7/gJLp4a3XCXO3uaZ4reRsefz/0OaBxuDi/ufV3/mqrt5vrq/P/vnz18J61mLVu/am3XwBQSwMEFAACAAgAamGeSyTg/xfEDAAAYxkAABcAAAB1bml2ZXJzYWwvdW5pdmVyc2FsLnBuZ+1XaVxT55o/isVOLSBqCrI7ttJFxKgBFJO4AOIom4QisouWyy7IIQYI0UtbBEXa3lvwgiESLAHCTkMwAUJF4NYYUFnCYqSCISSHJGAgIWSbg/bOb2a+zefhw/md8/zf9z3P+n/Oc/L9fU+ZfGT1EQAAJqe9Pc4BgBECADbe/NAYRox/4u+Gbxuunjt1AmgYsBHDwqbY4z7HAaC5aIs2+gNY/rcr3iFXAcC0Z+3a0J9SfQkALFdOexzHXYuQCs7QLwnH+1/rz+YA2GNVJ4ynP3Xbnr8b8bEH7vElhy83eVSctvmi4HNfj022f9n/1/s3HbYN52/e+mLgqGeNq0pJnKAFT4EThvAJ9uqFKwHshPqgoISRaCynNojtXFclLkvpCiEqx2Ppfhj1m8eb7bNhc648NK+1qLWeFafhshd7LaRPYOzMiFnMkfyCMyX7GFs2AkBdoG3qNsQUyUBkw4vdLiPbLSR3q5P3/PmMWZ2rzPiXwNoJb2Fvg0NyzAMHP5oHbAAADw/Y8a3m6+A6uA6ug+vgOrgOroPr4Dq4Dv4/BPdla6TMrwDg+tD/8UfhDS5gcZkf2RiRoxaOzBRhuzLnKvK+xk8RVShacrCgi0UGs9hSAIjqJDzlFzIHbrF0wu8sIsYSws5zR4/E6GQtgzCUZ2Mht0VEwu+QvMqSJ6XMM2qTUwSy5CwAaJ+gUXIyeV2Ee9Wp0UmhTF7rhdmOQgI+QCXeN8lp7KycFtMoySl/MBqS8Ux0jYhC0nu4poj9SKtDkr/5YR5KtCS9gkLn6KQpjvrFIlIYitJDMOhUznJNcARBWEBQ6M5xeYpvQEqhsGtVQv9qtlCB74zko70Gpo+0OalKONrLMxlVs3j2wHTJ3/12bzClvbqN7rtvqderOMxJNP0yCyw6LmDG6r7XvApIjbhVv2ZHvtU9wZUeE0cjRrL+RT3zVeYIAfEpmGMSxZXnqNh/GxKm2XhJNQX5EyL8y9R+YVP1DU278xM5yaBhHD8PjcTVh3ILCcvt1TcyedbYQSiD1f/PkLD+KmF8KPQWag5TiJYHnlRgX9dxlXGfdo9Xu8bbEd78qFxW3k2fxECjh/eA9hRhWVrWKU985cCt5CxfunE0qp0+ZPUA5D6NPzZhsiIhiwkOwSUMrvBHug5j9gwKX/0of5VweKHhep2mNqdhq41q/OZPzWFouz7HYJQ3BRvUvthnPbl/5yjayzfLlmEyI/LhjrgU9SsqqNP8lW8V/hSvjWEpku1/yEDl2HsrXMBI/GSOFXX6733R/872OmbyH6Ibr49galaWh4ktHfL4hXAad4xO6ad9iFqwz121uld0+cm1o8PXieqak7qsISJbhkybgKopUCor6aG5hYIQK13TtPW9pvMaGUppCU5i1zQtsxV1XZG7vjwRc53PKxtx/03h3ku2+ucdfM/hDlmXdUCzTRR/kHuDsJNrNnOALWSaTMAJfgGNgQ+TmM7P0fZmFexkICMw75GNQvV5MYu4H36pF2iJY+o02xAVyG5ollecywox+TSh6/4KCKoEKTsRAqFFQDNbxtowxkOSkA+HpLkhzIHmWmzZpDSXeLPgmeUfoOL7Iw8uCw4gdoB7s/B70XlBeft5u1xJNOqAfZ7bz2p3ROuFHBsMrk9lK+lIDempkuMSM28/4DdDadSNf6wuj4amMBrp/XWTZq3J5BiljC1v00QHc0Jwe2nhos9Y0tPSbQjEx5AeF2uC67e4lCeMKuqp1oXlQqlTw0TkowpjKcjBLRUuWP8YQItZQDcGlhw0G01wwDa22owNtsGJvGq73P5S1BaWELAooTe2iVIyfeYarK/zTHUWqw1Bgq67IGTTuuT8RUGBv8mzvqgksrDCscdtPi5uUpiaER/Jf+152ePx3WAjNbIRY2spGowctvsNWVwmZ5sDYA452aqJr3tFjoTrBfzHblzGQ6eyR3tG0Pb8GgtGEVZ/TXqVJFD/Agfe5Yw+O7Fzw69Lw4F+4eWRnNBZgnPn0gtJvmP5efTqXGWoM+2oZr61xLkyp5z/BRiCavQtUbSJlb11obFlLCdGoYIw4zKaMcxJcJdMkUsjNY055aqYGm69AlK96Rh4Eafs/SGbcwIHbOaj7d2XT6zwXKe0hoMGCf879a9D4a4ANNK8JIDEDaM+MVHhjRBUZYZZiYKEw2VnUSRt8vkc6lu1iEK5hzWe18wp+9e0InlGGqu5QVGh6wCrZjb4yghu8mgbc2NlVTPWxQckMp7GkZUaBHWjW7tM7ZZYWszl0chwqcwRV17nSRPEmHgrI8E5JJLiSr1oN/c1EMZKF7/RmhuheCWtSwPu8nt7D5I+8odGcdFIZzY9mfKUBbbtDEyacksJx91Wk5t9k/Df9d6svXy0UMeOmyJ7oV1YxJb8asC0IQtjWlaF5LhL0/kmx+R79ROBPtwN0pWl+zkyKrUD5rCjqOhGhk+Zcd+MQHPYwas7Pc9TSp10hCssaTYuURFHpd7WuRVHynrSqqur+72Yfi7miO7fwMH+6KFDs/j3XoCNlZraGmMOqt1p9ycS8nIp1iwzwT+smHubK64iOKAxAsupfstcmXBXAFui/H0tYKVw62obUY44boGoFw879UR9i/NRONq3nvT0FCt/30O9mAs3vym6IyX77ZsNSLoiPoJpeoXxLnh9Wtm7LHXKwPRIqGrxsxnknO1x/0CTNkizA1VV6kwbaPxtMVG/4+Jjb/IoCzXy+niMvotFPACNjldVsQQx7AR3vmdvB/mXtoSuOnUTrRQ7aO3Ra/iTRWLc/uHc5SKSdkbSSNJBkuZ+O/ajXDNMO0vaNulbbG7RFK7KtnHxicnBT4hhdrwK0crHUTwK7vYNxX7jzpntecjuCNP7CRMu+8s53UdNiRf03z0gpmsujda3+vjEuPepjkmmUIXEg3p0I7/GoSZu07iW+FP0/FTrnYLMRHjf9oDmBYpBGwuKyPjyb0+i/fkPry1O/36AkVg/FP7JQuv/rKBO/Sr0roImDt0P9/LcmefkZFgd2mc0o95eBOZtkta+z2W81SSS9MJ/CBMQQHk2jOMOIFGmOitTBGJ5bO5dvCsw+e2i8qyJH+aGWxi++JDuQZYoJrYjF1VFeLWiclurn+7MNZpqMln0UheTv7CrLfP2jRwynkCBeVgn56zsEwFDb4fuEEFNzDtPFUkNzdN3iwOQKTP+z/01NKVnDSWB3CxAXJpp4e6iUu22C/RjXrizEqy+tqe0+HUTz4n5siVzsdciWN6pshM9vTqIxqfdtYZGtoSpssdPqbLDaBEO/e7uAi0oKoFdPy+HGjmYZQvyGZNvXE1kEN7bqVW7xQfl3aA4lTg8CD2FRhyyYJK+pI1Ii+Be7AKyizWVprm1in7axyhSYs85p0DNg5wIO9mhfbS+8pmOZtJQt5Wk2b8oP5mUuPvLPcsfzK+a9h6wkgwQFTxXv+FBrtrs6EK3pEsjS9hcH6Zh3TgULCl31syVF5UN37rQ6Z2hcOncsxaob2IXDUH3Tr3vmGx4/GEKLNgrPOo081nS4LxyMgVLKEk3/b72sdDh14GykhpYY5d6ll48kz1n/DysJqtrvjILY3cCLwASVW+5zsz/1vWXhvyYcNenXkyD6pkR5lt+sf62WJjmKkgPZNvwu5K38n5mibgYlmhm15ohye8GAcbyeVATNVp/tU7SiCYrm2jHcWc9epdrrD2u/iJTtxTJ1Nc+FIBGTWXOHO2B1Zxewp8fr1VY2SSxySwAKTYl1cr9926u4MqD3LTibOhPM2f4K58F8Z/DbGTTYyRs/ljMcJKhLlRk2Ql/raRK+Rk4v349GZHDOVIGf5/ZMUgk1K5SM3Rx44T7T9TPTagPz63l1pY2jnYcPJe593MAq0FFtDZ+IGgbZIF3eCF62Uv3Lweg/ovsjlvqNT5eAhi3v0/SL+Rh68oJs//I6H7CkEqZU13xAO9nGQtqUML+nCQ9iCgJf2eW5ozBUJAg2GeIWQrRFs3wW4b0pB3QvC1CxIjAOzVjDerBUIOrNMQpFEov+UBLvcM/+ti5hvW01e2THdcjbTSqrzJ2WtgpHF3yrh1Mlle7FZm1EDNexlKIGW8FBRo5h1N48/V07y1H7nvWAIAoqDP66u3oZqh94XxPbZt4a0qf1BYh9Je72T2Ke9Vb510tDx6OtgdZHxfk2eesvGn6odTxc+B6DFjel80ew4dd60wxYHwRCP4tfiRJ94ZzvRGLcn/f/wAgLOV/zd8/boFH63B3I3iiLpPkb8FqF066b/+XoFsK/C+BbvDB1MMHlEG2AUOnccNLUwY9M3wrvFqzGn22pJJaZU/Spi7rVFPMr+CRHueMc9UeqP/asNk8bFOh9WHvr+GzwGlPX4+GE1F//U9QSwMEFAACAAgAamGeS3Br3rpLAAAAagAAABsAAAB1bml2ZXJzYWwvdW5pdmVyc2FsLnBuZy54bWyzsa/IzVEoSy0qzszPs1Uy1DNQsrfj5bIpKEoty0wtV6gAigEFIUBJoRLINUJwyzNTSjJslczNTBFiGamZ6Rkltkqm5iZwQX2gkQBQSwECAAAUAAIACADniXNLFQ6tKGQEAAAHEQAAHQAAAAAAAAABAAAAAAAAAAAAdW5pdmVyc2FsL2NvbW1vbl9tZXNzYWdlcy5sbmdQSwECAAAUAAIACADniXNLCH4LIykDAACGDAAAJwAAAAAAAAABAAAAAACfBAAAdW5pdmVyc2FsL2ZsYXNoX3B1Ymxpc2hpbmdfc2V0dGluZ3MueG1sUEsBAgAAFAACAAgA54lzS7X8CWS6AgAAVQoAACEAAAAAAAAAAQAAAAAADQgAAHVuaXZlcnNhbC9mbGFzaF9za2luX3NldHRpbmdzLnhtbFBLAQIAABQAAgAIAOeJc0sqlg9n/gIAAJcLAAAmAAAAAAAAAAEAAAAAAAYLAAB1bml2ZXJzYWwvaHRtbF9wdWJsaXNoaW5nX3NldHRpbmdzLnhtbFBLAQIAABQAAgAIAOeJc0tocVKRmgEAAB8GAAAfAAAAAAAAAAEAAAAAAEgOAAB1bml2ZXJzYWwvaHRtbF9za2luX3NldHRpbmdzLmpzUEsBAgAAFAACAAgAaWGeSz08L9HBAAAA5QEAABoAAAAAAAAAAQAAAAAAHxAAAHVuaXZlcnNhbC9pMThuX3ByZXNldHMueG1sUEsBAgAAFAACAAgAaWGeS5r5lmRrAAAAawAAABwAAAAAAAAAAQAAAAAAGBEAAHVuaXZlcnNhbC9sb2NhbF9zZXR0aW5ncy54bWxQSwECAAAUAAIACABElFdHI7RO+/sCAACwCAAAFAAAAAAAAAABAAAAAAC9EQAAdW5pdmVyc2FsL3BsYXllci54bWxQSwECAAAUAAIACABpYZ5LsIcj9GwBAAD3AgAAKQAAAAAAAAABAAAAAADqFAAAdW5pdmVyc2FsL3NraW5fY3VzdG9taXphdGlvbl9zZXR0aW5ncy54bWxQSwECAAAUAAIACABqYZ5LJOD/F8QMAABjGQAAFwAAAAAAAAAAAAAAAACdFgAAdW5pdmVyc2FsL3VuaXZlcnNhbC5wbmdQSwECAAAUAAIACABqYZ5LcGveuksAAABqAAAAGwAAAAAAAAABAAAAAACWIwAAdW5pdmVyc2FsL3VuaXZlcnNhbC5wbmcueG1sUEsFBgAAAAALAAsASQMAABokAAAAAA=="/>
  <p:tag name="ISPRING_PRESENTATION_TITLE" val="01.20.05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891</TotalTime>
  <Words>1046</Words>
  <Application>Microsoft Office PowerPoint</Application>
  <PresentationFormat>Widescreen</PresentationFormat>
  <Paragraphs>160</Paragraphs>
  <Slides>33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7" baseType="lpstr">
      <vt:lpstr>SimSun</vt:lpstr>
      <vt:lpstr>.VnTime</vt:lpstr>
      <vt:lpstr>Arial</vt:lpstr>
      <vt:lpstr>Arial Black</vt:lpstr>
      <vt:lpstr>Calibri</vt:lpstr>
      <vt:lpstr>DengXian</vt:lpstr>
      <vt:lpstr>inpin heiti</vt:lpstr>
      <vt:lpstr>Patrick Hand</vt:lpstr>
      <vt:lpstr>Roboto</vt:lpstr>
      <vt:lpstr>Times New Roman</vt:lpstr>
      <vt:lpstr>VNI-Times</vt:lpstr>
      <vt:lpstr>Wingdings</vt:lpstr>
      <vt:lpstr>字魂27号-布丁体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KHOA HỌC SỰ SINH SẢN CỦA THỰC VẬT CÓ HOA</vt:lpstr>
      <vt:lpstr>YÊU CẦU CẦN ĐẠT</vt:lpstr>
      <vt:lpstr>PowerPoint Presentation</vt:lpstr>
      <vt:lpstr>PowerPoint Presentation</vt:lpstr>
      <vt:lpstr>* Câu hỏi: Sự sinh sản của thực vật có hoa trải qua mấy quá trình?</vt:lpstr>
      <vt:lpstr>PowerPoint Presentation</vt:lpstr>
      <vt:lpstr>PowerPoint Presentation</vt:lpstr>
      <vt:lpstr>PowerPoint Presentation</vt:lpstr>
      <vt:lpstr> 3. HẠT VÀ QUẢ ĐƯỢC HÌNH THÀNH NHƯ THẾ NÀO ?</vt:lpstr>
      <vt:lpstr>PowerPoint Presentation</vt:lpstr>
      <vt:lpstr>Ghép các tấm phiếu có nội dung dưới đây vào hình cho phù hợp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KẾT LUẬN: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01.20.05</dc:title>
  <dc:creator>WIN7</dc:creator>
  <cp:lastModifiedBy>Windows User</cp:lastModifiedBy>
  <cp:revision>185</cp:revision>
  <dcterms:created xsi:type="dcterms:W3CDTF">2017-08-18T03:02:00Z</dcterms:created>
  <dcterms:modified xsi:type="dcterms:W3CDTF">2022-03-16T03:56:09Z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</Properties>
</file>