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9946" autoAdjust="0"/>
  </p:normalViewPr>
  <p:slideViewPr>
    <p:cSldViewPr snapToGrid="0">
      <p:cViewPr varScale="1">
        <p:scale>
          <a:sx n="67" d="100"/>
          <a:sy n="67" d="100"/>
        </p:scale>
        <p:origin x="426" y="66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=""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=""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=""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=""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=""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=""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=""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=""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=""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=""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=""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=""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=""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=""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=""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=""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=""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=""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=""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=""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=""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=""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=""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=""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=""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=""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=""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=""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=""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=""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=""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=""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=""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=""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=""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=""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=""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=""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=""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=""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=""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=""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=""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=""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=""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=""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=""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=""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=""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=""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=""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=""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=""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=""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=""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=""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=""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=""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=""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=""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=""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xmlns="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=""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=""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=""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=""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6917026" y="3846836"/>
            <a:ext cx="3953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</a:t>
            </a:r>
            <a:r>
              <a:rPr lang="en-US" altLang="zh-CN" sz="6000" b="1" dirty="0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 </a:t>
            </a:r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=""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=""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=""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=""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=""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=""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=""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=""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=""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=""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=""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=""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=""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=""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=""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=""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=""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=""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=""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=""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=""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=""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=""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=""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=""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=""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=""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=""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=""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=""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=""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=""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=""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=""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=""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=""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=""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=""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=""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=""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=""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=""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=""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=""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=""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=""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=""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=""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=""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=""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=""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=""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=""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=""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=""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=""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=""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=""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=""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=""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=""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=""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=""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=""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=""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=""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=""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=""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=""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=""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=""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=""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=""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=""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=""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=""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=""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=""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=""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=""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=""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=""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=""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=""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=""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=""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=""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=""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=""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=""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=""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=""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=""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=""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=""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=""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=""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=""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20C9C"/>
                </a:solidFill>
              </a:rPr>
              <a:t>39,2 </a:t>
            </a:r>
            <a:r>
              <a:rPr lang="en-US" sz="2800" b="1" dirty="0">
                <a:solidFill>
                  <a:srgbClr val="320C9C"/>
                </a:solidFill>
              </a:rPr>
              <a:t>+ </a:t>
            </a:r>
            <a:r>
              <a:rPr lang="en-US" sz="2800" b="1" dirty="0" smtClean="0">
                <a:solidFill>
                  <a:srgbClr val="320C9C"/>
                </a:solidFill>
              </a:rPr>
              <a:t>27,3 </a:t>
            </a:r>
            <a:r>
              <a:rPr lang="en-US" sz="2800" b="1" dirty="0">
                <a:solidFill>
                  <a:srgbClr val="320C9C"/>
                </a:solidFill>
              </a:rPr>
              <a:t>= 66,5 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=""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=""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20C9C"/>
                </a:solidFill>
              </a:rPr>
              <a:t>4,2 x 6,5 </a:t>
            </a:r>
            <a:r>
              <a:rPr lang="en-US" sz="2800" b="1" dirty="0" smtClean="0">
                <a:solidFill>
                  <a:srgbClr val="320C9C"/>
                </a:solidFill>
              </a:rPr>
              <a:t>= 27,3 (</a:t>
            </a:r>
            <a:r>
              <a:rPr lang="en-US" sz="2800" b="1" dirty="0">
                <a:solidFill>
                  <a:srgbClr val="320C9C"/>
                </a:solidFill>
              </a:rPr>
              <a:t>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=""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20C9C"/>
                </a:solidFill>
              </a:rPr>
              <a:t>Diện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tích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của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 smtClean="0">
                <a:solidFill>
                  <a:srgbClr val="320C9C"/>
                </a:solidFill>
              </a:rPr>
              <a:t>hình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err="1" smtClean="0">
                <a:solidFill>
                  <a:srgbClr val="320C9C"/>
                </a:solidFill>
              </a:rPr>
              <a:t>chữ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err="1" smtClean="0">
                <a:solidFill>
                  <a:srgbClr val="320C9C"/>
                </a:solidFill>
              </a:rPr>
              <a:t>nhật</a:t>
            </a:r>
            <a:r>
              <a:rPr lang="en-US" sz="2800" b="1" dirty="0" smtClean="0">
                <a:solidFill>
                  <a:srgbClr val="320C9C"/>
                </a:solidFill>
              </a:rPr>
              <a:t> (2) </a:t>
            </a:r>
            <a:r>
              <a:rPr lang="en-US" sz="2800" b="1" dirty="0" err="1" smtClean="0">
                <a:solidFill>
                  <a:srgbClr val="320C9C"/>
                </a:solidFill>
              </a:rPr>
              <a:t>là</a:t>
            </a:r>
            <a:r>
              <a:rPr lang="en-US" sz="2800" b="1" dirty="0" smtClean="0">
                <a:solidFill>
                  <a:srgbClr val="320C9C"/>
                </a:solidFill>
              </a:rPr>
              <a:t>:</a:t>
            </a:r>
            <a:endParaRPr lang="en-US" sz="2800" b="1" dirty="0">
              <a:solidFill>
                <a:srgbClr val="320C9C"/>
              </a:solidFill>
            </a:endParaRPr>
          </a:p>
        </p:txBody>
      </p:sp>
      <p:sp>
        <p:nvSpPr>
          <p:cNvPr id="70" name="Text Box 29">
            <a:extLst>
              <a:ext uri="{FF2B5EF4-FFF2-40B4-BE49-F238E27FC236}">
                <a16:creationId xmlns=""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20C9C"/>
                </a:solidFill>
              </a:rPr>
              <a:t>11,2 </a:t>
            </a:r>
            <a:r>
              <a:rPr lang="en-US" sz="2800" b="1" dirty="0">
                <a:solidFill>
                  <a:srgbClr val="320C9C"/>
                </a:solidFill>
              </a:rPr>
              <a:t>x </a:t>
            </a:r>
            <a:r>
              <a:rPr lang="en-US" sz="2800" b="1" dirty="0" smtClean="0">
                <a:solidFill>
                  <a:srgbClr val="320C9C"/>
                </a:solidFill>
              </a:rPr>
              <a:t>3,5 </a:t>
            </a:r>
            <a:r>
              <a:rPr lang="en-US" sz="2800" b="1" dirty="0">
                <a:solidFill>
                  <a:srgbClr val="320C9C"/>
                </a:solidFill>
              </a:rPr>
              <a:t>= </a:t>
            </a:r>
            <a:r>
              <a:rPr lang="en-US" sz="2800" b="1" dirty="0" smtClean="0">
                <a:solidFill>
                  <a:srgbClr val="320C9C"/>
                </a:solidFill>
              </a:rPr>
              <a:t>39,2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=""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=""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20C9C"/>
                </a:solidFill>
              </a:rPr>
              <a:t>3,5 + </a:t>
            </a:r>
            <a:r>
              <a:rPr lang="en-US" sz="2800" b="1" dirty="0" smtClean="0">
                <a:solidFill>
                  <a:srgbClr val="320C9C"/>
                </a:solidFill>
              </a:rPr>
              <a:t>3,5 + 4,2 =11,2 (</a:t>
            </a:r>
            <a:r>
              <a:rPr lang="en-US" sz="2800" b="1" dirty="0">
                <a:solidFill>
                  <a:srgbClr val="320C9C"/>
                </a:solidFill>
              </a:rPr>
              <a:t>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=""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=""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=""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=""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=""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=""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=""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=""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=""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=""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=""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=""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=""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=""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=""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=""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=""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=""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=""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=""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=""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=""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=""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=""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=""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=""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=""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=""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=""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=""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=""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=""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="" xmlns:a16="http://schemas.microsoft.com/office/drawing/2014/main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="" xmlns:a16="http://schemas.microsoft.com/office/drawing/2014/main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="" xmlns:a16="http://schemas.microsoft.com/office/drawing/2014/main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="" xmlns:a16="http://schemas.microsoft.com/office/drawing/2014/main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=""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=""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="" xmlns:a16="http://schemas.microsoft.com/office/drawing/2014/main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="" xmlns:a16="http://schemas.microsoft.com/office/drawing/2014/main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="" xmlns:a16="http://schemas.microsoft.com/office/drawing/2014/main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=""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=""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=""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=""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=""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=""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=""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=""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=""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=""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=""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=""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=""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=""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=""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=""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=""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=""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=""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=""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=""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=""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=""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=""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=""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=""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=""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=""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=""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=""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=""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=""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=""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=""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=""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=""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=""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=""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=""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=""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=""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=""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=""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=""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=""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=""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925997" y="1351191"/>
            <a:ext cx="4649030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 err="1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Yêu</a:t>
            </a:r>
            <a:r>
              <a:rPr lang="en-US" altLang="zh-CN" sz="4799" b="1" dirty="0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799" b="1" dirty="0" err="1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cầu</a:t>
            </a:r>
            <a:r>
              <a:rPr lang="en-US" altLang="zh-CN" sz="4799" b="1" dirty="0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799" b="1" dirty="0" err="1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cần</a:t>
            </a:r>
            <a:r>
              <a:rPr lang="en-US" altLang="zh-CN" sz="4799" b="1" dirty="0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799" b="1" dirty="0" err="1" smtClean="0">
                <a:solidFill>
                  <a:schemeClr val="accent1"/>
                </a:solidFill>
                <a:latin typeface="#9Slide02 Tieu de dai" panose="02000000000000000000" pitchFamily="2" charset="0"/>
                <a:ea typeface="微软雅黑" panose="020B0503020204020204" pitchFamily="34" charset="-122"/>
              </a:rPr>
              <a:t>đạt</a:t>
            </a:r>
            <a:endParaRPr lang="zh-CN" altLang="en-US" sz="4799" b="1" dirty="0">
              <a:solidFill>
                <a:schemeClr val="accent1"/>
              </a:solidFill>
              <a:latin typeface="#9Slide02 Tieu de dai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6972300" y="3246282"/>
            <a:ext cx="3284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</a:t>
            </a:r>
            <a:r>
              <a:rPr lang="en-US" altLang="zh-CN" sz="6000" b="1" dirty="0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 </a:t>
            </a:r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=""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=""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=""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=""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=""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=""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=""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=""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Khởi</a:t>
            </a:r>
            <a:r>
              <a:rPr lang="en-US" altLang="zh-CN" sz="6000" b="1" dirty="0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 </a:t>
            </a:r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Động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=""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=""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=""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=""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=""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=""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=""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=""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=""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=""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=""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=""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=""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=""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=""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=""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=""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=""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6338409" y="3051683"/>
            <a:ext cx="3955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Khám</a:t>
            </a:r>
            <a:r>
              <a:rPr lang="en-US" altLang="zh-CN" sz="6000" b="1" dirty="0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 </a:t>
            </a:r>
            <a:r>
              <a:rPr lang="en-US" altLang="zh-CN" sz="6000" b="1" dirty="0" err="1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Pha</a:t>
            </a:r>
            <a:r>
              <a:rPr lang="en-US" altLang="zh-CN" sz="6000" b="1" dirty="0" smtClean="0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́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=""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=""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=""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=""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=""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=""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=""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=""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=""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=""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="" xmlns:a16="http://schemas.microsoft.com/office/drawing/2014/main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=""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=""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="" xmlns:a16="http://schemas.microsoft.com/office/drawing/2014/main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=""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=""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=""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=""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=""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="" xmlns:a16="http://schemas.microsoft.com/office/drawing/2014/main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=""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=""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=""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=""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=""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=""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=""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=""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=""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=""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=""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=""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=""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=""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=""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=""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=""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=""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=""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=""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=""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=""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=""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=""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=""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=""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=""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=""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=""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=""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=""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=""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=""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=""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=""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=""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=""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=""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=""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=""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=""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=""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=""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=""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=""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=""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=""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=""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=""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=""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=""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=""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=""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=""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2182</TotalTime>
  <Words>1043</Words>
  <Application>Microsoft Office PowerPoint</Application>
  <PresentationFormat>Widescreen</PresentationFormat>
  <Paragraphs>218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#9Slide02 Tieu de dai</vt:lpstr>
      <vt:lpstr>#9Slide02 Tieu de rat dai 01</vt:lpstr>
      <vt:lpstr>Arial</vt:lpstr>
      <vt:lpstr>UTM Guanine</vt:lpstr>
      <vt:lpstr>Wingdings</vt:lpstr>
      <vt:lpstr>义启嘟嘟体</vt:lpstr>
      <vt:lpstr>等线</vt:lpstr>
      <vt:lpstr>等线 Light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Windows User</cp:lastModifiedBy>
  <cp:revision>132</cp:revision>
  <dcterms:created xsi:type="dcterms:W3CDTF">2017-08-29T06:05:09Z</dcterms:created>
  <dcterms:modified xsi:type="dcterms:W3CDTF">2022-02-08T06:03:40Z</dcterms:modified>
  <cp:category>9Slide.vn</cp:category>
</cp:coreProperties>
</file>