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840" r:id="rId3"/>
    <p:sldMasterId id="2147483853" r:id="rId4"/>
    <p:sldMasterId id="2147483866" r:id="rId5"/>
  </p:sldMasterIdLst>
  <p:notesMasterIdLst>
    <p:notesMasterId r:id="rId36"/>
  </p:notesMasterIdLst>
  <p:sldIdLst>
    <p:sldId id="300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2" r:id="rId20"/>
    <p:sldId id="274" r:id="rId21"/>
    <p:sldId id="273" r:id="rId22"/>
    <p:sldId id="271" r:id="rId23"/>
    <p:sldId id="276" r:id="rId24"/>
    <p:sldId id="277" r:id="rId25"/>
    <p:sldId id="291" r:id="rId26"/>
    <p:sldId id="292" r:id="rId27"/>
    <p:sldId id="299" r:id="rId28"/>
    <p:sldId id="298" r:id="rId29"/>
    <p:sldId id="293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aramond" panose="02020404030301010803" pitchFamily="18" charset="0"/>
      <p:regular r:id="rId49"/>
      <p:bold r:id="rId50"/>
      <p:italic r:id="rId51"/>
    </p:embeddedFont>
    <p:embeddedFont>
      <p:font typeface="SimSun" panose="02010600030101010101" pitchFamily="2" charset="-122"/>
      <p:regular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Microsoft YaHei" panose="020B0503020204020204" pitchFamily="34" charset="-122"/>
      <p:regular r:id="rId55"/>
      <p:bold r:id="rId56"/>
    </p:embeddedFont>
    <p:embeddedFont>
      <p:font typeface="Coiny" panose="020B0604020202020204" charset="0"/>
      <p:regular r:id="rId57"/>
    </p:embeddedFont>
    <p:embeddedFont>
      <p:font typeface=".VnTime" panose="020B7200000000000000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25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5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8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2022/1/3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40257063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5995494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68247786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3048619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8775734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36284089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623705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5115765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1827720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07328566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8803080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4480503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075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56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9678972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4704875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0670713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71453856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7646608"/>
      </p:ext>
    </p:extLst>
  </p:cSld>
  <p:clrMapOvr>
    <a:masterClrMapping/>
  </p:clrMapOvr>
  <p:transition advClick="0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5347606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410566"/>
      </p:ext>
    </p:extLst>
  </p:cSld>
  <p:clrMapOvr>
    <a:masterClrMapping/>
  </p:clrMapOvr>
  <p:transition advClick="0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6371334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67015886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4222702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842984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0286295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1D6896-D6A4-4CF4-B19B-5FDD1999C0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50119F5-F6ED-49E8-BF1B-C0C5BC9CA165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87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BB685C-AE4D-48C3-A419-FB6DEE7DEC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95FBBD6-4255-4C97-B013-221F42DB9070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96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B28E44-A47D-4537-B8BF-E9824CA6D4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B16927-0880-48C9-9077-5311DB76F7A7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0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B2AF08-9689-458A-B298-DF6DD2D252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6DD3D6-360E-415B-8B0A-9A9EF07D7A7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32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BC5B62-94F5-4CE0-ABAB-AD0445F390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500CA0-A0B1-4917-A666-7A07C907AAAE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77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0F7DD8-94C4-49AC-8272-D7AC5261AC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3D9C21-235B-4A75-880A-D447FCA76094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91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E04A2E-D159-4E02-BC1F-D15BB5FD9A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50CF9A-1B3B-4CD1-9E1F-A41144C29B69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979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39AF0A-7229-4C16-A94C-1EA05C0361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E34F98-43E2-4DFC-A3D2-F705A9E1BDB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940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BCAAC4-E653-461D-8541-B5F587B9BE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E377CA-965F-4627-AEFF-19C43D53F290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4049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913B2B-ABEB-4A5C-B4D1-877EA0C144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CF8E6D-7156-4EFE-A595-98131BE18166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834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F0FACB-0316-436A-B70E-37384DAEA3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326445-4390-46FB-9493-34BDAA3A8491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11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0288560-3CAC-4B5E-BB84-DFB78B1C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DE944-D5A6-4F9D-A398-FB2FDE94E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8CF94DA-F9D1-4A08-AB57-8AD07740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618CC82-2711-4ED0-BBBD-76A9B1C1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C77D17-6485-4672-8B6E-0B9A78B8E209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23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16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8509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21" Type="http://schemas.openxmlformats.org/officeDocument/2006/relationships/image" Target="../media/image13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9.emf"/><Relationship Id="rId25" Type="http://schemas.openxmlformats.org/officeDocument/2006/relationships/image" Target="../media/image17.emf"/><Relationship Id="rId2" Type="http://schemas.openxmlformats.org/officeDocument/2006/relationships/tags" Target="../tags/tag2.xml"/><Relationship Id="rId16" Type="http://schemas.openxmlformats.org/officeDocument/2006/relationships/image" Target="../media/image8.emf"/><Relationship Id="rId20" Type="http://schemas.openxmlformats.org/officeDocument/2006/relationships/image" Target="../media/image12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35.xml"/><Relationship Id="rId24" Type="http://schemas.openxmlformats.org/officeDocument/2006/relationships/image" Target="../media/image16.emf"/><Relationship Id="rId5" Type="http://schemas.openxmlformats.org/officeDocument/2006/relationships/tags" Target="../tags/tag5.xml"/><Relationship Id="rId15" Type="http://schemas.openxmlformats.org/officeDocument/2006/relationships/image" Target="../media/image7.emf"/><Relationship Id="rId23" Type="http://schemas.openxmlformats.org/officeDocument/2006/relationships/image" Target="../media/image15.emf"/><Relationship Id="rId10" Type="http://schemas.openxmlformats.org/officeDocument/2006/relationships/tags" Target="../tags/tag10.xml"/><Relationship Id="rId19" Type="http://schemas.openxmlformats.org/officeDocument/2006/relationships/image" Target="../media/image11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emf"/><Relationship Id="rId22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12" Type="http://schemas.openxmlformats.org/officeDocument/2006/relationships/audio" Target="../media/audio2.wav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1.xml"/><Relationship Id="rId6" Type="http://schemas.openxmlformats.org/officeDocument/2006/relationships/image" Target="../media/image58.emf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audio" Target="../media/audio3.wav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3.xml"/><Relationship Id="rId6" Type="http://schemas.openxmlformats.org/officeDocument/2006/relationships/image" Target="../media/image9.emf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4.xml"/><Relationship Id="rId6" Type="http://schemas.openxmlformats.org/officeDocument/2006/relationships/image" Target="../media/image9.emf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image" Target="../media/image21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15.xml"/><Relationship Id="rId6" Type="http://schemas.openxmlformats.org/officeDocument/2006/relationships/image" Target="../media/image9.emf"/><Relationship Id="rId5" Type="http://schemas.openxmlformats.org/officeDocument/2006/relationships/audio" Target="../media/audio3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26" Type="http://schemas.microsoft.com/office/2007/relationships/hdphoto" Target="../media/hdphoto13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17" Type="http://schemas.openxmlformats.org/officeDocument/2006/relationships/slide" Target="slide8.xml"/><Relationship Id="rId25" Type="http://schemas.openxmlformats.org/officeDocument/2006/relationships/image" Target="../media/image42.png"/><Relationship Id="rId2" Type="http://schemas.openxmlformats.org/officeDocument/2006/relationships/image" Target="../media/image29.jpg"/><Relationship Id="rId16" Type="http://schemas.openxmlformats.org/officeDocument/2006/relationships/image" Target="../media/image36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slide" Target="slide5.xml"/><Relationship Id="rId24" Type="http://schemas.openxmlformats.org/officeDocument/2006/relationships/image" Target="../media/image41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40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8.png"/><Relationship Id="rId4" Type="http://schemas.microsoft.com/office/2007/relationships/hdphoto" Target="../media/hdphoto7.wdp"/><Relationship Id="rId9" Type="http://schemas.openxmlformats.org/officeDocument/2006/relationships/image" Target="../media/image33.png"/><Relationship Id="rId14" Type="http://schemas.openxmlformats.org/officeDocument/2006/relationships/image" Target="../media/image35.png"/><Relationship Id="rId22" Type="http://schemas.microsoft.com/office/2007/relationships/hdphoto" Target="../media/hdphoto12.wdp"/><Relationship Id="rId27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670543" y="-557503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1561564" y="712930"/>
            <a:ext cx="10214081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055081" y="1553867"/>
            <a:ext cx="68071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KHOA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LỚP 5</a:t>
            </a:r>
            <a:endParaRPr kumimoji="0" lang="zh-CN" altLang="en-US" sz="3000" b="1" i="0" u="none" strike="noStrike" kern="1200" cap="none" spc="0" normalizeH="0" baseline="0" noProof="0" dirty="0">
              <a:ln w="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889406" y="1936216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4871894" y="5661506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3931957" y="5528476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sp>
        <p:nvSpPr>
          <p:cNvPr id="28" name="WordArt 122">
            <a:extLst>
              <a:ext uri="{FF2B5EF4-FFF2-40B4-BE49-F238E27FC236}">
                <a16:creationId xmlns:a16="http://schemas.microsoft.com/office/drawing/2014/main" xmlns="" id="{B3A0FE85-B20F-430D-9E17-35B138B66A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2202" y="2891162"/>
            <a:ext cx="7634147" cy="164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D9EDEE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宋体"/>
                <a:cs typeface="Times New Roman"/>
              </a:rPr>
              <a:t>SỰ CHUYỂN THỂ CỦA CHẤT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宋体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2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6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1" grpId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6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1" grpId="1"/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57124" y="44562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GB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GB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457124" y="1023783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4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91" y="4209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0" y="38373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72" y="3841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5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21" y="4456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8916" descr="1-30">
            <a:extLst>
              <a:ext uri="{FF2B5EF4-FFF2-40B4-BE49-F238E27FC236}">
                <a16:creationId xmlns:a16="http://schemas.microsoft.com/office/drawing/2014/main" xmlns="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7718" y="92267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453043" y="138592"/>
            <a:ext cx="2289329" cy="2289329"/>
            <a:chOff x="9902671" y="-544642"/>
            <a:chExt cx="2289329" cy="2289329"/>
          </a:xfrm>
        </p:grpSpPr>
        <p:pic>
          <p:nvPicPr>
            <p:cNvPr id="31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32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pic>
        <p:nvPicPr>
          <p:cNvPr id="33" name="图片 38916" descr="1-30">
            <a:extLst>
              <a:ext uri="{FF2B5EF4-FFF2-40B4-BE49-F238E27FC236}">
                <a16:creationId xmlns:a16="http://schemas.microsoft.com/office/drawing/2014/main" xmlns="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8015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8916" descr="1-30">
            <a:extLst>
              <a:ext uri="{FF2B5EF4-FFF2-40B4-BE49-F238E27FC236}">
                <a16:creationId xmlns:a16="http://schemas.microsoft.com/office/drawing/2014/main" xmlns="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9418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8916" descr="1-30">
            <a:extLst>
              <a:ext uri="{FF2B5EF4-FFF2-40B4-BE49-F238E27FC236}">
                <a16:creationId xmlns:a16="http://schemas.microsoft.com/office/drawing/2014/main" xmlns="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1788" y="964735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22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12" name="图片 41994" descr="1-37">
            <a:extLst>
              <a:ext uri="{FF2B5EF4-FFF2-40B4-BE49-F238E27FC236}">
                <a16:creationId xmlns:a16="http://schemas.microsoft.com/office/drawing/2014/main" xmlns="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" y="2443712"/>
            <a:ext cx="4166186" cy="4663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38916" descr="1-30">
            <a:extLst>
              <a:ext uri="{FF2B5EF4-FFF2-40B4-BE49-F238E27FC236}">
                <a16:creationId xmlns:a16="http://schemas.microsoft.com/office/drawing/2014/main" xmlns="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878" y="1530531"/>
            <a:ext cx="2992197" cy="47664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45" y="1606066"/>
            <a:ext cx="4948582" cy="1010545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5734527" y="955595"/>
            <a:ext cx="907807" cy="10288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6642334" y="161474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5946" y="1729743"/>
            <a:ext cx="5065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ở 3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7191329" y="1670652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5"/>
          <p:cNvSpPr/>
          <p:nvPr/>
        </p:nvSpPr>
        <p:spPr bwMode="auto">
          <a:xfrm rot="10800000">
            <a:off x="5369520" y="3601295"/>
            <a:ext cx="2830001" cy="1067409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81713" y="3758634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khí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29076" y="1926367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lỏng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09426" y="383735"/>
            <a:ext cx="20462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rắn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</a:t>
            </a: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5734527" y="2023004"/>
            <a:ext cx="1456802" cy="291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26662" y="1984474"/>
            <a:ext cx="1143064" cy="16168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8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10136" y="609373"/>
            <a:ext cx="793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ĐẶC ĐIỂM CỦA CHẤT RẮN, CHẤT LỎNG, CHẤT KHÍ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13642" y="1580812"/>
            <a:ext cx="3890370" cy="519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2077014" y="2147904"/>
            <a:ext cx="9183925" cy="4209663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153644" y="2841822"/>
            <a:ext cx="8653462" cy="269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F22F012-3000-43AE-87A5-03E8A0C6DDC3}"/>
              </a:ext>
            </a:extLst>
          </p:cNvPr>
          <p:cNvSpPr/>
          <p:nvPr/>
        </p:nvSpPr>
        <p:spPr>
          <a:xfrm>
            <a:off x="4153644" y="4327366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32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66042" y="394861"/>
            <a:ext cx="553402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01165" y="570419"/>
            <a:ext cx="4898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22F012-3000-43AE-87A5-03E8A0C6DDC3}"/>
              </a:ext>
            </a:extLst>
          </p:cNvPr>
          <p:cNvSpPr/>
          <p:nvPr/>
        </p:nvSpPr>
        <p:spPr>
          <a:xfrm>
            <a:off x="1466042" y="3822735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466042" y="1316276"/>
            <a:ext cx="897731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64456" y="1571007"/>
            <a:ext cx="89789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Ô-xi,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419" y="3496234"/>
            <a:ext cx="4851874" cy="407155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22F012-3000-43AE-87A5-03E8A0C6DDC3}"/>
              </a:ext>
            </a:extLst>
          </p:cNvPr>
          <p:cNvSpPr/>
          <p:nvPr/>
        </p:nvSpPr>
        <p:spPr>
          <a:xfrm>
            <a:off x="1477742" y="2254169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1245566" y="33258"/>
            <a:ext cx="6418836" cy="115008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18499" y="411854"/>
            <a:ext cx="3890370" cy="519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3513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1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7AAB5E52-E9BB-43C4-80E0-2DEE65D0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02" y="1640528"/>
            <a:ext cx="793672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itchFamily="18" charset="0"/>
              </a:rPr>
              <a:t>HOẠT ĐỘNG 2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</a:rPr>
              <a:t>ĐẶC ĐIỂM CỦA CHẤT RẮN, CHẤT LỎNG, CHẤT KHÍ</a:t>
            </a:r>
            <a:endParaRPr lang="en-US" altLang="en-US" sz="24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" name="Horizontal Scroll 6"/>
          <p:cNvSpPr>
            <a:spLocks noChangeArrowheads="1"/>
          </p:cNvSpPr>
          <p:nvPr/>
        </p:nvSpPr>
        <p:spPr bwMode="auto">
          <a:xfrm>
            <a:off x="2977085" y="2354038"/>
            <a:ext cx="8763000" cy="4114800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rắn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lỏng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8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5"/>
          <p:cNvSpPr/>
          <p:nvPr/>
        </p:nvSpPr>
        <p:spPr bwMode="auto">
          <a:xfrm>
            <a:off x="979714" y="-43555"/>
            <a:ext cx="10633166" cy="1437584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528170" y="551455"/>
            <a:ext cx="886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 3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SỰ CHUYỂN THỂ CỦA CHẤT LỎNG</a:t>
            </a:r>
            <a:endParaRPr lang="en-US" altLang="en-US" sz="24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Picture 50" descr="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49" y="1989039"/>
            <a:ext cx="73914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932124" y="5414418"/>
            <a:ext cx="81359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0800000">
            <a:off x="-1" y="6163536"/>
            <a:ext cx="12192000" cy="72382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9527" y="1700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HOẠT ĐỘNG 3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SỰ CHUYỂN THỂ CỦA CHẤT LỎNG</a:t>
            </a:r>
            <a:endParaRPr lang="en-US" altLang="en-US" sz="2400" b="1" u="sng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77351" y="4220982"/>
            <a:ext cx="8669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50" descr="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2" y="989485"/>
            <a:ext cx="7511062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846015" y="1876101"/>
            <a:ext cx="1851025" cy="522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11465" y="3524511"/>
            <a:ext cx="335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2400" b="1" i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771965" y="1906201"/>
            <a:ext cx="1311275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 rot="1770744">
            <a:off x="4936989" y="1286762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 rot="4120124">
            <a:off x="7512585" y="1029165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i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i="1" dirty="0" smtClean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8514334" y="785578"/>
            <a:ext cx="609600" cy="1570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29923" y="4823949"/>
            <a:ext cx="10238130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7" grpId="0"/>
          <p:bldP spid="19" grpId="0"/>
          <p:bldP spid="20" grpId="0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7" grpId="0"/>
          <p:bldP spid="19" grpId="0"/>
          <p:bldP spid="20" grpId="0"/>
          <p:bldP spid="22" grpId="0" animBg="1"/>
          <p:bldP spid="22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DA3C6994-353C-4893-B6DD-C44E65AB1C25}"/>
              </a:ext>
            </a:extLst>
          </p:cNvPr>
          <p:cNvSpPr/>
          <p:nvPr/>
        </p:nvSpPr>
        <p:spPr>
          <a:xfrm>
            <a:off x="1958638" y="1287616"/>
            <a:ext cx="8558212" cy="2667000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ví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dụ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sự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chuyển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70" y="0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93120233-0C3F-4F72-9669-07D8FB41875B}"/>
              </a:ext>
            </a:extLst>
          </p:cNvPr>
          <p:cNvSpPr/>
          <p:nvPr/>
        </p:nvSpPr>
        <p:spPr>
          <a:xfrm>
            <a:off x="2174652" y="1154951"/>
            <a:ext cx="8634412" cy="2590800"/>
          </a:xfrm>
          <a:prstGeom prst="cloud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chuyển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khác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363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0" y="0"/>
            <a:ext cx="6184959" cy="2255398"/>
            <a:chOff x="306021" y="0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20364" y="0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522730"/>
              <a:ext cx="5359518" cy="49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kern="10" spc="-332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WordArt 3">
            <a:extLst>
              <a:ext uri="{FF2B5EF4-FFF2-40B4-BE49-F238E27FC236}">
                <a16:creationId xmlns:a16="http://schemas.microsoft.com/office/drawing/2014/main" xmlns="" id="{808887F4-4F92-4BF5-AAA3-1358DDD282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1859" y="2255398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Ai nhanh,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đúng !</a:t>
            </a:r>
            <a:endParaRPr lang="en-US" sz="3692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71" y="59164"/>
            <a:ext cx="9056726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1988970" y="1371978"/>
            <a:ext cx="8305800" cy="2286000"/>
          </a:xfrm>
          <a:prstGeom prst="flowChartAlternateProcess">
            <a:avLst/>
          </a:prstGeom>
          <a:noFill/>
          <a:ln w="76200" cmpd="tri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0865" y="1196501"/>
            <a:ext cx="66437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4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936825" y="1301703"/>
            <a:ext cx="8610600" cy="46482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CA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00050" y="1987934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00050" y="3441062"/>
            <a:ext cx="777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970918" y="628751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chất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87" y="4341174"/>
            <a:ext cx="4851874" cy="2988947"/>
          </a:xfrm>
          <a:prstGeom prst="rect">
            <a:avLst/>
          </a:prstGeom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936825" y="1301703"/>
            <a:ext cx="8610600" cy="46482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CA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600050" y="1987934"/>
            <a:ext cx="777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600050" y="3441062"/>
            <a:ext cx="777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ni-tơ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13" y="4356505"/>
            <a:ext cx="4851874" cy="29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323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 descr="97e5c76d95dfebf73877221ff10446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275" y="3869053"/>
            <a:ext cx="4851874" cy="2988947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xmlns="" id="{29098771-6683-4C9E-828C-A4952F6C4EA8}"/>
              </a:ext>
            </a:extLst>
          </p:cNvPr>
          <p:cNvSpPr/>
          <p:nvPr/>
        </p:nvSpPr>
        <p:spPr>
          <a:xfrm>
            <a:off x="1685365" y="994954"/>
            <a:ext cx="8610600" cy="3124200"/>
          </a:xfrm>
          <a:prstGeom prst="cloudCallout">
            <a:avLst>
              <a:gd name="adj1" fmla="val 31138"/>
              <a:gd name="adj2" fmla="val 26786"/>
            </a:avLst>
          </a:prstGeom>
          <a:noFill/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rắn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lỏng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lỏng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3316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ình ảnh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526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ình ảnh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ình ảnh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17526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0700" y="4876800"/>
            <a:ext cx="2209800" cy="116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76800" y="4876800"/>
            <a:ext cx="2476500" cy="11699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270875" y="4953000"/>
            <a:ext cx="1981200" cy="1169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003675" y="53276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7391400" y="5410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000250" y="682624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2155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1000" y="4541465"/>
            <a:ext cx="1997075" cy="985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62799" y="4450977"/>
            <a:ext cx="2895600" cy="173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2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49" y="1769690"/>
            <a:ext cx="2762250" cy="257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Th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62" y="1768102"/>
            <a:ext cx="27559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519549" y="448889"/>
            <a:ext cx="9163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00" y="1760165"/>
            <a:ext cx="27606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548999" y="4531940"/>
            <a:ext cx="1917700" cy="9858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754749" y="4944689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648887" y="4919289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8801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0" grpId="0" build="p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662840" y="548323"/>
            <a:ext cx="8955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1878014"/>
            <a:ext cx="5791200" cy="38528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55817" y="5740266"/>
            <a:ext cx="8285366" cy="7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41994" descr="1-37">
            <a:extLst>
              <a:ext uri="{FF2B5EF4-FFF2-40B4-BE49-F238E27FC236}">
                <a16:creationId xmlns:a16="http://schemas.microsoft.com/office/drawing/2014/main" xmlns="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2443712"/>
            <a:ext cx="2459627" cy="466381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136601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057400" y="2205038"/>
            <a:ext cx="814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08438" y="2997201"/>
            <a:ext cx="2773362" cy="608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008438" y="3789363"/>
            <a:ext cx="2773362" cy="6080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Muối.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008438" y="4581526"/>
            <a:ext cx="2849562" cy="6080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alt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500056" y="2846388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7895612" y="238798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3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0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0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0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0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0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0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178" grpId="0"/>
          <p:bldP spid="50179" grpId="0" animBg="1"/>
          <p:bldP spid="50180" grpId="0" animBg="1"/>
          <p:bldP spid="50181" grpId="0" animBg="1"/>
          <p:bldP spid="50182" grpId="0" animBg="1"/>
          <p:bldP spid="50183" grpId="0" animBg="1"/>
          <p:bldP spid="50183" grpId="1" animBg="1"/>
          <p:bldP spid="50184" grpId="0" animBg="1"/>
          <p:bldP spid="50184" grpId="1" animBg="1"/>
          <p:bldP spid="50185" grpId="0" animBg="1"/>
          <p:bldP spid="50185" grpId="1" animBg="1"/>
          <p:bldP spid="50186" grpId="0" animBg="1"/>
          <p:bldP spid="50186" grpId="1" animBg="1"/>
          <p:bldP spid="50187" grpId="0" animBg="1"/>
          <p:bldP spid="5018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0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0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0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0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0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0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0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018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178" grpId="0"/>
          <p:bldP spid="50179" grpId="0" animBg="1"/>
          <p:bldP spid="50180" grpId="0" animBg="1"/>
          <p:bldP spid="50181" grpId="0" animBg="1"/>
          <p:bldP spid="50182" grpId="0" animBg="1"/>
          <p:bldP spid="50183" grpId="0" animBg="1"/>
          <p:bldP spid="50183" grpId="1" animBg="1"/>
          <p:bldP spid="50184" grpId="0" animBg="1"/>
          <p:bldP spid="50184" grpId="1" animBg="1"/>
          <p:bldP spid="50185" grpId="0" animBg="1"/>
          <p:bldP spid="50185" grpId="1" animBg="1"/>
          <p:bldP spid="50186" grpId="0" animBg="1"/>
          <p:bldP spid="50186" grpId="1" animBg="1"/>
          <p:bldP spid="50187" grpId="0" animBg="1"/>
          <p:bldP spid="50187" grpId="1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224338" y="4319005"/>
            <a:ext cx="3243262" cy="608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224338" y="3644901"/>
            <a:ext cx="3243262" cy="608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224338" y="5229226"/>
            <a:ext cx="3243262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Nước.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194265" y="2205389"/>
            <a:ext cx="814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281226" y="5222270"/>
            <a:ext cx="3248547" cy="608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PA_组合 25"/>
          <p:cNvGrpSpPr/>
          <p:nvPr>
            <p:custDataLst>
              <p:tags r:id="rId1"/>
            </p:custDataLst>
          </p:nvPr>
        </p:nvGrpSpPr>
        <p:grpSpPr>
          <a:xfrm rot="332723">
            <a:off x="-278936" y="1673400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3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0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8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3" dur="500"/>
                                            <p:tgtEl>
                                              <p:spTgt spid="51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2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02" grpId="0" animBg="1"/>
          <p:bldP spid="51202" grpId="1" animBg="1"/>
          <p:bldP spid="51203" grpId="0" animBg="1"/>
          <p:bldP spid="51204" grpId="0" animBg="1"/>
          <p:bldP spid="512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7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9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0" fill="hold"/>
                                            <p:tgtEl>
                                              <p:spTgt spid="51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5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8" dur="500"/>
                                            <p:tgtEl>
                                              <p:spTgt spid="51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2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23" dur="500"/>
                                            <p:tgtEl>
                                              <p:spTgt spid="51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2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4" dur="500" fill="hold"/>
                                            <p:tgtEl>
                                              <p:spTgt spid="5120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202" grpId="0" animBg="1"/>
          <p:bldP spid="51202" grpId="1" animBg="1"/>
          <p:bldP spid="51203" grpId="0" animBg="1"/>
          <p:bldP spid="51204" grpId="0" animBg="1"/>
          <p:bldP spid="51209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351088" y="2205038"/>
            <a:ext cx="854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 :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413251" y="5486401"/>
            <a:ext cx="27733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19601" y="3505201"/>
            <a:ext cx="27733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Ô - xi.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419601" y="4495801"/>
            <a:ext cx="2849563" cy="60801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alt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2940253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8" name="PA_组合 25"/>
          <p:cNvGrpSpPr/>
          <p:nvPr>
            <p:custDataLst>
              <p:tags r:id="rId1"/>
            </p:custDataLst>
          </p:nvPr>
        </p:nvGrpSpPr>
        <p:grpSpPr>
          <a:xfrm rot="332723">
            <a:off x="8135579" y="22816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9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8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2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2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2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2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2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2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226" grpId="0"/>
          <p:bldP spid="52227" grpId="0" animBg="1"/>
          <p:bldP spid="52228" grpId="0" animBg="1"/>
          <p:bldP spid="52229" grpId="0" animBg="1"/>
          <p:bldP spid="52230" grpId="0" animBg="1"/>
          <p:bldP spid="52231" grpId="0" animBg="1"/>
          <p:bldP spid="52231" grpId="1" animBg="1"/>
          <p:bldP spid="52232" grpId="0" animBg="1"/>
          <p:bldP spid="52232" grpId="1" animBg="1"/>
          <p:bldP spid="52233" grpId="0" animBg="1"/>
          <p:bldP spid="52233" grpId="1" animBg="1"/>
          <p:bldP spid="52234" grpId="0" animBg="1"/>
          <p:bldP spid="52234" grpId="1" animBg="1"/>
          <p:bldP spid="52235" grpId="0" animBg="1"/>
          <p:bldP spid="5223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2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2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2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2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2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2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2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222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226" grpId="0"/>
          <p:bldP spid="52227" grpId="0" animBg="1"/>
          <p:bldP spid="52228" grpId="0" animBg="1"/>
          <p:bldP spid="52229" grpId="0" animBg="1"/>
          <p:bldP spid="52230" grpId="0" animBg="1"/>
          <p:bldP spid="52231" grpId="0" animBg="1"/>
          <p:bldP spid="52231" grpId="1" animBg="1"/>
          <p:bldP spid="52232" grpId="0" animBg="1"/>
          <p:bldP spid="52232" grpId="1" animBg="1"/>
          <p:bldP spid="52233" grpId="0" animBg="1"/>
          <p:bldP spid="52233" grpId="1" animBg="1"/>
          <p:bldP spid="52234" grpId="0" animBg="1"/>
          <p:bldP spid="52234" grpId="1" animBg="1"/>
          <p:bldP spid="52235" grpId="0" animBg="1"/>
          <p:bldP spid="52235" grpId="1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057400" y="2205039"/>
            <a:ext cx="8142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876801" y="5410201"/>
            <a:ext cx="2773363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Dầu ăn.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876801" y="3581401"/>
            <a:ext cx="2773363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Sáp</a:t>
            </a:r>
            <a:r>
              <a:rPr lang="en-US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876800" y="4495801"/>
            <a:ext cx="2819400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Xăng.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253582" y="497209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7994590" y="22816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0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3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3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3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3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3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3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50" grpId="0"/>
          <p:bldP spid="53251" grpId="0" animBg="1"/>
          <p:bldP spid="53252" grpId="0" animBg="1"/>
          <p:bldP spid="53253" grpId="0" animBg="1"/>
          <p:bldP spid="53254" grpId="0" animBg="1"/>
          <p:bldP spid="53255" grpId="0" animBg="1"/>
          <p:bldP spid="53255" grpId="1" animBg="1"/>
          <p:bldP spid="53256" grpId="0" animBg="1"/>
          <p:bldP spid="53256" grpId="1" animBg="1"/>
          <p:bldP spid="53257" grpId="0" animBg="1"/>
          <p:bldP spid="53257" grpId="1" animBg="1"/>
          <p:bldP spid="53258" grpId="0" animBg="1"/>
          <p:bldP spid="53258" grpId="1" animBg="1"/>
          <p:bldP spid="53259" grpId="0" animBg="1"/>
          <p:bldP spid="532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3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3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3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32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3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32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3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325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250" grpId="0"/>
          <p:bldP spid="53251" grpId="0" animBg="1"/>
          <p:bldP spid="53252" grpId="0" animBg="1"/>
          <p:bldP spid="53253" grpId="0" animBg="1"/>
          <p:bldP spid="53254" grpId="0" animBg="1"/>
          <p:bldP spid="53255" grpId="0" animBg="1"/>
          <p:bldP spid="53255" grpId="1" animBg="1"/>
          <p:bldP spid="53256" grpId="0" animBg="1"/>
          <p:bldP spid="53256" grpId="1" animBg="1"/>
          <p:bldP spid="53257" grpId="0" animBg="1"/>
          <p:bldP spid="53257" grpId="1" animBg="1"/>
          <p:bldP spid="53258" grpId="0" animBg="1"/>
          <p:bldP spid="53258" grpId="1" animBg="1"/>
          <p:bldP spid="53259" grpId="0" animBg="1"/>
          <p:bldP spid="53259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351088" y="2205039"/>
            <a:ext cx="85455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5 :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419601" y="3581401"/>
            <a:ext cx="27733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Thép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9601" y="5410201"/>
            <a:ext cx="27733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381500" y="4480420"/>
            <a:ext cx="2849563" cy="608013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Thủy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287714" y="1412875"/>
            <a:ext cx="5545137" cy="685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B, </a:t>
            </a:r>
            <a:r>
              <a:rPr lang="en-US" alt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15" name="PA_组合 25"/>
          <p:cNvGrpSpPr/>
          <p:nvPr>
            <p:custDataLst>
              <p:tags r:id="rId1"/>
            </p:custDataLst>
          </p:nvPr>
        </p:nvGrpSpPr>
        <p:grpSpPr>
          <a:xfrm rot="332723">
            <a:off x="-748551" y="808417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6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17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5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4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4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4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4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4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4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274" grpId="0"/>
          <p:bldP spid="54275" grpId="0" animBg="1"/>
          <p:bldP spid="54276" grpId="0" animBg="1"/>
          <p:bldP spid="54277" grpId="0" animBg="1"/>
          <p:bldP spid="54278" grpId="0" animBg="1"/>
          <p:bldP spid="54279" grpId="0" animBg="1"/>
          <p:bldP spid="54279" grpId="1" animBg="1"/>
          <p:bldP spid="54280" grpId="0" animBg="1"/>
          <p:bldP spid="54280" grpId="1" animBg="1"/>
          <p:bldP spid="54281" grpId="0" animBg="1"/>
          <p:bldP spid="54281" grpId="1" animBg="1"/>
          <p:bldP spid="54282" grpId="0" animBg="1"/>
          <p:bldP spid="54282" grpId="1" animBg="1"/>
          <p:bldP spid="54283" grpId="0" animBg="1"/>
          <p:bldP spid="5428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1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" dur="500"/>
                                            <p:tgtEl>
                                              <p:spTgt spid="54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4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4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30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500"/>
                                            <p:tgtEl>
                                              <p:spTgt spid="54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6" dur="500"/>
                                            <p:tgtEl>
                                              <p:spTgt spid="54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54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2" dur="500"/>
                                            <p:tgtEl>
                                              <p:spTgt spid="54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5" dur="500"/>
                                            <p:tgtEl>
                                              <p:spTgt spid="54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 nodeType="after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 nodeType="afterGroup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1" presetClass="exit" presetSubtype="0" fill="hold" grpId="1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 nodeType="clickPar">
                          <p:stCondLst>
                            <p:cond delay="indefinite"/>
                          </p:stCondLst>
                          <p:childTnLst>
                            <p:par>
                              <p:cTn id="62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5427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274" grpId="0"/>
          <p:bldP spid="54275" grpId="0" animBg="1"/>
          <p:bldP spid="54276" grpId="0" animBg="1"/>
          <p:bldP spid="54277" grpId="0" animBg="1"/>
          <p:bldP spid="54278" grpId="0" animBg="1"/>
          <p:bldP spid="54279" grpId="0" animBg="1"/>
          <p:bldP spid="54279" grpId="1" animBg="1"/>
          <p:bldP spid="54280" grpId="0" animBg="1"/>
          <p:bldP spid="54280" grpId="1" animBg="1"/>
          <p:bldP spid="54281" grpId="0" animBg="1"/>
          <p:bldP spid="54281" grpId="1" animBg="1"/>
          <p:bldP spid="54282" grpId="0" animBg="1"/>
          <p:bldP spid="54282" grpId="1" animBg="1"/>
          <p:bldP spid="54283" grpId="0" animBg="1"/>
          <p:bldP spid="5428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xmlns="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626926" y="-289806"/>
            <a:ext cx="11416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xmlns="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1508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a)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Nhôm</a:t>
            </a:r>
            <a:r>
              <a:rPr lang="en-US" alt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VNI-Vari" pitchFamily="2" charset="0"/>
            </a:endParaRP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5925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Thép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6537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c)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8025312" y="3397972"/>
            <a:ext cx="715963" cy="677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49834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Time" panose="020B7200000000000000"/>
                <a:ea typeface="宋体"/>
                <a:cs typeface="Arial" panose="020B0604020202020204" pitchFamily="34" charset="0"/>
              </a:rPr>
              <a:t>c)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Time" panose="020B720000000000000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22" grpId="0" animBg="1"/>
      <p:bldP spid="2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xmlns="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5925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b) </a:t>
            </a:r>
            <a:r>
              <a:rPr lang="en-US" altLang="en-US" sz="32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Gạch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12054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c)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Thủy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tinh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xmlns="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1508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Ngói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419860" y="3290895"/>
            <a:ext cx="715963" cy="6778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defTabSz="49834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b) 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14" grpId="0" animBg="1"/>
      <p:bldP spid="19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xmlns="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xmlns="" id="{B6F25C51-1214-4A09-9068-2F5B6C9C66C3}"/>
              </a:ext>
            </a:extLst>
          </p:cNvPr>
          <p:cNvSpPr/>
          <p:nvPr/>
        </p:nvSpPr>
        <p:spPr>
          <a:xfrm>
            <a:off x="3331029" y="1837307"/>
            <a:ext cx="5192511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254793" y="2945841"/>
            <a:ext cx="460459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090115" y="2602659"/>
            <a:ext cx="3799220" cy="1328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C.Thể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F22F012-3000-43AE-87A5-03E8A0C6DDC3}"/>
              </a:ext>
            </a:extLst>
          </p:cNvPr>
          <p:cNvSpPr/>
          <p:nvPr/>
        </p:nvSpPr>
        <p:spPr>
          <a:xfrm>
            <a:off x="8202057" y="2749347"/>
            <a:ext cx="520700" cy="554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6" grpId="0" animBg="1"/>
      <p:bldP spid="30" grpId="0" animBg="1"/>
      <p:bldP spid="31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xmlns="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2774E676-496B-4246-910B-2E0A6601E05B}"/>
              </a:ext>
            </a:extLst>
          </p:cNvPr>
          <p:cNvSpPr/>
          <p:nvPr/>
        </p:nvSpPr>
        <p:spPr>
          <a:xfrm>
            <a:off x="1509058" y="1946087"/>
            <a:ext cx="9548947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hợp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xmlns="" id="{DF8B9DC8-E0DD-41C2-A2BF-A8308768D98E}"/>
              </a:ext>
            </a:extLst>
          </p:cNvPr>
          <p:cNvSpPr/>
          <p:nvPr/>
        </p:nvSpPr>
        <p:spPr>
          <a:xfrm>
            <a:off x="4628471" y="3703141"/>
            <a:ext cx="3310122" cy="6129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rắn</a:t>
            </a:r>
            <a:endParaRPr lang="en-US" altLang="en-US" sz="3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157798" y="93144"/>
            <a:ext cx="10174620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157798" y="186911"/>
            <a:ext cx="10593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cát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nhôm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dầu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cồn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xăng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ni-tơ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đá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hơi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ô-xi,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muối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990386" y="4796208"/>
            <a:ext cx="2666694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lỏng</a:t>
            </a:r>
            <a:endParaRPr lang="en-US" altLang="en-US" sz="36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571779" y="4719577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endParaRPr lang="en-US" altLang="en-US" sz="36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42750" y="68397"/>
            <a:ext cx="8610600" cy="4916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dấu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cột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phù</a:t>
            </a:r>
            <a:r>
              <a:rPr lang="en-US" altLang="en-US" sz="2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Calibri" panose="020F0502020204030204" pitchFamily="34" charset="0"/>
              </a:rPr>
              <a:t>hợp</a:t>
            </a:r>
            <a:endParaRPr lang="en-US" altLang="en-US" sz="2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xmlns="" id="{34858B38-E1EE-4DAA-A0FA-77BB72ACA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39539"/>
              </p:ext>
            </p:extLst>
          </p:nvPr>
        </p:nvGraphicFramePr>
        <p:xfrm>
          <a:off x="3476861" y="885168"/>
          <a:ext cx="8610600" cy="5995992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7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Cồn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Ô-xi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0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Ni-tơ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42508" y="13776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09815" y="1898211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342508" y="22920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09815" y="2816133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373168" y="32064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545013" y="363140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545012" y="416747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373168" y="4578047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545011" y="5016102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709815" y="5526953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0709815" y="6063022"/>
            <a:ext cx="4048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8545011" y="640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3002" y="68397"/>
            <a:ext cx="86106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31748" descr="1-18">
            <a:extLst>
              <a:ext uri="{FF2B5EF4-FFF2-40B4-BE49-F238E27FC236}">
                <a16:creationId xmlns:a16="http://schemas.microsoft.com/office/drawing/2014/main" xmlns="" id="{5C048EE1-8FE6-4CC8-81C6-5F407D3B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5" y="0"/>
            <a:ext cx="4104149" cy="68811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1216</Words>
  <Application>Microsoft Office PowerPoint</Application>
  <PresentationFormat>Widescreen</PresentationFormat>
  <Paragraphs>190</Paragraphs>
  <Slides>30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Century Gothic</vt:lpstr>
      <vt:lpstr>Comic Sans MS</vt:lpstr>
      <vt:lpstr>Arial</vt:lpstr>
      <vt:lpstr>Calibri</vt:lpstr>
      <vt:lpstr>Garamond</vt:lpstr>
      <vt:lpstr>Times New Roman</vt:lpstr>
      <vt:lpstr>SimSun</vt:lpstr>
      <vt:lpstr>Calibri Light</vt:lpstr>
      <vt:lpstr>Microsoft YaHei</vt:lpstr>
      <vt:lpstr>Wingdings</vt:lpstr>
      <vt:lpstr>VNI-Vari</vt:lpstr>
      <vt:lpstr>Coiny</vt:lpstr>
      <vt:lpstr>.VnTime</vt:lpstr>
      <vt:lpstr>等线</vt:lpstr>
      <vt:lpstr>Office 主题</vt:lpstr>
      <vt:lpstr>1_Office Theme</vt:lpstr>
      <vt:lpstr>默认设计模板</vt:lpstr>
      <vt:lpstr>1_默认设计模板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35</cp:revision>
  <dcterms:created xsi:type="dcterms:W3CDTF">2021-12-17T08:10:09Z</dcterms:created>
  <dcterms:modified xsi:type="dcterms:W3CDTF">2022-01-03T16:56:56Z</dcterms:modified>
</cp:coreProperties>
</file>