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301" r:id="rId5"/>
    <p:sldId id="406" r:id="rId6"/>
    <p:sldId id="407" r:id="rId7"/>
    <p:sldId id="275" r:id="rId8"/>
    <p:sldId id="267" r:id="rId9"/>
    <p:sldId id="305" r:id="rId10"/>
    <p:sldId id="306" r:id="rId11"/>
    <p:sldId id="307" r:id="rId12"/>
    <p:sldId id="308" r:id="rId13"/>
    <p:sldId id="309" r:id="rId14"/>
    <p:sldId id="313" r:id="rId15"/>
    <p:sldId id="314" r:id="rId16"/>
    <p:sldId id="315" r:id="rId17"/>
    <p:sldId id="402" r:id="rId18"/>
    <p:sldId id="317" r:id="rId19"/>
    <p:sldId id="408" r:id="rId20"/>
    <p:sldId id="320" r:id="rId21"/>
    <p:sldId id="321" r:id="rId22"/>
    <p:sldId id="405" r:id="rId23"/>
    <p:sldId id="323" r:id="rId24"/>
    <p:sldId id="324" r:id="rId25"/>
    <p:sldId id="404" r:id="rId26"/>
    <p:sldId id="326" r:id="rId27"/>
    <p:sldId id="433" r:id="rId28"/>
    <p:sldId id="327" r:id="rId29"/>
    <p:sldId id="328" r:id="rId30"/>
    <p:sldId id="329" r:id="rId31"/>
    <p:sldId id="330" r:id="rId32"/>
    <p:sldId id="331" r:id="rId33"/>
  </p:sldIdLst>
  <p:sldSz cx="9144000" cy="5143500" type="screen16x9"/>
  <p:notesSz cx="6858000" cy="9144000"/>
  <p:embeddedFontLst>
    <p:embeddedFont>
      <p:font typeface="Pangolin" panose="00000500000000000000"/>
      <p:regular r:id="rId37"/>
    </p:embeddedFont>
    <p:embeddedFont>
      <p:font typeface="Baloo 2" panose="03080502040302020200"/>
      <p:regular r:id="rId38"/>
    </p:embeddedFont>
    <p:embeddedFont>
      <p:font typeface="Tahoma" panose="020B0604030504040204" pitchFamily="34" charset="0"/>
      <p:regular r:id="rId39"/>
    </p:embeddedFont>
    <p:embeddedFont>
      <p:font typeface="Wingdings 2" panose="05020102010507070707" pitchFamily="18" charset="2"/>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9BCD"/>
    <a:srgbClr val="FFF5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96"/>
      </p:cViewPr>
      <p:guideLst>
        <p:guide orient="horz" pos="1599"/>
        <p:guide pos="29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font" Target="fonts/font4.fntdata"/><Relationship Id="rId4" Type="http://schemas.openxmlformats.org/officeDocument/2006/relationships/notesMaster" Target="notesMasters/notesMaster1.xml"/><Relationship Id="rId39" Type="http://schemas.openxmlformats.org/officeDocument/2006/relationships/font" Target="fonts/font3.fntdata"/><Relationship Id="rId38" Type="http://schemas.openxmlformats.org/officeDocument/2006/relationships/font" Target="fonts/font2.fntdata"/><Relationship Id="rId37" Type="http://schemas.openxmlformats.org/officeDocument/2006/relationships/font" Target="fonts/font1.fntdata"/><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2"/>
        <p:cNvGrpSpPr/>
        <p:nvPr/>
      </p:nvGrpSpPr>
      <p:grpSpPr>
        <a:xfrm>
          <a:off x="0" y="0"/>
          <a:ext cx="0" cy="0"/>
          <a:chOff x="0" y="0"/>
          <a:chExt cx="0" cy="0"/>
        </a:xfrm>
      </p:grpSpPr>
      <p:sp>
        <p:nvSpPr>
          <p:cNvPr id="193" name="Google Shape;193;g91c7d10726_8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1c7d10726_8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16"/>
        <p:cNvGrpSpPr/>
        <p:nvPr/>
      </p:nvGrpSpPr>
      <p:grpSpPr>
        <a:xfrm>
          <a:off x="0" y="0"/>
          <a:ext cx="0" cy="0"/>
          <a:chOff x="0" y="0"/>
          <a:chExt cx="0" cy="0"/>
        </a:xfrm>
      </p:grpSpPr>
      <p:sp>
        <p:nvSpPr>
          <p:cNvPr id="1017" name="Google Shape;1017;g8d1232f882_0_6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8d1232f882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10"/>
        <p:cNvGrpSpPr/>
        <p:nvPr/>
      </p:nvGrpSpPr>
      <p:grpSpPr>
        <a:xfrm>
          <a:off x="0" y="0"/>
          <a:ext cx="0" cy="0"/>
          <a:chOff x="0" y="0"/>
          <a:chExt cx="0" cy="0"/>
        </a:xfrm>
      </p:grpSpPr>
      <p:sp>
        <p:nvSpPr>
          <p:cNvPr id="611" name="Google Shape;611;g8d033f30a9_0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8d033f30a9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10"/>
        <p:cNvGrpSpPr/>
        <p:nvPr/>
      </p:nvGrpSpPr>
      <p:grpSpPr>
        <a:xfrm>
          <a:off x="0" y="0"/>
          <a:ext cx="0" cy="0"/>
          <a:chOff x="0" y="0"/>
          <a:chExt cx="0" cy="0"/>
        </a:xfrm>
      </p:grpSpPr>
      <p:sp>
        <p:nvSpPr>
          <p:cNvPr id="611" name="Google Shape;611;g8d033f30a9_0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8d033f30a9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10"/>
        <p:cNvGrpSpPr/>
        <p:nvPr/>
      </p:nvGrpSpPr>
      <p:grpSpPr>
        <a:xfrm>
          <a:off x="0" y="0"/>
          <a:ext cx="0" cy="0"/>
          <a:chOff x="0" y="0"/>
          <a:chExt cx="0" cy="0"/>
        </a:xfrm>
      </p:grpSpPr>
      <p:sp>
        <p:nvSpPr>
          <p:cNvPr id="611" name="Google Shape;611;g8d033f30a9_0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8d033f30a9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4" Type="http://schemas.openxmlformats.org/officeDocument/2006/relationships/hyperlink" Target="http://bit.ly/2TtBDfr" TargetMode="External"/><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sp>
        <p:nvSpPr>
          <p:cNvPr id="9" name="Google Shape;9;p2"/>
          <p:cNvSpPr/>
          <p:nvPr/>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10;p2"/>
          <p:cNvSpPr/>
          <p:nvPr/>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p:nvPr/>
        </p:nvSpPr>
        <p:spPr>
          <a:xfrm flipH="1">
            <a:off x="4419293" y="10313"/>
            <a:ext cx="4725535" cy="294318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flipH="1">
            <a:off x="4547056" y="-30325"/>
            <a:ext cx="4624894" cy="287858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 name="Google Shape;13;p2"/>
          <p:cNvGrpSpPr/>
          <p:nvPr/>
        </p:nvGrpSpPr>
        <p:grpSpPr>
          <a:xfrm rot="10800000" flipH="1">
            <a:off x="11" y="1666968"/>
            <a:ext cx="10175022" cy="3480512"/>
            <a:chOff x="1367050" y="3059225"/>
            <a:chExt cx="1407100" cy="848450"/>
          </a:xfrm>
        </p:grpSpPr>
        <p:sp>
          <p:nvSpPr>
            <p:cNvPr id="14"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panose="00000500000000000000"/>
              <a:buNone/>
              <a:defRPr sz="2400">
                <a:latin typeface="Pangolin" panose="00000500000000000000"/>
                <a:ea typeface="Pangolin" panose="00000500000000000000"/>
                <a:cs typeface="Pangolin" panose="00000500000000000000"/>
                <a:sym typeface="Pangolin" panose="00000500000000000000"/>
              </a:defRPr>
            </a:lvl1pPr>
            <a:lvl2pPr lvl="1"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2pPr>
            <a:lvl3pPr lvl="2"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3pPr>
            <a:lvl4pPr lvl="3"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4pPr>
            <a:lvl5pPr lvl="4"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5pPr>
            <a:lvl6pPr lvl="5"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6pPr>
            <a:lvl7pPr lvl="6"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7pPr>
            <a:lvl8pPr lvl="7"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8pPr>
            <a:lvl9pPr lvl="8"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9"/>
        <p:cNvGrpSpPr/>
        <p:nvPr/>
      </p:nvGrpSpPr>
      <p:grpSpPr>
        <a:xfrm>
          <a:off x="0" y="0"/>
          <a:ext cx="0" cy="0"/>
          <a:chOff x="0" y="0"/>
          <a:chExt cx="0" cy="0"/>
        </a:xfrm>
      </p:grpSpPr>
      <p:sp>
        <p:nvSpPr>
          <p:cNvPr id="70" name="Google Shape;70;p11"/>
          <p:cNvSpPr/>
          <p:nvPr/>
        </p:nvSpPr>
        <p:spPr>
          <a:xfrm rot="5400000">
            <a:off x="3040209" y="-2879854"/>
            <a:ext cx="3066412" cy="9225819"/>
          </a:xfrm>
          <a:custGeom>
            <a:avLst/>
            <a:gdLst/>
            <a:ahLst/>
            <a:cxnLst/>
            <a:rect l="l" t="t" r="r" b="b"/>
            <a:pathLst>
              <a:path w="42364" h="43268" extrusionOk="0">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noFill/>
          <a:ln w="28575" cap="flat" cmpd="sng">
            <a:solidFill>
              <a:schemeClr val="accen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71;p11"/>
          <p:cNvSpPr/>
          <p:nvPr/>
        </p:nvSpPr>
        <p:spPr>
          <a:xfrm rot="5400000">
            <a:off x="3040216" y="-3040221"/>
            <a:ext cx="3066412" cy="9146855"/>
          </a:xfrm>
          <a:custGeom>
            <a:avLst/>
            <a:gdLst/>
            <a:ahLst/>
            <a:cxnLst/>
            <a:rect l="l" t="t" r="r" b="b"/>
            <a:pathLst>
              <a:path w="42364" h="43268" extrusionOk="0">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72;p11"/>
          <p:cNvSpPr txBox="1">
            <a:spLocks noGrp="1"/>
          </p:cNvSpPr>
          <p:nvPr>
            <p:ph type="title" hasCustomPrompt="1"/>
          </p:nvPr>
        </p:nvSpPr>
        <p:spPr>
          <a:xfrm>
            <a:off x="713100" y="1063088"/>
            <a:ext cx="7717500" cy="1234500"/>
          </a:xfrm>
          <a:prstGeom prst="rect">
            <a:avLst/>
          </a:prstGeom>
        </p:spPr>
        <p:txBody>
          <a:bodyPr spcFirstLastPara="1" wrap="square" lIns="91425" tIns="91425" rIns="91425" bIns="91425" anchor="ctr" anchorCtr="0">
            <a:noAutofit/>
          </a:bodyPr>
          <a:lstStyle>
            <a:lvl1pPr lvl="0" algn="ctr">
              <a:spcBef>
                <a:spcPts val="0"/>
              </a:spcBef>
              <a:spcAft>
                <a:spcPts val="0"/>
              </a:spcAft>
              <a:buSzPts val="72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3" name="Google Shape;73;p11"/>
          <p:cNvSpPr txBox="1">
            <a:spLocks noGrp="1"/>
          </p:cNvSpPr>
          <p:nvPr>
            <p:ph type="subTitle" idx="1"/>
          </p:nvPr>
        </p:nvSpPr>
        <p:spPr>
          <a:xfrm>
            <a:off x="1608925" y="3442800"/>
            <a:ext cx="5925300" cy="116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8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chemeClr val="lt1"/>
        </a:solidFill>
        <a:effectLst/>
      </p:bgPr>
    </p:bg>
    <p:spTree>
      <p:nvGrpSpPr>
        <p:cNvPr id="1" name="Shape 7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75"/>
        <p:cNvGrpSpPr/>
        <p:nvPr/>
      </p:nvGrpSpPr>
      <p:grpSpPr>
        <a:xfrm>
          <a:off x="0" y="0"/>
          <a:ext cx="0" cy="0"/>
          <a:chOff x="0" y="0"/>
          <a:chExt cx="0" cy="0"/>
        </a:xfrm>
      </p:grpSpPr>
      <p:sp>
        <p:nvSpPr>
          <p:cNvPr id="76" name="Google Shape;76;p13"/>
          <p:cNvSpPr/>
          <p:nvPr/>
        </p:nvSpPr>
        <p:spPr>
          <a:xfrm>
            <a:off x="-83050" y="1228675"/>
            <a:ext cx="9309944" cy="3209964"/>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7" name="Google Shape;77;p13"/>
          <p:cNvGrpSpPr/>
          <p:nvPr/>
        </p:nvGrpSpPr>
        <p:grpSpPr>
          <a:xfrm>
            <a:off x="-25" y="1390650"/>
            <a:ext cx="9144000" cy="3752700"/>
            <a:chOff x="-25" y="1390650"/>
            <a:chExt cx="9144000" cy="3752700"/>
          </a:xfrm>
        </p:grpSpPr>
        <p:sp>
          <p:nvSpPr>
            <p:cNvPr id="78" name="Google Shape;78;p1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79;p13"/>
            <p:cNvSpPr/>
            <p:nvPr/>
          </p:nvSpPr>
          <p:spPr>
            <a:xfrm>
              <a:off x="-25" y="4210050"/>
              <a:ext cx="9144000" cy="93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0" name="Google Shape;80;p13"/>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1" name="Google Shape;81;p13"/>
          <p:cNvSpPr txBox="1">
            <a:spLocks noGrp="1"/>
          </p:cNvSpPr>
          <p:nvPr>
            <p:ph type="title" idx="2" hasCustomPrompt="1"/>
          </p:nvPr>
        </p:nvSpPr>
        <p:spPr>
          <a:xfrm>
            <a:off x="1220324" y="1840488"/>
            <a:ext cx="7497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2" name="Google Shape;82;p13"/>
          <p:cNvSpPr txBox="1">
            <a:spLocks noGrp="1"/>
          </p:cNvSpPr>
          <p:nvPr>
            <p:ph type="subTitle" idx="1"/>
          </p:nvPr>
        </p:nvSpPr>
        <p:spPr>
          <a:xfrm>
            <a:off x="713100" y="3043200"/>
            <a:ext cx="1819800" cy="448200"/>
          </a:xfrm>
          <a:prstGeom prst="rect">
            <a:avLst/>
          </a:prstGeom>
        </p:spPr>
        <p:txBody>
          <a:bodyPr spcFirstLastPara="1" wrap="square" lIns="91425" tIns="91425" rIns="91425" bIns="91425" anchor="b" anchorCtr="0">
            <a:noAutofit/>
          </a:bodyPr>
          <a:lstStyle>
            <a:lvl1pPr lvl="0" algn="ctr">
              <a:spcBef>
                <a:spcPts val="0"/>
              </a:spcBef>
              <a:spcAft>
                <a:spcPts val="0"/>
              </a:spcAft>
              <a:buSzPts val="1800"/>
              <a:buFont typeface="Pangolin" panose="00000500000000000000"/>
              <a:buNone/>
              <a:defRPr sz="1800" b="1">
                <a:latin typeface="Pangolin" panose="00000500000000000000"/>
                <a:ea typeface="Pangolin" panose="00000500000000000000"/>
                <a:cs typeface="Pangolin" panose="00000500000000000000"/>
                <a:sym typeface="Pangolin" panose="00000500000000000000"/>
              </a:defRPr>
            </a:lvl1pPr>
            <a:lvl2pPr lvl="1" algn="ctr">
              <a:spcBef>
                <a:spcPts val="0"/>
              </a:spcBef>
              <a:spcAft>
                <a:spcPts val="0"/>
              </a:spcAft>
              <a:buSzPts val="1800"/>
              <a:buNone/>
              <a:defRPr sz="1800" b="1"/>
            </a:lvl2pPr>
            <a:lvl3pPr lvl="2" algn="ctr">
              <a:spcBef>
                <a:spcPts val="0"/>
              </a:spcBef>
              <a:spcAft>
                <a:spcPts val="0"/>
              </a:spcAft>
              <a:buSzPts val="1800"/>
              <a:buNone/>
              <a:defRPr sz="1800" b="1"/>
            </a:lvl3pPr>
            <a:lvl4pPr lvl="3" algn="ctr">
              <a:spcBef>
                <a:spcPts val="0"/>
              </a:spcBef>
              <a:spcAft>
                <a:spcPts val="0"/>
              </a:spcAft>
              <a:buSzPts val="1800"/>
              <a:buNone/>
              <a:defRPr sz="1800" b="1"/>
            </a:lvl4pPr>
            <a:lvl5pPr lvl="4" algn="ctr">
              <a:spcBef>
                <a:spcPts val="0"/>
              </a:spcBef>
              <a:spcAft>
                <a:spcPts val="0"/>
              </a:spcAft>
              <a:buSzPts val="1800"/>
              <a:buNone/>
              <a:defRPr sz="1800" b="1"/>
            </a:lvl5pPr>
            <a:lvl6pPr lvl="5" algn="ctr">
              <a:spcBef>
                <a:spcPts val="0"/>
              </a:spcBef>
              <a:spcAft>
                <a:spcPts val="0"/>
              </a:spcAft>
              <a:buSzPts val="1800"/>
              <a:buNone/>
              <a:defRPr sz="1800" b="1"/>
            </a:lvl6pPr>
            <a:lvl7pPr lvl="6" algn="ctr">
              <a:spcBef>
                <a:spcPts val="0"/>
              </a:spcBef>
              <a:spcAft>
                <a:spcPts val="0"/>
              </a:spcAft>
              <a:buSzPts val="1800"/>
              <a:buNone/>
              <a:defRPr sz="1800" b="1"/>
            </a:lvl7pPr>
            <a:lvl8pPr lvl="7" algn="ctr">
              <a:spcBef>
                <a:spcPts val="0"/>
              </a:spcBef>
              <a:spcAft>
                <a:spcPts val="0"/>
              </a:spcAft>
              <a:buSzPts val="1800"/>
              <a:buNone/>
              <a:defRPr sz="1800" b="1"/>
            </a:lvl8pPr>
            <a:lvl9pPr lvl="8" algn="ctr">
              <a:spcBef>
                <a:spcPts val="0"/>
              </a:spcBef>
              <a:spcAft>
                <a:spcPts val="0"/>
              </a:spcAft>
              <a:buSzPts val="1800"/>
              <a:buNone/>
              <a:defRPr sz="1800" b="1"/>
            </a:lvl9pPr>
          </a:lstStyle>
          <a:p/>
        </p:txBody>
      </p:sp>
      <p:sp>
        <p:nvSpPr>
          <p:cNvPr id="83" name="Google Shape;83;p13"/>
          <p:cNvSpPr txBox="1">
            <a:spLocks noGrp="1"/>
          </p:cNvSpPr>
          <p:nvPr>
            <p:ph type="subTitle" idx="3"/>
          </p:nvPr>
        </p:nvSpPr>
        <p:spPr>
          <a:xfrm>
            <a:off x="713100" y="3390942"/>
            <a:ext cx="1819800" cy="98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p:txBody>
      </p:sp>
      <p:sp>
        <p:nvSpPr>
          <p:cNvPr id="84" name="Google Shape;84;p13"/>
          <p:cNvSpPr txBox="1">
            <a:spLocks noGrp="1"/>
          </p:cNvSpPr>
          <p:nvPr>
            <p:ph type="title" idx="4" hasCustomPrompt="1"/>
          </p:nvPr>
        </p:nvSpPr>
        <p:spPr>
          <a:xfrm>
            <a:off x="3185736" y="1840488"/>
            <a:ext cx="7497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5" name="Google Shape;85;p13"/>
          <p:cNvSpPr txBox="1">
            <a:spLocks noGrp="1"/>
          </p:cNvSpPr>
          <p:nvPr>
            <p:ph type="subTitle" idx="5"/>
          </p:nvPr>
        </p:nvSpPr>
        <p:spPr>
          <a:xfrm>
            <a:off x="2678513" y="3043200"/>
            <a:ext cx="1819800" cy="44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panose="00000500000000000000"/>
              <a:buNone/>
              <a:defRPr sz="1800" b="1">
                <a:latin typeface="Pangolin" panose="00000500000000000000"/>
                <a:ea typeface="Pangolin" panose="00000500000000000000"/>
                <a:cs typeface="Pangolin" panose="00000500000000000000"/>
                <a:sym typeface="Pangolin" panose="00000500000000000000"/>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p:txBody>
      </p:sp>
      <p:sp>
        <p:nvSpPr>
          <p:cNvPr id="86" name="Google Shape;86;p13"/>
          <p:cNvSpPr txBox="1">
            <a:spLocks noGrp="1"/>
          </p:cNvSpPr>
          <p:nvPr>
            <p:ph type="subTitle" idx="6"/>
          </p:nvPr>
        </p:nvSpPr>
        <p:spPr>
          <a:xfrm>
            <a:off x="2678513" y="3390942"/>
            <a:ext cx="1819800" cy="98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p:txBody>
      </p:sp>
      <p:sp>
        <p:nvSpPr>
          <p:cNvPr id="87" name="Google Shape;87;p13"/>
          <p:cNvSpPr txBox="1">
            <a:spLocks noGrp="1"/>
          </p:cNvSpPr>
          <p:nvPr>
            <p:ph type="title" idx="7" hasCustomPrompt="1"/>
          </p:nvPr>
        </p:nvSpPr>
        <p:spPr>
          <a:xfrm>
            <a:off x="5151149" y="1840488"/>
            <a:ext cx="7497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8" name="Google Shape;88;p13"/>
          <p:cNvSpPr txBox="1">
            <a:spLocks noGrp="1"/>
          </p:cNvSpPr>
          <p:nvPr>
            <p:ph type="subTitle" idx="8"/>
          </p:nvPr>
        </p:nvSpPr>
        <p:spPr>
          <a:xfrm>
            <a:off x="4643925" y="3043200"/>
            <a:ext cx="1819800" cy="44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panose="00000500000000000000"/>
              <a:buNone/>
              <a:defRPr sz="1800" b="1">
                <a:latin typeface="Pangolin" panose="00000500000000000000"/>
                <a:ea typeface="Pangolin" panose="00000500000000000000"/>
                <a:cs typeface="Pangolin" panose="00000500000000000000"/>
                <a:sym typeface="Pangolin" panose="00000500000000000000"/>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p:txBody>
      </p:sp>
      <p:sp>
        <p:nvSpPr>
          <p:cNvPr id="89" name="Google Shape;89;p13"/>
          <p:cNvSpPr txBox="1">
            <a:spLocks noGrp="1"/>
          </p:cNvSpPr>
          <p:nvPr>
            <p:ph type="subTitle" idx="9"/>
          </p:nvPr>
        </p:nvSpPr>
        <p:spPr>
          <a:xfrm>
            <a:off x="4643925" y="3390942"/>
            <a:ext cx="1819800" cy="98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p:txBody>
      </p:sp>
      <p:sp>
        <p:nvSpPr>
          <p:cNvPr id="90" name="Google Shape;90;p13"/>
          <p:cNvSpPr txBox="1">
            <a:spLocks noGrp="1"/>
          </p:cNvSpPr>
          <p:nvPr>
            <p:ph type="title" idx="13" hasCustomPrompt="1"/>
          </p:nvPr>
        </p:nvSpPr>
        <p:spPr>
          <a:xfrm>
            <a:off x="7116549" y="1840488"/>
            <a:ext cx="7497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1" name="Google Shape;91;p13"/>
          <p:cNvSpPr txBox="1">
            <a:spLocks noGrp="1"/>
          </p:cNvSpPr>
          <p:nvPr>
            <p:ph type="subTitle" idx="14"/>
          </p:nvPr>
        </p:nvSpPr>
        <p:spPr>
          <a:xfrm>
            <a:off x="6609325" y="3043200"/>
            <a:ext cx="1819800" cy="44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panose="00000500000000000000"/>
              <a:buNone/>
              <a:defRPr sz="1800" b="1">
                <a:latin typeface="Pangolin" panose="00000500000000000000"/>
                <a:ea typeface="Pangolin" panose="00000500000000000000"/>
                <a:cs typeface="Pangolin" panose="00000500000000000000"/>
                <a:sym typeface="Pangolin" panose="00000500000000000000"/>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p:txBody>
      </p:sp>
      <p:sp>
        <p:nvSpPr>
          <p:cNvPr id="92" name="Google Shape;92;p13"/>
          <p:cNvSpPr txBox="1">
            <a:spLocks noGrp="1"/>
          </p:cNvSpPr>
          <p:nvPr>
            <p:ph type="subTitle" idx="15"/>
          </p:nvPr>
        </p:nvSpPr>
        <p:spPr>
          <a:xfrm>
            <a:off x="6609325" y="3390942"/>
            <a:ext cx="1819800" cy="98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93"/>
        <p:cNvGrpSpPr/>
        <p:nvPr/>
      </p:nvGrpSpPr>
      <p:grpSpPr>
        <a:xfrm>
          <a:off x="0" y="0"/>
          <a:ext cx="0" cy="0"/>
          <a:chOff x="0" y="0"/>
          <a:chExt cx="0" cy="0"/>
        </a:xfrm>
      </p:grpSpPr>
      <p:sp>
        <p:nvSpPr>
          <p:cNvPr id="94" name="Google Shape;94;p14"/>
          <p:cNvSpPr/>
          <p:nvPr/>
        </p:nvSpPr>
        <p:spPr>
          <a:xfrm rot="10800000">
            <a:off x="5576635" y="2928208"/>
            <a:ext cx="3574798" cy="2226476"/>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14"/>
          <p:cNvSpPr/>
          <p:nvPr/>
        </p:nvSpPr>
        <p:spPr>
          <a:xfrm rot="10800000">
            <a:off x="5673296" y="3007816"/>
            <a:ext cx="3498653" cy="217760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14"/>
          <p:cNvSpPr/>
          <p:nvPr/>
        </p:nvSpPr>
        <p:spPr>
          <a:xfrm>
            <a:off x="314827" y="202077"/>
            <a:ext cx="2726143" cy="2726143"/>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14"/>
          <p:cNvSpPr txBox="1">
            <a:spLocks noGrp="1"/>
          </p:cNvSpPr>
          <p:nvPr>
            <p:ph type="title"/>
          </p:nvPr>
        </p:nvSpPr>
        <p:spPr>
          <a:xfrm>
            <a:off x="3428550" y="3810350"/>
            <a:ext cx="2286000" cy="448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1800"/>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p:txBody>
      </p:sp>
      <p:sp>
        <p:nvSpPr>
          <p:cNvPr id="98" name="Google Shape;98;p14"/>
          <p:cNvSpPr txBox="1">
            <a:spLocks noGrp="1"/>
          </p:cNvSpPr>
          <p:nvPr>
            <p:ph type="subTitle" idx="1"/>
          </p:nvPr>
        </p:nvSpPr>
        <p:spPr>
          <a:xfrm>
            <a:off x="2124450" y="1476175"/>
            <a:ext cx="4892100" cy="198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99"/>
        <p:cNvGrpSpPr/>
        <p:nvPr/>
      </p:nvGrpSpPr>
      <p:grpSpPr>
        <a:xfrm>
          <a:off x="0" y="0"/>
          <a:ext cx="0" cy="0"/>
          <a:chOff x="0" y="0"/>
          <a:chExt cx="0" cy="0"/>
        </a:xfrm>
      </p:grpSpPr>
      <p:sp>
        <p:nvSpPr>
          <p:cNvPr id="100" name="Google Shape;100;p15"/>
          <p:cNvSpPr/>
          <p:nvPr/>
        </p:nvSpPr>
        <p:spPr>
          <a:xfrm rot="-5400000">
            <a:off x="1738995" y="1962780"/>
            <a:ext cx="5239300" cy="1217889"/>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1" name="Google Shape;101;p15"/>
          <p:cNvGrpSpPr/>
          <p:nvPr/>
        </p:nvGrpSpPr>
        <p:grpSpPr>
          <a:xfrm rot="-5400000">
            <a:off x="3960910" y="-36012"/>
            <a:ext cx="5156302" cy="5215522"/>
            <a:chOff x="-25" y="1390650"/>
            <a:chExt cx="9144000" cy="13501222"/>
          </a:xfrm>
        </p:grpSpPr>
        <p:sp>
          <p:nvSpPr>
            <p:cNvPr id="102" name="Google Shape;102;p15"/>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3;p15"/>
            <p:cNvSpPr/>
            <p:nvPr/>
          </p:nvSpPr>
          <p:spPr>
            <a:xfrm>
              <a:off x="-25" y="4209772"/>
              <a:ext cx="9144000" cy="10682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4" name="Google Shape;104;p15"/>
          <p:cNvSpPr/>
          <p:nvPr/>
        </p:nvSpPr>
        <p:spPr>
          <a:xfrm rot="10800000" flipH="1">
            <a:off x="-5682" y="2928208"/>
            <a:ext cx="3574798" cy="2226476"/>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15"/>
          <p:cNvSpPr/>
          <p:nvPr/>
        </p:nvSpPr>
        <p:spPr>
          <a:xfrm rot="10800000" flipH="1">
            <a:off x="-65525" y="3156502"/>
            <a:ext cx="3394032" cy="205252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6;p15"/>
          <p:cNvSpPr txBox="1">
            <a:spLocks noGrp="1"/>
          </p:cNvSpPr>
          <p:nvPr>
            <p:ph type="title"/>
          </p:nvPr>
        </p:nvSpPr>
        <p:spPr>
          <a:xfrm>
            <a:off x="713100" y="445025"/>
            <a:ext cx="2907900" cy="1033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7" name="Google Shape;107;p15"/>
          <p:cNvSpPr txBox="1">
            <a:spLocks noGrp="1"/>
          </p:cNvSpPr>
          <p:nvPr>
            <p:ph type="title" idx="2" hasCustomPrompt="1"/>
          </p:nvPr>
        </p:nvSpPr>
        <p:spPr>
          <a:xfrm>
            <a:off x="4804686" y="787313"/>
            <a:ext cx="7497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08" name="Google Shape;108;p15"/>
          <p:cNvSpPr txBox="1">
            <a:spLocks noGrp="1"/>
          </p:cNvSpPr>
          <p:nvPr>
            <p:ph type="subTitle" idx="1"/>
          </p:nvPr>
        </p:nvSpPr>
        <p:spPr>
          <a:xfrm>
            <a:off x="6007925" y="539375"/>
            <a:ext cx="2423100" cy="448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panose="00000500000000000000"/>
              <a:buNone/>
              <a:defRPr sz="1800" b="1">
                <a:latin typeface="Pangolin" panose="00000500000000000000"/>
                <a:ea typeface="Pangolin" panose="00000500000000000000"/>
                <a:cs typeface="Pangolin" panose="00000500000000000000"/>
                <a:sym typeface="Pangolin" panose="00000500000000000000"/>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p:txBody>
      </p:sp>
      <p:sp>
        <p:nvSpPr>
          <p:cNvPr id="109" name="Google Shape;109;p15"/>
          <p:cNvSpPr txBox="1">
            <a:spLocks noGrp="1"/>
          </p:cNvSpPr>
          <p:nvPr>
            <p:ph type="subTitle" idx="3"/>
          </p:nvPr>
        </p:nvSpPr>
        <p:spPr>
          <a:xfrm>
            <a:off x="6007925" y="893699"/>
            <a:ext cx="2423100" cy="713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10" name="Google Shape;110;p15"/>
          <p:cNvSpPr txBox="1">
            <a:spLocks noGrp="1"/>
          </p:cNvSpPr>
          <p:nvPr>
            <p:ph type="title" idx="4" hasCustomPrompt="1"/>
          </p:nvPr>
        </p:nvSpPr>
        <p:spPr>
          <a:xfrm>
            <a:off x="4804686" y="2285975"/>
            <a:ext cx="7497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1" name="Google Shape;111;p15"/>
          <p:cNvSpPr txBox="1">
            <a:spLocks noGrp="1"/>
          </p:cNvSpPr>
          <p:nvPr>
            <p:ph type="subTitle" idx="5"/>
          </p:nvPr>
        </p:nvSpPr>
        <p:spPr>
          <a:xfrm>
            <a:off x="6007925" y="2038038"/>
            <a:ext cx="2423100" cy="448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panose="00000500000000000000"/>
              <a:buNone/>
              <a:defRPr sz="1800" b="1">
                <a:latin typeface="Pangolin" panose="00000500000000000000"/>
                <a:ea typeface="Pangolin" panose="00000500000000000000"/>
                <a:cs typeface="Pangolin" panose="00000500000000000000"/>
                <a:sym typeface="Pangolin" panose="00000500000000000000"/>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p:txBody>
      </p:sp>
      <p:sp>
        <p:nvSpPr>
          <p:cNvPr id="112" name="Google Shape;112;p15"/>
          <p:cNvSpPr txBox="1">
            <a:spLocks noGrp="1"/>
          </p:cNvSpPr>
          <p:nvPr>
            <p:ph type="subTitle" idx="6"/>
          </p:nvPr>
        </p:nvSpPr>
        <p:spPr>
          <a:xfrm>
            <a:off x="6007925" y="2392361"/>
            <a:ext cx="2423100" cy="713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13" name="Google Shape;113;p15"/>
          <p:cNvSpPr txBox="1">
            <a:spLocks noGrp="1"/>
          </p:cNvSpPr>
          <p:nvPr>
            <p:ph type="title" idx="7" hasCustomPrompt="1"/>
          </p:nvPr>
        </p:nvSpPr>
        <p:spPr>
          <a:xfrm>
            <a:off x="4804686" y="3782350"/>
            <a:ext cx="7497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4" name="Google Shape;114;p15"/>
          <p:cNvSpPr txBox="1">
            <a:spLocks noGrp="1"/>
          </p:cNvSpPr>
          <p:nvPr>
            <p:ph type="subTitle" idx="8"/>
          </p:nvPr>
        </p:nvSpPr>
        <p:spPr>
          <a:xfrm>
            <a:off x="6007925" y="3534413"/>
            <a:ext cx="2423100" cy="448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panose="00000500000000000000"/>
              <a:buNone/>
              <a:defRPr sz="1800" b="1">
                <a:latin typeface="Pangolin" panose="00000500000000000000"/>
                <a:ea typeface="Pangolin" panose="00000500000000000000"/>
                <a:cs typeface="Pangolin" panose="00000500000000000000"/>
                <a:sym typeface="Pangolin" panose="00000500000000000000"/>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p:txBody>
      </p:sp>
      <p:sp>
        <p:nvSpPr>
          <p:cNvPr id="115" name="Google Shape;115;p15"/>
          <p:cNvSpPr txBox="1">
            <a:spLocks noGrp="1"/>
          </p:cNvSpPr>
          <p:nvPr>
            <p:ph type="subTitle" idx="9"/>
          </p:nvPr>
        </p:nvSpPr>
        <p:spPr>
          <a:xfrm>
            <a:off x="6007925" y="3888736"/>
            <a:ext cx="2423100" cy="713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2">
  <p:cSld name="CUSTOM_2_1">
    <p:spTree>
      <p:nvGrpSpPr>
        <p:cNvPr id="1" name="Shape 116"/>
        <p:cNvGrpSpPr/>
        <p:nvPr/>
      </p:nvGrpSpPr>
      <p:grpSpPr>
        <a:xfrm>
          <a:off x="0" y="0"/>
          <a:ext cx="0" cy="0"/>
          <a:chOff x="0" y="0"/>
          <a:chExt cx="0" cy="0"/>
        </a:xfrm>
      </p:grpSpPr>
      <p:grpSp>
        <p:nvGrpSpPr>
          <p:cNvPr id="117" name="Google Shape;117;p16"/>
          <p:cNvGrpSpPr/>
          <p:nvPr/>
        </p:nvGrpSpPr>
        <p:grpSpPr>
          <a:xfrm>
            <a:off x="3908852" y="-6500"/>
            <a:ext cx="5238124" cy="5156400"/>
            <a:chOff x="4003316" y="-6500"/>
            <a:chExt cx="5143484" cy="5156400"/>
          </a:xfrm>
        </p:grpSpPr>
        <p:sp>
          <p:nvSpPr>
            <p:cNvPr id="118" name="Google Shape;118;p16"/>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19;p16"/>
            <p:cNvSpPr/>
            <p:nvPr/>
          </p:nvSpPr>
          <p:spPr>
            <a:xfrm rot="-5400000">
              <a:off x="4820950" y="824050"/>
              <a:ext cx="5156400" cy="3495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0" name="Google Shape;120;p16"/>
          <p:cNvSpPr/>
          <p:nvPr/>
        </p:nvSpPr>
        <p:spPr>
          <a:xfrm rot="10800000">
            <a:off x="-28247" y="-38940"/>
            <a:ext cx="2734828" cy="1457120"/>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21;p16"/>
          <p:cNvSpPr txBox="1">
            <a:spLocks noGrp="1"/>
          </p:cNvSpPr>
          <p:nvPr>
            <p:ph type="title"/>
          </p:nvPr>
        </p:nvSpPr>
        <p:spPr>
          <a:xfrm>
            <a:off x="713100" y="1298229"/>
            <a:ext cx="2807100" cy="19203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2" name="Google Shape;122;p16"/>
          <p:cNvSpPr txBox="1">
            <a:spLocks noGrp="1"/>
          </p:cNvSpPr>
          <p:nvPr>
            <p:ph type="subTitle" idx="1"/>
          </p:nvPr>
        </p:nvSpPr>
        <p:spPr>
          <a:xfrm>
            <a:off x="713100" y="3218572"/>
            <a:ext cx="2807100" cy="685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3">
    <p:spTree>
      <p:nvGrpSpPr>
        <p:cNvPr id="1" name="Shape 123"/>
        <p:cNvGrpSpPr/>
        <p:nvPr/>
      </p:nvGrpSpPr>
      <p:grpSpPr>
        <a:xfrm>
          <a:off x="0" y="0"/>
          <a:ext cx="0" cy="0"/>
          <a:chOff x="0" y="0"/>
          <a:chExt cx="0" cy="0"/>
        </a:xfrm>
      </p:grpSpPr>
      <p:sp>
        <p:nvSpPr>
          <p:cNvPr id="124" name="Google Shape;124;p17"/>
          <p:cNvSpPr/>
          <p:nvPr/>
        </p:nvSpPr>
        <p:spPr>
          <a:xfrm flipH="1">
            <a:off x="-32" y="0"/>
            <a:ext cx="930058" cy="514347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17"/>
          <p:cNvSpPr/>
          <p:nvPr/>
        </p:nvSpPr>
        <p:spPr>
          <a:xfrm rot="10800000" flipH="1">
            <a:off x="8216068" y="0"/>
            <a:ext cx="930058" cy="514347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26;p17"/>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7" name="Google Shape;127;p17"/>
          <p:cNvSpPr txBox="1">
            <a:spLocks noGrp="1"/>
          </p:cNvSpPr>
          <p:nvPr>
            <p:ph type="subTitle" idx="1"/>
          </p:nvPr>
        </p:nvSpPr>
        <p:spPr>
          <a:xfrm>
            <a:off x="1722975" y="1280775"/>
            <a:ext cx="2286000" cy="347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panose="00000500000000000000"/>
              <a:buNone/>
              <a:defRPr sz="1800" b="1">
                <a:latin typeface="Pangolin" panose="00000500000000000000"/>
                <a:ea typeface="Pangolin" panose="00000500000000000000"/>
                <a:cs typeface="Pangolin" panose="00000500000000000000"/>
                <a:sym typeface="Pangolin" panose="00000500000000000000"/>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p:txBody>
      </p:sp>
      <p:sp>
        <p:nvSpPr>
          <p:cNvPr id="128" name="Google Shape;128;p17"/>
          <p:cNvSpPr txBox="1">
            <a:spLocks noGrp="1"/>
          </p:cNvSpPr>
          <p:nvPr>
            <p:ph type="subTitle" idx="2"/>
          </p:nvPr>
        </p:nvSpPr>
        <p:spPr>
          <a:xfrm>
            <a:off x="1722975" y="1639154"/>
            <a:ext cx="2286000" cy="704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29" name="Google Shape;129;p17"/>
          <p:cNvSpPr txBox="1">
            <a:spLocks noGrp="1"/>
          </p:cNvSpPr>
          <p:nvPr>
            <p:ph type="subTitle" idx="3"/>
          </p:nvPr>
        </p:nvSpPr>
        <p:spPr>
          <a:xfrm>
            <a:off x="5135025" y="1280775"/>
            <a:ext cx="2286000" cy="347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panose="00000500000000000000"/>
              <a:buNone/>
              <a:defRPr sz="1800" b="1">
                <a:latin typeface="Pangolin" panose="00000500000000000000"/>
                <a:ea typeface="Pangolin" panose="00000500000000000000"/>
                <a:cs typeface="Pangolin" panose="00000500000000000000"/>
                <a:sym typeface="Pangolin" panose="00000500000000000000"/>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p:txBody>
      </p:sp>
      <p:sp>
        <p:nvSpPr>
          <p:cNvPr id="130" name="Google Shape;130;p17"/>
          <p:cNvSpPr txBox="1">
            <a:spLocks noGrp="1"/>
          </p:cNvSpPr>
          <p:nvPr>
            <p:ph type="subTitle" idx="4"/>
          </p:nvPr>
        </p:nvSpPr>
        <p:spPr>
          <a:xfrm>
            <a:off x="5135025" y="1639154"/>
            <a:ext cx="2286000" cy="704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31" name="Google Shape;131;p17"/>
          <p:cNvSpPr txBox="1">
            <a:spLocks noGrp="1"/>
          </p:cNvSpPr>
          <p:nvPr>
            <p:ph type="subTitle" idx="5"/>
          </p:nvPr>
        </p:nvSpPr>
        <p:spPr>
          <a:xfrm>
            <a:off x="1722975" y="3158775"/>
            <a:ext cx="2286000" cy="347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panose="00000500000000000000"/>
              <a:buNone/>
              <a:defRPr sz="1800" b="1">
                <a:latin typeface="Pangolin" panose="00000500000000000000"/>
                <a:ea typeface="Pangolin" panose="00000500000000000000"/>
                <a:cs typeface="Pangolin" panose="00000500000000000000"/>
                <a:sym typeface="Pangolin" panose="00000500000000000000"/>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p:txBody>
      </p:sp>
      <p:sp>
        <p:nvSpPr>
          <p:cNvPr id="132" name="Google Shape;132;p17"/>
          <p:cNvSpPr txBox="1">
            <a:spLocks noGrp="1"/>
          </p:cNvSpPr>
          <p:nvPr>
            <p:ph type="subTitle" idx="6"/>
          </p:nvPr>
        </p:nvSpPr>
        <p:spPr>
          <a:xfrm>
            <a:off x="1722975" y="3517154"/>
            <a:ext cx="2286000" cy="704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33" name="Google Shape;133;p17"/>
          <p:cNvSpPr txBox="1">
            <a:spLocks noGrp="1"/>
          </p:cNvSpPr>
          <p:nvPr>
            <p:ph type="subTitle" idx="7"/>
          </p:nvPr>
        </p:nvSpPr>
        <p:spPr>
          <a:xfrm>
            <a:off x="5135025" y="3158775"/>
            <a:ext cx="2286000" cy="347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panose="00000500000000000000"/>
              <a:buNone/>
              <a:defRPr sz="1800" b="1">
                <a:latin typeface="Pangolin" panose="00000500000000000000"/>
                <a:ea typeface="Pangolin" panose="00000500000000000000"/>
                <a:cs typeface="Pangolin" panose="00000500000000000000"/>
                <a:sym typeface="Pangolin" panose="00000500000000000000"/>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p:txBody>
      </p:sp>
      <p:sp>
        <p:nvSpPr>
          <p:cNvPr id="134" name="Google Shape;134;p17"/>
          <p:cNvSpPr txBox="1">
            <a:spLocks noGrp="1"/>
          </p:cNvSpPr>
          <p:nvPr>
            <p:ph type="subTitle" idx="8"/>
          </p:nvPr>
        </p:nvSpPr>
        <p:spPr>
          <a:xfrm>
            <a:off x="5135025" y="3517154"/>
            <a:ext cx="2286000" cy="704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4">
    <p:spTree>
      <p:nvGrpSpPr>
        <p:cNvPr id="1" name="Shape 135"/>
        <p:cNvGrpSpPr/>
        <p:nvPr/>
      </p:nvGrpSpPr>
      <p:grpSpPr>
        <a:xfrm>
          <a:off x="0" y="0"/>
          <a:ext cx="0" cy="0"/>
          <a:chOff x="0" y="0"/>
          <a:chExt cx="0" cy="0"/>
        </a:xfrm>
      </p:grpSpPr>
      <p:sp>
        <p:nvSpPr>
          <p:cNvPr id="136" name="Google Shape;136;p18"/>
          <p:cNvSpPr/>
          <p:nvPr/>
        </p:nvSpPr>
        <p:spPr>
          <a:xfrm rot="-5400000">
            <a:off x="3374330" y="-774600"/>
            <a:ext cx="2398120" cy="9251780"/>
          </a:xfrm>
          <a:custGeom>
            <a:avLst/>
            <a:gdLst/>
            <a:ahLst/>
            <a:cxnLst/>
            <a:rect l="l" t="t" r="r" b="b"/>
            <a:pathLst>
              <a:path w="42364" h="43268" extrusionOk="0">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noFill/>
          <a:ln w="28575" cap="flat" cmpd="sng">
            <a:solidFill>
              <a:schemeClr val="accen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18"/>
          <p:cNvSpPr/>
          <p:nvPr/>
        </p:nvSpPr>
        <p:spPr>
          <a:xfrm rot="-5400000">
            <a:off x="3374368" y="-628988"/>
            <a:ext cx="2398120" cy="9146855"/>
          </a:xfrm>
          <a:custGeom>
            <a:avLst/>
            <a:gdLst/>
            <a:ahLst/>
            <a:cxnLst/>
            <a:rect l="l" t="t" r="r" b="b"/>
            <a:pathLst>
              <a:path w="42364" h="43268" extrusionOk="0">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18"/>
          <p:cNvSpPr/>
          <p:nvPr/>
        </p:nvSpPr>
        <p:spPr>
          <a:xfrm rot="-5400000">
            <a:off x="4141099" y="-4140994"/>
            <a:ext cx="858319" cy="9140317"/>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39;p18"/>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0" name="Google Shape;140;p18"/>
          <p:cNvSpPr txBox="1">
            <a:spLocks noGrp="1"/>
          </p:cNvSpPr>
          <p:nvPr>
            <p:ph type="subTitle" idx="1"/>
          </p:nvPr>
        </p:nvSpPr>
        <p:spPr>
          <a:xfrm>
            <a:off x="713100" y="1879916"/>
            <a:ext cx="2432400" cy="34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panose="00000500000000000000"/>
              <a:buNone/>
              <a:defRPr sz="1800" b="1">
                <a:latin typeface="Pangolin" panose="00000500000000000000"/>
                <a:ea typeface="Pangolin" panose="00000500000000000000"/>
                <a:cs typeface="Pangolin" panose="00000500000000000000"/>
                <a:sym typeface="Pangolin" panose="00000500000000000000"/>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p:txBody>
      </p:sp>
      <p:sp>
        <p:nvSpPr>
          <p:cNvPr id="141" name="Google Shape;141;p18"/>
          <p:cNvSpPr txBox="1">
            <a:spLocks noGrp="1"/>
          </p:cNvSpPr>
          <p:nvPr>
            <p:ph type="subTitle" idx="2"/>
          </p:nvPr>
        </p:nvSpPr>
        <p:spPr>
          <a:xfrm>
            <a:off x="713100" y="2135158"/>
            <a:ext cx="24324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p:txBody>
      </p:sp>
      <p:sp>
        <p:nvSpPr>
          <p:cNvPr id="142" name="Google Shape;142;p18"/>
          <p:cNvSpPr txBox="1">
            <a:spLocks noGrp="1"/>
          </p:cNvSpPr>
          <p:nvPr>
            <p:ph type="subTitle" idx="3"/>
          </p:nvPr>
        </p:nvSpPr>
        <p:spPr>
          <a:xfrm>
            <a:off x="3355800" y="1879916"/>
            <a:ext cx="2432400" cy="34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panose="00000500000000000000"/>
              <a:buNone/>
              <a:defRPr sz="1800" b="1">
                <a:latin typeface="Pangolin" panose="00000500000000000000"/>
                <a:ea typeface="Pangolin" panose="00000500000000000000"/>
                <a:cs typeface="Pangolin" panose="00000500000000000000"/>
                <a:sym typeface="Pangolin" panose="00000500000000000000"/>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p:txBody>
      </p:sp>
      <p:sp>
        <p:nvSpPr>
          <p:cNvPr id="143" name="Google Shape;143;p18"/>
          <p:cNvSpPr txBox="1">
            <a:spLocks noGrp="1"/>
          </p:cNvSpPr>
          <p:nvPr>
            <p:ph type="subTitle" idx="4"/>
          </p:nvPr>
        </p:nvSpPr>
        <p:spPr>
          <a:xfrm>
            <a:off x="3355800" y="2135158"/>
            <a:ext cx="24324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p:txBody>
      </p:sp>
      <p:sp>
        <p:nvSpPr>
          <p:cNvPr id="144" name="Google Shape;144;p18"/>
          <p:cNvSpPr txBox="1">
            <a:spLocks noGrp="1"/>
          </p:cNvSpPr>
          <p:nvPr>
            <p:ph type="subTitle" idx="5"/>
          </p:nvPr>
        </p:nvSpPr>
        <p:spPr>
          <a:xfrm>
            <a:off x="5998500" y="1879916"/>
            <a:ext cx="2432400" cy="34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panose="00000500000000000000"/>
              <a:buNone/>
              <a:defRPr sz="1800" b="1">
                <a:latin typeface="Pangolin" panose="00000500000000000000"/>
                <a:ea typeface="Pangolin" panose="00000500000000000000"/>
                <a:cs typeface="Pangolin" panose="00000500000000000000"/>
                <a:sym typeface="Pangolin" panose="00000500000000000000"/>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p:txBody>
      </p:sp>
      <p:sp>
        <p:nvSpPr>
          <p:cNvPr id="145" name="Google Shape;145;p18"/>
          <p:cNvSpPr txBox="1">
            <a:spLocks noGrp="1"/>
          </p:cNvSpPr>
          <p:nvPr>
            <p:ph type="subTitle" idx="6"/>
          </p:nvPr>
        </p:nvSpPr>
        <p:spPr>
          <a:xfrm>
            <a:off x="5998500" y="2135158"/>
            <a:ext cx="24324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p:txBody>
      </p:sp>
      <p:sp>
        <p:nvSpPr>
          <p:cNvPr id="146" name="Google Shape;146;p18"/>
          <p:cNvSpPr txBox="1">
            <a:spLocks noGrp="1"/>
          </p:cNvSpPr>
          <p:nvPr>
            <p:ph type="subTitle" idx="7"/>
          </p:nvPr>
        </p:nvSpPr>
        <p:spPr>
          <a:xfrm>
            <a:off x="713100" y="3728816"/>
            <a:ext cx="2432400" cy="34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panose="00000500000000000000"/>
              <a:buNone/>
              <a:defRPr sz="1800" b="1">
                <a:latin typeface="Pangolin" panose="00000500000000000000"/>
                <a:ea typeface="Pangolin" panose="00000500000000000000"/>
                <a:cs typeface="Pangolin" panose="00000500000000000000"/>
                <a:sym typeface="Pangolin" panose="00000500000000000000"/>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p:txBody>
      </p:sp>
      <p:sp>
        <p:nvSpPr>
          <p:cNvPr id="147" name="Google Shape;147;p18"/>
          <p:cNvSpPr txBox="1">
            <a:spLocks noGrp="1"/>
          </p:cNvSpPr>
          <p:nvPr>
            <p:ph type="subTitle" idx="8"/>
          </p:nvPr>
        </p:nvSpPr>
        <p:spPr>
          <a:xfrm>
            <a:off x="713100" y="3984058"/>
            <a:ext cx="24324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p:txBody>
      </p:sp>
      <p:sp>
        <p:nvSpPr>
          <p:cNvPr id="148" name="Google Shape;148;p18"/>
          <p:cNvSpPr txBox="1">
            <a:spLocks noGrp="1"/>
          </p:cNvSpPr>
          <p:nvPr>
            <p:ph type="subTitle" idx="9"/>
          </p:nvPr>
        </p:nvSpPr>
        <p:spPr>
          <a:xfrm>
            <a:off x="3355800" y="3728816"/>
            <a:ext cx="2432400" cy="34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panose="00000500000000000000"/>
              <a:buNone/>
              <a:defRPr sz="1800" b="1">
                <a:latin typeface="Pangolin" panose="00000500000000000000"/>
                <a:ea typeface="Pangolin" panose="00000500000000000000"/>
                <a:cs typeface="Pangolin" panose="00000500000000000000"/>
                <a:sym typeface="Pangolin" panose="00000500000000000000"/>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p:txBody>
      </p:sp>
      <p:sp>
        <p:nvSpPr>
          <p:cNvPr id="149" name="Google Shape;149;p18"/>
          <p:cNvSpPr txBox="1">
            <a:spLocks noGrp="1"/>
          </p:cNvSpPr>
          <p:nvPr>
            <p:ph type="subTitle" idx="13"/>
          </p:nvPr>
        </p:nvSpPr>
        <p:spPr>
          <a:xfrm>
            <a:off x="3355800" y="3984058"/>
            <a:ext cx="24324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p:txBody>
      </p:sp>
      <p:sp>
        <p:nvSpPr>
          <p:cNvPr id="150" name="Google Shape;150;p18"/>
          <p:cNvSpPr txBox="1">
            <a:spLocks noGrp="1"/>
          </p:cNvSpPr>
          <p:nvPr>
            <p:ph type="subTitle" idx="14"/>
          </p:nvPr>
        </p:nvSpPr>
        <p:spPr>
          <a:xfrm>
            <a:off x="5998500" y="3728816"/>
            <a:ext cx="2432400" cy="34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panose="00000500000000000000"/>
              <a:buNone/>
              <a:defRPr sz="1800" b="1">
                <a:latin typeface="Pangolin" panose="00000500000000000000"/>
                <a:ea typeface="Pangolin" panose="00000500000000000000"/>
                <a:cs typeface="Pangolin" panose="00000500000000000000"/>
                <a:sym typeface="Pangolin" panose="00000500000000000000"/>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p:txBody>
      </p:sp>
      <p:sp>
        <p:nvSpPr>
          <p:cNvPr id="151" name="Google Shape;151;p18"/>
          <p:cNvSpPr txBox="1">
            <a:spLocks noGrp="1"/>
          </p:cNvSpPr>
          <p:nvPr>
            <p:ph type="subTitle" idx="15"/>
          </p:nvPr>
        </p:nvSpPr>
        <p:spPr>
          <a:xfrm>
            <a:off x="5998500" y="3984058"/>
            <a:ext cx="24324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2">
  <p:cSld name="CUSTOM_5">
    <p:spTree>
      <p:nvGrpSpPr>
        <p:cNvPr id="1" name="Shape 152"/>
        <p:cNvGrpSpPr/>
        <p:nvPr/>
      </p:nvGrpSpPr>
      <p:grpSpPr>
        <a:xfrm>
          <a:off x="0" y="0"/>
          <a:ext cx="0" cy="0"/>
          <a:chOff x="0" y="0"/>
          <a:chExt cx="0" cy="0"/>
        </a:xfrm>
      </p:grpSpPr>
      <p:sp>
        <p:nvSpPr>
          <p:cNvPr id="153" name="Google Shape;153;p19"/>
          <p:cNvSpPr/>
          <p:nvPr/>
        </p:nvSpPr>
        <p:spPr>
          <a:xfrm flipH="1">
            <a:off x="6295635" y="1"/>
            <a:ext cx="2848365" cy="2345846"/>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154;p19"/>
          <p:cNvSpPr txBox="1">
            <a:spLocks noGrp="1"/>
          </p:cNvSpPr>
          <p:nvPr>
            <p:ph type="title"/>
          </p:nvPr>
        </p:nvSpPr>
        <p:spPr>
          <a:xfrm>
            <a:off x="3840625" y="445025"/>
            <a:ext cx="45903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5" name="Google Shape;155;p19"/>
          <p:cNvSpPr txBox="1">
            <a:spLocks noGrp="1"/>
          </p:cNvSpPr>
          <p:nvPr>
            <p:ph type="subTitle" idx="1"/>
          </p:nvPr>
        </p:nvSpPr>
        <p:spPr>
          <a:xfrm>
            <a:off x="3266013" y="1403968"/>
            <a:ext cx="1856100" cy="34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Pangolin" panose="00000500000000000000"/>
              <a:buNone/>
              <a:defRPr sz="1800" b="1">
                <a:latin typeface="Pangolin" panose="00000500000000000000"/>
                <a:ea typeface="Pangolin" panose="00000500000000000000"/>
                <a:cs typeface="Pangolin" panose="00000500000000000000"/>
                <a:sym typeface="Pangolin" panose="00000500000000000000"/>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p:txBody>
      </p:sp>
      <p:sp>
        <p:nvSpPr>
          <p:cNvPr id="156" name="Google Shape;156;p19"/>
          <p:cNvSpPr txBox="1">
            <a:spLocks noGrp="1"/>
          </p:cNvSpPr>
          <p:nvPr>
            <p:ph type="subTitle" idx="2"/>
          </p:nvPr>
        </p:nvSpPr>
        <p:spPr>
          <a:xfrm>
            <a:off x="3266013" y="1766592"/>
            <a:ext cx="1856100" cy="96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p:txBody>
      </p:sp>
      <p:sp>
        <p:nvSpPr>
          <p:cNvPr id="157" name="Google Shape;157;p19"/>
          <p:cNvSpPr txBox="1">
            <a:spLocks noGrp="1"/>
          </p:cNvSpPr>
          <p:nvPr>
            <p:ph type="subTitle" idx="3"/>
          </p:nvPr>
        </p:nvSpPr>
        <p:spPr>
          <a:xfrm>
            <a:off x="5720888" y="1403968"/>
            <a:ext cx="1856100" cy="34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Pangolin" panose="00000500000000000000"/>
              <a:buNone/>
              <a:defRPr sz="1800" b="1">
                <a:latin typeface="Pangolin" panose="00000500000000000000"/>
                <a:ea typeface="Pangolin" panose="00000500000000000000"/>
                <a:cs typeface="Pangolin" panose="00000500000000000000"/>
                <a:sym typeface="Pangolin" panose="00000500000000000000"/>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p:txBody>
      </p:sp>
      <p:sp>
        <p:nvSpPr>
          <p:cNvPr id="158" name="Google Shape;158;p19"/>
          <p:cNvSpPr txBox="1">
            <a:spLocks noGrp="1"/>
          </p:cNvSpPr>
          <p:nvPr>
            <p:ph type="subTitle" idx="4"/>
          </p:nvPr>
        </p:nvSpPr>
        <p:spPr>
          <a:xfrm>
            <a:off x="5720888" y="1766592"/>
            <a:ext cx="1856100" cy="96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p:txBody>
      </p:sp>
      <p:sp>
        <p:nvSpPr>
          <p:cNvPr id="159" name="Google Shape;159;p19"/>
          <p:cNvSpPr txBox="1">
            <a:spLocks noGrp="1"/>
          </p:cNvSpPr>
          <p:nvPr>
            <p:ph type="subTitle" idx="5"/>
          </p:nvPr>
        </p:nvSpPr>
        <p:spPr>
          <a:xfrm>
            <a:off x="3980275" y="3221243"/>
            <a:ext cx="1856100" cy="34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Pangolin" panose="00000500000000000000"/>
              <a:buNone/>
              <a:defRPr sz="1800" b="1">
                <a:latin typeface="Pangolin" panose="00000500000000000000"/>
                <a:ea typeface="Pangolin" panose="00000500000000000000"/>
                <a:cs typeface="Pangolin" panose="00000500000000000000"/>
                <a:sym typeface="Pangolin" panose="00000500000000000000"/>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p:txBody>
      </p:sp>
      <p:sp>
        <p:nvSpPr>
          <p:cNvPr id="160" name="Google Shape;160;p19"/>
          <p:cNvSpPr txBox="1">
            <a:spLocks noGrp="1"/>
          </p:cNvSpPr>
          <p:nvPr>
            <p:ph type="subTitle" idx="6"/>
          </p:nvPr>
        </p:nvSpPr>
        <p:spPr>
          <a:xfrm>
            <a:off x="3980275" y="3579667"/>
            <a:ext cx="1856100" cy="96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p:txBody>
      </p:sp>
      <p:sp>
        <p:nvSpPr>
          <p:cNvPr id="161" name="Google Shape;161;p19"/>
          <p:cNvSpPr txBox="1">
            <a:spLocks noGrp="1"/>
          </p:cNvSpPr>
          <p:nvPr>
            <p:ph type="subTitle" idx="7"/>
          </p:nvPr>
        </p:nvSpPr>
        <p:spPr>
          <a:xfrm>
            <a:off x="6435150" y="3221243"/>
            <a:ext cx="1856100" cy="34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Pangolin" panose="00000500000000000000"/>
              <a:buNone/>
              <a:defRPr sz="1800" b="1">
                <a:latin typeface="Pangolin" panose="00000500000000000000"/>
                <a:ea typeface="Pangolin" panose="00000500000000000000"/>
                <a:cs typeface="Pangolin" panose="00000500000000000000"/>
                <a:sym typeface="Pangolin" panose="00000500000000000000"/>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p:txBody>
      </p:sp>
      <p:sp>
        <p:nvSpPr>
          <p:cNvPr id="162" name="Google Shape;162;p19"/>
          <p:cNvSpPr txBox="1">
            <a:spLocks noGrp="1"/>
          </p:cNvSpPr>
          <p:nvPr>
            <p:ph type="subTitle" idx="8"/>
          </p:nvPr>
        </p:nvSpPr>
        <p:spPr>
          <a:xfrm>
            <a:off x="6435150" y="3579667"/>
            <a:ext cx="1856100" cy="96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2">
  <p:cSld name="CUSTOM_6">
    <p:spTree>
      <p:nvGrpSpPr>
        <p:cNvPr id="1" name="Shape 163"/>
        <p:cNvGrpSpPr/>
        <p:nvPr/>
      </p:nvGrpSpPr>
      <p:grpSpPr>
        <a:xfrm>
          <a:off x="0" y="0"/>
          <a:ext cx="0" cy="0"/>
          <a:chOff x="0" y="0"/>
          <a:chExt cx="0" cy="0"/>
        </a:xfrm>
      </p:grpSpPr>
      <p:grpSp>
        <p:nvGrpSpPr>
          <p:cNvPr id="164" name="Google Shape;164;p20"/>
          <p:cNvGrpSpPr/>
          <p:nvPr/>
        </p:nvGrpSpPr>
        <p:grpSpPr>
          <a:xfrm>
            <a:off x="-197" y="-6500"/>
            <a:ext cx="5192916" cy="5156400"/>
            <a:chOff x="-202" y="-6500"/>
            <a:chExt cx="5558677" cy="5156400"/>
          </a:xfrm>
        </p:grpSpPr>
        <p:sp>
          <p:nvSpPr>
            <p:cNvPr id="165" name="Google Shape;165;p20"/>
            <p:cNvSpPr/>
            <p:nvPr/>
          </p:nvSpPr>
          <p:spPr>
            <a:xfrm rot="5400000" flipH="1">
              <a:off x="-235852" y="229150"/>
              <a:ext cx="5156400" cy="4685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6;p20"/>
            <p:cNvSpPr/>
            <p:nvPr/>
          </p:nvSpPr>
          <p:spPr>
            <a:xfrm flipH="1">
              <a:off x="4628418" y="0"/>
              <a:ext cx="930058" cy="514347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7" name="Google Shape;167;p20"/>
          <p:cNvSpPr txBox="1">
            <a:spLocks noGrp="1"/>
          </p:cNvSpPr>
          <p:nvPr>
            <p:ph type="title" hasCustomPrompt="1"/>
          </p:nvPr>
        </p:nvSpPr>
        <p:spPr>
          <a:xfrm>
            <a:off x="812436" y="1457588"/>
            <a:ext cx="7497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68" name="Google Shape;168;p20"/>
          <p:cNvSpPr txBox="1">
            <a:spLocks noGrp="1"/>
          </p:cNvSpPr>
          <p:nvPr>
            <p:ph type="subTitle" idx="1"/>
          </p:nvPr>
        </p:nvSpPr>
        <p:spPr>
          <a:xfrm>
            <a:off x="2015675" y="1224516"/>
            <a:ext cx="2423100" cy="448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panose="00000500000000000000"/>
              <a:buNone/>
              <a:defRPr sz="1800" b="1">
                <a:latin typeface="Pangolin" panose="00000500000000000000"/>
                <a:ea typeface="Pangolin" panose="00000500000000000000"/>
                <a:cs typeface="Pangolin" panose="00000500000000000000"/>
                <a:sym typeface="Pangolin" panose="00000500000000000000"/>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p:txBody>
      </p:sp>
      <p:sp>
        <p:nvSpPr>
          <p:cNvPr id="169" name="Google Shape;169;p20"/>
          <p:cNvSpPr txBox="1">
            <a:spLocks noGrp="1"/>
          </p:cNvSpPr>
          <p:nvPr>
            <p:ph type="subTitle" idx="2"/>
          </p:nvPr>
        </p:nvSpPr>
        <p:spPr>
          <a:xfrm>
            <a:off x="2015675" y="1578840"/>
            <a:ext cx="2423100" cy="713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70" name="Google Shape;170;p20"/>
          <p:cNvSpPr txBox="1">
            <a:spLocks noGrp="1"/>
          </p:cNvSpPr>
          <p:nvPr>
            <p:ph type="title" idx="3" hasCustomPrompt="1"/>
          </p:nvPr>
        </p:nvSpPr>
        <p:spPr>
          <a:xfrm>
            <a:off x="812436" y="2621763"/>
            <a:ext cx="7497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71" name="Google Shape;171;p20"/>
          <p:cNvSpPr txBox="1">
            <a:spLocks noGrp="1"/>
          </p:cNvSpPr>
          <p:nvPr>
            <p:ph type="subTitle" idx="4"/>
          </p:nvPr>
        </p:nvSpPr>
        <p:spPr>
          <a:xfrm>
            <a:off x="2015675" y="2390928"/>
            <a:ext cx="2423100" cy="448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panose="00000500000000000000"/>
              <a:buNone/>
              <a:defRPr sz="1800" b="1">
                <a:latin typeface="Pangolin" panose="00000500000000000000"/>
                <a:ea typeface="Pangolin" panose="00000500000000000000"/>
                <a:cs typeface="Pangolin" panose="00000500000000000000"/>
                <a:sym typeface="Pangolin" panose="00000500000000000000"/>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p:txBody>
      </p:sp>
      <p:sp>
        <p:nvSpPr>
          <p:cNvPr id="172" name="Google Shape;172;p20"/>
          <p:cNvSpPr txBox="1">
            <a:spLocks noGrp="1"/>
          </p:cNvSpPr>
          <p:nvPr>
            <p:ph type="subTitle" idx="5"/>
          </p:nvPr>
        </p:nvSpPr>
        <p:spPr>
          <a:xfrm>
            <a:off x="2015675" y="2745252"/>
            <a:ext cx="2423100" cy="713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73" name="Google Shape;173;p20"/>
          <p:cNvSpPr txBox="1">
            <a:spLocks noGrp="1"/>
          </p:cNvSpPr>
          <p:nvPr>
            <p:ph type="title" idx="6" hasCustomPrompt="1"/>
          </p:nvPr>
        </p:nvSpPr>
        <p:spPr>
          <a:xfrm>
            <a:off x="812436" y="3785938"/>
            <a:ext cx="7497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74" name="Google Shape;174;p20"/>
          <p:cNvSpPr txBox="1">
            <a:spLocks noGrp="1"/>
          </p:cNvSpPr>
          <p:nvPr>
            <p:ph type="subTitle" idx="7"/>
          </p:nvPr>
        </p:nvSpPr>
        <p:spPr>
          <a:xfrm>
            <a:off x="2015675" y="3555103"/>
            <a:ext cx="2423100" cy="448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panose="00000500000000000000"/>
              <a:buNone/>
              <a:defRPr sz="1800" b="1">
                <a:latin typeface="Pangolin" panose="00000500000000000000"/>
                <a:ea typeface="Pangolin" panose="00000500000000000000"/>
                <a:cs typeface="Pangolin" panose="00000500000000000000"/>
                <a:sym typeface="Pangolin" panose="00000500000000000000"/>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p:txBody>
      </p:sp>
      <p:sp>
        <p:nvSpPr>
          <p:cNvPr id="175" name="Google Shape;175;p20"/>
          <p:cNvSpPr txBox="1">
            <a:spLocks noGrp="1"/>
          </p:cNvSpPr>
          <p:nvPr>
            <p:ph type="subTitle" idx="8"/>
          </p:nvPr>
        </p:nvSpPr>
        <p:spPr>
          <a:xfrm>
            <a:off x="2015675" y="3909427"/>
            <a:ext cx="2423100" cy="713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76" name="Google Shape;176;p20"/>
          <p:cNvSpPr txBox="1">
            <a:spLocks noGrp="1"/>
          </p:cNvSpPr>
          <p:nvPr>
            <p:ph type="title" idx="9"/>
          </p:nvPr>
        </p:nvSpPr>
        <p:spPr>
          <a:xfrm>
            <a:off x="713100" y="445025"/>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8"/>
        <p:cNvGrpSpPr/>
        <p:nvPr/>
      </p:nvGrpSpPr>
      <p:grpSpPr>
        <a:xfrm>
          <a:off x="0" y="0"/>
          <a:ext cx="0" cy="0"/>
          <a:chOff x="0" y="0"/>
          <a:chExt cx="0" cy="0"/>
        </a:xfrm>
      </p:grpSpPr>
      <p:grpSp>
        <p:nvGrpSpPr>
          <p:cNvPr id="19" name="Google Shape;19;p3"/>
          <p:cNvGrpSpPr/>
          <p:nvPr/>
        </p:nvGrpSpPr>
        <p:grpSpPr>
          <a:xfrm>
            <a:off x="-25" y="2473468"/>
            <a:ext cx="9144000" cy="2669671"/>
            <a:chOff x="-25" y="1390650"/>
            <a:chExt cx="9144000" cy="3752700"/>
          </a:xfrm>
        </p:grpSpPr>
        <p:sp>
          <p:nvSpPr>
            <p:cNvPr id="20" name="Google Shape;20;p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3"/>
            <p:cNvSpPr/>
            <p:nvPr/>
          </p:nvSpPr>
          <p:spPr>
            <a:xfrm>
              <a:off x="-25" y="4210050"/>
              <a:ext cx="9144000" cy="93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 name="Google Shape;22;p3"/>
          <p:cNvSpPr txBox="1">
            <a:spLocks noGrp="1"/>
          </p:cNvSpPr>
          <p:nvPr>
            <p:ph type="title"/>
          </p:nvPr>
        </p:nvSpPr>
        <p:spPr>
          <a:xfrm>
            <a:off x="1885200" y="3258300"/>
            <a:ext cx="5376600" cy="6126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23" name="Google Shape;23;p3"/>
          <p:cNvSpPr txBox="1">
            <a:spLocks noGrp="1"/>
          </p:cNvSpPr>
          <p:nvPr>
            <p:ph type="subTitle" idx="1"/>
          </p:nvPr>
        </p:nvSpPr>
        <p:spPr>
          <a:xfrm>
            <a:off x="1885200" y="3836918"/>
            <a:ext cx="5376600" cy="7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p:txBody>
      </p:sp>
      <p:sp>
        <p:nvSpPr>
          <p:cNvPr id="24" name="Google Shape;24;p3"/>
          <p:cNvSpPr txBox="1">
            <a:spLocks noGrp="1"/>
          </p:cNvSpPr>
          <p:nvPr>
            <p:ph type="title" idx="2" hasCustomPrompt="1"/>
          </p:nvPr>
        </p:nvSpPr>
        <p:spPr>
          <a:xfrm>
            <a:off x="1824819" y="533375"/>
            <a:ext cx="7497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evice mockup">
  <p:cSld name="CUSTOM_7">
    <p:spTree>
      <p:nvGrpSpPr>
        <p:cNvPr id="1" name="Shape 177"/>
        <p:cNvGrpSpPr/>
        <p:nvPr/>
      </p:nvGrpSpPr>
      <p:grpSpPr>
        <a:xfrm>
          <a:off x="0" y="0"/>
          <a:ext cx="0" cy="0"/>
          <a:chOff x="0" y="0"/>
          <a:chExt cx="0" cy="0"/>
        </a:xfrm>
      </p:grpSpPr>
      <p:sp>
        <p:nvSpPr>
          <p:cNvPr id="178" name="Google Shape;178;p21"/>
          <p:cNvSpPr/>
          <p:nvPr/>
        </p:nvSpPr>
        <p:spPr>
          <a:xfrm rot="10800000">
            <a:off x="7" y="-23"/>
            <a:ext cx="5896493" cy="3104485"/>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79;p21"/>
          <p:cNvSpPr txBox="1">
            <a:spLocks noGrp="1"/>
          </p:cNvSpPr>
          <p:nvPr>
            <p:ph type="title"/>
          </p:nvPr>
        </p:nvSpPr>
        <p:spPr>
          <a:xfrm>
            <a:off x="5623700" y="1337225"/>
            <a:ext cx="2807100" cy="1005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0" name="Google Shape;180;p21"/>
          <p:cNvSpPr txBox="1">
            <a:spLocks noGrp="1"/>
          </p:cNvSpPr>
          <p:nvPr>
            <p:ph type="subTitle" idx="1"/>
          </p:nvPr>
        </p:nvSpPr>
        <p:spPr>
          <a:xfrm>
            <a:off x="5623700" y="2379745"/>
            <a:ext cx="2807100" cy="1216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81" name="Google Shape;181;p21"/>
          <p:cNvSpPr/>
          <p:nvPr/>
        </p:nvSpPr>
        <p:spPr>
          <a:xfrm rot="10800000">
            <a:off x="6576606" y="3556043"/>
            <a:ext cx="2580534" cy="1607191"/>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2;p21"/>
          <p:cNvSpPr/>
          <p:nvPr/>
        </p:nvSpPr>
        <p:spPr>
          <a:xfrm rot="10800000">
            <a:off x="6646432" y="3613517"/>
            <a:ext cx="2525518" cy="157190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 you">
  <p:cSld name="CUSTOM_8">
    <p:spTree>
      <p:nvGrpSpPr>
        <p:cNvPr id="1" name="Shape 183"/>
        <p:cNvGrpSpPr/>
        <p:nvPr/>
      </p:nvGrpSpPr>
      <p:grpSpPr>
        <a:xfrm>
          <a:off x="0" y="0"/>
          <a:ext cx="0" cy="0"/>
          <a:chOff x="0" y="0"/>
          <a:chExt cx="0" cy="0"/>
        </a:xfrm>
      </p:grpSpPr>
      <p:sp>
        <p:nvSpPr>
          <p:cNvPr id="184" name="Google Shape;184;p22"/>
          <p:cNvSpPr/>
          <p:nvPr/>
        </p:nvSpPr>
        <p:spPr>
          <a:xfrm rot="10800000">
            <a:off x="3704250" y="-8"/>
            <a:ext cx="5439749" cy="5143484"/>
          </a:xfrm>
          <a:custGeom>
            <a:avLst/>
            <a:gdLst/>
            <a:ahLst/>
            <a:cxnLst/>
            <a:rect l="l" t="t" r="r" b="b"/>
            <a:pathLst>
              <a:path w="42364" h="43268" extrusionOk="0">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185;p22"/>
          <p:cNvSpPr/>
          <p:nvPr/>
        </p:nvSpPr>
        <p:spPr>
          <a:xfrm rot="10800000">
            <a:off x="3908869" y="-28223"/>
            <a:ext cx="5291581" cy="5199948"/>
          </a:xfrm>
          <a:custGeom>
            <a:avLst/>
            <a:gdLst/>
            <a:ahLst/>
            <a:cxnLst/>
            <a:rect l="l" t="t" r="r" b="b"/>
            <a:pathLst>
              <a:path w="42364" h="43268" extrusionOk="0">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noFill/>
          <a:ln w="28575" cap="flat" cmpd="sng">
            <a:solidFill>
              <a:schemeClr val="accen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186;p22"/>
          <p:cNvSpPr txBox="1">
            <a:spLocks noGrp="1"/>
          </p:cNvSpPr>
          <p:nvPr>
            <p:ph type="title"/>
          </p:nvPr>
        </p:nvSpPr>
        <p:spPr>
          <a:xfrm>
            <a:off x="5431875" y="445025"/>
            <a:ext cx="2999100" cy="1106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7" name="Google Shape;187;p22"/>
          <p:cNvSpPr txBox="1"/>
          <p:nvPr/>
        </p:nvSpPr>
        <p:spPr>
          <a:xfrm>
            <a:off x="5431275" y="3605850"/>
            <a:ext cx="3093000" cy="6705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GB" sz="1100">
                <a:solidFill>
                  <a:schemeClr val="dk1"/>
                </a:solidFill>
                <a:latin typeface="Baloo 2" panose="03080502040302020200"/>
                <a:ea typeface="Baloo 2" panose="03080502040302020200"/>
                <a:cs typeface="Baloo 2" panose="03080502040302020200"/>
                <a:sym typeface="Baloo 2" panose="03080502040302020200"/>
              </a:rPr>
              <a:t>CREDITS: This presentation template was created by </a:t>
            </a:r>
            <a:r>
              <a:rPr lang="en-GB" sz="1100">
                <a:solidFill>
                  <a:schemeClr val="dk1"/>
                </a:solidFill>
                <a:uFill>
                  <a:noFill/>
                </a:uFill>
                <a:latin typeface="Baloo 2" panose="03080502040302020200"/>
                <a:ea typeface="Baloo 2" panose="03080502040302020200"/>
                <a:cs typeface="Baloo 2" panose="03080502040302020200"/>
                <a:sym typeface="Baloo 2" panose="03080502040302020200"/>
                <a:hlinkClick r:id="rId2"/>
              </a:rPr>
              <a:t>Slidesgo</a:t>
            </a:r>
            <a:r>
              <a:rPr lang="en-GB" sz="1100">
                <a:solidFill>
                  <a:schemeClr val="dk1"/>
                </a:solidFill>
                <a:latin typeface="Baloo 2" panose="03080502040302020200"/>
                <a:ea typeface="Baloo 2" panose="03080502040302020200"/>
                <a:cs typeface="Baloo 2" panose="03080502040302020200"/>
                <a:sym typeface="Baloo 2" panose="03080502040302020200"/>
              </a:rPr>
              <a:t>, including icons by </a:t>
            </a:r>
            <a:r>
              <a:rPr lang="en-GB" sz="1100">
                <a:solidFill>
                  <a:schemeClr val="dk1"/>
                </a:solidFill>
                <a:uFill>
                  <a:noFill/>
                </a:uFill>
                <a:latin typeface="Baloo 2" panose="03080502040302020200"/>
                <a:ea typeface="Baloo 2" panose="03080502040302020200"/>
                <a:cs typeface="Baloo 2" panose="03080502040302020200"/>
                <a:sym typeface="Baloo 2" panose="03080502040302020200"/>
                <a:hlinkClick r:id="rId3"/>
              </a:rPr>
              <a:t>Flaticon</a:t>
            </a:r>
            <a:r>
              <a:rPr lang="en-GB" sz="1100">
                <a:solidFill>
                  <a:schemeClr val="dk1"/>
                </a:solidFill>
                <a:latin typeface="Baloo 2" panose="03080502040302020200"/>
                <a:ea typeface="Baloo 2" panose="03080502040302020200"/>
                <a:cs typeface="Baloo 2" panose="03080502040302020200"/>
                <a:sym typeface="Baloo 2" panose="03080502040302020200"/>
              </a:rPr>
              <a:t>, and infographics &amp; images by </a:t>
            </a:r>
            <a:r>
              <a:rPr lang="en-GB" sz="1100">
                <a:solidFill>
                  <a:schemeClr val="dk1"/>
                </a:solidFill>
                <a:uFill>
                  <a:noFill/>
                </a:uFill>
                <a:latin typeface="Baloo 2" panose="03080502040302020200"/>
                <a:ea typeface="Baloo 2" panose="03080502040302020200"/>
                <a:cs typeface="Baloo 2" panose="03080502040302020200"/>
                <a:sym typeface="Baloo 2" panose="03080502040302020200"/>
                <a:hlinkClick r:id="rId4"/>
              </a:rPr>
              <a:t>Freepik</a:t>
            </a:r>
            <a:r>
              <a:rPr lang="en-GB" sz="1100">
                <a:solidFill>
                  <a:schemeClr val="dk1"/>
                </a:solidFill>
                <a:latin typeface="Baloo 2" panose="03080502040302020200"/>
                <a:ea typeface="Baloo 2" panose="03080502040302020200"/>
                <a:cs typeface="Baloo 2" panose="03080502040302020200"/>
                <a:sym typeface="Baloo 2" panose="03080502040302020200"/>
              </a:rPr>
              <a:t>.</a:t>
            </a:r>
            <a:endParaRPr sz="1100">
              <a:solidFill>
                <a:schemeClr val="dk1"/>
              </a:solidFill>
              <a:latin typeface="Baloo 2" panose="03080502040302020200"/>
              <a:ea typeface="Baloo 2" panose="03080502040302020200"/>
              <a:cs typeface="Baloo 2" panose="03080502040302020200"/>
              <a:sym typeface="Baloo 2" panose="0308050204030202020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a:xfrm>
            <a:off x="6508126" y="4476750"/>
            <a:ext cx="1200150" cy="209550"/>
          </a:xfrm>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a:xfrm>
            <a:off x="971551" y="4476750"/>
            <a:ext cx="5479425" cy="209550"/>
          </a:xfrm>
        </p:spPr>
        <p:txBody>
          <a:bodyPr/>
          <a:lstStyle/>
          <a:p>
            <a:endParaRPr lang="en-US"/>
          </a:p>
        </p:txBody>
      </p:sp>
      <p:sp>
        <p:nvSpPr>
          <p:cNvPr id="6" name="Slide Number Placeholder 5"/>
          <p:cNvSpPr>
            <a:spLocks noGrp="1"/>
          </p:cNvSpPr>
          <p:nvPr>
            <p:ph type="sldNum" sz="quarter" idx="12"/>
          </p:nvPr>
        </p:nvSpPr>
        <p:spPr>
          <a:xfrm>
            <a:off x="7765426" y="4476750"/>
            <a:ext cx="407023" cy="209550"/>
          </a:xfrm>
        </p:spPr>
        <p:txBody>
          <a:bodyPr/>
          <a:lstStyle/>
          <a:p>
            <a:fld id="{70F57D92-B34F-49C4-BDB1-FF34504696C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25"/>
        <p:cNvGrpSpPr/>
        <p:nvPr/>
      </p:nvGrpSpPr>
      <p:grpSpPr>
        <a:xfrm>
          <a:off x="0" y="0"/>
          <a:ext cx="0" cy="0"/>
          <a:chOff x="0" y="0"/>
          <a:chExt cx="0" cy="0"/>
        </a:xfrm>
      </p:grpSpPr>
      <p:sp>
        <p:nvSpPr>
          <p:cNvPr id="26" name="Google Shape;26;p4"/>
          <p:cNvSpPr/>
          <p:nvPr/>
        </p:nvSpPr>
        <p:spPr>
          <a:xfrm rot="10800000">
            <a:off x="7543794" y="4385848"/>
            <a:ext cx="1600206" cy="776702"/>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4"/>
          <p:cNvSpPr/>
          <p:nvPr/>
        </p:nvSpPr>
        <p:spPr>
          <a:xfrm rot="10800000">
            <a:off x="7" y="5"/>
            <a:ext cx="2478918" cy="800095"/>
          </a:xfrm>
          <a:custGeom>
            <a:avLst/>
            <a:gdLst/>
            <a:ahLst/>
            <a:cxnLst/>
            <a:rect l="l" t="t" r="r" b="b"/>
            <a:pathLst>
              <a:path w="36002" h="11620" extrusionOk="0">
                <a:moveTo>
                  <a:pt x="36002" y="0"/>
                </a:moveTo>
                <a:cubicBezTo>
                  <a:pt x="34719" y="223"/>
                  <a:pt x="33463" y="865"/>
                  <a:pt x="32375" y="1632"/>
                </a:cubicBezTo>
                <a:cubicBezTo>
                  <a:pt x="30729" y="2818"/>
                  <a:pt x="29334" y="4338"/>
                  <a:pt x="27688" y="5538"/>
                </a:cubicBezTo>
                <a:cubicBezTo>
                  <a:pt x="25164" y="7393"/>
                  <a:pt x="22039" y="8439"/>
                  <a:pt x="18887" y="8467"/>
                </a:cubicBezTo>
                <a:cubicBezTo>
                  <a:pt x="18805" y="8468"/>
                  <a:pt x="18723" y="8469"/>
                  <a:pt x="18641" y="8469"/>
                </a:cubicBezTo>
                <a:cubicBezTo>
                  <a:pt x="16159" y="8469"/>
                  <a:pt x="13715" y="7869"/>
                  <a:pt x="11271" y="7504"/>
                </a:cubicBezTo>
                <a:cubicBezTo>
                  <a:pt x="10215" y="7354"/>
                  <a:pt x="9136" y="7249"/>
                  <a:pt x="8065" y="7249"/>
                </a:cubicBezTo>
                <a:cubicBezTo>
                  <a:pt x="6561" y="7249"/>
                  <a:pt x="5074" y="7456"/>
                  <a:pt x="3697" y="8035"/>
                </a:cubicBezTo>
                <a:cubicBezTo>
                  <a:pt x="2079" y="8718"/>
                  <a:pt x="670" y="10043"/>
                  <a:pt x="0" y="11619"/>
                </a:cubicBezTo>
                <a:lnTo>
                  <a:pt x="36002" y="11619"/>
                </a:lnTo>
                <a:lnTo>
                  <a:pt x="360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4"/>
          <p:cNvSpPr/>
          <p:nvPr/>
        </p:nvSpPr>
        <p:spPr>
          <a:xfrm rot="10800000">
            <a:off x="-19040" y="-38088"/>
            <a:ext cx="2421765" cy="736563"/>
          </a:xfrm>
          <a:custGeom>
            <a:avLst/>
            <a:gdLst/>
            <a:ahLst/>
            <a:cxnLst/>
            <a:rect l="l" t="t" r="r" b="b"/>
            <a:pathLst>
              <a:path w="36002" h="11620" extrusionOk="0">
                <a:moveTo>
                  <a:pt x="36002" y="0"/>
                </a:moveTo>
                <a:cubicBezTo>
                  <a:pt x="34719" y="223"/>
                  <a:pt x="33463" y="865"/>
                  <a:pt x="32375" y="1632"/>
                </a:cubicBezTo>
                <a:cubicBezTo>
                  <a:pt x="30729" y="2818"/>
                  <a:pt x="29334" y="4338"/>
                  <a:pt x="27688" y="5538"/>
                </a:cubicBezTo>
                <a:cubicBezTo>
                  <a:pt x="25164" y="7393"/>
                  <a:pt x="22039" y="8439"/>
                  <a:pt x="18887" y="8467"/>
                </a:cubicBezTo>
                <a:cubicBezTo>
                  <a:pt x="18805" y="8468"/>
                  <a:pt x="18723" y="8469"/>
                  <a:pt x="18641" y="8469"/>
                </a:cubicBezTo>
                <a:cubicBezTo>
                  <a:pt x="16159" y="8469"/>
                  <a:pt x="13715" y="7869"/>
                  <a:pt x="11271" y="7504"/>
                </a:cubicBezTo>
                <a:cubicBezTo>
                  <a:pt x="10215" y="7354"/>
                  <a:pt x="9136" y="7249"/>
                  <a:pt x="8065" y="7249"/>
                </a:cubicBezTo>
                <a:cubicBezTo>
                  <a:pt x="6561" y="7249"/>
                  <a:pt x="5074" y="7456"/>
                  <a:pt x="3697" y="8035"/>
                </a:cubicBezTo>
                <a:cubicBezTo>
                  <a:pt x="2079" y="8718"/>
                  <a:pt x="670" y="10043"/>
                  <a:pt x="0" y="11619"/>
                </a:cubicBezTo>
                <a:lnTo>
                  <a:pt x="36002" y="11619"/>
                </a:lnTo>
                <a:lnTo>
                  <a:pt x="36002" y="0"/>
                </a:lnTo>
                <a:close/>
              </a:path>
            </a:pathLst>
          </a:custGeom>
          <a:noFill/>
          <a:ln w="2857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4"/>
          <p:cNvSpPr txBox="1">
            <a:spLocks noGrp="1"/>
          </p:cNvSpPr>
          <p:nvPr>
            <p:ph type="body" idx="1"/>
          </p:nvPr>
        </p:nvSpPr>
        <p:spPr>
          <a:xfrm>
            <a:off x="713100" y="1152475"/>
            <a:ext cx="7717800" cy="3416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31"/>
        <p:cNvGrpSpPr/>
        <p:nvPr/>
      </p:nvGrpSpPr>
      <p:grpSpPr>
        <a:xfrm>
          <a:off x="0" y="0"/>
          <a:ext cx="0" cy="0"/>
          <a:chOff x="0" y="0"/>
          <a:chExt cx="0" cy="0"/>
        </a:xfrm>
      </p:grpSpPr>
      <p:grpSp>
        <p:nvGrpSpPr>
          <p:cNvPr id="32" name="Google Shape;32;p5"/>
          <p:cNvGrpSpPr/>
          <p:nvPr/>
        </p:nvGrpSpPr>
        <p:grpSpPr>
          <a:xfrm>
            <a:off x="-25" y="1390650"/>
            <a:ext cx="9144000" cy="3752700"/>
            <a:chOff x="-25" y="1390650"/>
            <a:chExt cx="9144000" cy="3752700"/>
          </a:xfrm>
        </p:grpSpPr>
        <p:sp>
          <p:nvSpPr>
            <p:cNvPr id="33" name="Google Shape;33;p5"/>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5"/>
            <p:cNvSpPr/>
            <p:nvPr/>
          </p:nvSpPr>
          <p:spPr>
            <a:xfrm>
              <a:off x="-25" y="4210050"/>
              <a:ext cx="9144000" cy="93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5" name="Google Shape;35;p5"/>
          <p:cNvSpPr/>
          <p:nvPr/>
        </p:nvSpPr>
        <p:spPr>
          <a:xfrm rot="-688733">
            <a:off x="5453358" y="4569571"/>
            <a:ext cx="3692609" cy="351392"/>
          </a:xfrm>
          <a:custGeom>
            <a:avLst/>
            <a:gdLst/>
            <a:ahLst/>
            <a:cxnLst/>
            <a:rect l="l" t="t" r="r" b="b"/>
            <a:pathLst>
              <a:path w="17896" h="1703" fill="none" extrusionOk="0">
                <a:moveTo>
                  <a:pt x="17896" y="1465"/>
                </a:moveTo>
                <a:cubicBezTo>
                  <a:pt x="17622" y="762"/>
                  <a:pt x="17229" y="36"/>
                  <a:pt x="16776" y="24"/>
                </a:cubicBezTo>
                <a:cubicBezTo>
                  <a:pt x="16205" y="0"/>
                  <a:pt x="16074" y="1084"/>
                  <a:pt x="15360" y="1274"/>
                </a:cubicBezTo>
                <a:cubicBezTo>
                  <a:pt x="14550" y="1489"/>
                  <a:pt x="14240" y="274"/>
                  <a:pt x="13359" y="453"/>
                </a:cubicBezTo>
                <a:cubicBezTo>
                  <a:pt x="12621" y="596"/>
                  <a:pt x="12574" y="1524"/>
                  <a:pt x="11907" y="1572"/>
                </a:cubicBezTo>
                <a:cubicBezTo>
                  <a:pt x="11145" y="1632"/>
                  <a:pt x="10966" y="465"/>
                  <a:pt x="10157" y="393"/>
                </a:cubicBezTo>
                <a:cubicBezTo>
                  <a:pt x="9323" y="322"/>
                  <a:pt x="9192" y="1465"/>
                  <a:pt x="8275" y="1572"/>
                </a:cubicBezTo>
                <a:cubicBezTo>
                  <a:pt x="7240" y="1703"/>
                  <a:pt x="6978" y="274"/>
                  <a:pt x="5870" y="322"/>
                </a:cubicBezTo>
                <a:cubicBezTo>
                  <a:pt x="4882" y="358"/>
                  <a:pt x="4751" y="1489"/>
                  <a:pt x="3822" y="1429"/>
                </a:cubicBezTo>
                <a:cubicBezTo>
                  <a:pt x="2918" y="1382"/>
                  <a:pt x="2679" y="227"/>
                  <a:pt x="1739" y="131"/>
                </a:cubicBezTo>
                <a:cubicBezTo>
                  <a:pt x="1060" y="48"/>
                  <a:pt x="393" y="691"/>
                  <a:pt x="1" y="1131"/>
                </a:cubicBezTo>
              </a:path>
            </a:pathLst>
          </a:custGeom>
          <a:noFill/>
          <a:ln w="38100" cap="flat" cmpd="sng">
            <a:solidFill>
              <a:schemeClr val="lt1"/>
            </a:solidFill>
            <a:prstDash val="dash"/>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5"/>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7" name="Google Shape;37;p5"/>
          <p:cNvSpPr txBox="1">
            <a:spLocks noGrp="1"/>
          </p:cNvSpPr>
          <p:nvPr>
            <p:ph type="subTitle" idx="1"/>
          </p:nvPr>
        </p:nvSpPr>
        <p:spPr>
          <a:xfrm>
            <a:off x="1049732" y="1833761"/>
            <a:ext cx="2808000" cy="44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panose="00000500000000000000"/>
              <a:buNone/>
              <a:defRPr sz="1800" b="1">
                <a:latin typeface="Pangolin" panose="00000500000000000000"/>
                <a:ea typeface="Pangolin" panose="00000500000000000000"/>
                <a:cs typeface="Pangolin" panose="00000500000000000000"/>
                <a:sym typeface="Pangolin" panose="00000500000000000000"/>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p:txBody>
      </p:sp>
      <p:sp>
        <p:nvSpPr>
          <p:cNvPr id="38" name="Google Shape;38;p5"/>
          <p:cNvSpPr txBox="1">
            <a:spLocks noGrp="1"/>
          </p:cNvSpPr>
          <p:nvPr>
            <p:ph type="subTitle" idx="2"/>
          </p:nvPr>
        </p:nvSpPr>
        <p:spPr>
          <a:xfrm>
            <a:off x="1050613" y="2184217"/>
            <a:ext cx="2807100" cy="1206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p:txBody>
      </p:sp>
      <p:sp>
        <p:nvSpPr>
          <p:cNvPr id="39" name="Google Shape;39;p5"/>
          <p:cNvSpPr txBox="1">
            <a:spLocks noGrp="1"/>
          </p:cNvSpPr>
          <p:nvPr>
            <p:ph type="subTitle" idx="3"/>
          </p:nvPr>
        </p:nvSpPr>
        <p:spPr>
          <a:xfrm>
            <a:off x="5286225" y="1833761"/>
            <a:ext cx="2808000" cy="44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panose="00000500000000000000"/>
              <a:buNone/>
              <a:defRPr sz="1800" b="1">
                <a:latin typeface="Pangolin" panose="00000500000000000000"/>
                <a:ea typeface="Pangolin" panose="00000500000000000000"/>
                <a:cs typeface="Pangolin" panose="00000500000000000000"/>
                <a:sym typeface="Pangolin" panose="00000500000000000000"/>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p:txBody>
      </p:sp>
      <p:sp>
        <p:nvSpPr>
          <p:cNvPr id="40" name="Google Shape;40;p5"/>
          <p:cNvSpPr txBox="1">
            <a:spLocks noGrp="1"/>
          </p:cNvSpPr>
          <p:nvPr>
            <p:ph type="subTitle" idx="4"/>
          </p:nvPr>
        </p:nvSpPr>
        <p:spPr>
          <a:xfrm>
            <a:off x="5287125" y="2184217"/>
            <a:ext cx="2807100" cy="1206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1"/>
        <p:cNvGrpSpPr/>
        <p:nvPr/>
      </p:nvGrpSpPr>
      <p:grpSpPr>
        <a:xfrm>
          <a:off x="0" y="0"/>
          <a:ext cx="0" cy="0"/>
          <a:chOff x="0" y="0"/>
          <a:chExt cx="0" cy="0"/>
        </a:xfrm>
      </p:grpSpPr>
      <p:sp>
        <p:nvSpPr>
          <p:cNvPr id="42" name="Google Shape;42;p6"/>
          <p:cNvSpPr/>
          <p:nvPr/>
        </p:nvSpPr>
        <p:spPr>
          <a:xfrm flipH="1">
            <a:off x="-41" y="4264970"/>
            <a:ext cx="1668641" cy="878525"/>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6"/>
          <p:cNvSpPr/>
          <p:nvPr/>
        </p:nvSpPr>
        <p:spPr>
          <a:xfrm flipH="1">
            <a:off x="7226297" y="4"/>
            <a:ext cx="1917691" cy="119437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6"/>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5"/>
        <p:cNvGrpSpPr/>
        <p:nvPr/>
      </p:nvGrpSpPr>
      <p:grpSpPr>
        <a:xfrm>
          <a:off x="0" y="0"/>
          <a:ext cx="0" cy="0"/>
          <a:chOff x="0" y="0"/>
          <a:chExt cx="0" cy="0"/>
        </a:xfrm>
      </p:grpSpPr>
      <p:sp>
        <p:nvSpPr>
          <p:cNvPr id="46" name="Google Shape;46;p7"/>
          <p:cNvSpPr/>
          <p:nvPr/>
        </p:nvSpPr>
        <p:spPr>
          <a:xfrm>
            <a:off x="6981825" y="3445550"/>
            <a:ext cx="2162216" cy="169797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7"/>
          <p:cNvSpPr/>
          <p:nvPr/>
        </p:nvSpPr>
        <p:spPr>
          <a:xfrm flipH="1">
            <a:off x="-44" y="0"/>
            <a:ext cx="1762171" cy="5143530"/>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8;p7"/>
          <p:cNvSpPr txBox="1">
            <a:spLocks noGrp="1"/>
          </p:cNvSpPr>
          <p:nvPr>
            <p:ph type="title"/>
          </p:nvPr>
        </p:nvSpPr>
        <p:spPr>
          <a:xfrm>
            <a:off x="4952288" y="1422475"/>
            <a:ext cx="3026700" cy="5577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9" name="Google Shape;49;p7"/>
          <p:cNvSpPr txBox="1">
            <a:spLocks noGrp="1"/>
          </p:cNvSpPr>
          <p:nvPr>
            <p:ph type="subTitle" idx="1"/>
          </p:nvPr>
        </p:nvSpPr>
        <p:spPr>
          <a:xfrm>
            <a:off x="4952288" y="1980125"/>
            <a:ext cx="3026700" cy="1737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0"/>
        <p:cNvGrpSpPr/>
        <p:nvPr/>
      </p:nvGrpSpPr>
      <p:grpSpPr>
        <a:xfrm>
          <a:off x="0" y="0"/>
          <a:ext cx="0" cy="0"/>
          <a:chOff x="0" y="0"/>
          <a:chExt cx="0" cy="0"/>
        </a:xfrm>
      </p:grpSpPr>
      <p:sp>
        <p:nvSpPr>
          <p:cNvPr id="51" name="Google Shape;51;p8"/>
          <p:cNvSpPr/>
          <p:nvPr/>
        </p:nvSpPr>
        <p:spPr>
          <a:xfrm rot="10800000">
            <a:off x="4212134" y="2071547"/>
            <a:ext cx="4931512" cy="307147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52;p8"/>
          <p:cNvSpPr/>
          <p:nvPr/>
        </p:nvSpPr>
        <p:spPr>
          <a:xfrm>
            <a:off x="11" y="-7050"/>
            <a:ext cx="4768588" cy="2356541"/>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53;p8"/>
          <p:cNvSpPr/>
          <p:nvPr/>
        </p:nvSpPr>
        <p:spPr>
          <a:xfrm rot="10800000">
            <a:off x="4345570" y="2181385"/>
            <a:ext cx="4826380" cy="30040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54;p8"/>
          <p:cNvSpPr txBox="1">
            <a:spLocks noGrp="1"/>
          </p:cNvSpPr>
          <p:nvPr>
            <p:ph type="title"/>
          </p:nvPr>
        </p:nvSpPr>
        <p:spPr>
          <a:xfrm>
            <a:off x="2125950" y="1116275"/>
            <a:ext cx="4892100" cy="247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grpSp>
        <p:nvGrpSpPr>
          <p:cNvPr id="56" name="Google Shape;56;p9"/>
          <p:cNvGrpSpPr/>
          <p:nvPr/>
        </p:nvGrpSpPr>
        <p:grpSpPr>
          <a:xfrm rot="10800000">
            <a:off x="-4" y="-6500"/>
            <a:ext cx="4915193" cy="51564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9" name="Google Shape;59;p9"/>
          <p:cNvSpPr txBox="1">
            <a:spLocks noGrp="1"/>
          </p:cNvSpPr>
          <p:nvPr>
            <p:ph type="title"/>
          </p:nvPr>
        </p:nvSpPr>
        <p:spPr>
          <a:xfrm>
            <a:off x="713100" y="1233175"/>
            <a:ext cx="31500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0" name="Google Shape;60;p9"/>
          <p:cNvSpPr txBox="1">
            <a:spLocks noGrp="1"/>
          </p:cNvSpPr>
          <p:nvPr>
            <p:ph type="subTitle" idx="1"/>
          </p:nvPr>
        </p:nvSpPr>
        <p:spPr>
          <a:xfrm>
            <a:off x="713100" y="2803075"/>
            <a:ext cx="31500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1" name="Google Shape;61;p9"/>
          <p:cNvSpPr txBox="1">
            <a:spLocks noGrp="1"/>
          </p:cNvSpPr>
          <p:nvPr>
            <p:ph type="body" idx="2"/>
          </p:nvPr>
        </p:nvSpPr>
        <p:spPr>
          <a:xfrm>
            <a:off x="4939500" y="724075"/>
            <a:ext cx="34914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p:txBody>
      </p:sp>
      <p:sp>
        <p:nvSpPr>
          <p:cNvPr id="62" name="Google Shape;62;p9"/>
          <p:cNvSpPr/>
          <p:nvPr/>
        </p:nvSpPr>
        <p:spPr>
          <a:xfrm rot="10800000" flipH="1">
            <a:off x="7836575" y="-6"/>
            <a:ext cx="1307397" cy="688355"/>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3"/>
        <p:cNvGrpSpPr/>
        <p:nvPr/>
      </p:nvGrpSpPr>
      <p:grpSpPr>
        <a:xfrm>
          <a:off x="0" y="0"/>
          <a:ext cx="0" cy="0"/>
          <a:chOff x="0" y="0"/>
          <a:chExt cx="0" cy="0"/>
        </a:xfrm>
      </p:grpSpPr>
      <p:grpSp>
        <p:nvGrpSpPr>
          <p:cNvPr id="64" name="Google Shape;64;p10"/>
          <p:cNvGrpSpPr/>
          <p:nvPr/>
        </p:nvGrpSpPr>
        <p:grpSpPr>
          <a:xfrm flipH="1">
            <a:off x="2222281" y="-105"/>
            <a:ext cx="6921666" cy="3144780"/>
            <a:chOff x="1367050" y="3059225"/>
            <a:chExt cx="1407100" cy="848450"/>
          </a:xfrm>
        </p:grpSpPr>
        <p:sp>
          <p:nvSpPr>
            <p:cNvPr id="65" name="Google Shape;65;p10"/>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10"/>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7" name="Google Shape;67;p10"/>
          <p:cNvSpPr/>
          <p:nvPr/>
        </p:nvSpPr>
        <p:spPr>
          <a:xfrm flipH="1">
            <a:off x="37" y="4099275"/>
            <a:ext cx="2044566" cy="104428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p10"/>
          <p:cNvSpPr txBox="1">
            <a:spLocks noGrp="1"/>
          </p:cNvSpPr>
          <p:nvPr>
            <p:ph type="title"/>
          </p:nvPr>
        </p:nvSpPr>
        <p:spPr>
          <a:xfrm>
            <a:off x="5814700" y="448056"/>
            <a:ext cx="2560200" cy="192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panose="00000500000000000000"/>
              <a:buNone/>
              <a:defRPr sz="2800" b="1">
                <a:solidFill>
                  <a:schemeClr val="dk1"/>
                </a:solidFill>
                <a:latin typeface="Pangolin" panose="00000500000000000000"/>
                <a:ea typeface="Pangolin" panose="00000500000000000000"/>
                <a:cs typeface="Pangolin" panose="00000500000000000000"/>
                <a:sym typeface="Pangolin" panose="00000500000000000000"/>
              </a:defRPr>
            </a:lvl1pPr>
            <a:lvl2pPr lvl="1">
              <a:spcBef>
                <a:spcPts val="0"/>
              </a:spcBef>
              <a:spcAft>
                <a:spcPts val="0"/>
              </a:spcAft>
              <a:buClr>
                <a:schemeClr val="dk1"/>
              </a:buClr>
              <a:buSzPts val="2800"/>
              <a:buFont typeface="Pangolin" panose="00000500000000000000"/>
              <a:buNone/>
              <a:defRPr sz="2800" b="1">
                <a:solidFill>
                  <a:schemeClr val="dk1"/>
                </a:solidFill>
                <a:latin typeface="Pangolin" panose="00000500000000000000"/>
                <a:ea typeface="Pangolin" panose="00000500000000000000"/>
                <a:cs typeface="Pangolin" panose="00000500000000000000"/>
                <a:sym typeface="Pangolin" panose="00000500000000000000"/>
              </a:defRPr>
            </a:lvl2pPr>
            <a:lvl3pPr lvl="2">
              <a:spcBef>
                <a:spcPts val="0"/>
              </a:spcBef>
              <a:spcAft>
                <a:spcPts val="0"/>
              </a:spcAft>
              <a:buClr>
                <a:schemeClr val="dk1"/>
              </a:buClr>
              <a:buSzPts val="2800"/>
              <a:buFont typeface="Pangolin" panose="00000500000000000000"/>
              <a:buNone/>
              <a:defRPr sz="2800" b="1">
                <a:solidFill>
                  <a:schemeClr val="dk1"/>
                </a:solidFill>
                <a:latin typeface="Pangolin" panose="00000500000000000000"/>
                <a:ea typeface="Pangolin" panose="00000500000000000000"/>
                <a:cs typeface="Pangolin" panose="00000500000000000000"/>
                <a:sym typeface="Pangolin" panose="00000500000000000000"/>
              </a:defRPr>
            </a:lvl3pPr>
            <a:lvl4pPr lvl="3">
              <a:spcBef>
                <a:spcPts val="0"/>
              </a:spcBef>
              <a:spcAft>
                <a:spcPts val="0"/>
              </a:spcAft>
              <a:buClr>
                <a:schemeClr val="dk1"/>
              </a:buClr>
              <a:buSzPts val="2800"/>
              <a:buFont typeface="Pangolin" panose="00000500000000000000"/>
              <a:buNone/>
              <a:defRPr sz="2800" b="1">
                <a:solidFill>
                  <a:schemeClr val="dk1"/>
                </a:solidFill>
                <a:latin typeface="Pangolin" panose="00000500000000000000"/>
                <a:ea typeface="Pangolin" panose="00000500000000000000"/>
                <a:cs typeface="Pangolin" panose="00000500000000000000"/>
                <a:sym typeface="Pangolin" panose="00000500000000000000"/>
              </a:defRPr>
            </a:lvl4pPr>
            <a:lvl5pPr lvl="4">
              <a:spcBef>
                <a:spcPts val="0"/>
              </a:spcBef>
              <a:spcAft>
                <a:spcPts val="0"/>
              </a:spcAft>
              <a:buClr>
                <a:schemeClr val="dk1"/>
              </a:buClr>
              <a:buSzPts val="2800"/>
              <a:buFont typeface="Pangolin" panose="00000500000000000000"/>
              <a:buNone/>
              <a:defRPr sz="2800" b="1">
                <a:solidFill>
                  <a:schemeClr val="dk1"/>
                </a:solidFill>
                <a:latin typeface="Pangolin" panose="00000500000000000000"/>
                <a:ea typeface="Pangolin" panose="00000500000000000000"/>
                <a:cs typeface="Pangolin" panose="00000500000000000000"/>
                <a:sym typeface="Pangolin" panose="00000500000000000000"/>
              </a:defRPr>
            </a:lvl5pPr>
            <a:lvl6pPr lvl="5">
              <a:spcBef>
                <a:spcPts val="0"/>
              </a:spcBef>
              <a:spcAft>
                <a:spcPts val="0"/>
              </a:spcAft>
              <a:buClr>
                <a:schemeClr val="dk1"/>
              </a:buClr>
              <a:buSzPts val="2800"/>
              <a:buFont typeface="Pangolin" panose="00000500000000000000"/>
              <a:buNone/>
              <a:defRPr sz="2800" b="1">
                <a:solidFill>
                  <a:schemeClr val="dk1"/>
                </a:solidFill>
                <a:latin typeface="Pangolin" panose="00000500000000000000"/>
                <a:ea typeface="Pangolin" panose="00000500000000000000"/>
                <a:cs typeface="Pangolin" panose="00000500000000000000"/>
                <a:sym typeface="Pangolin" panose="00000500000000000000"/>
              </a:defRPr>
            </a:lvl6pPr>
            <a:lvl7pPr lvl="6">
              <a:spcBef>
                <a:spcPts val="0"/>
              </a:spcBef>
              <a:spcAft>
                <a:spcPts val="0"/>
              </a:spcAft>
              <a:buClr>
                <a:schemeClr val="dk1"/>
              </a:buClr>
              <a:buSzPts val="2800"/>
              <a:buFont typeface="Pangolin" panose="00000500000000000000"/>
              <a:buNone/>
              <a:defRPr sz="2800" b="1">
                <a:solidFill>
                  <a:schemeClr val="dk1"/>
                </a:solidFill>
                <a:latin typeface="Pangolin" panose="00000500000000000000"/>
                <a:ea typeface="Pangolin" panose="00000500000000000000"/>
                <a:cs typeface="Pangolin" panose="00000500000000000000"/>
                <a:sym typeface="Pangolin" panose="00000500000000000000"/>
              </a:defRPr>
            </a:lvl7pPr>
            <a:lvl8pPr lvl="7">
              <a:spcBef>
                <a:spcPts val="0"/>
              </a:spcBef>
              <a:spcAft>
                <a:spcPts val="0"/>
              </a:spcAft>
              <a:buClr>
                <a:schemeClr val="dk1"/>
              </a:buClr>
              <a:buSzPts val="2800"/>
              <a:buFont typeface="Pangolin" panose="00000500000000000000"/>
              <a:buNone/>
              <a:defRPr sz="2800" b="1">
                <a:solidFill>
                  <a:schemeClr val="dk1"/>
                </a:solidFill>
                <a:latin typeface="Pangolin" panose="00000500000000000000"/>
                <a:ea typeface="Pangolin" panose="00000500000000000000"/>
                <a:cs typeface="Pangolin" panose="00000500000000000000"/>
                <a:sym typeface="Pangolin" panose="00000500000000000000"/>
              </a:defRPr>
            </a:lvl8pPr>
            <a:lvl9pPr lvl="8">
              <a:spcBef>
                <a:spcPts val="0"/>
              </a:spcBef>
              <a:spcAft>
                <a:spcPts val="0"/>
              </a:spcAft>
              <a:buClr>
                <a:schemeClr val="dk1"/>
              </a:buClr>
              <a:buSzPts val="2800"/>
              <a:buFont typeface="Pangolin" panose="00000500000000000000"/>
              <a:buNone/>
              <a:defRPr sz="2800" b="1">
                <a:solidFill>
                  <a:schemeClr val="dk1"/>
                </a:solidFill>
                <a:latin typeface="Pangolin" panose="00000500000000000000"/>
                <a:ea typeface="Pangolin" panose="00000500000000000000"/>
                <a:cs typeface="Pangolin" panose="00000500000000000000"/>
                <a:sym typeface="Pangolin" panose="00000500000000000000"/>
              </a:defRPr>
            </a:lvl9pPr>
          </a:lstStyle>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panose="03080502040302020200"/>
              <a:buChar char="●"/>
              <a:defRPr sz="1600">
                <a:solidFill>
                  <a:schemeClr val="dk1"/>
                </a:solidFill>
                <a:latin typeface="Baloo 2" panose="03080502040302020200"/>
                <a:ea typeface="Baloo 2" panose="03080502040302020200"/>
                <a:cs typeface="Baloo 2" panose="03080502040302020200"/>
                <a:sym typeface="Baloo 2" panose="03080502040302020200"/>
              </a:defRPr>
            </a:lvl1pPr>
            <a:lvl2pPr marL="914400" lvl="1" indent="-330200">
              <a:lnSpc>
                <a:spcPct val="100000"/>
              </a:lnSpc>
              <a:spcBef>
                <a:spcPts val="0"/>
              </a:spcBef>
              <a:spcAft>
                <a:spcPts val="0"/>
              </a:spcAft>
              <a:buClr>
                <a:schemeClr val="dk1"/>
              </a:buClr>
              <a:buSzPts val="1600"/>
              <a:buFont typeface="Baloo 2" panose="03080502040302020200"/>
              <a:buChar char="○"/>
              <a:defRPr sz="1600">
                <a:solidFill>
                  <a:schemeClr val="dk1"/>
                </a:solidFill>
                <a:latin typeface="Baloo 2" panose="03080502040302020200"/>
                <a:ea typeface="Baloo 2" panose="03080502040302020200"/>
                <a:cs typeface="Baloo 2" panose="03080502040302020200"/>
                <a:sym typeface="Baloo 2" panose="03080502040302020200"/>
              </a:defRPr>
            </a:lvl2pPr>
            <a:lvl3pPr marL="1371600" lvl="2" indent="-330200">
              <a:lnSpc>
                <a:spcPct val="100000"/>
              </a:lnSpc>
              <a:spcBef>
                <a:spcPts val="0"/>
              </a:spcBef>
              <a:spcAft>
                <a:spcPts val="0"/>
              </a:spcAft>
              <a:buClr>
                <a:schemeClr val="dk1"/>
              </a:buClr>
              <a:buSzPts val="1600"/>
              <a:buFont typeface="Baloo 2" panose="03080502040302020200"/>
              <a:buChar char="■"/>
              <a:defRPr sz="1600">
                <a:solidFill>
                  <a:schemeClr val="dk1"/>
                </a:solidFill>
                <a:latin typeface="Baloo 2" panose="03080502040302020200"/>
                <a:ea typeface="Baloo 2" panose="03080502040302020200"/>
                <a:cs typeface="Baloo 2" panose="03080502040302020200"/>
                <a:sym typeface="Baloo 2" panose="03080502040302020200"/>
              </a:defRPr>
            </a:lvl3pPr>
            <a:lvl4pPr marL="1828800" lvl="3" indent="-330200">
              <a:lnSpc>
                <a:spcPct val="100000"/>
              </a:lnSpc>
              <a:spcBef>
                <a:spcPts val="0"/>
              </a:spcBef>
              <a:spcAft>
                <a:spcPts val="0"/>
              </a:spcAft>
              <a:buClr>
                <a:schemeClr val="dk1"/>
              </a:buClr>
              <a:buSzPts val="1600"/>
              <a:buFont typeface="Baloo 2" panose="03080502040302020200"/>
              <a:buChar char="●"/>
              <a:defRPr sz="1600">
                <a:solidFill>
                  <a:schemeClr val="dk1"/>
                </a:solidFill>
                <a:latin typeface="Baloo 2" panose="03080502040302020200"/>
                <a:ea typeface="Baloo 2" panose="03080502040302020200"/>
                <a:cs typeface="Baloo 2" panose="03080502040302020200"/>
                <a:sym typeface="Baloo 2" panose="03080502040302020200"/>
              </a:defRPr>
            </a:lvl4pPr>
            <a:lvl5pPr marL="2286000" lvl="4" indent="-330200">
              <a:lnSpc>
                <a:spcPct val="100000"/>
              </a:lnSpc>
              <a:spcBef>
                <a:spcPts val="0"/>
              </a:spcBef>
              <a:spcAft>
                <a:spcPts val="0"/>
              </a:spcAft>
              <a:buClr>
                <a:schemeClr val="dk1"/>
              </a:buClr>
              <a:buSzPts val="1600"/>
              <a:buFont typeface="Baloo 2" panose="03080502040302020200"/>
              <a:buChar char="○"/>
              <a:defRPr sz="1600">
                <a:solidFill>
                  <a:schemeClr val="dk1"/>
                </a:solidFill>
                <a:latin typeface="Baloo 2" panose="03080502040302020200"/>
                <a:ea typeface="Baloo 2" panose="03080502040302020200"/>
                <a:cs typeface="Baloo 2" panose="03080502040302020200"/>
                <a:sym typeface="Baloo 2" panose="03080502040302020200"/>
              </a:defRPr>
            </a:lvl5pPr>
            <a:lvl6pPr marL="2743200" lvl="5" indent="-330200">
              <a:lnSpc>
                <a:spcPct val="100000"/>
              </a:lnSpc>
              <a:spcBef>
                <a:spcPts val="0"/>
              </a:spcBef>
              <a:spcAft>
                <a:spcPts val="0"/>
              </a:spcAft>
              <a:buClr>
                <a:schemeClr val="dk1"/>
              </a:buClr>
              <a:buSzPts val="1600"/>
              <a:buFont typeface="Baloo 2" panose="03080502040302020200"/>
              <a:buChar char="■"/>
              <a:defRPr sz="1600">
                <a:solidFill>
                  <a:schemeClr val="dk1"/>
                </a:solidFill>
                <a:latin typeface="Baloo 2" panose="03080502040302020200"/>
                <a:ea typeface="Baloo 2" panose="03080502040302020200"/>
                <a:cs typeface="Baloo 2" panose="03080502040302020200"/>
                <a:sym typeface="Baloo 2" panose="03080502040302020200"/>
              </a:defRPr>
            </a:lvl6pPr>
            <a:lvl7pPr marL="3200400" lvl="6" indent="-330200">
              <a:lnSpc>
                <a:spcPct val="100000"/>
              </a:lnSpc>
              <a:spcBef>
                <a:spcPts val="0"/>
              </a:spcBef>
              <a:spcAft>
                <a:spcPts val="0"/>
              </a:spcAft>
              <a:buClr>
                <a:schemeClr val="dk1"/>
              </a:buClr>
              <a:buSzPts val="1600"/>
              <a:buFont typeface="Baloo 2" panose="03080502040302020200"/>
              <a:buChar char="●"/>
              <a:defRPr sz="1600">
                <a:solidFill>
                  <a:schemeClr val="dk1"/>
                </a:solidFill>
                <a:latin typeface="Baloo 2" panose="03080502040302020200"/>
                <a:ea typeface="Baloo 2" panose="03080502040302020200"/>
                <a:cs typeface="Baloo 2" panose="03080502040302020200"/>
                <a:sym typeface="Baloo 2" panose="03080502040302020200"/>
              </a:defRPr>
            </a:lvl7pPr>
            <a:lvl8pPr marL="3657600" lvl="7" indent="-330200">
              <a:lnSpc>
                <a:spcPct val="100000"/>
              </a:lnSpc>
              <a:spcBef>
                <a:spcPts val="0"/>
              </a:spcBef>
              <a:spcAft>
                <a:spcPts val="0"/>
              </a:spcAft>
              <a:buClr>
                <a:schemeClr val="dk1"/>
              </a:buClr>
              <a:buSzPts val="1600"/>
              <a:buFont typeface="Baloo 2" panose="03080502040302020200"/>
              <a:buChar char="○"/>
              <a:defRPr sz="1600">
                <a:solidFill>
                  <a:schemeClr val="dk1"/>
                </a:solidFill>
                <a:latin typeface="Baloo 2" panose="03080502040302020200"/>
                <a:ea typeface="Baloo 2" panose="03080502040302020200"/>
                <a:cs typeface="Baloo 2" panose="03080502040302020200"/>
                <a:sym typeface="Baloo 2" panose="03080502040302020200"/>
              </a:defRPr>
            </a:lvl8pPr>
            <a:lvl9pPr marL="4114800" lvl="8" indent="-330200">
              <a:lnSpc>
                <a:spcPct val="100000"/>
              </a:lnSpc>
              <a:spcBef>
                <a:spcPts val="0"/>
              </a:spcBef>
              <a:spcAft>
                <a:spcPts val="0"/>
              </a:spcAft>
              <a:buClr>
                <a:schemeClr val="dk1"/>
              </a:buClr>
              <a:buSzPts val="1600"/>
              <a:buFont typeface="Baloo 2" panose="03080502040302020200"/>
              <a:buChar char="■"/>
              <a:defRPr sz="1600">
                <a:solidFill>
                  <a:schemeClr val="dk1"/>
                </a:solidFill>
                <a:latin typeface="Baloo 2" panose="03080502040302020200"/>
                <a:ea typeface="Baloo 2" panose="03080502040302020200"/>
                <a:cs typeface="Baloo 2" panose="03080502040302020200"/>
                <a:sym typeface="Baloo 2" panose="03080502040302020200"/>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image" Target="NULL" TargetMode="External"/><Relationship Id="rId2" Type="http://schemas.openxmlformats.org/officeDocument/2006/relationships/image" Target="../media/image8.jpeg"/><Relationship Id="rId1" Type="http://schemas.openxmlformats.org/officeDocument/2006/relationships/hyperlink" Target="http://upload.wikimedia.org/wikipedia/commons/6/6c/Pasteur_Institute_Nha_Trang.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5"/>
          <p:cNvSpPr/>
          <p:nvPr/>
        </p:nvSpPr>
        <p:spPr>
          <a:xfrm>
            <a:off x="4863600" y="444145"/>
            <a:ext cx="3168688" cy="3168688"/>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198;p25"/>
          <p:cNvSpPr txBox="1">
            <a:spLocks noGrp="1"/>
          </p:cNvSpPr>
          <p:nvPr>
            <p:ph type="ctrTitle"/>
          </p:nvPr>
        </p:nvSpPr>
        <p:spPr>
          <a:xfrm>
            <a:off x="619125" y="2590800"/>
            <a:ext cx="4199255" cy="14262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ltLang="en-GB" sz="4400"/>
              <a:t>Luyện từ và câu</a:t>
            </a:r>
            <a:br>
              <a:rPr lang="vi-VN" altLang="en-GB" sz="4400"/>
            </a:br>
            <a:r>
              <a:rPr lang="vi-VN" altLang="en-GB" sz="4400"/>
              <a:t>Lớp: 4</a:t>
            </a:r>
            <a:endParaRPr lang="vi-VN" altLang="en-GB" sz="4400"/>
          </a:p>
        </p:txBody>
      </p:sp>
      <p:sp>
        <p:nvSpPr>
          <p:cNvPr id="199" name="Google Shape;199;p25"/>
          <p:cNvSpPr/>
          <p:nvPr/>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25"/>
          <p:cNvSpPr/>
          <p:nvPr/>
        </p:nvSpPr>
        <p:spPr>
          <a:xfrm>
            <a:off x="2219250" y="4140975"/>
            <a:ext cx="1551855" cy="117673"/>
          </a:xfrm>
          <a:custGeom>
            <a:avLst/>
            <a:gdLst/>
            <a:ahLst/>
            <a:cxnLst/>
            <a:rect l="l" t="t" r="r" b="b"/>
            <a:pathLst>
              <a:path w="17860" h="1727" fill="none" extrusionOk="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w="28575"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1" name="Google Shape;201;p25"/>
          <p:cNvGrpSpPr/>
          <p:nvPr/>
        </p:nvGrpSpPr>
        <p:grpSpPr>
          <a:xfrm rot="870046">
            <a:off x="3799330" y="1222586"/>
            <a:ext cx="501149" cy="1012800"/>
            <a:chOff x="656025" y="2751350"/>
            <a:chExt cx="311375" cy="629275"/>
          </a:xfrm>
        </p:grpSpPr>
        <p:sp>
          <p:nvSpPr>
            <p:cNvPr id="202"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2" name="Google Shape;212;p25"/>
          <p:cNvGrpSpPr/>
          <p:nvPr/>
        </p:nvGrpSpPr>
        <p:grpSpPr>
          <a:xfrm rot="-668250">
            <a:off x="4957115" y="4019944"/>
            <a:ext cx="849903" cy="571578"/>
            <a:chOff x="6429375" y="2405775"/>
            <a:chExt cx="528050" cy="355125"/>
          </a:xfrm>
        </p:grpSpPr>
        <p:sp>
          <p:nvSpPr>
            <p:cNvPr id="213" name="Google Shape;213;p25"/>
            <p:cNvSpPr/>
            <p:nvPr/>
          </p:nvSpPr>
          <p:spPr>
            <a:xfrm>
              <a:off x="6499025" y="2449250"/>
              <a:ext cx="219100" cy="294700"/>
            </a:xfrm>
            <a:custGeom>
              <a:avLst/>
              <a:gdLst/>
              <a:ahLst/>
              <a:cxnLst/>
              <a:rect l="l" t="t" r="r" b="b"/>
              <a:pathLst>
                <a:path w="8764" h="11788" extrusionOk="0">
                  <a:moveTo>
                    <a:pt x="8680" y="0"/>
                  </a:moveTo>
                  <a:cubicBezTo>
                    <a:pt x="8680" y="357"/>
                    <a:pt x="8692" y="619"/>
                    <a:pt x="8680" y="893"/>
                  </a:cubicBezTo>
                  <a:cubicBezTo>
                    <a:pt x="8382" y="4489"/>
                    <a:pt x="8763" y="8108"/>
                    <a:pt x="8596" y="11787"/>
                  </a:cubicBezTo>
                  <a:cubicBezTo>
                    <a:pt x="8358" y="11692"/>
                    <a:pt x="8203" y="11632"/>
                    <a:pt x="8049" y="11573"/>
                  </a:cubicBezTo>
                  <a:cubicBezTo>
                    <a:pt x="7108" y="11144"/>
                    <a:pt x="6179" y="10716"/>
                    <a:pt x="5227" y="10299"/>
                  </a:cubicBezTo>
                  <a:cubicBezTo>
                    <a:pt x="4048" y="9775"/>
                    <a:pt x="2858" y="9287"/>
                    <a:pt x="1667" y="8775"/>
                  </a:cubicBezTo>
                  <a:cubicBezTo>
                    <a:pt x="1215" y="8585"/>
                    <a:pt x="786" y="8346"/>
                    <a:pt x="333" y="8156"/>
                  </a:cubicBezTo>
                  <a:cubicBezTo>
                    <a:pt x="83" y="8049"/>
                    <a:pt x="0" y="7870"/>
                    <a:pt x="0" y="7608"/>
                  </a:cubicBezTo>
                  <a:cubicBezTo>
                    <a:pt x="12" y="6775"/>
                    <a:pt x="24" y="5918"/>
                    <a:pt x="24" y="5072"/>
                  </a:cubicBezTo>
                  <a:cubicBezTo>
                    <a:pt x="24" y="4763"/>
                    <a:pt x="143" y="4572"/>
                    <a:pt x="405" y="4405"/>
                  </a:cubicBezTo>
                  <a:cubicBezTo>
                    <a:pt x="1060" y="4001"/>
                    <a:pt x="1691" y="3596"/>
                    <a:pt x="2334" y="3179"/>
                  </a:cubicBezTo>
                  <a:cubicBezTo>
                    <a:pt x="4179" y="1988"/>
                    <a:pt x="6144" y="1036"/>
                    <a:pt x="8156" y="143"/>
                  </a:cubicBezTo>
                  <a:cubicBezTo>
                    <a:pt x="8275" y="107"/>
                    <a:pt x="8406" y="72"/>
                    <a:pt x="8680" y="0"/>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14;p25"/>
            <p:cNvSpPr/>
            <p:nvPr/>
          </p:nvSpPr>
          <p:spPr>
            <a:xfrm>
              <a:off x="6440675" y="2537350"/>
              <a:ext cx="48550" cy="146175"/>
            </a:xfrm>
            <a:custGeom>
              <a:avLst/>
              <a:gdLst/>
              <a:ahLst/>
              <a:cxnLst/>
              <a:rect l="l" t="t" r="r" b="b"/>
              <a:pathLst>
                <a:path w="1942" h="5847" extrusionOk="0">
                  <a:moveTo>
                    <a:pt x="1917" y="3334"/>
                  </a:moveTo>
                  <a:lnTo>
                    <a:pt x="1917" y="5215"/>
                  </a:lnTo>
                  <a:cubicBezTo>
                    <a:pt x="1917" y="5715"/>
                    <a:pt x="1846" y="5811"/>
                    <a:pt x="1346" y="5823"/>
                  </a:cubicBezTo>
                  <a:cubicBezTo>
                    <a:pt x="36" y="5846"/>
                    <a:pt x="191" y="5751"/>
                    <a:pt x="131" y="4739"/>
                  </a:cubicBezTo>
                  <a:cubicBezTo>
                    <a:pt x="72" y="3787"/>
                    <a:pt x="24" y="2834"/>
                    <a:pt x="12" y="1858"/>
                  </a:cubicBezTo>
                  <a:cubicBezTo>
                    <a:pt x="0" y="1477"/>
                    <a:pt x="72" y="1084"/>
                    <a:pt x="120" y="703"/>
                  </a:cubicBezTo>
                  <a:cubicBezTo>
                    <a:pt x="120" y="655"/>
                    <a:pt x="131" y="631"/>
                    <a:pt x="131" y="584"/>
                  </a:cubicBezTo>
                  <a:cubicBezTo>
                    <a:pt x="191" y="310"/>
                    <a:pt x="381" y="274"/>
                    <a:pt x="608" y="238"/>
                  </a:cubicBezTo>
                  <a:cubicBezTo>
                    <a:pt x="977" y="191"/>
                    <a:pt x="1370" y="0"/>
                    <a:pt x="1739" y="250"/>
                  </a:cubicBezTo>
                  <a:cubicBezTo>
                    <a:pt x="1810" y="298"/>
                    <a:pt x="1810" y="465"/>
                    <a:pt x="1822" y="584"/>
                  </a:cubicBezTo>
                  <a:cubicBezTo>
                    <a:pt x="1870" y="1501"/>
                    <a:pt x="1917" y="2417"/>
                    <a:pt x="1941" y="3334"/>
                  </a:cubicBezTo>
                  <a:cubicBezTo>
                    <a:pt x="1929" y="3322"/>
                    <a:pt x="1929" y="3334"/>
                    <a:pt x="1917" y="3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15;p25"/>
            <p:cNvSpPr/>
            <p:nvPr/>
          </p:nvSpPr>
          <p:spPr>
            <a:xfrm>
              <a:off x="6837450" y="2423950"/>
              <a:ext cx="104800" cy="314350"/>
            </a:xfrm>
            <a:custGeom>
              <a:avLst/>
              <a:gdLst/>
              <a:ahLst/>
              <a:cxnLst/>
              <a:rect l="l" t="t" r="r" b="b"/>
              <a:pathLst>
                <a:path w="4192" h="12574" extrusionOk="0">
                  <a:moveTo>
                    <a:pt x="358" y="11680"/>
                  </a:moveTo>
                  <a:cubicBezTo>
                    <a:pt x="453" y="11513"/>
                    <a:pt x="560" y="11359"/>
                    <a:pt x="643" y="11192"/>
                  </a:cubicBezTo>
                  <a:cubicBezTo>
                    <a:pt x="1013" y="10573"/>
                    <a:pt x="1239" y="9906"/>
                    <a:pt x="1286" y="9192"/>
                  </a:cubicBezTo>
                  <a:cubicBezTo>
                    <a:pt x="1370" y="7632"/>
                    <a:pt x="1453" y="6060"/>
                    <a:pt x="1048" y="4524"/>
                  </a:cubicBezTo>
                  <a:cubicBezTo>
                    <a:pt x="834" y="3739"/>
                    <a:pt x="512" y="2977"/>
                    <a:pt x="179" y="2215"/>
                  </a:cubicBezTo>
                  <a:cubicBezTo>
                    <a:pt x="0" y="1810"/>
                    <a:pt x="36" y="1512"/>
                    <a:pt x="346" y="1215"/>
                  </a:cubicBezTo>
                  <a:cubicBezTo>
                    <a:pt x="691" y="893"/>
                    <a:pt x="1013" y="560"/>
                    <a:pt x="1346" y="226"/>
                  </a:cubicBezTo>
                  <a:cubicBezTo>
                    <a:pt x="1572" y="0"/>
                    <a:pt x="1775" y="48"/>
                    <a:pt x="2013" y="202"/>
                  </a:cubicBezTo>
                  <a:cubicBezTo>
                    <a:pt x="2715" y="714"/>
                    <a:pt x="3072" y="1453"/>
                    <a:pt x="3334" y="2227"/>
                  </a:cubicBezTo>
                  <a:cubicBezTo>
                    <a:pt x="3989" y="4120"/>
                    <a:pt x="4191" y="6072"/>
                    <a:pt x="3977" y="8061"/>
                  </a:cubicBezTo>
                  <a:cubicBezTo>
                    <a:pt x="3846" y="9251"/>
                    <a:pt x="3513" y="10359"/>
                    <a:pt x="2941" y="11394"/>
                  </a:cubicBezTo>
                  <a:cubicBezTo>
                    <a:pt x="2727" y="11775"/>
                    <a:pt x="2429" y="12097"/>
                    <a:pt x="2167" y="12430"/>
                  </a:cubicBezTo>
                  <a:cubicBezTo>
                    <a:pt x="2084" y="12514"/>
                    <a:pt x="1905" y="12573"/>
                    <a:pt x="1810" y="12549"/>
                  </a:cubicBezTo>
                  <a:cubicBezTo>
                    <a:pt x="1298" y="12383"/>
                    <a:pt x="751" y="12204"/>
                    <a:pt x="358" y="1168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216;p25"/>
            <p:cNvSpPr/>
            <p:nvPr/>
          </p:nvSpPr>
          <p:spPr>
            <a:xfrm>
              <a:off x="6760950" y="2507875"/>
              <a:ext cx="71750" cy="185775"/>
            </a:xfrm>
            <a:custGeom>
              <a:avLst/>
              <a:gdLst/>
              <a:ahLst/>
              <a:cxnLst/>
              <a:rect l="l" t="t" r="r" b="b"/>
              <a:pathLst>
                <a:path w="2870" h="7431" extrusionOk="0">
                  <a:moveTo>
                    <a:pt x="1203" y="1"/>
                  </a:moveTo>
                  <a:cubicBezTo>
                    <a:pt x="2525" y="1191"/>
                    <a:pt x="2870" y="5918"/>
                    <a:pt x="1775" y="7430"/>
                  </a:cubicBezTo>
                  <a:cubicBezTo>
                    <a:pt x="1239" y="7371"/>
                    <a:pt x="822" y="7037"/>
                    <a:pt x="417" y="6704"/>
                  </a:cubicBezTo>
                  <a:cubicBezTo>
                    <a:pt x="132" y="6454"/>
                    <a:pt x="251" y="6120"/>
                    <a:pt x="298" y="5811"/>
                  </a:cubicBezTo>
                  <a:cubicBezTo>
                    <a:pt x="429" y="4882"/>
                    <a:pt x="441" y="3977"/>
                    <a:pt x="298" y="3061"/>
                  </a:cubicBezTo>
                  <a:cubicBezTo>
                    <a:pt x="227" y="2596"/>
                    <a:pt x="191" y="2120"/>
                    <a:pt x="84" y="1656"/>
                  </a:cubicBezTo>
                  <a:cubicBezTo>
                    <a:pt x="1" y="1275"/>
                    <a:pt x="120" y="953"/>
                    <a:pt x="382" y="703"/>
                  </a:cubicBezTo>
                  <a:cubicBezTo>
                    <a:pt x="644" y="477"/>
                    <a:pt x="905" y="263"/>
                    <a:pt x="1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217;p25"/>
            <p:cNvSpPr/>
            <p:nvPr/>
          </p:nvSpPr>
          <p:spPr>
            <a:xfrm>
              <a:off x="6429375" y="2433475"/>
              <a:ext cx="300950" cy="327425"/>
            </a:xfrm>
            <a:custGeom>
              <a:avLst/>
              <a:gdLst/>
              <a:ahLst/>
              <a:cxnLst/>
              <a:rect l="l" t="t" r="r" b="b"/>
              <a:pathLst>
                <a:path w="12038" h="13097" extrusionOk="0">
                  <a:moveTo>
                    <a:pt x="12013" y="679"/>
                  </a:moveTo>
                  <a:cubicBezTo>
                    <a:pt x="12013" y="405"/>
                    <a:pt x="12002" y="214"/>
                    <a:pt x="11882" y="95"/>
                  </a:cubicBezTo>
                  <a:cubicBezTo>
                    <a:pt x="11823" y="36"/>
                    <a:pt x="11728" y="0"/>
                    <a:pt x="11644" y="0"/>
                  </a:cubicBezTo>
                  <a:cubicBezTo>
                    <a:pt x="11525" y="0"/>
                    <a:pt x="11382" y="48"/>
                    <a:pt x="11180" y="143"/>
                  </a:cubicBezTo>
                  <a:cubicBezTo>
                    <a:pt x="10870" y="286"/>
                    <a:pt x="10549" y="417"/>
                    <a:pt x="10239" y="572"/>
                  </a:cubicBezTo>
                  <a:cubicBezTo>
                    <a:pt x="9882" y="738"/>
                    <a:pt x="9513" y="917"/>
                    <a:pt x="9156" y="1072"/>
                  </a:cubicBezTo>
                  <a:cubicBezTo>
                    <a:pt x="7596" y="1774"/>
                    <a:pt x="6060" y="2619"/>
                    <a:pt x="4465" y="3679"/>
                  </a:cubicBezTo>
                  <a:cubicBezTo>
                    <a:pt x="3989" y="3989"/>
                    <a:pt x="3500" y="4322"/>
                    <a:pt x="2917" y="4513"/>
                  </a:cubicBezTo>
                  <a:cubicBezTo>
                    <a:pt x="2917" y="4501"/>
                    <a:pt x="2917" y="4501"/>
                    <a:pt x="2905" y="4489"/>
                  </a:cubicBezTo>
                  <a:cubicBezTo>
                    <a:pt x="2869" y="4382"/>
                    <a:pt x="2846" y="4286"/>
                    <a:pt x="2846" y="4203"/>
                  </a:cubicBezTo>
                  <a:cubicBezTo>
                    <a:pt x="2834" y="3834"/>
                    <a:pt x="2631" y="3631"/>
                    <a:pt x="2298" y="3631"/>
                  </a:cubicBezTo>
                  <a:lnTo>
                    <a:pt x="2191" y="3631"/>
                  </a:lnTo>
                  <a:lnTo>
                    <a:pt x="1976" y="3667"/>
                  </a:lnTo>
                  <a:cubicBezTo>
                    <a:pt x="1655" y="3691"/>
                    <a:pt x="1298" y="3739"/>
                    <a:pt x="964" y="3786"/>
                  </a:cubicBezTo>
                  <a:cubicBezTo>
                    <a:pt x="250" y="3893"/>
                    <a:pt x="191" y="3965"/>
                    <a:pt x="119" y="4679"/>
                  </a:cubicBezTo>
                  <a:cubicBezTo>
                    <a:pt x="60" y="5239"/>
                    <a:pt x="0" y="5989"/>
                    <a:pt x="12" y="6739"/>
                  </a:cubicBezTo>
                  <a:cubicBezTo>
                    <a:pt x="24" y="7441"/>
                    <a:pt x="60" y="8156"/>
                    <a:pt x="107" y="8846"/>
                  </a:cubicBezTo>
                  <a:cubicBezTo>
                    <a:pt x="119" y="9192"/>
                    <a:pt x="131" y="9513"/>
                    <a:pt x="143" y="9858"/>
                  </a:cubicBezTo>
                  <a:cubicBezTo>
                    <a:pt x="167" y="10323"/>
                    <a:pt x="476" y="10442"/>
                    <a:pt x="714" y="10454"/>
                  </a:cubicBezTo>
                  <a:cubicBezTo>
                    <a:pt x="905" y="10466"/>
                    <a:pt x="1095" y="10478"/>
                    <a:pt x="1298" y="10478"/>
                  </a:cubicBezTo>
                  <a:cubicBezTo>
                    <a:pt x="1560" y="10501"/>
                    <a:pt x="1845" y="10513"/>
                    <a:pt x="2107" y="10525"/>
                  </a:cubicBezTo>
                  <a:lnTo>
                    <a:pt x="2203" y="10525"/>
                  </a:lnTo>
                  <a:cubicBezTo>
                    <a:pt x="2619" y="10525"/>
                    <a:pt x="2727" y="10382"/>
                    <a:pt x="2846" y="9978"/>
                  </a:cubicBezTo>
                  <a:cubicBezTo>
                    <a:pt x="2881" y="9811"/>
                    <a:pt x="2917" y="9632"/>
                    <a:pt x="2965" y="9454"/>
                  </a:cubicBezTo>
                  <a:cubicBezTo>
                    <a:pt x="2965" y="9430"/>
                    <a:pt x="2977" y="9394"/>
                    <a:pt x="2977" y="9346"/>
                  </a:cubicBezTo>
                  <a:lnTo>
                    <a:pt x="3703" y="9644"/>
                  </a:lnTo>
                  <a:cubicBezTo>
                    <a:pt x="4393" y="9930"/>
                    <a:pt x="5072" y="10228"/>
                    <a:pt x="5763" y="10513"/>
                  </a:cubicBezTo>
                  <a:lnTo>
                    <a:pt x="6156" y="10692"/>
                  </a:lnTo>
                  <a:cubicBezTo>
                    <a:pt x="6965" y="11037"/>
                    <a:pt x="7799" y="11394"/>
                    <a:pt x="8620" y="11752"/>
                  </a:cubicBezTo>
                  <a:cubicBezTo>
                    <a:pt x="9275" y="12049"/>
                    <a:pt x="9930" y="12347"/>
                    <a:pt x="10561" y="12644"/>
                  </a:cubicBezTo>
                  <a:cubicBezTo>
                    <a:pt x="10859" y="12775"/>
                    <a:pt x="11156" y="12918"/>
                    <a:pt x="11478" y="13061"/>
                  </a:cubicBezTo>
                  <a:lnTo>
                    <a:pt x="11573" y="13097"/>
                  </a:lnTo>
                  <a:lnTo>
                    <a:pt x="11656" y="13025"/>
                  </a:lnTo>
                  <a:cubicBezTo>
                    <a:pt x="11990" y="12668"/>
                    <a:pt x="12037" y="12299"/>
                    <a:pt x="12025" y="11942"/>
                  </a:cubicBezTo>
                  <a:lnTo>
                    <a:pt x="11990" y="9073"/>
                  </a:lnTo>
                  <a:cubicBezTo>
                    <a:pt x="11990" y="8823"/>
                    <a:pt x="11978" y="8596"/>
                    <a:pt x="11978" y="8358"/>
                  </a:cubicBezTo>
                  <a:cubicBezTo>
                    <a:pt x="11966" y="7834"/>
                    <a:pt x="11966" y="7311"/>
                    <a:pt x="11966" y="6787"/>
                  </a:cubicBezTo>
                  <a:lnTo>
                    <a:pt x="12013" y="3536"/>
                  </a:lnTo>
                  <a:cubicBezTo>
                    <a:pt x="11978" y="2560"/>
                    <a:pt x="12002" y="1607"/>
                    <a:pt x="12013" y="679"/>
                  </a:cubicBezTo>
                  <a:close/>
                  <a:moveTo>
                    <a:pt x="3191" y="8632"/>
                  </a:moveTo>
                  <a:cubicBezTo>
                    <a:pt x="2988" y="8549"/>
                    <a:pt x="2929" y="8442"/>
                    <a:pt x="2929" y="8215"/>
                  </a:cubicBezTo>
                  <a:cubicBezTo>
                    <a:pt x="2965" y="7227"/>
                    <a:pt x="2965" y="6418"/>
                    <a:pt x="2965" y="5691"/>
                  </a:cubicBezTo>
                  <a:cubicBezTo>
                    <a:pt x="2965" y="5441"/>
                    <a:pt x="3048" y="5275"/>
                    <a:pt x="3262" y="5144"/>
                  </a:cubicBezTo>
                  <a:cubicBezTo>
                    <a:pt x="3905" y="4739"/>
                    <a:pt x="4560" y="4334"/>
                    <a:pt x="5191" y="3917"/>
                  </a:cubicBezTo>
                  <a:cubicBezTo>
                    <a:pt x="7120" y="2679"/>
                    <a:pt x="9204" y="1703"/>
                    <a:pt x="10989" y="893"/>
                  </a:cubicBezTo>
                  <a:cubicBezTo>
                    <a:pt x="11049" y="869"/>
                    <a:pt x="11120" y="857"/>
                    <a:pt x="11240" y="822"/>
                  </a:cubicBezTo>
                  <a:cubicBezTo>
                    <a:pt x="11251" y="822"/>
                    <a:pt x="11287" y="810"/>
                    <a:pt x="11299" y="810"/>
                  </a:cubicBezTo>
                  <a:lnTo>
                    <a:pt x="11299" y="953"/>
                  </a:lnTo>
                  <a:lnTo>
                    <a:pt x="11299" y="1512"/>
                  </a:lnTo>
                  <a:cubicBezTo>
                    <a:pt x="11132" y="3536"/>
                    <a:pt x="11180" y="5596"/>
                    <a:pt x="11228" y="7596"/>
                  </a:cubicBezTo>
                  <a:cubicBezTo>
                    <a:pt x="11251" y="9096"/>
                    <a:pt x="11299" y="10656"/>
                    <a:pt x="11240" y="12204"/>
                  </a:cubicBezTo>
                  <a:cubicBezTo>
                    <a:pt x="11228" y="12204"/>
                    <a:pt x="11204" y="12192"/>
                    <a:pt x="11192" y="12192"/>
                  </a:cubicBezTo>
                  <a:cubicBezTo>
                    <a:pt x="11073" y="12144"/>
                    <a:pt x="10966" y="12121"/>
                    <a:pt x="10882" y="12073"/>
                  </a:cubicBezTo>
                  <a:cubicBezTo>
                    <a:pt x="10537" y="11918"/>
                    <a:pt x="10192" y="11763"/>
                    <a:pt x="9870" y="11609"/>
                  </a:cubicBezTo>
                  <a:cubicBezTo>
                    <a:pt x="9275" y="11347"/>
                    <a:pt x="8668" y="11061"/>
                    <a:pt x="8049" y="10787"/>
                  </a:cubicBezTo>
                  <a:cubicBezTo>
                    <a:pt x="7394" y="10513"/>
                    <a:pt x="6739" y="10228"/>
                    <a:pt x="6108" y="9954"/>
                  </a:cubicBezTo>
                  <a:cubicBezTo>
                    <a:pt x="5572" y="9739"/>
                    <a:pt x="5036" y="9513"/>
                    <a:pt x="4501" y="9275"/>
                  </a:cubicBezTo>
                  <a:cubicBezTo>
                    <a:pt x="4262" y="9168"/>
                    <a:pt x="4036" y="9061"/>
                    <a:pt x="3798" y="8942"/>
                  </a:cubicBezTo>
                  <a:cubicBezTo>
                    <a:pt x="3620" y="8846"/>
                    <a:pt x="3393" y="8739"/>
                    <a:pt x="3191" y="8632"/>
                  </a:cubicBezTo>
                  <a:close/>
                  <a:moveTo>
                    <a:pt x="1488" y="9823"/>
                  </a:moveTo>
                  <a:cubicBezTo>
                    <a:pt x="774" y="9823"/>
                    <a:pt x="774" y="9811"/>
                    <a:pt x="750" y="9168"/>
                  </a:cubicBezTo>
                  <a:cubicBezTo>
                    <a:pt x="750" y="9085"/>
                    <a:pt x="726" y="8989"/>
                    <a:pt x="726" y="8894"/>
                  </a:cubicBezTo>
                  <a:cubicBezTo>
                    <a:pt x="667" y="7965"/>
                    <a:pt x="631" y="7001"/>
                    <a:pt x="607" y="6037"/>
                  </a:cubicBezTo>
                  <a:cubicBezTo>
                    <a:pt x="607" y="5775"/>
                    <a:pt x="643" y="5513"/>
                    <a:pt x="667" y="5239"/>
                  </a:cubicBezTo>
                  <a:lnTo>
                    <a:pt x="714" y="4882"/>
                  </a:lnTo>
                  <a:cubicBezTo>
                    <a:pt x="714" y="4858"/>
                    <a:pt x="726" y="4822"/>
                    <a:pt x="726" y="4786"/>
                  </a:cubicBezTo>
                  <a:cubicBezTo>
                    <a:pt x="762" y="4632"/>
                    <a:pt x="833" y="4584"/>
                    <a:pt x="1072" y="4560"/>
                  </a:cubicBezTo>
                  <a:cubicBezTo>
                    <a:pt x="1179" y="4548"/>
                    <a:pt x="1286" y="4524"/>
                    <a:pt x="1381" y="4501"/>
                  </a:cubicBezTo>
                  <a:cubicBezTo>
                    <a:pt x="1524" y="4465"/>
                    <a:pt x="1655" y="4441"/>
                    <a:pt x="1774" y="4441"/>
                  </a:cubicBezTo>
                  <a:cubicBezTo>
                    <a:pt x="1893" y="4441"/>
                    <a:pt x="2000" y="4465"/>
                    <a:pt x="2096" y="4524"/>
                  </a:cubicBezTo>
                  <a:cubicBezTo>
                    <a:pt x="2107" y="4572"/>
                    <a:pt x="2131" y="4703"/>
                    <a:pt x="2131" y="4751"/>
                  </a:cubicBezTo>
                  <a:cubicBezTo>
                    <a:pt x="2155" y="5465"/>
                    <a:pt x="2191" y="6168"/>
                    <a:pt x="2215" y="6882"/>
                  </a:cubicBezTo>
                  <a:lnTo>
                    <a:pt x="2226" y="7358"/>
                  </a:lnTo>
                  <a:lnTo>
                    <a:pt x="2203" y="7358"/>
                  </a:lnTo>
                  <a:lnTo>
                    <a:pt x="2203" y="9382"/>
                  </a:lnTo>
                  <a:cubicBezTo>
                    <a:pt x="2203" y="9811"/>
                    <a:pt x="2191" y="9823"/>
                    <a:pt x="1786" y="9847"/>
                  </a:cubicBezTo>
                  <a:cubicBezTo>
                    <a:pt x="1679" y="9823"/>
                    <a:pt x="1584" y="9823"/>
                    <a:pt x="1488" y="98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18;p25"/>
            <p:cNvSpPr/>
            <p:nvPr/>
          </p:nvSpPr>
          <p:spPr>
            <a:xfrm>
              <a:off x="6821075" y="2405775"/>
              <a:ext cx="136350" cy="354250"/>
            </a:xfrm>
            <a:custGeom>
              <a:avLst/>
              <a:gdLst/>
              <a:ahLst/>
              <a:cxnLst/>
              <a:rect l="l" t="t" r="r" b="b"/>
              <a:pathLst>
                <a:path w="5454" h="14170" extrusionOk="0">
                  <a:moveTo>
                    <a:pt x="5061" y="4478"/>
                  </a:moveTo>
                  <a:cubicBezTo>
                    <a:pt x="4823" y="3287"/>
                    <a:pt x="4454" y="2275"/>
                    <a:pt x="3930" y="1346"/>
                  </a:cubicBezTo>
                  <a:cubicBezTo>
                    <a:pt x="3620" y="799"/>
                    <a:pt x="3156" y="429"/>
                    <a:pt x="2739" y="144"/>
                  </a:cubicBezTo>
                  <a:cubicBezTo>
                    <a:pt x="2596" y="37"/>
                    <a:pt x="2465" y="1"/>
                    <a:pt x="2322" y="1"/>
                  </a:cubicBezTo>
                  <a:cubicBezTo>
                    <a:pt x="2191" y="1"/>
                    <a:pt x="2072" y="60"/>
                    <a:pt x="1965" y="144"/>
                  </a:cubicBezTo>
                  <a:cubicBezTo>
                    <a:pt x="1822" y="310"/>
                    <a:pt x="1644" y="453"/>
                    <a:pt x="1489" y="608"/>
                  </a:cubicBezTo>
                  <a:cubicBezTo>
                    <a:pt x="1001" y="1072"/>
                    <a:pt x="501" y="1549"/>
                    <a:pt x="144" y="2168"/>
                  </a:cubicBezTo>
                  <a:cubicBezTo>
                    <a:pt x="48" y="2323"/>
                    <a:pt x="1" y="2561"/>
                    <a:pt x="84" y="2715"/>
                  </a:cubicBezTo>
                  <a:cubicBezTo>
                    <a:pt x="179" y="2954"/>
                    <a:pt x="286" y="3192"/>
                    <a:pt x="405" y="3418"/>
                  </a:cubicBezTo>
                  <a:cubicBezTo>
                    <a:pt x="513" y="3632"/>
                    <a:pt x="620" y="3835"/>
                    <a:pt x="703" y="4049"/>
                  </a:cubicBezTo>
                  <a:cubicBezTo>
                    <a:pt x="1156" y="5097"/>
                    <a:pt x="1370" y="6013"/>
                    <a:pt x="1417" y="6883"/>
                  </a:cubicBezTo>
                  <a:cubicBezTo>
                    <a:pt x="1453" y="7537"/>
                    <a:pt x="1453" y="8216"/>
                    <a:pt x="1453" y="8847"/>
                  </a:cubicBezTo>
                  <a:lnTo>
                    <a:pt x="1453" y="9121"/>
                  </a:lnTo>
                  <a:cubicBezTo>
                    <a:pt x="1453" y="10264"/>
                    <a:pt x="1108" y="11276"/>
                    <a:pt x="417" y="12121"/>
                  </a:cubicBezTo>
                  <a:cubicBezTo>
                    <a:pt x="322" y="12264"/>
                    <a:pt x="215" y="12407"/>
                    <a:pt x="227" y="12574"/>
                  </a:cubicBezTo>
                  <a:cubicBezTo>
                    <a:pt x="239" y="12717"/>
                    <a:pt x="358" y="12836"/>
                    <a:pt x="477" y="12919"/>
                  </a:cubicBezTo>
                  <a:cubicBezTo>
                    <a:pt x="1179" y="13431"/>
                    <a:pt x="1941" y="13836"/>
                    <a:pt x="2799" y="14133"/>
                  </a:cubicBezTo>
                  <a:lnTo>
                    <a:pt x="2894" y="14169"/>
                  </a:lnTo>
                  <a:lnTo>
                    <a:pt x="2953" y="14086"/>
                  </a:lnTo>
                  <a:cubicBezTo>
                    <a:pt x="3989" y="12895"/>
                    <a:pt x="4692" y="11586"/>
                    <a:pt x="5001" y="10193"/>
                  </a:cubicBezTo>
                  <a:cubicBezTo>
                    <a:pt x="5418" y="8299"/>
                    <a:pt x="5454" y="6383"/>
                    <a:pt x="5061" y="4478"/>
                  </a:cubicBezTo>
                  <a:close/>
                  <a:moveTo>
                    <a:pt x="2537" y="13157"/>
                  </a:moveTo>
                  <a:lnTo>
                    <a:pt x="2477" y="13121"/>
                  </a:lnTo>
                  <a:cubicBezTo>
                    <a:pt x="2001" y="12955"/>
                    <a:pt x="1548" y="12800"/>
                    <a:pt x="1215" y="12395"/>
                  </a:cubicBezTo>
                  <a:lnTo>
                    <a:pt x="1239" y="12336"/>
                  </a:lnTo>
                  <a:cubicBezTo>
                    <a:pt x="1298" y="12217"/>
                    <a:pt x="1370" y="12109"/>
                    <a:pt x="1429" y="11990"/>
                  </a:cubicBezTo>
                  <a:cubicBezTo>
                    <a:pt x="1834" y="11336"/>
                    <a:pt x="2060" y="10633"/>
                    <a:pt x="2108" y="9943"/>
                  </a:cubicBezTo>
                  <a:cubicBezTo>
                    <a:pt x="2203" y="8252"/>
                    <a:pt x="2251" y="6740"/>
                    <a:pt x="1870" y="5216"/>
                  </a:cubicBezTo>
                  <a:cubicBezTo>
                    <a:pt x="1656" y="4418"/>
                    <a:pt x="1334" y="3668"/>
                    <a:pt x="1001" y="2894"/>
                  </a:cubicBezTo>
                  <a:cubicBezTo>
                    <a:pt x="834" y="2525"/>
                    <a:pt x="870" y="2323"/>
                    <a:pt x="1120" y="2084"/>
                  </a:cubicBezTo>
                  <a:cubicBezTo>
                    <a:pt x="1406" y="1811"/>
                    <a:pt x="1668" y="1525"/>
                    <a:pt x="1941" y="1263"/>
                  </a:cubicBezTo>
                  <a:lnTo>
                    <a:pt x="2120" y="1084"/>
                  </a:lnTo>
                  <a:cubicBezTo>
                    <a:pt x="2227" y="977"/>
                    <a:pt x="2287" y="977"/>
                    <a:pt x="2322" y="977"/>
                  </a:cubicBezTo>
                  <a:cubicBezTo>
                    <a:pt x="2406" y="977"/>
                    <a:pt x="2489" y="1025"/>
                    <a:pt x="2596" y="1096"/>
                  </a:cubicBezTo>
                  <a:cubicBezTo>
                    <a:pt x="3299" y="1608"/>
                    <a:pt x="3632" y="2358"/>
                    <a:pt x="3870" y="3049"/>
                  </a:cubicBezTo>
                  <a:cubicBezTo>
                    <a:pt x="4513" y="4882"/>
                    <a:pt x="4727" y="6811"/>
                    <a:pt x="4501" y="8823"/>
                  </a:cubicBezTo>
                  <a:cubicBezTo>
                    <a:pt x="4370" y="10026"/>
                    <a:pt x="4037" y="11097"/>
                    <a:pt x="3477" y="12098"/>
                  </a:cubicBezTo>
                  <a:cubicBezTo>
                    <a:pt x="3299" y="12407"/>
                    <a:pt x="3037" y="12705"/>
                    <a:pt x="2799" y="12990"/>
                  </a:cubicBezTo>
                  <a:lnTo>
                    <a:pt x="2715" y="13098"/>
                  </a:lnTo>
                  <a:cubicBezTo>
                    <a:pt x="2703" y="13110"/>
                    <a:pt x="2608" y="13157"/>
                    <a:pt x="2537" y="13157"/>
                  </a:cubicBezTo>
                  <a:lnTo>
                    <a:pt x="2537" y="1315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219;p25"/>
            <p:cNvSpPr/>
            <p:nvPr/>
          </p:nvSpPr>
          <p:spPr>
            <a:xfrm>
              <a:off x="6747550" y="2489125"/>
              <a:ext cx="89325" cy="228325"/>
            </a:xfrm>
            <a:custGeom>
              <a:avLst/>
              <a:gdLst/>
              <a:ahLst/>
              <a:cxnLst/>
              <a:rect l="l" t="t" r="r" b="b"/>
              <a:pathLst>
                <a:path w="3573" h="9133" extrusionOk="0">
                  <a:moveTo>
                    <a:pt x="3358" y="3013"/>
                  </a:moveTo>
                  <a:cubicBezTo>
                    <a:pt x="3275" y="2346"/>
                    <a:pt x="3025" y="1703"/>
                    <a:pt x="2763" y="1084"/>
                  </a:cubicBezTo>
                  <a:cubicBezTo>
                    <a:pt x="2644" y="774"/>
                    <a:pt x="2406" y="501"/>
                    <a:pt x="2180" y="251"/>
                  </a:cubicBezTo>
                  <a:lnTo>
                    <a:pt x="2144" y="191"/>
                  </a:lnTo>
                  <a:cubicBezTo>
                    <a:pt x="2037" y="72"/>
                    <a:pt x="1906" y="1"/>
                    <a:pt x="1751" y="1"/>
                  </a:cubicBezTo>
                  <a:cubicBezTo>
                    <a:pt x="1608" y="1"/>
                    <a:pt x="1477" y="48"/>
                    <a:pt x="1358" y="191"/>
                  </a:cubicBezTo>
                  <a:cubicBezTo>
                    <a:pt x="941" y="620"/>
                    <a:pt x="548" y="1024"/>
                    <a:pt x="191" y="1441"/>
                  </a:cubicBezTo>
                  <a:cubicBezTo>
                    <a:pt x="72" y="1584"/>
                    <a:pt x="1" y="1822"/>
                    <a:pt x="25" y="2037"/>
                  </a:cubicBezTo>
                  <a:cubicBezTo>
                    <a:pt x="60" y="2310"/>
                    <a:pt x="120" y="2584"/>
                    <a:pt x="167" y="2858"/>
                  </a:cubicBezTo>
                  <a:cubicBezTo>
                    <a:pt x="203" y="3096"/>
                    <a:pt x="251" y="3346"/>
                    <a:pt x="287" y="3596"/>
                  </a:cubicBezTo>
                  <a:lnTo>
                    <a:pt x="298" y="3715"/>
                  </a:lnTo>
                  <a:cubicBezTo>
                    <a:pt x="382" y="4430"/>
                    <a:pt x="489" y="5156"/>
                    <a:pt x="370" y="5894"/>
                  </a:cubicBezTo>
                  <a:cubicBezTo>
                    <a:pt x="322" y="6132"/>
                    <a:pt x="310" y="6370"/>
                    <a:pt x="298" y="6585"/>
                  </a:cubicBezTo>
                  <a:cubicBezTo>
                    <a:pt x="287" y="6728"/>
                    <a:pt x="263" y="6870"/>
                    <a:pt x="251" y="7001"/>
                  </a:cubicBezTo>
                  <a:cubicBezTo>
                    <a:pt x="191" y="7513"/>
                    <a:pt x="358" y="7882"/>
                    <a:pt x="763" y="8109"/>
                  </a:cubicBezTo>
                  <a:lnTo>
                    <a:pt x="2549" y="9133"/>
                  </a:lnTo>
                  <a:lnTo>
                    <a:pt x="2620" y="9002"/>
                  </a:lnTo>
                  <a:cubicBezTo>
                    <a:pt x="2668" y="8930"/>
                    <a:pt x="2704" y="8871"/>
                    <a:pt x="2739" y="8811"/>
                  </a:cubicBezTo>
                  <a:cubicBezTo>
                    <a:pt x="2823" y="8680"/>
                    <a:pt x="2882" y="8561"/>
                    <a:pt x="2930" y="8454"/>
                  </a:cubicBezTo>
                  <a:cubicBezTo>
                    <a:pt x="2989" y="8240"/>
                    <a:pt x="3049" y="8013"/>
                    <a:pt x="3108" y="7811"/>
                  </a:cubicBezTo>
                  <a:cubicBezTo>
                    <a:pt x="3287" y="7216"/>
                    <a:pt x="3466" y="6597"/>
                    <a:pt x="3513" y="5977"/>
                  </a:cubicBezTo>
                  <a:cubicBezTo>
                    <a:pt x="3573" y="5132"/>
                    <a:pt x="3525" y="4192"/>
                    <a:pt x="3358" y="3013"/>
                  </a:cubicBezTo>
                  <a:close/>
                  <a:moveTo>
                    <a:pt x="1037" y="7347"/>
                  </a:moveTo>
                  <a:cubicBezTo>
                    <a:pt x="882" y="7204"/>
                    <a:pt x="894" y="7025"/>
                    <a:pt x="953" y="6728"/>
                  </a:cubicBezTo>
                  <a:cubicBezTo>
                    <a:pt x="965" y="6680"/>
                    <a:pt x="965" y="6632"/>
                    <a:pt x="977" y="6585"/>
                  </a:cubicBezTo>
                  <a:cubicBezTo>
                    <a:pt x="1132" y="5596"/>
                    <a:pt x="1132" y="4680"/>
                    <a:pt x="977" y="3787"/>
                  </a:cubicBezTo>
                  <a:cubicBezTo>
                    <a:pt x="953" y="3608"/>
                    <a:pt x="941" y="3430"/>
                    <a:pt x="906" y="3251"/>
                  </a:cubicBezTo>
                  <a:cubicBezTo>
                    <a:pt x="882" y="2977"/>
                    <a:pt x="834" y="2679"/>
                    <a:pt x="775" y="2394"/>
                  </a:cubicBezTo>
                  <a:cubicBezTo>
                    <a:pt x="703" y="2060"/>
                    <a:pt x="775" y="1810"/>
                    <a:pt x="1025" y="1584"/>
                  </a:cubicBezTo>
                  <a:cubicBezTo>
                    <a:pt x="1203" y="1429"/>
                    <a:pt x="1382" y="1275"/>
                    <a:pt x="1572" y="1108"/>
                  </a:cubicBezTo>
                  <a:cubicBezTo>
                    <a:pt x="1632" y="1072"/>
                    <a:pt x="1680" y="1024"/>
                    <a:pt x="1739" y="977"/>
                  </a:cubicBezTo>
                  <a:cubicBezTo>
                    <a:pt x="2882" y="2227"/>
                    <a:pt x="3215" y="6561"/>
                    <a:pt x="2251" y="8037"/>
                  </a:cubicBezTo>
                  <a:cubicBezTo>
                    <a:pt x="1751" y="7942"/>
                    <a:pt x="1370" y="7632"/>
                    <a:pt x="1037" y="73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0" name="Google Shape;220;p25"/>
          <p:cNvSpPr/>
          <p:nvPr/>
        </p:nvSpPr>
        <p:spPr>
          <a:xfrm rot="1722646">
            <a:off x="6676143" y="828501"/>
            <a:ext cx="431902" cy="41521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1" name="Google Shape;221;p25"/>
          <p:cNvGrpSpPr/>
          <p:nvPr/>
        </p:nvGrpSpPr>
        <p:grpSpPr>
          <a:xfrm>
            <a:off x="5466890" y="1361140"/>
            <a:ext cx="2219111" cy="1592274"/>
            <a:chOff x="4582100" y="3095150"/>
            <a:chExt cx="581650" cy="417350"/>
          </a:xfrm>
        </p:grpSpPr>
        <p:sp>
          <p:nvSpPr>
            <p:cNvPr id="222" name="Google Shape;222;p25"/>
            <p:cNvSpPr/>
            <p:nvPr/>
          </p:nvSpPr>
          <p:spPr>
            <a:xfrm>
              <a:off x="4858025" y="3105275"/>
              <a:ext cx="263750" cy="382500"/>
            </a:xfrm>
            <a:custGeom>
              <a:avLst/>
              <a:gdLst/>
              <a:ahLst/>
              <a:cxnLst/>
              <a:rect l="l" t="t" r="r" b="b"/>
              <a:pathLst>
                <a:path w="10550" h="15300" extrusionOk="0">
                  <a:moveTo>
                    <a:pt x="275" y="15300"/>
                  </a:moveTo>
                  <a:cubicBezTo>
                    <a:pt x="25" y="15193"/>
                    <a:pt x="1" y="15002"/>
                    <a:pt x="25" y="14800"/>
                  </a:cubicBezTo>
                  <a:cubicBezTo>
                    <a:pt x="96" y="13407"/>
                    <a:pt x="180" y="12002"/>
                    <a:pt x="227" y="10609"/>
                  </a:cubicBezTo>
                  <a:cubicBezTo>
                    <a:pt x="275" y="9347"/>
                    <a:pt x="239" y="8061"/>
                    <a:pt x="263" y="6799"/>
                  </a:cubicBezTo>
                  <a:cubicBezTo>
                    <a:pt x="263" y="5715"/>
                    <a:pt x="275" y="4608"/>
                    <a:pt x="275" y="3525"/>
                  </a:cubicBezTo>
                  <a:cubicBezTo>
                    <a:pt x="275" y="3203"/>
                    <a:pt x="418" y="2965"/>
                    <a:pt x="656" y="2810"/>
                  </a:cubicBezTo>
                  <a:cubicBezTo>
                    <a:pt x="1227" y="2417"/>
                    <a:pt x="1811" y="2024"/>
                    <a:pt x="2406" y="1691"/>
                  </a:cubicBezTo>
                  <a:cubicBezTo>
                    <a:pt x="3680" y="977"/>
                    <a:pt x="5061" y="500"/>
                    <a:pt x="6502" y="239"/>
                  </a:cubicBezTo>
                  <a:cubicBezTo>
                    <a:pt x="7633" y="24"/>
                    <a:pt x="8764" y="0"/>
                    <a:pt x="9895" y="191"/>
                  </a:cubicBezTo>
                  <a:cubicBezTo>
                    <a:pt x="10347" y="262"/>
                    <a:pt x="10347" y="298"/>
                    <a:pt x="10395" y="727"/>
                  </a:cubicBezTo>
                  <a:cubicBezTo>
                    <a:pt x="10550" y="2286"/>
                    <a:pt x="10419" y="3846"/>
                    <a:pt x="10347" y="5418"/>
                  </a:cubicBezTo>
                  <a:cubicBezTo>
                    <a:pt x="10300" y="6335"/>
                    <a:pt x="10300" y="7275"/>
                    <a:pt x="10276" y="8192"/>
                  </a:cubicBezTo>
                  <a:cubicBezTo>
                    <a:pt x="10252" y="8787"/>
                    <a:pt x="10181" y="9371"/>
                    <a:pt x="10169" y="9966"/>
                  </a:cubicBezTo>
                  <a:cubicBezTo>
                    <a:pt x="10157" y="10454"/>
                    <a:pt x="10157" y="10930"/>
                    <a:pt x="10157" y="11430"/>
                  </a:cubicBezTo>
                  <a:cubicBezTo>
                    <a:pt x="10157" y="11704"/>
                    <a:pt x="10121" y="11990"/>
                    <a:pt x="10097" y="12264"/>
                  </a:cubicBezTo>
                  <a:cubicBezTo>
                    <a:pt x="10038" y="12740"/>
                    <a:pt x="9895" y="12871"/>
                    <a:pt x="9419" y="12919"/>
                  </a:cubicBezTo>
                  <a:cubicBezTo>
                    <a:pt x="8919" y="12954"/>
                    <a:pt x="8431" y="12990"/>
                    <a:pt x="7919" y="13038"/>
                  </a:cubicBezTo>
                  <a:cubicBezTo>
                    <a:pt x="6645" y="13157"/>
                    <a:pt x="5394" y="13419"/>
                    <a:pt x="4144" y="13752"/>
                  </a:cubicBezTo>
                  <a:cubicBezTo>
                    <a:pt x="3287" y="13955"/>
                    <a:pt x="2442" y="14145"/>
                    <a:pt x="1668" y="14550"/>
                  </a:cubicBezTo>
                  <a:cubicBezTo>
                    <a:pt x="1180" y="14776"/>
                    <a:pt x="727" y="15038"/>
                    <a:pt x="275" y="15300"/>
                  </a:cubicBezTo>
                  <a:close/>
                  <a:moveTo>
                    <a:pt x="1775" y="3548"/>
                  </a:moveTo>
                  <a:cubicBezTo>
                    <a:pt x="1906" y="3537"/>
                    <a:pt x="2001" y="3548"/>
                    <a:pt x="2073" y="3513"/>
                  </a:cubicBezTo>
                  <a:cubicBezTo>
                    <a:pt x="3228" y="3001"/>
                    <a:pt x="4418" y="2560"/>
                    <a:pt x="5633" y="2167"/>
                  </a:cubicBezTo>
                  <a:cubicBezTo>
                    <a:pt x="6490" y="1882"/>
                    <a:pt x="7359" y="1679"/>
                    <a:pt x="8276" y="1739"/>
                  </a:cubicBezTo>
                  <a:cubicBezTo>
                    <a:pt x="8431" y="1751"/>
                    <a:pt x="8669" y="1810"/>
                    <a:pt x="8657" y="1572"/>
                  </a:cubicBezTo>
                  <a:cubicBezTo>
                    <a:pt x="8657" y="1370"/>
                    <a:pt x="8419" y="1382"/>
                    <a:pt x="8264" y="1382"/>
                  </a:cubicBezTo>
                  <a:cubicBezTo>
                    <a:pt x="7299" y="1429"/>
                    <a:pt x="6359" y="1524"/>
                    <a:pt x="5454" y="1882"/>
                  </a:cubicBezTo>
                  <a:cubicBezTo>
                    <a:pt x="4347" y="2322"/>
                    <a:pt x="3251" y="2715"/>
                    <a:pt x="2132" y="3120"/>
                  </a:cubicBezTo>
                  <a:cubicBezTo>
                    <a:pt x="1954" y="3191"/>
                    <a:pt x="1811" y="3251"/>
                    <a:pt x="1775" y="3548"/>
                  </a:cubicBezTo>
                  <a:close/>
                  <a:moveTo>
                    <a:pt x="2954" y="8371"/>
                  </a:moveTo>
                  <a:cubicBezTo>
                    <a:pt x="3085" y="8228"/>
                    <a:pt x="3204" y="8109"/>
                    <a:pt x="3299" y="7966"/>
                  </a:cubicBezTo>
                  <a:cubicBezTo>
                    <a:pt x="3561" y="7597"/>
                    <a:pt x="3478" y="7299"/>
                    <a:pt x="3013" y="7180"/>
                  </a:cubicBezTo>
                  <a:cubicBezTo>
                    <a:pt x="2739" y="7108"/>
                    <a:pt x="2454" y="7073"/>
                    <a:pt x="2192" y="7037"/>
                  </a:cubicBezTo>
                  <a:cubicBezTo>
                    <a:pt x="1954" y="7001"/>
                    <a:pt x="1846" y="7073"/>
                    <a:pt x="1894" y="7335"/>
                  </a:cubicBezTo>
                  <a:cubicBezTo>
                    <a:pt x="2001" y="8001"/>
                    <a:pt x="1894" y="8656"/>
                    <a:pt x="1775" y="9299"/>
                  </a:cubicBezTo>
                  <a:cubicBezTo>
                    <a:pt x="1727" y="9537"/>
                    <a:pt x="1834" y="9740"/>
                    <a:pt x="2061" y="9740"/>
                  </a:cubicBezTo>
                  <a:cubicBezTo>
                    <a:pt x="2370" y="9740"/>
                    <a:pt x="2727" y="9764"/>
                    <a:pt x="3013" y="9644"/>
                  </a:cubicBezTo>
                  <a:cubicBezTo>
                    <a:pt x="3430" y="9454"/>
                    <a:pt x="3632" y="9013"/>
                    <a:pt x="3204" y="8561"/>
                  </a:cubicBezTo>
                  <a:cubicBezTo>
                    <a:pt x="3108" y="8525"/>
                    <a:pt x="3061" y="8466"/>
                    <a:pt x="2954" y="8371"/>
                  </a:cubicBezTo>
                  <a:close/>
                  <a:moveTo>
                    <a:pt x="8300" y="10990"/>
                  </a:moveTo>
                  <a:cubicBezTo>
                    <a:pt x="8097" y="10966"/>
                    <a:pt x="7942" y="10907"/>
                    <a:pt x="7776" y="10907"/>
                  </a:cubicBezTo>
                  <a:cubicBezTo>
                    <a:pt x="7002" y="10942"/>
                    <a:pt x="6216" y="10990"/>
                    <a:pt x="5442" y="11073"/>
                  </a:cubicBezTo>
                  <a:cubicBezTo>
                    <a:pt x="4990" y="11109"/>
                    <a:pt x="4525" y="11216"/>
                    <a:pt x="4097" y="11323"/>
                  </a:cubicBezTo>
                  <a:cubicBezTo>
                    <a:pt x="3442" y="11490"/>
                    <a:pt x="2787" y="11692"/>
                    <a:pt x="2132" y="11883"/>
                  </a:cubicBezTo>
                  <a:cubicBezTo>
                    <a:pt x="2025" y="11919"/>
                    <a:pt x="1918" y="11942"/>
                    <a:pt x="1846" y="11990"/>
                  </a:cubicBezTo>
                  <a:cubicBezTo>
                    <a:pt x="1811" y="12002"/>
                    <a:pt x="1775" y="12097"/>
                    <a:pt x="1787" y="12145"/>
                  </a:cubicBezTo>
                  <a:cubicBezTo>
                    <a:pt x="1823" y="12204"/>
                    <a:pt x="1882" y="12264"/>
                    <a:pt x="1942" y="12276"/>
                  </a:cubicBezTo>
                  <a:cubicBezTo>
                    <a:pt x="1977" y="12288"/>
                    <a:pt x="2061" y="12264"/>
                    <a:pt x="2096" y="12240"/>
                  </a:cubicBezTo>
                  <a:cubicBezTo>
                    <a:pt x="2775" y="12050"/>
                    <a:pt x="3430" y="11835"/>
                    <a:pt x="4097" y="11645"/>
                  </a:cubicBezTo>
                  <a:cubicBezTo>
                    <a:pt x="4323" y="11585"/>
                    <a:pt x="4561" y="11526"/>
                    <a:pt x="4775" y="11490"/>
                  </a:cubicBezTo>
                  <a:cubicBezTo>
                    <a:pt x="5823" y="11323"/>
                    <a:pt x="6847" y="11133"/>
                    <a:pt x="7907" y="11276"/>
                  </a:cubicBezTo>
                  <a:cubicBezTo>
                    <a:pt x="8073" y="11335"/>
                    <a:pt x="8240" y="11288"/>
                    <a:pt x="8300" y="10990"/>
                  </a:cubicBezTo>
                  <a:close/>
                  <a:moveTo>
                    <a:pt x="8240" y="9502"/>
                  </a:moveTo>
                  <a:cubicBezTo>
                    <a:pt x="7907" y="9478"/>
                    <a:pt x="7597" y="9418"/>
                    <a:pt x="7264" y="9418"/>
                  </a:cubicBezTo>
                  <a:cubicBezTo>
                    <a:pt x="6430" y="9406"/>
                    <a:pt x="5585" y="9383"/>
                    <a:pt x="4787" y="9680"/>
                  </a:cubicBezTo>
                  <a:cubicBezTo>
                    <a:pt x="4323" y="9847"/>
                    <a:pt x="3859" y="9966"/>
                    <a:pt x="3382" y="10097"/>
                  </a:cubicBezTo>
                  <a:cubicBezTo>
                    <a:pt x="2918" y="10228"/>
                    <a:pt x="2442" y="10347"/>
                    <a:pt x="1977" y="10490"/>
                  </a:cubicBezTo>
                  <a:cubicBezTo>
                    <a:pt x="1894" y="10514"/>
                    <a:pt x="1799" y="10526"/>
                    <a:pt x="1739" y="10597"/>
                  </a:cubicBezTo>
                  <a:cubicBezTo>
                    <a:pt x="1715" y="10621"/>
                    <a:pt x="1668" y="10692"/>
                    <a:pt x="1680" y="10740"/>
                  </a:cubicBezTo>
                  <a:cubicBezTo>
                    <a:pt x="1704" y="10787"/>
                    <a:pt x="1763" y="10835"/>
                    <a:pt x="1799" y="10847"/>
                  </a:cubicBezTo>
                  <a:cubicBezTo>
                    <a:pt x="1882" y="10859"/>
                    <a:pt x="1954" y="10847"/>
                    <a:pt x="2013" y="10811"/>
                  </a:cubicBezTo>
                  <a:cubicBezTo>
                    <a:pt x="2513" y="10645"/>
                    <a:pt x="3025" y="10502"/>
                    <a:pt x="3525" y="10335"/>
                  </a:cubicBezTo>
                  <a:cubicBezTo>
                    <a:pt x="4978" y="9859"/>
                    <a:pt x="6430" y="9549"/>
                    <a:pt x="7954" y="9847"/>
                  </a:cubicBezTo>
                  <a:cubicBezTo>
                    <a:pt x="8204" y="9883"/>
                    <a:pt x="8252" y="9740"/>
                    <a:pt x="8240" y="9502"/>
                  </a:cubicBezTo>
                  <a:close/>
                  <a:moveTo>
                    <a:pt x="2132" y="4525"/>
                  </a:moveTo>
                  <a:cubicBezTo>
                    <a:pt x="2239" y="4537"/>
                    <a:pt x="2346" y="4572"/>
                    <a:pt x="2418" y="4561"/>
                  </a:cubicBezTo>
                  <a:cubicBezTo>
                    <a:pt x="2847" y="4441"/>
                    <a:pt x="3275" y="4358"/>
                    <a:pt x="3692" y="4191"/>
                  </a:cubicBezTo>
                  <a:cubicBezTo>
                    <a:pt x="4990" y="3656"/>
                    <a:pt x="6335" y="3441"/>
                    <a:pt x="7728" y="3537"/>
                  </a:cubicBezTo>
                  <a:lnTo>
                    <a:pt x="8038" y="3537"/>
                  </a:lnTo>
                  <a:cubicBezTo>
                    <a:pt x="8228" y="3525"/>
                    <a:pt x="8276" y="3418"/>
                    <a:pt x="8228" y="3239"/>
                  </a:cubicBezTo>
                  <a:cubicBezTo>
                    <a:pt x="8157" y="3227"/>
                    <a:pt x="8097" y="3191"/>
                    <a:pt x="8038" y="3191"/>
                  </a:cubicBezTo>
                  <a:cubicBezTo>
                    <a:pt x="7180" y="3108"/>
                    <a:pt x="6323" y="3239"/>
                    <a:pt x="5478" y="3358"/>
                  </a:cubicBezTo>
                  <a:cubicBezTo>
                    <a:pt x="4740" y="3465"/>
                    <a:pt x="4061" y="3787"/>
                    <a:pt x="3370" y="3965"/>
                  </a:cubicBezTo>
                  <a:cubicBezTo>
                    <a:pt x="3144" y="4025"/>
                    <a:pt x="2906" y="4060"/>
                    <a:pt x="2680" y="4132"/>
                  </a:cubicBezTo>
                  <a:cubicBezTo>
                    <a:pt x="2477" y="4203"/>
                    <a:pt x="2239" y="4203"/>
                    <a:pt x="2132" y="4525"/>
                  </a:cubicBezTo>
                  <a:close/>
                  <a:moveTo>
                    <a:pt x="1846" y="6013"/>
                  </a:moveTo>
                  <a:cubicBezTo>
                    <a:pt x="1989" y="6013"/>
                    <a:pt x="2085" y="6025"/>
                    <a:pt x="2180" y="6013"/>
                  </a:cubicBezTo>
                  <a:cubicBezTo>
                    <a:pt x="3513" y="5680"/>
                    <a:pt x="4847" y="5358"/>
                    <a:pt x="6228" y="5263"/>
                  </a:cubicBezTo>
                  <a:cubicBezTo>
                    <a:pt x="6430" y="5251"/>
                    <a:pt x="6490" y="5132"/>
                    <a:pt x="6490" y="4894"/>
                  </a:cubicBezTo>
                  <a:cubicBezTo>
                    <a:pt x="6180" y="4918"/>
                    <a:pt x="5883" y="4930"/>
                    <a:pt x="5597" y="5001"/>
                  </a:cubicBezTo>
                  <a:cubicBezTo>
                    <a:pt x="4466" y="5215"/>
                    <a:pt x="3335" y="5453"/>
                    <a:pt x="2215" y="5680"/>
                  </a:cubicBezTo>
                  <a:cubicBezTo>
                    <a:pt x="2073" y="5715"/>
                    <a:pt x="1894" y="5739"/>
                    <a:pt x="1846" y="6013"/>
                  </a:cubicBezTo>
                  <a:close/>
                  <a:moveTo>
                    <a:pt x="7299" y="7632"/>
                  </a:moveTo>
                  <a:cubicBezTo>
                    <a:pt x="7026" y="7668"/>
                    <a:pt x="6764" y="7716"/>
                    <a:pt x="6514" y="7751"/>
                  </a:cubicBezTo>
                  <a:cubicBezTo>
                    <a:pt x="5883" y="7811"/>
                    <a:pt x="5240" y="7859"/>
                    <a:pt x="4621" y="7894"/>
                  </a:cubicBezTo>
                  <a:cubicBezTo>
                    <a:pt x="4490" y="7918"/>
                    <a:pt x="4275" y="7882"/>
                    <a:pt x="4287" y="8085"/>
                  </a:cubicBezTo>
                  <a:cubicBezTo>
                    <a:pt x="4299" y="8299"/>
                    <a:pt x="4501" y="8240"/>
                    <a:pt x="4644" y="8228"/>
                  </a:cubicBezTo>
                  <a:cubicBezTo>
                    <a:pt x="5454" y="8168"/>
                    <a:pt x="6252" y="8109"/>
                    <a:pt x="7073" y="8049"/>
                  </a:cubicBezTo>
                  <a:cubicBezTo>
                    <a:pt x="7323" y="8037"/>
                    <a:pt x="7323" y="7882"/>
                    <a:pt x="7299" y="7632"/>
                  </a:cubicBezTo>
                  <a:close/>
                  <a:moveTo>
                    <a:pt x="2144" y="13109"/>
                  </a:moveTo>
                  <a:cubicBezTo>
                    <a:pt x="2323" y="13097"/>
                    <a:pt x="2489" y="13109"/>
                    <a:pt x="2632" y="13073"/>
                  </a:cubicBezTo>
                  <a:cubicBezTo>
                    <a:pt x="3251" y="12943"/>
                    <a:pt x="3870" y="12800"/>
                    <a:pt x="4490" y="12645"/>
                  </a:cubicBezTo>
                  <a:cubicBezTo>
                    <a:pt x="4597" y="12621"/>
                    <a:pt x="4787" y="12585"/>
                    <a:pt x="4752" y="12407"/>
                  </a:cubicBezTo>
                  <a:cubicBezTo>
                    <a:pt x="4716" y="12228"/>
                    <a:pt x="4561" y="12264"/>
                    <a:pt x="4418" y="12276"/>
                  </a:cubicBezTo>
                  <a:cubicBezTo>
                    <a:pt x="4394" y="12276"/>
                    <a:pt x="4359" y="12288"/>
                    <a:pt x="4335" y="12288"/>
                  </a:cubicBezTo>
                  <a:cubicBezTo>
                    <a:pt x="3704" y="12454"/>
                    <a:pt x="3085" y="12597"/>
                    <a:pt x="2466" y="12764"/>
                  </a:cubicBezTo>
                  <a:cubicBezTo>
                    <a:pt x="2323" y="12812"/>
                    <a:pt x="2144" y="12812"/>
                    <a:pt x="2144" y="13109"/>
                  </a:cubicBezTo>
                  <a:close/>
                  <a:moveTo>
                    <a:pt x="6299" y="12204"/>
                  </a:moveTo>
                  <a:cubicBezTo>
                    <a:pt x="6192" y="12157"/>
                    <a:pt x="6133" y="12097"/>
                    <a:pt x="6085" y="12097"/>
                  </a:cubicBezTo>
                  <a:cubicBezTo>
                    <a:pt x="6025" y="12109"/>
                    <a:pt x="5978" y="12181"/>
                    <a:pt x="5978" y="12228"/>
                  </a:cubicBezTo>
                  <a:cubicBezTo>
                    <a:pt x="5978" y="12276"/>
                    <a:pt x="6061" y="12359"/>
                    <a:pt x="6085" y="12359"/>
                  </a:cubicBezTo>
                  <a:cubicBezTo>
                    <a:pt x="6156" y="12347"/>
                    <a:pt x="6216" y="12276"/>
                    <a:pt x="6299" y="1220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23;p25"/>
            <p:cNvSpPr/>
            <p:nvPr/>
          </p:nvSpPr>
          <p:spPr>
            <a:xfrm>
              <a:off x="4624075" y="3114500"/>
              <a:ext cx="234875" cy="359000"/>
            </a:xfrm>
            <a:custGeom>
              <a:avLst/>
              <a:gdLst/>
              <a:ahLst/>
              <a:cxnLst/>
              <a:rect l="l" t="t" r="r" b="b"/>
              <a:pathLst>
                <a:path w="9395" h="14360" extrusionOk="0">
                  <a:moveTo>
                    <a:pt x="9109" y="14359"/>
                  </a:moveTo>
                  <a:cubicBezTo>
                    <a:pt x="8704" y="14157"/>
                    <a:pt x="8335" y="14002"/>
                    <a:pt x="7990" y="13812"/>
                  </a:cubicBezTo>
                  <a:cubicBezTo>
                    <a:pt x="7263" y="13407"/>
                    <a:pt x="6501" y="13181"/>
                    <a:pt x="5692" y="13109"/>
                  </a:cubicBezTo>
                  <a:cubicBezTo>
                    <a:pt x="4704" y="13014"/>
                    <a:pt x="3727" y="12883"/>
                    <a:pt x="2739" y="12824"/>
                  </a:cubicBezTo>
                  <a:cubicBezTo>
                    <a:pt x="2191" y="12800"/>
                    <a:pt x="1620" y="12859"/>
                    <a:pt x="1060" y="12883"/>
                  </a:cubicBezTo>
                  <a:cubicBezTo>
                    <a:pt x="834" y="12907"/>
                    <a:pt x="608" y="12919"/>
                    <a:pt x="346" y="12931"/>
                  </a:cubicBezTo>
                  <a:cubicBezTo>
                    <a:pt x="310" y="12764"/>
                    <a:pt x="286" y="12597"/>
                    <a:pt x="274" y="12454"/>
                  </a:cubicBezTo>
                  <a:cubicBezTo>
                    <a:pt x="227" y="11335"/>
                    <a:pt x="191" y="10204"/>
                    <a:pt x="155" y="9085"/>
                  </a:cubicBezTo>
                  <a:cubicBezTo>
                    <a:pt x="108" y="8121"/>
                    <a:pt x="13" y="7144"/>
                    <a:pt x="13" y="6168"/>
                  </a:cubicBezTo>
                  <a:cubicBezTo>
                    <a:pt x="1" y="5144"/>
                    <a:pt x="72" y="4108"/>
                    <a:pt x="96" y="3072"/>
                  </a:cubicBezTo>
                  <a:cubicBezTo>
                    <a:pt x="96" y="2322"/>
                    <a:pt x="36" y="1572"/>
                    <a:pt x="13" y="810"/>
                  </a:cubicBezTo>
                  <a:lnTo>
                    <a:pt x="13" y="155"/>
                  </a:lnTo>
                  <a:cubicBezTo>
                    <a:pt x="274" y="96"/>
                    <a:pt x="489" y="1"/>
                    <a:pt x="715" y="1"/>
                  </a:cubicBezTo>
                  <a:cubicBezTo>
                    <a:pt x="2382" y="24"/>
                    <a:pt x="4049" y="155"/>
                    <a:pt x="5644" y="715"/>
                  </a:cubicBezTo>
                  <a:cubicBezTo>
                    <a:pt x="5751" y="739"/>
                    <a:pt x="5835" y="774"/>
                    <a:pt x="5942" y="810"/>
                  </a:cubicBezTo>
                  <a:cubicBezTo>
                    <a:pt x="6847" y="1286"/>
                    <a:pt x="7775" y="1763"/>
                    <a:pt x="8680" y="2263"/>
                  </a:cubicBezTo>
                  <a:cubicBezTo>
                    <a:pt x="9157" y="2513"/>
                    <a:pt x="9395" y="2894"/>
                    <a:pt x="9395" y="3477"/>
                  </a:cubicBezTo>
                  <a:cubicBezTo>
                    <a:pt x="9359" y="5751"/>
                    <a:pt x="9383" y="8037"/>
                    <a:pt x="9347" y="10299"/>
                  </a:cubicBezTo>
                  <a:cubicBezTo>
                    <a:pt x="9347" y="10680"/>
                    <a:pt x="9287" y="11050"/>
                    <a:pt x="9276" y="11442"/>
                  </a:cubicBezTo>
                  <a:cubicBezTo>
                    <a:pt x="9240" y="12204"/>
                    <a:pt x="9228" y="12978"/>
                    <a:pt x="9204" y="13728"/>
                  </a:cubicBezTo>
                  <a:cubicBezTo>
                    <a:pt x="9180" y="13931"/>
                    <a:pt x="9145" y="14121"/>
                    <a:pt x="9109" y="14359"/>
                  </a:cubicBezTo>
                  <a:close/>
                  <a:moveTo>
                    <a:pt x="1596" y="4430"/>
                  </a:moveTo>
                  <a:cubicBezTo>
                    <a:pt x="1584" y="4477"/>
                    <a:pt x="1548" y="4525"/>
                    <a:pt x="1537" y="4584"/>
                  </a:cubicBezTo>
                  <a:cubicBezTo>
                    <a:pt x="1608" y="4644"/>
                    <a:pt x="1679" y="4727"/>
                    <a:pt x="1775" y="4763"/>
                  </a:cubicBezTo>
                  <a:cubicBezTo>
                    <a:pt x="1918" y="4799"/>
                    <a:pt x="2084" y="4823"/>
                    <a:pt x="2251" y="4834"/>
                  </a:cubicBezTo>
                  <a:cubicBezTo>
                    <a:pt x="3299" y="4942"/>
                    <a:pt x="4358" y="5013"/>
                    <a:pt x="5382" y="5287"/>
                  </a:cubicBezTo>
                  <a:cubicBezTo>
                    <a:pt x="5823" y="5382"/>
                    <a:pt x="6239" y="5525"/>
                    <a:pt x="6668" y="5644"/>
                  </a:cubicBezTo>
                  <a:cubicBezTo>
                    <a:pt x="6930" y="5716"/>
                    <a:pt x="6930" y="5716"/>
                    <a:pt x="7049" y="5382"/>
                  </a:cubicBezTo>
                  <a:cubicBezTo>
                    <a:pt x="6966" y="5346"/>
                    <a:pt x="6871" y="5275"/>
                    <a:pt x="6787" y="5263"/>
                  </a:cubicBezTo>
                  <a:cubicBezTo>
                    <a:pt x="6323" y="5144"/>
                    <a:pt x="5882" y="5001"/>
                    <a:pt x="5418" y="4930"/>
                  </a:cubicBezTo>
                  <a:cubicBezTo>
                    <a:pt x="4287" y="4751"/>
                    <a:pt x="3144" y="4608"/>
                    <a:pt x="2013" y="4465"/>
                  </a:cubicBezTo>
                  <a:cubicBezTo>
                    <a:pt x="1882" y="4418"/>
                    <a:pt x="1727" y="4430"/>
                    <a:pt x="1596" y="4430"/>
                  </a:cubicBezTo>
                  <a:close/>
                  <a:moveTo>
                    <a:pt x="7502" y="9121"/>
                  </a:moveTo>
                  <a:cubicBezTo>
                    <a:pt x="7609" y="8883"/>
                    <a:pt x="7597" y="8752"/>
                    <a:pt x="7335" y="8704"/>
                  </a:cubicBezTo>
                  <a:cubicBezTo>
                    <a:pt x="6466" y="8561"/>
                    <a:pt x="5573" y="8383"/>
                    <a:pt x="4692" y="8240"/>
                  </a:cubicBezTo>
                  <a:cubicBezTo>
                    <a:pt x="3858" y="8121"/>
                    <a:pt x="3025" y="8037"/>
                    <a:pt x="2191" y="7930"/>
                  </a:cubicBezTo>
                  <a:cubicBezTo>
                    <a:pt x="2060" y="7918"/>
                    <a:pt x="1918" y="7930"/>
                    <a:pt x="1894" y="8109"/>
                  </a:cubicBezTo>
                  <a:cubicBezTo>
                    <a:pt x="1918" y="8144"/>
                    <a:pt x="1941" y="8204"/>
                    <a:pt x="1965" y="8204"/>
                  </a:cubicBezTo>
                  <a:cubicBezTo>
                    <a:pt x="3811" y="8394"/>
                    <a:pt x="5656" y="8633"/>
                    <a:pt x="7502" y="9121"/>
                  </a:cubicBezTo>
                  <a:close/>
                  <a:moveTo>
                    <a:pt x="7311" y="6620"/>
                  </a:moveTo>
                  <a:cubicBezTo>
                    <a:pt x="7073" y="6549"/>
                    <a:pt x="6859" y="6454"/>
                    <a:pt x="6644" y="6394"/>
                  </a:cubicBezTo>
                  <a:cubicBezTo>
                    <a:pt x="5096" y="5989"/>
                    <a:pt x="3501" y="5918"/>
                    <a:pt x="1918" y="5680"/>
                  </a:cubicBezTo>
                  <a:cubicBezTo>
                    <a:pt x="1858" y="5668"/>
                    <a:pt x="1798" y="5704"/>
                    <a:pt x="1739" y="5704"/>
                  </a:cubicBezTo>
                  <a:cubicBezTo>
                    <a:pt x="1727" y="5704"/>
                    <a:pt x="1715" y="5716"/>
                    <a:pt x="1715" y="5727"/>
                  </a:cubicBezTo>
                  <a:cubicBezTo>
                    <a:pt x="1703" y="5739"/>
                    <a:pt x="1703" y="5763"/>
                    <a:pt x="1679" y="5835"/>
                  </a:cubicBezTo>
                  <a:cubicBezTo>
                    <a:pt x="1775" y="5894"/>
                    <a:pt x="1870" y="5977"/>
                    <a:pt x="1977" y="6001"/>
                  </a:cubicBezTo>
                  <a:cubicBezTo>
                    <a:pt x="2394" y="6073"/>
                    <a:pt x="2834" y="6132"/>
                    <a:pt x="3239" y="6180"/>
                  </a:cubicBezTo>
                  <a:cubicBezTo>
                    <a:pt x="4215" y="6275"/>
                    <a:pt x="5180" y="6382"/>
                    <a:pt x="6120" y="6656"/>
                  </a:cubicBezTo>
                  <a:cubicBezTo>
                    <a:pt x="6418" y="6739"/>
                    <a:pt x="6704" y="6859"/>
                    <a:pt x="7001" y="6966"/>
                  </a:cubicBezTo>
                  <a:cubicBezTo>
                    <a:pt x="7061" y="6978"/>
                    <a:pt x="7132" y="6978"/>
                    <a:pt x="7204" y="6978"/>
                  </a:cubicBezTo>
                  <a:cubicBezTo>
                    <a:pt x="7240" y="6859"/>
                    <a:pt x="7263" y="6751"/>
                    <a:pt x="7311" y="6620"/>
                  </a:cubicBezTo>
                  <a:close/>
                  <a:moveTo>
                    <a:pt x="2715" y="3882"/>
                  </a:moveTo>
                  <a:cubicBezTo>
                    <a:pt x="2977" y="3656"/>
                    <a:pt x="2965" y="3477"/>
                    <a:pt x="2906" y="3287"/>
                  </a:cubicBezTo>
                  <a:cubicBezTo>
                    <a:pt x="2834" y="3025"/>
                    <a:pt x="2763" y="2739"/>
                    <a:pt x="2691" y="2465"/>
                  </a:cubicBezTo>
                  <a:cubicBezTo>
                    <a:pt x="2560" y="2025"/>
                    <a:pt x="2429" y="1572"/>
                    <a:pt x="2263" y="1132"/>
                  </a:cubicBezTo>
                  <a:cubicBezTo>
                    <a:pt x="2227" y="1036"/>
                    <a:pt x="2132" y="917"/>
                    <a:pt x="2037" y="905"/>
                  </a:cubicBezTo>
                  <a:cubicBezTo>
                    <a:pt x="1870" y="882"/>
                    <a:pt x="1834" y="1024"/>
                    <a:pt x="1787" y="1155"/>
                  </a:cubicBezTo>
                  <a:cubicBezTo>
                    <a:pt x="1548" y="1917"/>
                    <a:pt x="1322" y="2679"/>
                    <a:pt x="1072" y="3418"/>
                  </a:cubicBezTo>
                  <a:cubicBezTo>
                    <a:pt x="1025" y="3572"/>
                    <a:pt x="1025" y="3680"/>
                    <a:pt x="1215" y="3739"/>
                  </a:cubicBezTo>
                  <a:cubicBezTo>
                    <a:pt x="1251" y="3691"/>
                    <a:pt x="1298" y="3644"/>
                    <a:pt x="1310" y="3596"/>
                  </a:cubicBezTo>
                  <a:cubicBezTo>
                    <a:pt x="1358" y="3406"/>
                    <a:pt x="1394" y="3203"/>
                    <a:pt x="1429" y="2989"/>
                  </a:cubicBezTo>
                  <a:cubicBezTo>
                    <a:pt x="1453" y="2787"/>
                    <a:pt x="1572" y="2679"/>
                    <a:pt x="1787" y="2691"/>
                  </a:cubicBezTo>
                  <a:lnTo>
                    <a:pt x="2394" y="2691"/>
                  </a:lnTo>
                  <a:cubicBezTo>
                    <a:pt x="2501" y="3060"/>
                    <a:pt x="2608" y="3441"/>
                    <a:pt x="2715" y="3882"/>
                  </a:cubicBezTo>
                  <a:close/>
                  <a:moveTo>
                    <a:pt x="7311" y="10085"/>
                  </a:moveTo>
                  <a:cubicBezTo>
                    <a:pt x="6978" y="10002"/>
                    <a:pt x="6668" y="9930"/>
                    <a:pt x="6382" y="9823"/>
                  </a:cubicBezTo>
                  <a:cubicBezTo>
                    <a:pt x="5013" y="9371"/>
                    <a:pt x="3620" y="9418"/>
                    <a:pt x="2215" y="9573"/>
                  </a:cubicBezTo>
                  <a:cubicBezTo>
                    <a:pt x="2144" y="9585"/>
                    <a:pt x="2025" y="9668"/>
                    <a:pt x="2025" y="9752"/>
                  </a:cubicBezTo>
                  <a:cubicBezTo>
                    <a:pt x="2013" y="9907"/>
                    <a:pt x="2156" y="9907"/>
                    <a:pt x="2275" y="9895"/>
                  </a:cubicBezTo>
                  <a:cubicBezTo>
                    <a:pt x="2322" y="9895"/>
                    <a:pt x="2370" y="9883"/>
                    <a:pt x="2418" y="9883"/>
                  </a:cubicBezTo>
                  <a:cubicBezTo>
                    <a:pt x="3811" y="9585"/>
                    <a:pt x="5168" y="9764"/>
                    <a:pt x="6501" y="10228"/>
                  </a:cubicBezTo>
                  <a:lnTo>
                    <a:pt x="7216" y="10442"/>
                  </a:lnTo>
                  <a:cubicBezTo>
                    <a:pt x="7252" y="10383"/>
                    <a:pt x="7275" y="10335"/>
                    <a:pt x="7299" y="10311"/>
                  </a:cubicBezTo>
                  <a:cubicBezTo>
                    <a:pt x="7299" y="10252"/>
                    <a:pt x="7299" y="10192"/>
                    <a:pt x="7311" y="10085"/>
                  </a:cubicBezTo>
                  <a:close/>
                  <a:moveTo>
                    <a:pt x="7406" y="11609"/>
                  </a:moveTo>
                  <a:cubicBezTo>
                    <a:pt x="7371" y="11573"/>
                    <a:pt x="7335" y="11550"/>
                    <a:pt x="7311" y="11550"/>
                  </a:cubicBezTo>
                  <a:cubicBezTo>
                    <a:pt x="5894" y="11192"/>
                    <a:pt x="4454" y="10954"/>
                    <a:pt x="2989" y="10847"/>
                  </a:cubicBezTo>
                  <a:cubicBezTo>
                    <a:pt x="2834" y="10835"/>
                    <a:pt x="2668" y="10823"/>
                    <a:pt x="2501" y="10847"/>
                  </a:cubicBezTo>
                  <a:cubicBezTo>
                    <a:pt x="2441" y="10847"/>
                    <a:pt x="2394" y="10954"/>
                    <a:pt x="2334" y="11014"/>
                  </a:cubicBezTo>
                  <a:cubicBezTo>
                    <a:pt x="2382" y="11061"/>
                    <a:pt x="2441" y="11121"/>
                    <a:pt x="2489" y="11133"/>
                  </a:cubicBezTo>
                  <a:cubicBezTo>
                    <a:pt x="2596" y="11157"/>
                    <a:pt x="2691" y="11133"/>
                    <a:pt x="2799" y="11145"/>
                  </a:cubicBezTo>
                  <a:cubicBezTo>
                    <a:pt x="3442" y="11192"/>
                    <a:pt x="4096" y="11192"/>
                    <a:pt x="4727" y="11311"/>
                  </a:cubicBezTo>
                  <a:cubicBezTo>
                    <a:pt x="5549" y="11454"/>
                    <a:pt x="6359" y="11716"/>
                    <a:pt x="7180" y="11907"/>
                  </a:cubicBezTo>
                  <a:cubicBezTo>
                    <a:pt x="7216" y="11919"/>
                    <a:pt x="7263" y="11907"/>
                    <a:pt x="7323" y="11907"/>
                  </a:cubicBezTo>
                  <a:cubicBezTo>
                    <a:pt x="7382" y="11812"/>
                    <a:pt x="7394" y="11716"/>
                    <a:pt x="7406" y="11609"/>
                  </a:cubicBezTo>
                  <a:close/>
                  <a:moveTo>
                    <a:pt x="3918" y="3037"/>
                  </a:moveTo>
                  <a:cubicBezTo>
                    <a:pt x="3882" y="3060"/>
                    <a:pt x="3775" y="3108"/>
                    <a:pt x="3775" y="3156"/>
                  </a:cubicBezTo>
                  <a:cubicBezTo>
                    <a:pt x="3775" y="3227"/>
                    <a:pt x="3823" y="3334"/>
                    <a:pt x="3870" y="3358"/>
                  </a:cubicBezTo>
                  <a:cubicBezTo>
                    <a:pt x="3977" y="3406"/>
                    <a:pt x="4096" y="3418"/>
                    <a:pt x="4215" y="3430"/>
                  </a:cubicBezTo>
                  <a:cubicBezTo>
                    <a:pt x="5251" y="3656"/>
                    <a:pt x="6311" y="3763"/>
                    <a:pt x="7311" y="4144"/>
                  </a:cubicBezTo>
                  <a:cubicBezTo>
                    <a:pt x="7371" y="4168"/>
                    <a:pt x="7430" y="4203"/>
                    <a:pt x="7466" y="4203"/>
                  </a:cubicBezTo>
                  <a:cubicBezTo>
                    <a:pt x="7561" y="4180"/>
                    <a:pt x="7680" y="4132"/>
                    <a:pt x="7704" y="4072"/>
                  </a:cubicBezTo>
                  <a:cubicBezTo>
                    <a:pt x="7728" y="4001"/>
                    <a:pt x="7668" y="3882"/>
                    <a:pt x="7609" y="3822"/>
                  </a:cubicBezTo>
                  <a:cubicBezTo>
                    <a:pt x="7513" y="3751"/>
                    <a:pt x="7394" y="3727"/>
                    <a:pt x="7275" y="3703"/>
                  </a:cubicBezTo>
                  <a:cubicBezTo>
                    <a:pt x="6311" y="3513"/>
                    <a:pt x="5347" y="3310"/>
                    <a:pt x="4370" y="3132"/>
                  </a:cubicBezTo>
                  <a:cubicBezTo>
                    <a:pt x="4227" y="3096"/>
                    <a:pt x="4096" y="3060"/>
                    <a:pt x="3918" y="303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224;p25"/>
            <p:cNvSpPr/>
            <p:nvPr/>
          </p:nvSpPr>
          <p:spPr>
            <a:xfrm>
              <a:off x="4592525" y="3147550"/>
              <a:ext cx="255700" cy="352725"/>
            </a:xfrm>
            <a:custGeom>
              <a:avLst/>
              <a:gdLst/>
              <a:ahLst/>
              <a:cxnLst/>
              <a:rect l="l" t="t" r="r" b="b"/>
              <a:pathLst>
                <a:path w="10228" h="14109" extrusionOk="0">
                  <a:moveTo>
                    <a:pt x="1001" y="119"/>
                  </a:moveTo>
                  <a:lnTo>
                    <a:pt x="1036" y="750"/>
                  </a:lnTo>
                  <a:cubicBezTo>
                    <a:pt x="1048" y="2453"/>
                    <a:pt x="1036" y="4167"/>
                    <a:pt x="1072" y="5882"/>
                  </a:cubicBezTo>
                  <a:cubicBezTo>
                    <a:pt x="1084" y="6822"/>
                    <a:pt x="1191" y="7775"/>
                    <a:pt x="1215" y="8704"/>
                  </a:cubicBezTo>
                  <a:cubicBezTo>
                    <a:pt x="1251" y="9716"/>
                    <a:pt x="1227" y="10751"/>
                    <a:pt x="1227" y="11763"/>
                  </a:cubicBezTo>
                  <a:cubicBezTo>
                    <a:pt x="1227" y="11954"/>
                    <a:pt x="1322" y="12025"/>
                    <a:pt x="1489" y="12037"/>
                  </a:cubicBezTo>
                  <a:cubicBezTo>
                    <a:pt x="1548" y="12037"/>
                    <a:pt x="1608" y="12037"/>
                    <a:pt x="1667" y="12025"/>
                  </a:cubicBezTo>
                  <a:cubicBezTo>
                    <a:pt x="3096" y="11716"/>
                    <a:pt x="4501" y="11835"/>
                    <a:pt x="5942" y="12014"/>
                  </a:cubicBezTo>
                  <a:cubicBezTo>
                    <a:pt x="6632" y="12097"/>
                    <a:pt x="7335" y="12204"/>
                    <a:pt x="8037" y="12335"/>
                  </a:cubicBezTo>
                  <a:cubicBezTo>
                    <a:pt x="8335" y="12395"/>
                    <a:pt x="8621" y="12549"/>
                    <a:pt x="8895" y="12668"/>
                  </a:cubicBezTo>
                  <a:cubicBezTo>
                    <a:pt x="9156" y="12787"/>
                    <a:pt x="9383" y="12918"/>
                    <a:pt x="9645" y="13049"/>
                  </a:cubicBezTo>
                  <a:cubicBezTo>
                    <a:pt x="9859" y="13168"/>
                    <a:pt x="10121" y="13276"/>
                    <a:pt x="10228" y="13549"/>
                  </a:cubicBezTo>
                  <a:cubicBezTo>
                    <a:pt x="10180" y="13585"/>
                    <a:pt x="10145" y="13621"/>
                    <a:pt x="10133" y="13621"/>
                  </a:cubicBezTo>
                  <a:cubicBezTo>
                    <a:pt x="8752" y="13668"/>
                    <a:pt x="7371" y="13692"/>
                    <a:pt x="5977" y="13752"/>
                  </a:cubicBezTo>
                  <a:cubicBezTo>
                    <a:pt x="5204" y="13788"/>
                    <a:pt x="4418" y="13871"/>
                    <a:pt x="3644" y="13930"/>
                  </a:cubicBezTo>
                  <a:cubicBezTo>
                    <a:pt x="3132" y="13966"/>
                    <a:pt x="2644" y="13990"/>
                    <a:pt x="2144" y="14026"/>
                  </a:cubicBezTo>
                  <a:cubicBezTo>
                    <a:pt x="1727" y="14038"/>
                    <a:pt x="1322" y="14061"/>
                    <a:pt x="905" y="14097"/>
                  </a:cubicBezTo>
                  <a:cubicBezTo>
                    <a:pt x="715" y="14109"/>
                    <a:pt x="536" y="14097"/>
                    <a:pt x="310" y="14097"/>
                  </a:cubicBezTo>
                  <a:cubicBezTo>
                    <a:pt x="286" y="13811"/>
                    <a:pt x="251" y="13573"/>
                    <a:pt x="239" y="13335"/>
                  </a:cubicBezTo>
                  <a:cubicBezTo>
                    <a:pt x="191" y="12430"/>
                    <a:pt x="143" y="11502"/>
                    <a:pt x="132" y="10597"/>
                  </a:cubicBezTo>
                  <a:cubicBezTo>
                    <a:pt x="120" y="9180"/>
                    <a:pt x="132" y="7751"/>
                    <a:pt x="120" y="6346"/>
                  </a:cubicBezTo>
                  <a:cubicBezTo>
                    <a:pt x="84" y="4501"/>
                    <a:pt x="48" y="2655"/>
                    <a:pt x="12" y="810"/>
                  </a:cubicBezTo>
                  <a:cubicBezTo>
                    <a:pt x="1" y="12"/>
                    <a:pt x="12" y="0"/>
                    <a:pt x="798" y="60"/>
                  </a:cubicBezTo>
                  <a:cubicBezTo>
                    <a:pt x="846" y="95"/>
                    <a:pt x="882" y="107"/>
                    <a:pt x="1001" y="1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225;p25"/>
            <p:cNvSpPr/>
            <p:nvPr/>
          </p:nvSpPr>
          <p:spPr>
            <a:xfrm>
              <a:off x="4880350" y="3133550"/>
              <a:ext cx="270600" cy="356025"/>
            </a:xfrm>
            <a:custGeom>
              <a:avLst/>
              <a:gdLst/>
              <a:ahLst/>
              <a:cxnLst/>
              <a:rect l="l" t="t" r="r" b="b"/>
              <a:pathLst>
                <a:path w="10824" h="14241" extrusionOk="0">
                  <a:moveTo>
                    <a:pt x="9966" y="1"/>
                  </a:moveTo>
                  <a:cubicBezTo>
                    <a:pt x="10240" y="12"/>
                    <a:pt x="10490" y="24"/>
                    <a:pt x="10776" y="60"/>
                  </a:cubicBezTo>
                  <a:cubicBezTo>
                    <a:pt x="10788" y="203"/>
                    <a:pt x="10824" y="322"/>
                    <a:pt x="10824" y="441"/>
                  </a:cubicBezTo>
                  <a:cubicBezTo>
                    <a:pt x="10812" y="1310"/>
                    <a:pt x="10776" y="2179"/>
                    <a:pt x="10752" y="3049"/>
                  </a:cubicBezTo>
                  <a:cubicBezTo>
                    <a:pt x="10705" y="4120"/>
                    <a:pt x="10633" y="5204"/>
                    <a:pt x="10586" y="6275"/>
                  </a:cubicBezTo>
                  <a:cubicBezTo>
                    <a:pt x="10574" y="6549"/>
                    <a:pt x="10621" y="6811"/>
                    <a:pt x="10621" y="7061"/>
                  </a:cubicBezTo>
                  <a:cubicBezTo>
                    <a:pt x="10597" y="9359"/>
                    <a:pt x="10574" y="11645"/>
                    <a:pt x="10562" y="13931"/>
                  </a:cubicBezTo>
                  <a:cubicBezTo>
                    <a:pt x="10562" y="14002"/>
                    <a:pt x="10538" y="14062"/>
                    <a:pt x="10526" y="14169"/>
                  </a:cubicBezTo>
                  <a:cubicBezTo>
                    <a:pt x="10419" y="14181"/>
                    <a:pt x="10336" y="14193"/>
                    <a:pt x="10264" y="14181"/>
                  </a:cubicBezTo>
                  <a:cubicBezTo>
                    <a:pt x="8216" y="14050"/>
                    <a:pt x="6192" y="14002"/>
                    <a:pt x="4156" y="14074"/>
                  </a:cubicBezTo>
                  <a:cubicBezTo>
                    <a:pt x="3978" y="14074"/>
                    <a:pt x="3799" y="14133"/>
                    <a:pt x="3632" y="14133"/>
                  </a:cubicBezTo>
                  <a:cubicBezTo>
                    <a:pt x="2513" y="14181"/>
                    <a:pt x="1394" y="14205"/>
                    <a:pt x="275" y="14240"/>
                  </a:cubicBezTo>
                  <a:cubicBezTo>
                    <a:pt x="203" y="14240"/>
                    <a:pt x="132" y="14228"/>
                    <a:pt x="1" y="14193"/>
                  </a:cubicBezTo>
                  <a:cubicBezTo>
                    <a:pt x="299" y="13931"/>
                    <a:pt x="596" y="13788"/>
                    <a:pt x="894" y="13657"/>
                  </a:cubicBezTo>
                  <a:cubicBezTo>
                    <a:pt x="2144" y="13109"/>
                    <a:pt x="3489" y="12835"/>
                    <a:pt x="4811" y="12538"/>
                  </a:cubicBezTo>
                  <a:cubicBezTo>
                    <a:pt x="6037" y="12276"/>
                    <a:pt x="7276" y="12121"/>
                    <a:pt x="8550" y="12109"/>
                  </a:cubicBezTo>
                  <a:cubicBezTo>
                    <a:pt x="8788" y="12109"/>
                    <a:pt x="9038" y="12002"/>
                    <a:pt x="9276" y="11931"/>
                  </a:cubicBezTo>
                  <a:cubicBezTo>
                    <a:pt x="9454" y="11871"/>
                    <a:pt x="9502" y="11704"/>
                    <a:pt x="9514" y="11550"/>
                  </a:cubicBezTo>
                  <a:cubicBezTo>
                    <a:pt x="9562" y="10919"/>
                    <a:pt x="9597" y="10311"/>
                    <a:pt x="9633" y="9680"/>
                  </a:cubicBezTo>
                  <a:cubicBezTo>
                    <a:pt x="9669" y="9049"/>
                    <a:pt x="9669" y="8394"/>
                    <a:pt x="9693" y="7740"/>
                  </a:cubicBezTo>
                  <a:cubicBezTo>
                    <a:pt x="9728" y="6799"/>
                    <a:pt x="9752" y="5846"/>
                    <a:pt x="9800" y="4906"/>
                  </a:cubicBezTo>
                  <a:cubicBezTo>
                    <a:pt x="9812" y="4322"/>
                    <a:pt x="9859" y="3763"/>
                    <a:pt x="9871" y="3179"/>
                  </a:cubicBezTo>
                  <a:cubicBezTo>
                    <a:pt x="9907" y="2275"/>
                    <a:pt x="9919" y="1346"/>
                    <a:pt x="9943" y="441"/>
                  </a:cubicBezTo>
                  <a:cubicBezTo>
                    <a:pt x="9919" y="310"/>
                    <a:pt x="9943" y="191"/>
                    <a:pt x="9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226;p25"/>
            <p:cNvSpPr/>
            <p:nvPr/>
          </p:nvSpPr>
          <p:spPr>
            <a:xfrm>
              <a:off x="5007450" y="3407700"/>
              <a:ext cx="8075" cy="7150"/>
            </a:xfrm>
            <a:custGeom>
              <a:avLst/>
              <a:gdLst/>
              <a:ahLst/>
              <a:cxnLst/>
              <a:rect l="l" t="t" r="r" b="b"/>
              <a:pathLst>
                <a:path w="323" h="286" extrusionOk="0">
                  <a:moveTo>
                    <a:pt x="322" y="107"/>
                  </a:moveTo>
                  <a:cubicBezTo>
                    <a:pt x="239" y="179"/>
                    <a:pt x="179" y="250"/>
                    <a:pt x="108" y="262"/>
                  </a:cubicBezTo>
                  <a:cubicBezTo>
                    <a:pt x="84" y="286"/>
                    <a:pt x="1" y="179"/>
                    <a:pt x="1" y="131"/>
                  </a:cubicBezTo>
                  <a:cubicBezTo>
                    <a:pt x="1" y="84"/>
                    <a:pt x="72" y="12"/>
                    <a:pt x="108" y="0"/>
                  </a:cubicBezTo>
                  <a:cubicBezTo>
                    <a:pt x="156" y="0"/>
                    <a:pt x="239" y="60"/>
                    <a:pt x="322" y="1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227;p25"/>
            <p:cNvSpPr/>
            <p:nvPr/>
          </p:nvSpPr>
          <p:spPr>
            <a:xfrm>
              <a:off x="4906550" y="3321675"/>
              <a:ext cx="30975" cy="23825"/>
            </a:xfrm>
            <a:custGeom>
              <a:avLst/>
              <a:gdLst/>
              <a:ahLst/>
              <a:cxnLst/>
              <a:rect l="l" t="t" r="r" b="b"/>
              <a:pathLst>
                <a:path w="1239" h="953" extrusionOk="0">
                  <a:moveTo>
                    <a:pt x="251" y="0"/>
                  </a:moveTo>
                  <a:cubicBezTo>
                    <a:pt x="489" y="60"/>
                    <a:pt x="763" y="72"/>
                    <a:pt x="965" y="167"/>
                  </a:cubicBezTo>
                  <a:cubicBezTo>
                    <a:pt x="1239" y="286"/>
                    <a:pt x="1215" y="548"/>
                    <a:pt x="965" y="703"/>
                  </a:cubicBezTo>
                  <a:cubicBezTo>
                    <a:pt x="917" y="715"/>
                    <a:pt x="894" y="750"/>
                    <a:pt x="846" y="750"/>
                  </a:cubicBezTo>
                  <a:cubicBezTo>
                    <a:pt x="608" y="810"/>
                    <a:pt x="322" y="953"/>
                    <a:pt x="144" y="727"/>
                  </a:cubicBezTo>
                  <a:cubicBezTo>
                    <a:pt x="1" y="536"/>
                    <a:pt x="120" y="274"/>
                    <a:pt x="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228;p25"/>
            <p:cNvSpPr/>
            <p:nvPr/>
          </p:nvSpPr>
          <p:spPr>
            <a:xfrm>
              <a:off x="4910725" y="3290125"/>
              <a:ext cx="26800" cy="23825"/>
            </a:xfrm>
            <a:custGeom>
              <a:avLst/>
              <a:gdLst/>
              <a:ahLst/>
              <a:cxnLst/>
              <a:rect l="l" t="t" r="r" b="b"/>
              <a:pathLst>
                <a:path w="1072" h="953" extrusionOk="0">
                  <a:moveTo>
                    <a:pt x="0" y="60"/>
                  </a:moveTo>
                  <a:cubicBezTo>
                    <a:pt x="405" y="0"/>
                    <a:pt x="739" y="12"/>
                    <a:pt x="1072" y="262"/>
                  </a:cubicBezTo>
                  <a:cubicBezTo>
                    <a:pt x="917" y="726"/>
                    <a:pt x="512" y="786"/>
                    <a:pt x="96" y="953"/>
                  </a:cubicBezTo>
                  <a:cubicBezTo>
                    <a:pt x="72" y="619"/>
                    <a:pt x="36" y="357"/>
                    <a:pt x="0" y="6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229;p25"/>
            <p:cNvSpPr/>
            <p:nvPr/>
          </p:nvSpPr>
          <p:spPr>
            <a:xfrm>
              <a:off x="4667525" y="3153500"/>
              <a:ext cx="13425" cy="19075"/>
            </a:xfrm>
            <a:custGeom>
              <a:avLst/>
              <a:gdLst/>
              <a:ahLst/>
              <a:cxnLst/>
              <a:rect l="l" t="t" r="r" b="b"/>
              <a:pathLst>
                <a:path w="537" h="763" extrusionOk="0">
                  <a:moveTo>
                    <a:pt x="60" y="762"/>
                  </a:moveTo>
                  <a:cubicBezTo>
                    <a:pt x="1" y="429"/>
                    <a:pt x="49" y="215"/>
                    <a:pt x="275" y="0"/>
                  </a:cubicBezTo>
                  <a:cubicBezTo>
                    <a:pt x="453" y="167"/>
                    <a:pt x="537" y="369"/>
                    <a:pt x="537" y="667"/>
                  </a:cubicBezTo>
                  <a:cubicBezTo>
                    <a:pt x="394" y="703"/>
                    <a:pt x="239" y="715"/>
                    <a:pt x="60" y="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230;p25"/>
            <p:cNvSpPr/>
            <p:nvPr/>
          </p:nvSpPr>
          <p:spPr>
            <a:xfrm>
              <a:off x="4582100" y="3095150"/>
              <a:ext cx="581650" cy="417350"/>
            </a:xfrm>
            <a:custGeom>
              <a:avLst/>
              <a:gdLst/>
              <a:ahLst/>
              <a:cxnLst/>
              <a:rect l="l" t="t" r="r" b="b"/>
              <a:pathLst>
                <a:path w="23266" h="16694" extrusionOk="0">
                  <a:moveTo>
                    <a:pt x="22742" y="1060"/>
                  </a:moveTo>
                  <a:cubicBezTo>
                    <a:pt x="22551" y="1025"/>
                    <a:pt x="22373" y="1013"/>
                    <a:pt x="22158" y="1001"/>
                  </a:cubicBezTo>
                  <a:cubicBezTo>
                    <a:pt x="22099" y="1001"/>
                    <a:pt x="22027" y="977"/>
                    <a:pt x="21968" y="977"/>
                  </a:cubicBezTo>
                  <a:cubicBezTo>
                    <a:pt x="21956" y="953"/>
                    <a:pt x="21956" y="917"/>
                    <a:pt x="21932" y="905"/>
                  </a:cubicBezTo>
                  <a:lnTo>
                    <a:pt x="21932" y="739"/>
                  </a:lnTo>
                  <a:cubicBezTo>
                    <a:pt x="21932" y="572"/>
                    <a:pt x="21932" y="417"/>
                    <a:pt x="21825" y="310"/>
                  </a:cubicBezTo>
                  <a:cubicBezTo>
                    <a:pt x="21718" y="191"/>
                    <a:pt x="21515" y="167"/>
                    <a:pt x="21349" y="143"/>
                  </a:cubicBezTo>
                  <a:cubicBezTo>
                    <a:pt x="21313" y="143"/>
                    <a:pt x="21265" y="132"/>
                    <a:pt x="21218" y="132"/>
                  </a:cubicBezTo>
                  <a:cubicBezTo>
                    <a:pt x="20730" y="36"/>
                    <a:pt x="20194" y="1"/>
                    <a:pt x="19610" y="1"/>
                  </a:cubicBezTo>
                  <a:cubicBezTo>
                    <a:pt x="18753" y="1"/>
                    <a:pt x="17884" y="84"/>
                    <a:pt x="17051" y="179"/>
                  </a:cubicBezTo>
                  <a:lnTo>
                    <a:pt x="16860" y="191"/>
                  </a:lnTo>
                  <a:cubicBezTo>
                    <a:pt x="16693" y="203"/>
                    <a:pt x="16551" y="286"/>
                    <a:pt x="16408" y="358"/>
                  </a:cubicBezTo>
                  <a:cubicBezTo>
                    <a:pt x="16324" y="405"/>
                    <a:pt x="16229" y="441"/>
                    <a:pt x="16158" y="465"/>
                  </a:cubicBezTo>
                  <a:cubicBezTo>
                    <a:pt x="15038" y="798"/>
                    <a:pt x="13967" y="1156"/>
                    <a:pt x="12991" y="1775"/>
                  </a:cubicBezTo>
                  <a:cubicBezTo>
                    <a:pt x="12538" y="2037"/>
                    <a:pt x="12109" y="2334"/>
                    <a:pt x="11681" y="2608"/>
                  </a:cubicBezTo>
                  <a:lnTo>
                    <a:pt x="11193" y="2918"/>
                  </a:lnTo>
                  <a:cubicBezTo>
                    <a:pt x="11086" y="2858"/>
                    <a:pt x="10990" y="2799"/>
                    <a:pt x="10895" y="2739"/>
                  </a:cubicBezTo>
                  <a:cubicBezTo>
                    <a:pt x="10609" y="2572"/>
                    <a:pt x="10312" y="2394"/>
                    <a:pt x="10014" y="2251"/>
                  </a:cubicBezTo>
                  <a:cubicBezTo>
                    <a:pt x="9776" y="2132"/>
                    <a:pt x="9526" y="2025"/>
                    <a:pt x="9288" y="1918"/>
                  </a:cubicBezTo>
                  <a:cubicBezTo>
                    <a:pt x="8907" y="1751"/>
                    <a:pt x="8526" y="1608"/>
                    <a:pt x="8180" y="1394"/>
                  </a:cubicBezTo>
                  <a:cubicBezTo>
                    <a:pt x="7347" y="905"/>
                    <a:pt x="6454" y="739"/>
                    <a:pt x="5609" y="608"/>
                  </a:cubicBezTo>
                  <a:cubicBezTo>
                    <a:pt x="4287" y="417"/>
                    <a:pt x="3251" y="310"/>
                    <a:pt x="2287" y="298"/>
                  </a:cubicBezTo>
                  <a:lnTo>
                    <a:pt x="2239" y="298"/>
                  </a:lnTo>
                  <a:cubicBezTo>
                    <a:pt x="1930" y="298"/>
                    <a:pt x="1668" y="370"/>
                    <a:pt x="1465" y="429"/>
                  </a:cubicBezTo>
                  <a:cubicBezTo>
                    <a:pt x="1311" y="477"/>
                    <a:pt x="1108" y="608"/>
                    <a:pt x="1168" y="941"/>
                  </a:cubicBezTo>
                  <a:cubicBezTo>
                    <a:pt x="1203" y="1096"/>
                    <a:pt x="1227" y="1275"/>
                    <a:pt x="1251" y="1441"/>
                  </a:cubicBezTo>
                  <a:cubicBezTo>
                    <a:pt x="1263" y="1656"/>
                    <a:pt x="1263" y="1656"/>
                    <a:pt x="1084" y="1667"/>
                  </a:cubicBezTo>
                  <a:cubicBezTo>
                    <a:pt x="1013" y="1679"/>
                    <a:pt x="930" y="1679"/>
                    <a:pt x="834" y="1679"/>
                  </a:cubicBezTo>
                  <a:lnTo>
                    <a:pt x="691" y="1679"/>
                  </a:lnTo>
                  <a:lnTo>
                    <a:pt x="560" y="1679"/>
                  </a:lnTo>
                  <a:cubicBezTo>
                    <a:pt x="275" y="1679"/>
                    <a:pt x="84" y="1751"/>
                    <a:pt x="25" y="2108"/>
                  </a:cubicBezTo>
                  <a:cubicBezTo>
                    <a:pt x="1" y="2287"/>
                    <a:pt x="1" y="2465"/>
                    <a:pt x="13" y="2584"/>
                  </a:cubicBezTo>
                  <a:cubicBezTo>
                    <a:pt x="25" y="2787"/>
                    <a:pt x="37" y="2965"/>
                    <a:pt x="60" y="3156"/>
                  </a:cubicBezTo>
                  <a:cubicBezTo>
                    <a:pt x="84" y="3453"/>
                    <a:pt x="96" y="3751"/>
                    <a:pt x="96" y="4049"/>
                  </a:cubicBezTo>
                  <a:cubicBezTo>
                    <a:pt x="120" y="5013"/>
                    <a:pt x="132" y="5966"/>
                    <a:pt x="144" y="6930"/>
                  </a:cubicBezTo>
                  <a:cubicBezTo>
                    <a:pt x="156" y="7609"/>
                    <a:pt x="156" y="8264"/>
                    <a:pt x="179" y="8930"/>
                  </a:cubicBezTo>
                  <a:cubicBezTo>
                    <a:pt x="191" y="10323"/>
                    <a:pt x="215" y="11716"/>
                    <a:pt x="251" y="13109"/>
                  </a:cubicBezTo>
                  <a:lnTo>
                    <a:pt x="263" y="14133"/>
                  </a:lnTo>
                  <a:cubicBezTo>
                    <a:pt x="275" y="14812"/>
                    <a:pt x="298" y="15503"/>
                    <a:pt x="310" y="16205"/>
                  </a:cubicBezTo>
                  <a:cubicBezTo>
                    <a:pt x="322" y="16562"/>
                    <a:pt x="429" y="16669"/>
                    <a:pt x="787" y="16693"/>
                  </a:cubicBezTo>
                  <a:lnTo>
                    <a:pt x="870" y="16693"/>
                  </a:lnTo>
                  <a:cubicBezTo>
                    <a:pt x="930" y="16693"/>
                    <a:pt x="1013" y="16693"/>
                    <a:pt x="1072" y="16681"/>
                  </a:cubicBezTo>
                  <a:cubicBezTo>
                    <a:pt x="1525" y="16646"/>
                    <a:pt x="1977" y="16622"/>
                    <a:pt x="2442" y="16586"/>
                  </a:cubicBezTo>
                  <a:cubicBezTo>
                    <a:pt x="3394" y="16515"/>
                    <a:pt x="4382" y="16455"/>
                    <a:pt x="5359" y="16395"/>
                  </a:cubicBezTo>
                  <a:cubicBezTo>
                    <a:pt x="6573" y="16336"/>
                    <a:pt x="7954" y="16265"/>
                    <a:pt x="9300" y="16265"/>
                  </a:cubicBezTo>
                  <a:cubicBezTo>
                    <a:pt x="9919" y="16265"/>
                    <a:pt x="10490" y="16276"/>
                    <a:pt x="11038" y="16312"/>
                  </a:cubicBezTo>
                  <a:lnTo>
                    <a:pt x="11050" y="16312"/>
                  </a:lnTo>
                  <a:cubicBezTo>
                    <a:pt x="11097" y="16312"/>
                    <a:pt x="11157" y="16288"/>
                    <a:pt x="11193" y="16288"/>
                  </a:cubicBezTo>
                  <a:cubicBezTo>
                    <a:pt x="11217" y="16288"/>
                    <a:pt x="11228" y="16276"/>
                    <a:pt x="11264" y="16276"/>
                  </a:cubicBezTo>
                  <a:lnTo>
                    <a:pt x="11740" y="16253"/>
                  </a:lnTo>
                  <a:cubicBezTo>
                    <a:pt x="12240" y="16217"/>
                    <a:pt x="12776" y="16205"/>
                    <a:pt x="13288" y="16193"/>
                  </a:cubicBezTo>
                  <a:lnTo>
                    <a:pt x="13395" y="16193"/>
                  </a:lnTo>
                  <a:cubicBezTo>
                    <a:pt x="13526" y="16193"/>
                    <a:pt x="13657" y="16193"/>
                    <a:pt x="13788" y="16205"/>
                  </a:cubicBezTo>
                  <a:cubicBezTo>
                    <a:pt x="13931" y="16205"/>
                    <a:pt x="14074" y="16217"/>
                    <a:pt x="14205" y="16217"/>
                  </a:cubicBezTo>
                  <a:lnTo>
                    <a:pt x="14431" y="16217"/>
                  </a:lnTo>
                  <a:cubicBezTo>
                    <a:pt x="14907" y="16193"/>
                    <a:pt x="15396" y="16157"/>
                    <a:pt x="15872" y="16110"/>
                  </a:cubicBezTo>
                  <a:cubicBezTo>
                    <a:pt x="16634" y="16050"/>
                    <a:pt x="17408" y="15991"/>
                    <a:pt x="18182" y="15979"/>
                  </a:cubicBezTo>
                  <a:lnTo>
                    <a:pt x="18717" y="15979"/>
                  </a:lnTo>
                  <a:cubicBezTo>
                    <a:pt x="20122" y="15979"/>
                    <a:pt x="21527" y="16134"/>
                    <a:pt x="22754" y="16265"/>
                  </a:cubicBezTo>
                  <a:lnTo>
                    <a:pt x="22897" y="16276"/>
                  </a:lnTo>
                  <a:lnTo>
                    <a:pt x="22920" y="16110"/>
                  </a:lnTo>
                  <a:cubicBezTo>
                    <a:pt x="22920" y="16074"/>
                    <a:pt x="22920" y="16015"/>
                    <a:pt x="22932" y="15967"/>
                  </a:cubicBezTo>
                  <a:cubicBezTo>
                    <a:pt x="22944" y="15860"/>
                    <a:pt x="22944" y="15741"/>
                    <a:pt x="22944" y="15634"/>
                  </a:cubicBezTo>
                  <a:cubicBezTo>
                    <a:pt x="22944" y="15372"/>
                    <a:pt x="22932" y="15086"/>
                    <a:pt x="22932" y="14824"/>
                  </a:cubicBezTo>
                  <a:cubicBezTo>
                    <a:pt x="22920" y="14360"/>
                    <a:pt x="22920" y="13895"/>
                    <a:pt x="22920" y="13419"/>
                  </a:cubicBezTo>
                  <a:cubicBezTo>
                    <a:pt x="22932" y="12050"/>
                    <a:pt x="22944" y="10621"/>
                    <a:pt x="22992" y="9073"/>
                  </a:cubicBezTo>
                  <a:cubicBezTo>
                    <a:pt x="23016" y="7585"/>
                    <a:pt x="23063" y="6216"/>
                    <a:pt x="23111" y="4918"/>
                  </a:cubicBezTo>
                  <a:cubicBezTo>
                    <a:pt x="23135" y="4287"/>
                    <a:pt x="23170" y="3644"/>
                    <a:pt x="23194" y="3013"/>
                  </a:cubicBezTo>
                  <a:cubicBezTo>
                    <a:pt x="23230" y="2560"/>
                    <a:pt x="23242" y="2108"/>
                    <a:pt x="23254" y="1644"/>
                  </a:cubicBezTo>
                  <a:cubicBezTo>
                    <a:pt x="23266" y="1215"/>
                    <a:pt x="23182" y="1132"/>
                    <a:pt x="22742" y="1060"/>
                  </a:cubicBezTo>
                  <a:close/>
                  <a:moveTo>
                    <a:pt x="3049" y="15955"/>
                  </a:moveTo>
                  <a:cubicBezTo>
                    <a:pt x="2882" y="15967"/>
                    <a:pt x="2727" y="15967"/>
                    <a:pt x="2561" y="15979"/>
                  </a:cubicBezTo>
                  <a:cubicBezTo>
                    <a:pt x="2430" y="16003"/>
                    <a:pt x="2275" y="16003"/>
                    <a:pt x="2144" y="16015"/>
                  </a:cubicBezTo>
                  <a:cubicBezTo>
                    <a:pt x="1870" y="16026"/>
                    <a:pt x="1608" y="16038"/>
                    <a:pt x="1322" y="16062"/>
                  </a:cubicBezTo>
                  <a:lnTo>
                    <a:pt x="1120" y="16062"/>
                  </a:lnTo>
                  <a:lnTo>
                    <a:pt x="882" y="16062"/>
                  </a:lnTo>
                  <a:cubicBezTo>
                    <a:pt x="882" y="16015"/>
                    <a:pt x="858" y="15967"/>
                    <a:pt x="858" y="15919"/>
                  </a:cubicBezTo>
                  <a:cubicBezTo>
                    <a:pt x="846" y="15741"/>
                    <a:pt x="822" y="15598"/>
                    <a:pt x="822" y="15443"/>
                  </a:cubicBezTo>
                  <a:lnTo>
                    <a:pt x="787" y="14872"/>
                  </a:lnTo>
                  <a:cubicBezTo>
                    <a:pt x="763" y="14157"/>
                    <a:pt x="727" y="13419"/>
                    <a:pt x="715" y="12705"/>
                  </a:cubicBezTo>
                  <a:cubicBezTo>
                    <a:pt x="703" y="11990"/>
                    <a:pt x="703" y="11264"/>
                    <a:pt x="703" y="10561"/>
                  </a:cubicBezTo>
                  <a:lnTo>
                    <a:pt x="703" y="8454"/>
                  </a:lnTo>
                  <a:cubicBezTo>
                    <a:pt x="679" y="7287"/>
                    <a:pt x="656" y="6097"/>
                    <a:pt x="644" y="4954"/>
                  </a:cubicBezTo>
                  <a:cubicBezTo>
                    <a:pt x="620" y="4275"/>
                    <a:pt x="608" y="3596"/>
                    <a:pt x="596" y="2918"/>
                  </a:cubicBezTo>
                  <a:cubicBezTo>
                    <a:pt x="596" y="2656"/>
                    <a:pt x="584" y="2394"/>
                    <a:pt x="644" y="2334"/>
                  </a:cubicBezTo>
                  <a:cubicBezTo>
                    <a:pt x="668" y="2299"/>
                    <a:pt x="727" y="2299"/>
                    <a:pt x="846" y="2299"/>
                  </a:cubicBezTo>
                  <a:cubicBezTo>
                    <a:pt x="941" y="2299"/>
                    <a:pt x="1072" y="2322"/>
                    <a:pt x="1215" y="2322"/>
                  </a:cubicBezTo>
                  <a:cubicBezTo>
                    <a:pt x="1239" y="2322"/>
                    <a:pt x="1263" y="2322"/>
                    <a:pt x="1299" y="2334"/>
                  </a:cubicBezTo>
                  <a:cubicBezTo>
                    <a:pt x="1299" y="2370"/>
                    <a:pt x="1299" y="2394"/>
                    <a:pt x="1311" y="2429"/>
                  </a:cubicBezTo>
                  <a:cubicBezTo>
                    <a:pt x="1322" y="2560"/>
                    <a:pt x="1322" y="2691"/>
                    <a:pt x="1322" y="2822"/>
                  </a:cubicBezTo>
                  <a:lnTo>
                    <a:pt x="1322" y="4549"/>
                  </a:lnTo>
                  <a:cubicBezTo>
                    <a:pt x="1322" y="5668"/>
                    <a:pt x="1322" y="6835"/>
                    <a:pt x="1334" y="7978"/>
                  </a:cubicBezTo>
                  <a:cubicBezTo>
                    <a:pt x="1346" y="8478"/>
                    <a:pt x="1382" y="9002"/>
                    <a:pt x="1418" y="9490"/>
                  </a:cubicBezTo>
                  <a:cubicBezTo>
                    <a:pt x="1441" y="9930"/>
                    <a:pt x="1477" y="10371"/>
                    <a:pt x="1489" y="10800"/>
                  </a:cubicBezTo>
                  <a:cubicBezTo>
                    <a:pt x="1513" y="11633"/>
                    <a:pt x="1501" y="12490"/>
                    <a:pt x="1501" y="13300"/>
                  </a:cubicBezTo>
                  <a:lnTo>
                    <a:pt x="1501" y="13859"/>
                  </a:lnTo>
                  <a:cubicBezTo>
                    <a:pt x="1501" y="14121"/>
                    <a:pt x="1632" y="14276"/>
                    <a:pt x="1906" y="14288"/>
                  </a:cubicBezTo>
                  <a:lnTo>
                    <a:pt x="1942" y="14288"/>
                  </a:lnTo>
                  <a:cubicBezTo>
                    <a:pt x="2013" y="14288"/>
                    <a:pt x="2061" y="14288"/>
                    <a:pt x="2132" y="14276"/>
                  </a:cubicBezTo>
                  <a:cubicBezTo>
                    <a:pt x="2704" y="14133"/>
                    <a:pt x="3335" y="14074"/>
                    <a:pt x="4013" y="14074"/>
                  </a:cubicBezTo>
                  <a:cubicBezTo>
                    <a:pt x="4835" y="14074"/>
                    <a:pt x="5656" y="14169"/>
                    <a:pt x="6335" y="14252"/>
                  </a:cubicBezTo>
                  <a:cubicBezTo>
                    <a:pt x="7121" y="14360"/>
                    <a:pt x="7799" y="14467"/>
                    <a:pt x="8419" y="14586"/>
                  </a:cubicBezTo>
                  <a:cubicBezTo>
                    <a:pt x="8657" y="14633"/>
                    <a:pt x="8895" y="14752"/>
                    <a:pt x="9133" y="14848"/>
                  </a:cubicBezTo>
                  <a:lnTo>
                    <a:pt x="9252" y="14907"/>
                  </a:lnTo>
                  <a:cubicBezTo>
                    <a:pt x="9466" y="15002"/>
                    <a:pt x="9669" y="15122"/>
                    <a:pt x="9859" y="15241"/>
                  </a:cubicBezTo>
                  <a:lnTo>
                    <a:pt x="9978" y="15300"/>
                  </a:lnTo>
                  <a:lnTo>
                    <a:pt x="10074" y="15348"/>
                  </a:lnTo>
                  <a:cubicBezTo>
                    <a:pt x="10204" y="15419"/>
                    <a:pt x="10324" y="15479"/>
                    <a:pt x="10419" y="15586"/>
                  </a:cubicBezTo>
                  <a:cubicBezTo>
                    <a:pt x="10002" y="15598"/>
                    <a:pt x="9562" y="15610"/>
                    <a:pt x="9145" y="15610"/>
                  </a:cubicBezTo>
                  <a:cubicBezTo>
                    <a:pt x="8240" y="15645"/>
                    <a:pt x="7299" y="15657"/>
                    <a:pt x="6394" y="15705"/>
                  </a:cubicBezTo>
                  <a:cubicBezTo>
                    <a:pt x="5906" y="15717"/>
                    <a:pt x="5418" y="15764"/>
                    <a:pt x="4942" y="15800"/>
                  </a:cubicBezTo>
                  <a:cubicBezTo>
                    <a:pt x="4644" y="15836"/>
                    <a:pt x="4347" y="15860"/>
                    <a:pt x="4061" y="15884"/>
                  </a:cubicBezTo>
                  <a:cubicBezTo>
                    <a:pt x="3716" y="15919"/>
                    <a:pt x="3382" y="15943"/>
                    <a:pt x="3049" y="15955"/>
                  </a:cubicBezTo>
                  <a:close/>
                  <a:moveTo>
                    <a:pt x="7526" y="1703"/>
                  </a:moveTo>
                  <a:lnTo>
                    <a:pt x="7645" y="1763"/>
                  </a:lnTo>
                  <a:cubicBezTo>
                    <a:pt x="8514" y="2215"/>
                    <a:pt x="9383" y="2680"/>
                    <a:pt x="10264" y="3144"/>
                  </a:cubicBezTo>
                  <a:cubicBezTo>
                    <a:pt x="10716" y="3382"/>
                    <a:pt x="10907" y="3703"/>
                    <a:pt x="10895" y="4227"/>
                  </a:cubicBezTo>
                  <a:cubicBezTo>
                    <a:pt x="10871" y="5608"/>
                    <a:pt x="10871" y="7025"/>
                    <a:pt x="10859" y="8395"/>
                  </a:cubicBezTo>
                  <a:cubicBezTo>
                    <a:pt x="10859" y="9264"/>
                    <a:pt x="10859" y="10157"/>
                    <a:pt x="10847" y="11038"/>
                  </a:cubicBezTo>
                  <a:cubicBezTo>
                    <a:pt x="10847" y="11252"/>
                    <a:pt x="10836" y="11466"/>
                    <a:pt x="10800" y="11681"/>
                  </a:cubicBezTo>
                  <a:cubicBezTo>
                    <a:pt x="10788" y="11847"/>
                    <a:pt x="10776" y="12026"/>
                    <a:pt x="10776" y="12181"/>
                  </a:cubicBezTo>
                  <a:lnTo>
                    <a:pt x="10728" y="13395"/>
                  </a:lnTo>
                  <a:cubicBezTo>
                    <a:pt x="10716" y="13752"/>
                    <a:pt x="10693" y="14121"/>
                    <a:pt x="10693" y="14479"/>
                  </a:cubicBezTo>
                  <a:cubicBezTo>
                    <a:pt x="10693" y="14610"/>
                    <a:pt x="10669" y="14729"/>
                    <a:pt x="10657" y="14883"/>
                  </a:cubicBezTo>
                  <a:lnTo>
                    <a:pt x="10657" y="14895"/>
                  </a:lnTo>
                  <a:cubicBezTo>
                    <a:pt x="10597" y="14860"/>
                    <a:pt x="10514" y="14836"/>
                    <a:pt x="10466" y="14800"/>
                  </a:cubicBezTo>
                  <a:cubicBezTo>
                    <a:pt x="10204" y="14681"/>
                    <a:pt x="9966" y="14562"/>
                    <a:pt x="9728" y="14431"/>
                  </a:cubicBezTo>
                  <a:cubicBezTo>
                    <a:pt x="9014" y="14026"/>
                    <a:pt x="8216" y="13788"/>
                    <a:pt x="7359" y="13717"/>
                  </a:cubicBezTo>
                  <a:cubicBezTo>
                    <a:pt x="7026" y="13693"/>
                    <a:pt x="6680" y="13645"/>
                    <a:pt x="6335" y="13609"/>
                  </a:cubicBezTo>
                  <a:cubicBezTo>
                    <a:pt x="5692" y="13538"/>
                    <a:pt x="5061" y="13478"/>
                    <a:pt x="4406" y="13431"/>
                  </a:cubicBezTo>
                  <a:cubicBezTo>
                    <a:pt x="4299" y="13431"/>
                    <a:pt x="4192" y="13419"/>
                    <a:pt x="4073" y="13419"/>
                  </a:cubicBezTo>
                  <a:cubicBezTo>
                    <a:pt x="3787" y="13419"/>
                    <a:pt x="3489" y="13431"/>
                    <a:pt x="3216" y="13467"/>
                  </a:cubicBezTo>
                  <a:cubicBezTo>
                    <a:pt x="3049" y="13478"/>
                    <a:pt x="2882" y="13490"/>
                    <a:pt x="2704" y="13490"/>
                  </a:cubicBezTo>
                  <a:cubicBezTo>
                    <a:pt x="2561" y="13490"/>
                    <a:pt x="2418" y="13514"/>
                    <a:pt x="2263" y="13526"/>
                  </a:cubicBezTo>
                  <a:lnTo>
                    <a:pt x="2120" y="13538"/>
                  </a:lnTo>
                  <a:lnTo>
                    <a:pt x="2120" y="13514"/>
                  </a:lnTo>
                  <a:cubicBezTo>
                    <a:pt x="2108" y="13407"/>
                    <a:pt x="2096" y="13312"/>
                    <a:pt x="2084" y="13217"/>
                  </a:cubicBezTo>
                  <a:cubicBezTo>
                    <a:pt x="2061" y="12716"/>
                    <a:pt x="2049" y="12228"/>
                    <a:pt x="2025" y="11740"/>
                  </a:cubicBezTo>
                  <a:cubicBezTo>
                    <a:pt x="2001" y="11109"/>
                    <a:pt x="1977" y="10490"/>
                    <a:pt x="1942" y="9847"/>
                  </a:cubicBezTo>
                  <a:cubicBezTo>
                    <a:pt x="1930" y="9490"/>
                    <a:pt x="1918" y="9121"/>
                    <a:pt x="1882" y="8764"/>
                  </a:cubicBezTo>
                  <a:cubicBezTo>
                    <a:pt x="1858" y="8168"/>
                    <a:pt x="1811" y="7537"/>
                    <a:pt x="1811" y="6942"/>
                  </a:cubicBezTo>
                  <a:cubicBezTo>
                    <a:pt x="1811" y="6394"/>
                    <a:pt x="1822" y="5835"/>
                    <a:pt x="1846" y="5275"/>
                  </a:cubicBezTo>
                  <a:cubicBezTo>
                    <a:pt x="1858" y="4823"/>
                    <a:pt x="1870" y="4323"/>
                    <a:pt x="1870" y="3846"/>
                  </a:cubicBezTo>
                  <a:cubicBezTo>
                    <a:pt x="1870" y="3346"/>
                    <a:pt x="1846" y="2834"/>
                    <a:pt x="1822" y="2346"/>
                  </a:cubicBezTo>
                  <a:cubicBezTo>
                    <a:pt x="1811" y="2096"/>
                    <a:pt x="1799" y="1846"/>
                    <a:pt x="1799" y="1584"/>
                  </a:cubicBezTo>
                  <a:lnTo>
                    <a:pt x="1799" y="1167"/>
                  </a:lnTo>
                  <a:lnTo>
                    <a:pt x="1799" y="1048"/>
                  </a:lnTo>
                  <a:lnTo>
                    <a:pt x="1930" y="1013"/>
                  </a:lnTo>
                  <a:cubicBezTo>
                    <a:pt x="2084" y="965"/>
                    <a:pt x="2215" y="917"/>
                    <a:pt x="2346" y="917"/>
                  </a:cubicBezTo>
                  <a:lnTo>
                    <a:pt x="2346" y="917"/>
                  </a:lnTo>
                  <a:cubicBezTo>
                    <a:pt x="3811" y="929"/>
                    <a:pt x="5537" y="1036"/>
                    <a:pt x="7228" y="1620"/>
                  </a:cubicBezTo>
                  <a:cubicBezTo>
                    <a:pt x="7264" y="1632"/>
                    <a:pt x="7287" y="1632"/>
                    <a:pt x="7323" y="1644"/>
                  </a:cubicBezTo>
                  <a:cubicBezTo>
                    <a:pt x="7430" y="1656"/>
                    <a:pt x="7490" y="1679"/>
                    <a:pt x="7526" y="1703"/>
                  </a:cubicBezTo>
                  <a:close/>
                  <a:moveTo>
                    <a:pt x="15789" y="15503"/>
                  </a:moveTo>
                  <a:cubicBezTo>
                    <a:pt x="15705" y="15526"/>
                    <a:pt x="15622" y="15538"/>
                    <a:pt x="15550" y="15538"/>
                  </a:cubicBezTo>
                  <a:cubicBezTo>
                    <a:pt x="14431" y="15586"/>
                    <a:pt x="13288" y="15610"/>
                    <a:pt x="12312" y="15622"/>
                  </a:cubicBezTo>
                  <a:cubicBezTo>
                    <a:pt x="12502" y="15491"/>
                    <a:pt x="12693" y="15419"/>
                    <a:pt x="12883" y="15324"/>
                  </a:cubicBezTo>
                  <a:cubicBezTo>
                    <a:pt x="14014" y="14836"/>
                    <a:pt x="15241" y="14550"/>
                    <a:pt x="16431" y="14288"/>
                  </a:cubicBezTo>
                  <a:lnTo>
                    <a:pt x="16777" y="14217"/>
                  </a:lnTo>
                  <a:cubicBezTo>
                    <a:pt x="17944" y="13943"/>
                    <a:pt x="19194" y="13800"/>
                    <a:pt x="20480" y="13776"/>
                  </a:cubicBezTo>
                  <a:cubicBezTo>
                    <a:pt x="20706" y="13776"/>
                    <a:pt x="20920" y="13705"/>
                    <a:pt x="21134" y="13633"/>
                  </a:cubicBezTo>
                  <a:lnTo>
                    <a:pt x="21253" y="13586"/>
                  </a:lnTo>
                  <a:cubicBezTo>
                    <a:pt x="21456" y="13526"/>
                    <a:pt x="21575" y="13348"/>
                    <a:pt x="21599" y="13062"/>
                  </a:cubicBezTo>
                  <a:cubicBezTo>
                    <a:pt x="21611" y="12883"/>
                    <a:pt x="21623" y="12705"/>
                    <a:pt x="21623" y="12526"/>
                  </a:cubicBezTo>
                  <a:cubicBezTo>
                    <a:pt x="21658" y="12097"/>
                    <a:pt x="21682" y="11657"/>
                    <a:pt x="21718" y="11204"/>
                  </a:cubicBezTo>
                  <a:cubicBezTo>
                    <a:pt x="21730" y="10823"/>
                    <a:pt x="21742" y="10442"/>
                    <a:pt x="21742" y="10061"/>
                  </a:cubicBezTo>
                  <a:cubicBezTo>
                    <a:pt x="21742" y="9788"/>
                    <a:pt x="21754" y="9526"/>
                    <a:pt x="21754" y="9252"/>
                  </a:cubicBezTo>
                  <a:cubicBezTo>
                    <a:pt x="21789" y="8323"/>
                    <a:pt x="21813" y="7371"/>
                    <a:pt x="21861" y="6430"/>
                  </a:cubicBezTo>
                  <a:cubicBezTo>
                    <a:pt x="21873" y="6192"/>
                    <a:pt x="21873" y="5954"/>
                    <a:pt x="21896" y="5716"/>
                  </a:cubicBezTo>
                  <a:cubicBezTo>
                    <a:pt x="21908" y="5370"/>
                    <a:pt x="21920" y="5049"/>
                    <a:pt x="21932" y="4704"/>
                  </a:cubicBezTo>
                  <a:lnTo>
                    <a:pt x="21980" y="3180"/>
                  </a:lnTo>
                  <a:cubicBezTo>
                    <a:pt x="21992" y="2763"/>
                    <a:pt x="21992" y="2370"/>
                    <a:pt x="22015" y="1953"/>
                  </a:cubicBezTo>
                  <a:cubicBezTo>
                    <a:pt x="22015" y="1870"/>
                    <a:pt x="22027" y="1798"/>
                    <a:pt x="22039" y="1691"/>
                  </a:cubicBezTo>
                  <a:lnTo>
                    <a:pt x="22039" y="1667"/>
                  </a:lnTo>
                  <a:lnTo>
                    <a:pt x="22611" y="1691"/>
                  </a:lnTo>
                  <a:lnTo>
                    <a:pt x="22611" y="1727"/>
                  </a:lnTo>
                  <a:cubicBezTo>
                    <a:pt x="22623" y="1810"/>
                    <a:pt x="22635" y="1870"/>
                    <a:pt x="22635" y="1929"/>
                  </a:cubicBezTo>
                  <a:lnTo>
                    <a:pt x="22623" y="2287"/>
                  </a:lnTo>
                  <a:cubicBezTo>
                    <a:pt x="22611" y="3025"/>
                    <a:pt x="22575" y="3799"/>
                    <a:pt x="22551" y="4537"/>
                  </a:cubicBezTo>
                  <a:cubicBezTo>
                    <a:pt x="22516" y="5085"/>
                    <a:pt x="22492" y="5620"/>
                    <a:pt x="22468" y="6180"/>
                  </a:cubicBezTo>
                  <a:cubicBezTo>
                    <a:pt x="22444" y="6716"/>
                    <a:pt x="22408" y="7252"/>
                    <a:pt x="22396" y="7763"/>
                  </a:cubicBezTo>
                  <a:cubicBezTo>
                    <a:pt x="22396" y="7918"/>
                    <a:pt x="22396" y="8085"/>
                    <a:pt x="22408" y="8216"/>
                  </a:cubicBezTo>
                  <a:cubicBezTo>
                    <a:pt x="22432" y="8335"/>
                    <a:pt x="22432" y="8454"/>
                    <a:pt x="22432" y="8561"/>
                  </a:cubicBezTo>
                  <a:cubicBezTo>
                    <a:pt x="22408" y="10847"/>
                    <a:pt x="22385" y="13145"/>
                    <a:pt x="22373" y="15419"/>
                  </a:cubicBezTo>
                  <a:cubicBezTo>
                    <a:pt x="22373" y="15443"/>
                    <a:pt x="22373" y="15479"/>
                    <a:pt x="22349" y="15526"/>
                  </a:cubicBezTo>
                  <a:cubicBezTo>
                    <a:pt x="22313" y="15526"/>
                    <a:pt x="22277" y="15538"/>
                    <a:pt x="22254" y="15538"/>
                  </a:cubicBezTo>
                  <a:lnTo>
                    <a:pt x="22218" y="15538"/>
                  </a:lnTo>
                  <a:cubicBezTo>
                    <a:pt x="20849" y="15443"/>
                    <a:pt x="19479" y="15407"/>
                    <a:pt x="18158" y="15407"/>
                  </a:cubicBezTo>
                  <a:cubicBezTo>
                    <a:pt x="17467" y="15407"/>
                    <a:pt x="16777" y="15419"/>
                    <a:pt x="16098" y="15443"/>
                  </a:cubicBezTo>
                  <a:cubicBezTo>
                    <a:pt x="15967" y="15479"/>
                    <a:pt x="15884" y="15491"/>
                    <a:pt x="15789" y="15503"/>
                  </a:cubicBezTo>
                  <a:close/>
                  <a:moveTo>
                    <a:pt x="11395" y="11014"/>
                  </a:moveTo>
                  <a:cubicBezTo>
                    <a:pt x="11431" y="10133"/>
                    <a:pt x="11431" y="9240"/>
                    <a:pt x="11431" y="8371"/>
                  </a:cubicBezTo>
                  <a:lnTo>
                    <a:pt x="11431" y="7180"/>
                  </a:lnTo>
                  <a:lnTo>
                    <a:pt x="11431" y="6109"/>
                  </a:lnTo>
                  <a:cubicBezTo>
                    <a:pt x="11431" y="5382"/>
                    <a:pt x="11443" y="4644"/>
                    <a:pt x="11443" y="3906"/>
                  </a:cubicBezTo>
                  <a:cubicBezTo>
                    <a:pt x="11443" y="3596"/>
                    <a:pt x="11621" y="3418"/>
                    <a:pt x="11752" y="3311"/>
                  </a:cubicBezTo>
                  <a:cubicBezTo>
                    <a:pt x="12276" y="2953"/>
                    <a:pt x="12883" y="2537"/>
                    <a:pt x="13491" y="2203"/>
                  </a:cubicBezTo>
                  <a:cubicBezTo>
                    <a:pt x="14729" y="1513"/>
                    <a:pt x="16098" y="1025"/>
                    <a:pt x="17563" y="751"/>
                  </a:cubicBezTo>
                  <a:cubicBezTo>
                    <a:pt x="18182" y="632"/>
                    <a:pt x="18789" y="572"/>
                    <a:pt x="19408" y="572"/>
                  </a:cubicBezTo>
                  <a:cubicBezTo>
                    <a:pt x="19908" y="572"/>
                    <a:pt x="20420" y="620"/>
                    <a:pt x="20908" y="691"/>
                  </a:cubicBezTo>
                  <a:cubicBezTo>
                    <a:pt x="21230" y="751"/>
                    <a:pt x="21230" y="751"/>
                    <a:pt x="21277" y="1096"/>
                  </a:cubicBezTo>
                  <a:cubicBezTo>
                    <a:pt x="21420" y="2382"/>
                    <a:pt x="21337" y="3668"/>
                    <a:pt x="21265" y="4942"/>
                  </a:cubicBezTo>
                  <a:cubicBezTo>
                    <a:pt x="21253" y="5216"/>
                    <a:pt x="21230" y="5489"/>
                    <a:pt x="21218" y="5775"/>
                  </a:cubicBezTo>
                  <a:cubicBezTo>
                    <a:pt x="21194" y="6287"/>
                    <a:pt x="21194" y="6811"/>
                    <a:pt x="21182" y="7335"/>
                  </a:cubicBezTo>
                  <a:cubicBezTo>
                    <a:pt x="21158" y="7740"/>
                    <a:pt x="21158" y="8156"/>
                    <a:pt x="21146" y="8573"/>
                  </a:cubicBezTo>
                  <a:cubicBezTo>
                    <a:pt x="21134" y="8871"/>
                    <a:pt x="21111" y="9180"/>
                    <a:pt x="21087" y="9478"/>
                  </a:cubicBezTo>
                  <a:cubicBezTo>
                    <a:pt x="21075" y="9764"/>
                    <a:pt x="21039" y="10038"/>
                    <a:pt x="21027" y="10335"/>
                  </a:cubicBezTo>
                  <a:cubicBezTo>
                    <a:pt x="21015" y="10621"/>
                    <a:pt x="21015" y="10907"/>
                    <a:pt x="21015" y="11169"/>
                  </a:cubicBezTo>
                  <a:lnTo>
                    <a:pt x="21015" y="11800"/>
                  </a:lnTo>
                  <a:cubicBezTo>
                    <a:pt x="20992" y="12109"/>
                    <a:pt x="20980" y="12383"/>
                    <a:pt x="20956" y="12621"/>
                  </a:cubicBezTo>
                  <a:cubicBezTo>
                    <a:pt x="20908" y="13038"/>
                    <a:pt x="20837" y="13097"/>
                    <a:pt x="20420" y="13133"/>
                  </a:cubicBezTo>
                  <a:cubicBezTo>
                    <a:pt x="20206" y="13157"/>
                    <a:pt x="19980" y="13169"/>
                    <a:pt x="19777" y="13193"/>
                  </a:cubicBezTo>
                  <a:cubicBezTo>
                    <a:pt x="19491" y="13217"/>
                    <a:pt x="19206" y="13240"/>
                    <a:pt x="18908" y="13276"/>
                  </a:cubicBezTo>
                  <a:cubicBezTo>
                    <a:pt x="17801" y="13371"/>
                    <a:pt x="16622" y="13598"/>
                    <a:pt x="15110" y="13990"/>
                  </a:cubicBezTo>
                  <a:lnTo>
                    <a:pt x="14812" y="14062"/>
                  </a:lnTo>
                  <a:cubicBezTo>
                    <a:pt x="14062" y="14240"/>
                    <a:pt x="13300" y="14431"/>
                    <a:pt x="12610" y="14800"/>
                  </a:cubicBezTo>
                  <a:cubicBezTo>
                    <a:pt x="12276" y="14967"/>
                    <a:pt x="11979" y="15145"/>
                    <a:pt x="11657" y="15324"/>
                  </a:cubicBezTo>
                  <a:cubicBezTo>
                    <a:pt x="11538" y="15383"/>
                    <a:pt x="11431" y="15455"/>
                    <a:pt x="11312" y="15514"/>
                  </a:cubicBezTo>
                  <a:cubicBezTo>
                    <a:pt x="11205" y="15455"/>
                    <a:pt x="11193" y="15360"/>
                    <a:pt x="11205" y="15205"/>
                  </a:cubicBezTo>
                  <a:cubicBezTo>
                    <a:pt x="11217" y="14776"/>
                    <a:pt x="11252" y="14348"/>
                    <a:pt x="11276" y="13895"/>
                  </a:cubicBezTo>
                  <a:cubicBezTo>
                    <a:pt x="11324" y="12967"/>
                    <a:pt x="11371" y="11978"/>
                    <a:pt x="11395" y="110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231;p25"/>
            <p:cNvSpPr/>
            <p:nvPr/>
          </p:nvSpPr>
          <p:spPr>
            <a:xfrm>
              <a:off x="4900900" y="3280600"/>
              <a:ext cx="47950" cy="69075"/>
            </a:xfrm>
            <a:custGeom>
              <a:avLst/>
              <a:gdLst/>
              <a:ahLst/>
              <a:cxnLst/>
              <a:rect l="l" t="t" r="r" b="b"/>
              <a:pathLst>
                <a:path w="1918" h="2763" extrusionOk="0">
                  <a:moveTo>
                    <a:pt x="1239" y="1358"/>
                  </a:moveTo>
                  <a:cubicBezTo>
                    <a:pt x="1346" y="1453"/>
                    <a:pt x="1393" y="1512"/>
                    <a:pt x="1477" y="1572"/>
                  </a:cubicBezTo>
                  <a:cubicBezTo>
                    <a:pt x="1917" y="2012"/>
                    <a:pt x="1715" y="2465"/>
                    <a:pt x="1286" y="2643"/>
                  </a:cubicBezTo>
                  <a:cubicBezTo>
                    <a:pt x="1001" y="2762"/>
                    <a:pt x="655" y="2762"/>
                    <a:pt x="322" y="2751"/>
                  </a:cubicBezTo>
                  <a:cubicBezTo>
                    <a:pt x="108" y="2751"/>
                    <a:pt x="0" y="2536"/>
                    <a:pt x="48" y="2298"/>
                  </a:cubicBezTo>
                  <a:cubicBezTo>
                    <a:pt x="179" y="1643"/>
                    <a:pt x="262" y="1000"/>
                    <a:pt x="167" y="334"/>
                  </a:cubicBezTo>
                  <a:cubicBezTo>
                    <a:pt x="119" y="84"/>
                    <a:pt x="227" y="0"/>
                    <a:pt x="465" y="36"/>
                  </a:cubicBezTo>
                  <a:cubicBezTo>
                    <a:pt x="739" y="72"/>
                    <a:pt x="1012" y="107"/>
                    <a:pt x="1274" y="191"/>
                  </a:cubicBezTo>
                  <a:cubicBezTo>
                    <a:pt x="1727" y="310"/>
                    <a:pt x="1834" y="607"/>
                    <a:pt x="1560" y="977"/>
                  </a:cubicBezTo>
                  <a:cubicBezTo>
                    <a:pt x="1477" y="1096"/>
                    <a:pt x="1370" y="1203"/>
                    <a:pt x="1239" y="1358"/>
                  </a:cubicBezTo>
                  <a:close/>
                  <a:moveTo>
                    <a:pt x="477" y="1643"/>
                  </a:moveTo>
                  <a:cubicBezTo>
                    <a:pt x="334" y="1917"/>
                    <a:pt x="227" y="2179"/>
                    <a:pt x="370" y="2393"/>
                  </a:cubicBezTo>
                  <a:cubicBezTo>
                    <a:pt x="548" y="2608"/>
                    <a:pt x="834" y="2465"/>
                    <a:pt x="1072" y="2405"/>
                  </a:cubicBezTo>
                  <a:cubicBezTo>
                    <a:pt x="1120" y="2393"/>
                    <a:pt x="1167" y="2370"/>
                    <a:pt x="1191" y="2358"/>
                  </a:cubicBezTo>
                  <a:cubicBezTo>
                    <a:pt x="1441" y="2215"/>
                    <a:pt x="1465" y="1941"/>
                    <a:pt x="1191" y="1822"/>
                  </a:cubicBezTo>
                  <a:cubicBezTo>
                    <a:pt x="989" y="1715"/>
                    <a:pt x="727" y="1691"/>
                    <a:pt x="477" y="1643"/>
                  </a:cubicBezTo>
                  <a:close/>
                  <a:moveTo>
                    <a:pt x="393" y="441"/>
                  </a:moveTo>
                  <a:cubicBezTo>
                    <a:pt x="417" y="738"/>
                    <a:pt x="453" y="1024"/>
                    <a:pt x="489" y="1334"/>
                  </a:cubicBezTo>
                  <a:cubicBezTo>
                    <a:pt x="905" y="1167"/>
                    <a:pt x="1322" y="1107"/>
                    <a:pt x="1465" y="643"/>
                  </a:cubicBezTo>
                  <a:cubicBezTo>
                    <a:pt x="1132" y="393"/>
                    <a:pt x="798" y="369"/>
                    <a:pt x="393" y="4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232;p25"/>
            <p:cNvSpPr/>
            <p:nvPr/>
          </p:nvSpPr>
          <p:spPr>
            <a:xfrm>
              <a:off x="4649675" y="3136525"/>
              <a:ext cx="48850" cy="75025"/>
            </a:xfrm>
            <a:custGeom>
              <a:avLst/>
              <a:gdLst/>
              <a:ahLst/>
              <a:cxnLst/>
              <a:rect l="l" t="t" r="r" b="b"/>
              <a:pathLst>
                <a:path w="1954" h="3001" extrusionOk="0">
                  <a:moveTo>
                    <a:pt x="1691" y="3001"/>
                  </a:moveTo>
                  <a:cubicBezTo>
                    <a:pt x="1572" y="2560"/>
                    <a:pt x="1477" y="2179"/>
                    <a:pt x="1370" y="1810"/>
                  </a:cubicBezTo>
                  <a:lnTo>
                    <a:pt x="763" y="1810"/>
                  </a:lnTo>
                  <a:cubicBezTo>
                    <a:pt x="560" y="1810"/>
                    <a:pt x="441" y="1917"/>
                    <a:pt x="405" y="2108"/>
                  </a:cubicBezTo>
                  <a:cubicBezTo>
                    <a:pt x="382" y="2322"/>
                    <a:pt x="334" y="2513"/>
                    <a:pt x="286" y="2715"/>
                  </a:cubicBezTo>
                  <a:cubicBezTo>
                    <a:pt x="274" y="2763"/>
                    <a:pt x="227" y="2810"/>
                    <a:pt x="203" y="2858"/>
                  </a:cubicBezTo>
                  <a:cubicBezTo>
                    <a:pt x="1" y="2799"/>
                    <a:pt x="1" y="2691"/>
                    <a:pt x="48" y="2537"/>
                  </a:cubicBezTo>
                  <a:cubicBezTo>
                    <a:pt x="286" y="1787"/>
                    <a:pt x="524" y="1036"/>
                    <a:pt x="763" y="274"/>
                  </a:cubicBezTo>
                  <a:cubicBezTo>
                    <a:pt x="810" y="143"/>
                    <a:pt x="858" y="1"/>
                    <a:pt x="1013" y="24"/>
                  </a:cubicBezTo>
                  <a:cubicBezTo>
                    <a:pt x="1108" y="36"/>
                    <a:pt x="1191" y="155"/>
                    <a:pt x="1239" y="251"/>
                  </a:cubicBezTo>
                  <a:cubicBezTo>
                    <a:pt x="1394" y="691"/>
                    <a:pt x="1536" y="1144"/>
                    <a:pt x="1667" y="1584"/>
                  </a:cubicBezTo>
                  <a:cubicBezTo>
                    <a:pt x="1751" y="1858"/>
                    <a:pt x="1810" y="2120"/>
                    <a:pt x="1882" y="2406"/>
                  </a:cubicBezTo>
                  <a:cubicBezTo>
                    <a:pt x="1941" y="2596"/>
                    <a:pt x="1953" y="2775"/>
                    <a:pt x="1691" y="3001"/>
                  </a:cubicBezTo>
                  <a:close/>
                  <a:moveTo>
                    <a:pt x="774" y="1441"/>
                  </a:moveTo>
                  <a:cubicBezTo>
                    <a:pt x="953" y="1406"/>
                    <a:pt x="1108" y="1382"/>
                    <a:pt x="1251" y="1346"/>
                  </a:cubicBezTo>
                  <a:cubicBezTo>
                    <a:pt x="1251" y="1048"/>
                    <a:pt x="1179" y="858"/>
                    <a:pt x="989" y="679"/>
                  </a:cubicBezTo>
                  <a:cubicBezTo>
                    <a:pt x="763" y="870"/>
                    <a:pt x="715" y="1108"/>
                    <a:pt x="774" y="14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233;p25"/>
            <p:cNvSpPr/>
            <p:nvPr/>
          </p:nvSpPr>
          <p:spPr>
            <a:xfrm>
              <a:off x="4897925" y="3135925"/>
              <a:ext cx="180100" cy="62250"/>
            </a:xfrm>
            <a:custGeom>
              <a:avLst/>
              <a:gdLst/>
              <a:ahLst/>
              <a:cxnLst/>
              <a:rect l="l" t="t" r="r" b="b"/>
              <a:pathLst>
                <a:path w="7204" h="2490" extrusionOk="0">
                  <a:moveTo>
                    <a:pt x="6763" y="1"/>
                  </a:moveTo>
                  <a:lnTo>
                    <a:pt x="6656" y="1"/>
                  </a:lnTo>
                  <a:cubicBezTo>
                    <a:pt x="5787" y="36"/>
                    <a:pt x="4775" y="120"/>
                    <a:pt x="3787" y="525"/>
                  </a:cubicBezTo>
                  <a:cubicBezTo>
                    <a:pt x="2989" y="834"/>
                    <a:pt x="2191" y="1132"/>
                    <a:pt x="1405" y="1418"/>
                  </a:cubicBezTo>
                  <a:cubicBezTo>
                    <a:pt x="1084" y="1537"/>
                    <a:pt x="774" y="1644"/>
                    <a:pt x="465" y="1763"/>
                  </a:cubicBezTo>
                  <a:cubicBezTo>
                    <a:pt x="298" y="1822"/>
                    <a:pt x="48" y="1918"/>
                    <a:pt x="12" y="2311"/>
                  </a:cubicBezTo>
                  <a:lnTo>
                    <a:pt x="0" y="2489"/>
                  </a:lnTo>
                  <a:lnTo>
                    <a:pt x="179" y="2477"/>
                  </a:lnTo>
                  <a:cubicBezTo>
                    <a:pt x="227" y="2477"/>
                    <a:pt x="250" y="2477"/>
                    <a:pt x="298" y="2453"/>
                  </a:cubicBezTo>
                  <a:cubicBezTo>
                    <a:pt x="369" y="2453"/>
                    <a:pt x="453" y="2442"/>
                    <a:pt x="524" y="2418"/>
                  </a:cubicBezTo>
                  <a:cubicBezTo>
                    <a:pt x="1584" y="1953"/>
                    <a:pt x="2739" y="1513"/>
                    <a:pt x="4060" y="1072"/>
                  </a:cubicBezTo>
                  <a:cubicBezTo>
                    <a:pt x="4715" y="870"/>
                    <a:pt x="5513" y="644"/>
                    <a:pt x="6346" y="644"/>
                  </a:cubicBezTo>
                  <a:cubicBezTo>
                    <a:pt x="6442" y="644"/>
                    <a:pt x="6561" y="644"/>
                    <a:pt x="6668" y="656"/>
                  </a:cubicBezTo>
                  <a:lnTo>
                    <a:pt x="6727" y="656"/>
                  </a:lnTo>
                  <a:cubicBezTo>
                    <a:pt x="6775" y="656"/>
                    <a:pt x="6823" y="679"/>
                    <a:pt x="6858" y="679"/>
                  </a:cubicBezTo>
                  <a:cubicBezTo>
                    <a:pt x="6906" y="679"/>
                    <a:pt x="7025" y="679"/>
                    <a:pt x="7120" y="584"/>
                  </a:cubicBezTo>
                  <a:cubicBezTo>
                    <a:pt x="7180" y="525"/>
                    <a:pt x="7204" y="441"/>
                    <a:pt x="7204" y="334"/>
                  </a:cubicBezTo>
                  <a:cubicBezTo>
                    <a:pt x="7204" y="215"/>
                    <a:pt x="7144" y="1"/>
                    <a:pt x="6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234;p25"/>
            <p:cNvSpPr/>
            <p:nvPr/>
          </p:nvSpPr>
          <p:spPr>
            <a:xfrm>
              <a:off x="4897925" y="3374050"/>
              <a:ext cx="171475" cy="42300"/>
            </a:xfrm>
            <a:custGeom>
              <a:avLst/>
              <a:gdLst/>
              <a:ahLst/>
              <a:cxnLst/>
              <a:rect l="l" t="t" r="r" b="b"/>
              <a:pathLst>
                <a:path w="6859" h="1692" extrusionOk="0">
                  <a:moveTo>
                    <a:pt x="6561" y="60"/>
                  </a:moveTo>
                  <a:cubicBezTo>
                    <a:pt x="6442" y="36"/>
                    <a:pt x="6346" y="1"/>
                    <a:pt x="6227" y="1"/>
                  </a:cubicBezTo>
                  <a:lnTo>
                    <a:pt x="6180" y="1"/>
                  </a:lnTo>
                  <a:cubicBezTo>
                    <a:pt x="5346" y="48"/>
                    <a:pt x="4584" y="96"/>
                    <a:pt x="3822" y="167"/>
                  </a:cubicBezTo>
                  <a:cubicBezTo>
                    <a:pt x="3406" y="215"/>
                    <a:pt x="2977" y="287"/>
                    <a:pt x="2453" y="441"/>
                  </a:cubicBezTo>
                  <a:cubicBezTo>
                    <a:pt x="1977" y="560"/>
                    <a:pt x="1501" y="703"/>
                    <a:pt x="1048" y="834"/>
                  </a:cubicBezTo>
                  <a:cubicBezTo>
                    <a:pt x="870" y="894"/>
                    <a:pt x="667" y="941"/>
                    <a:pt x="489" y="1001"/>
                  </a:cubicBezTo>
                  <a:lnTo>
                    <a:pt x="453" y="1013"/>
                  </a:lnTo>
                  <a:cubicBezTo>
                    <a:pt x="358" y="1049"/>
                    <a:pt x="274" y="1072"/>
                    <a:pt x="179" y="1120"/>
                  </a:cubicBezTo>
                  <a:cubicBezTo>
                    <a:pt x="72" y="1179"/>
                    <a:pt x="0" y="1346"/>
                    <a:pt x="48" y="1453"/>
                  </a:cubicBezTo>
                  <a:cubicBezTo>
                    <a:pt x="96" y="1537"/>
                    <a:pt x="179" y="1632"/>
                    <a:pt x="274" y="1668"/>
                  </a:cubicBezTo>
                  <a:cubicBezTo>
                    <a:pt x="298" y="1691"/>
                    <a:pt x="334" y="1691"/>
                    <a:pt x="358" y="1691"/>
                  </a:cubicBezTo>
                  <a:cubicBezTo>
                    <a:pt x="417" y="1691"/>
                    <a:pt x="465" y="1668"/>
                    <a:pt x="512" y="1656"/>
                  </a:cubicBezTo>
                  <a:lnTo>
                    <a:pt x="536" y="1644"/>
                  </a:lnTo>
                  <a:cubicBezTo>
                    <a:pt x="774" y="1572"/>
                    <a:pt x="1012" y="1513"/>
                    <a:pt x="1251" y="1430"/>
                  </a:cubicBezTo>
                  <a:cubicBezTo>
                    <a:pt x="1679" y="1299"/>
                    <a:pt x="2096" y="1179"/>
                    <a:pt x="2524" y="1060"/>
                  </a:cubicBezTo>
                  <a:cubicBezTo>
                    <a:pt x="2739" y="1001"/>
                    <a:pt x="2977" y="941"/>
                    <a:pt x="3203" y="894"/>
                  </a:cubicBezTo>
                  <a:lnTo>
                    <a:pt x="3489" y="858"/>
                  </a:lnTo>
                  <a:cubicBezTo>
                    <a:pt x="4156" y="751"/>
                    <a:pt x="4834" y="644"/>
                    <a:pt x="5501" y="644"/>
                  </a:cubicBezTo>
                  <a:cubicBezTo>
                    <a:pt x="5775" y="644"/>
                    <a:pt x="6025" y="656"/>
                    <a:pt x="6275" y="691"/>
                  </a:cubicBezTo>
                  <a:lnTo>
                    <a:pt x="6370" y="691"/>
                  </a:lnTo>
                  <a:cubicBezTo>
                    <a:pt x="6537" y="691"/>
                    <a:pt x="6751" y="620"/>
                    <a:pt x="6835" y="263"/>
                  </a:cubicBezTo>
                  <a:lnTo>
                    <a:pt x="6858" y="108"/>
                  </a:lnTo>
                  <a:lnTo>
                    <a:pt x="6715" y="84"/>
                  </a:lnTo>
                  <a:cubicBezTo>
                    <a:pt x="6668" y="96"/>
                    <a:pt x="6608" y="84"/>
                    <a:pt x="6561" y="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235;p25"/>
            <p:cNvSpPr/>
            <p:nvPr/>
          </p:nvSpPr>
          <p:spPr>
            <a:xfrm>
              <a:off x="4896125" y="3336850"/>
              <a:ext cx="171775" cy="43175"/>
            </a:xfrm>
            <a:custGeom>
              <a:avLst/>
              <a:gdLst/>
              <a:ahLst/>
              <a:cxnLst/>
              <a:rect l="l" t="t" r="r" b="b"/>
              <a:pathLst>
                <a:path w="6871" h="1727" extrusionOk="0">
                  <a:moveTo>
                    <a:pt x="322" y="1715"/>
                  </a:moveTo>
                  <a:cubicBezTo>
                    <a:pt x="382" y="1715"/>
                    <a:pt x="465" y="1703"/>
                    <a:pt x="537" y="1679"/>
                  </a:cubicBezTo>
                  <a:lnTo>
                    <a:pt x="787" y="1608"/>
                  </a:lnTo>
                  <a:cubicBezTo>
                    <a:pt x="1203" y="1477"/>
                    <a:pt x="1632" y="1346"/>
                    <a:pt x="2049" y="1203"/>
                  </a:cubicBezTo>
                  <a:cubicBezTo>
                    <a:pt x="3323" y="786"/>
                    <a:pt x="4287" y="596"/>
                    <a:pt x="5204" y="596"/>
                  </a:cubicBezTo>
                  <a:cubicBezTo>
                    <a:pt x="5609" y="596"/>
                    <a:pt x="6014" y="643"/>
                    <a:pt x="6395" y="715"/>
                  </a:cubicBezTo>
                  <a:cubicBezTo>
                    <a:pt x="6442" y="727"/>
                    <a:pt x="6490" y="727"/>
                    <a:pt x="6537" y="727"/>
                  </a:cubicBezTo>
                  <a:cubicBezTo>
                    <a:pt x="6633" y="727"/>
                    <a:pt x="6728" y="703"/>
                    <a:pt x="6787" y="632"/>
                  </a:cubicBezTo>
                  <a:cubicBezTo>
                    <a:pt x="6871" y="524"/>
                    <a:pt x="6871" y="358"/>
                    <a:pt x="6871" y="227"/>
                  </a:cubicBezTo>
                  <a:lnTo>
                    <a:pt x="6859" y="108"/>
                  </a:lnTo>
                  <a:lnTo>
                    <a:pt x="6740" y="96"/>
                  </a:lnTo>
                  <a:cubicBezTo>
                    <a:pt x="6633" y="72"/>
                    <a:pt x="6537" y="72"/>
                    <a:pt x="6442" y="60"/>
                  </a:cubicBezTo>
                  <a:cubicBezTo>
                    <a:pt x="6216" y="36"/>
                    <a:pt x="6002" y="0"/>
                    <a:pt x="5764" y="0"/>
                  </a:cubicBezTo>
                  <a:lnTo>
                    <a:pt x="5252" y="0"/>
                  </a:lnTo>
                  <a:cubicBezTo>
                    <a:pt x="4597" y="0"/>
                    <a:pt x="3918" y="36"/>
                    <a:pt x="3216" y="286"/>
                  </a:cubicBezTo>
                  <a:cubicBezTo>
                    <a:pt x="2882" y="405"/>
                    <a:pt x="2525" y="512"/>
                    <a:pt x="2192" y="596"/>
                  </a:cubicBezTo>
                  <a:cubicBezTo>
                    <a:pt x="2073" y="632"/>
                    <a:pt x="1954" y="655"/>
                    <a:pt x="1834" y="703"/>
                  </a:cubicBezTo>
                  <a:cubicBezTo>
                    <a:pt x="1573" y="774"/>
                    <a:pt x="1323" y="834"/>
                    <a:pt x="1072" y="905"/>
                  </a:cubicBezTo>
                  <a:cubicBezTo>
                    <a:pt x="858" y="965"/>
                    <a:pt x="644" y="1024"/>
                    <a:pt x="430" y="1084"/>
                  </a:cubicBezTo>
                  <a:cubicBezTo>
                    <a:pt x="346" y="1120"/>
                    <a:pt x="239" y="1143"/>
                    <a:pt x="144" y="1203"/>
                  </a:cubicBezTo>
                  <a:cubicBezTo>
                    <a:pt x="60" y="1263"/>
                    <a:pt x="1" y="1417"/>
                    <a:pt x="25" y="1524"/>
                  </a:cubicBezTo>
                  <a:cubicBezTo>
                    <a:pt x="60" y="1620"/>
                    <a:pt x="168" y="1715"/>
                    <a:pt x="263" y="1727"/>
                  </a:cubicBezTo>
                  <a:cubicBezTo>
                    <a:pt x="263" y="1715"/>
                    <a:pt x="299" y="1715"/>
                    <a:pt x="322" y="17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236;p25"/>
            <p:cNvSpPr/>
            <p:nvPr/>
          </p:nvSpPr>
          <p:spPr>
            <a:xfrm>
              <a:off x="4906550" y="3180575"/>
              <a:ext cx="162250" cy="42300"/>
            </a:xfrm>
            <a:custGeom>
              <a:avLst/>
              <a:gdLst/>
              <a:ahLst/>
              <a:cxnLst/>
              <a:rect l="l" t="t" r="r" b="b"/>
              <a:pathLst>
                <a:path w="6490" h="1692" extrusionOk="0">
                  <a:moveTo>
                    <a:pt x="5954" y="667"/>
                  </a:moveTo>
                  <a:lnTo>
                    <a:pt x="6097" y="667"/>
                  </a:lnTo>
                  <a:cubicBezTo>
                    <a:pt x="6240" y="667"/>
                    <a:pt x="6323" y="632"/>
                    <a:pt x="6382" y="536"/>
                  </a:cubicBezTo>
                  <a:cubicBezTo>
                    <a:pt x="6490" y="417"/>
                    <a:pt x="6442" y="239"/>
                    <a:pt x="6430" y="179"/>
                  </a:cubicBezTo>
                  <a:lnTo>
                    <a:pt x="6418" y="96"/>
                  </a:lnTo>
                  <a:lnTo>
                    <a:pt x="6323" y="72"/>
                  </a:lnTo>
                  <a:cubicBezTo>
                    <a:pt x="6299" y="72"/>
                    <a:pt x="6275" y="60"/>
                    <a:pt x="6263" y="60"/>
                  </a:cubicBezTo>
                  <a:cubicBezTo>
                    <a:pt x="6216" y="48"/>
                    <a:pt x="6180" y="36"/>
                    <a:pt x="6132" y="36"/>
                  </a:cubicBezTo>
                  <a:cubicBezTo>
                    <a:pt x="5942" y="13"/>
                    <a:pt x="5763" y="1"/>
                    <a:pt x="5549" y="1"/>
                  </a:cubicBezTo>
                  <a:cubicBezTo>
                    <a:pt x="4966" y="1"/>
                    <a:pt x="4370" y="72"/>
                    <a:pt x="3811" y="155"/>
                  </a:cubicBezTo>
                  <a:lnTo>
                    <a:pt x="3537" y="179"/>
                  </a:lnTo>
                  <a:cubicBezTo>
                    <a:pt x="3084" y="239"/>
                    <a:pt x="2644" y="394"/>
                    <a:pt x="2227" y="536"/>
                  </a:cubicBezTo>
                  <a:cubicBezTo>
                    <a:pt x="1965" y="632"/>
                    <a:pt x="1679" y="727"/>
                    <a:pt x="1417" y="787"/>
                  </a:cubicBezTo>
                  <a:cubicBezTo>
                    <a:pt x="1334" y="810"/>
                    <a:pt x="1263" y="822"/>
                    <a:pt x="1179" y="846"/>
                  </a:cubicBezTo>
                  <a:cubicBezTo>
                    <a:pt x="1025" y="882"/>
                    <a:pt x="858" y="929"/>
                    <a:pt x="715" y="965"/>
                  </a:cubicBezTo>
                  <a:cubicBezTo>
                    <a:pt x="679" y="989"/>
                    <a:pt x="655" y="989"/>
                    <a:pt x="608" y="1001"/>
                  </a:cubicBezTo>
                  <a:cubicBezTo>
                    <a:pt x="429" y="1048"/>
                    <a:pt x="179" y="1120"/>
                    <a:pt x="60" y="1441"/>
                  </a:cubicBezTo>
                  <a:lnTo>
                    <a:pt x="1" y="1608"/>
                  </a:lnTo>
                  <a:lnTo>
                    <a:pt x="179" y="1644"/>
                  </a:lnTo>
                  <a:cubicBezTo>
                    <a:pt x="203" y="1644"/>
                    <a:pt x="239" y="1656"/>
                    <a:pt x="263" y="1656"/>
                  </a:cubicBezTo>
                  <a:cubicBezTo>
                    <a:pt x="322" y="1668"/>
                    <a:pt x="382" y="1691"/>
                    <a:pt x="441" y="1691"/>
                  </a:cubicBezTo>
                  <a:cubicBezTo>
                    <a:pt x="477" y="1691"/>
                    <a:pt x="501" y="1691"/>
                    <a:pt x="525" y="1668"/>
                  </a:cubicBezTo>
                  <a:cubicBezTo>
                    <a:pt x="608" y="1644"/>
                    <a:pt x="703" y="1632"/>
                    <a:pt x="798" y="1596"/>
                  </a:cubicBezTo>
                  <a:cubicBezTo>
                    <a:pt x="1144" y="1513"/>
                    <a:pt x="1489" y="1418"/>
                    <a:pt x="1810" y="1287"/>
                  </a:cubicBezTo>
                  <a:cubicBezTo>
                    <a:pt x="2882" y="834"/>
                    <a:pt x="4013" y="620"/>
                    <a:pt x="5180" y="620"/>
                  </a:cubicBezTo>
                  <a:cubicBezTo>
                    <a:pt x="5370" y="620"/>
                    <a:pt x="5585" y="620"/>
                    <a:pt x="5787" y="632"/>
                  </a:cubicBezTo>
                  <a:cubicBezTo>
                    <a:pt x="5835" y="667"/>
                    <a:pt x="5894" y="667"/>
                    <a:pt x="5954"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237;p25"/>
            <p:cNvSpPr/>
            <p:nvPr/>
          </p:nvSpPr>
          <p:spPr>
            <a:xfrm>
              <a:off x="4900300" y="3223150"/>
              <a:ext cx="124150" cy="36025"/>
            </a:xfrm>
            <a:custGeom>
              <a:avLst/>
              <a:gdLst/>
              <a:ahLst/>
              <a:cxnLst/>
              <a:rect l="l" t="t" r="r" b="b"/>
              <a:pathLst>
                <a:path w="4966" h="1441" extrusionOk="0">
                  <a:moveTo>
                    <a:pt x="24" y="1274"/>
                  </a:moveTo>
                  <a:lnTo>
                    <a:pt x="1" y="1441"/>
                  </a:lnTo>
                  <a:lnTo>
                    <a:pt x="179" y="1441"/>
                  </a:lnTo>
                  <a:lnTo>
                    <a:pt x="298" y="1441"/>
                  </a:lnTo>
                  <a:lnTo>
                    <a:pt x="394" y="1441"/>
                  </a:lnTo>
                  <a:cubicBezTo>
                    <a:pt x="453" y="1441"/>
                    <a:pt x="501" y="1441"/>
                    <a:pt x="548" y="1429"/>
                  </a:cubicBezTo>
                  <a:cubicBezTo>
                    <a:pt x="1965" y="1072"/>
                    <a:pt x="3227" y="774"/>
                    <a:pt x="4561" y="679"/>
                  </a:cubicBezTo>
                  <a:cubicBezTo>
                    <a:pt x="4966" y="655"/>
                    <a:pt x="4966" y="298"/>
                    <a:pt x="4966" y="155"/>
                  </a:cubicBezTo>
                  <a:lnTo>
                    <a:pt x="4966" y="0"/>
                  </a:lnTo>
                  <a:lnTo>
                    <a:pt x="4799" y="12"/>
                  </a:lnTo>
                  <a:cubicBezTo>
                    <a:pt x="4704" y="24"/>
                    <a:pt x="4608" y="24"/>
                    <a:pt x="4525" y="48"/>
                  </a:cubicBezTo>
                  <a:cubicBezTo>
                    <a:pt x="4311" y="60"/>
                    <a:pt x="4108" y="72"/>
                    <a:pt x="3906" y="119"/>
                  </a:cubicBezTo>
                  <a:cubicBezTo>
                    <a:pt x="2775" y="346"/>
                    <a:pt x="1667" y="560"/>
                    <a:pt x="513" y="822"/>
                  </a:cubicBezTo>
                  <a:cubicBezTo>
                    <a:pt x="334" y="846"/>
                    <a:pt x="72" y="905"/>
                    <a:pt x="24" y="12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p25"/>
            <p:cNvSpPr/>
            <p:nvPr/>
          </p:nvSpPr>
          <p:spPr>
            <a:xfrm>
              <a:off x="4960725" y="3291600"/>
              <a:ext cx="83375" cy="23250"/>
            </a:xfrm>
            <a:custGeom>
              <a:avLst/>
              <a:gdLst/>
              <a:ahLst/>
              <a:cxnLst/>
              <a:rect l="l" t="t" r="r" b="b"/>
              <a:pathLst>
                <a:path w="3335" h="930" extrusionOk="0">
                  <a:moveTo>
                    <a:pt x="3156" y="25"/>
                  </a:moveTo>
                  <a:lnTo>
                    <a:pt x="2894" y="72"/>
                  </a:lnTo>
                  <a:cubicBezTo>
                    <a:pt x="2715" y="108"/>
                    <a:pt x="2549" y="132"/>
                    <a:pt x="2370" y="144"/>
                  </a:cubicBezTo>
                  <a:cubicBezTo>
                    <a:pt x="2001" y="179"/>
                    <a:pt x="1632" y="203"/>
                    <a:pt x="1275" y="239"/>
                  </a:cubicBezTo>
                  <a:cubicBezTo>
                    <a:pt x="1001" y="251"/>
                    <a:pt x="751" y="275"/>
                    <a:pt x="477" y="298"/>
                  </a:cubicBezTo>
                  <a:lnTo>
                    <a:pt x="417" y="298"/>
                  </a:lnTo>
                  <a:cubicBezTo>
                    <a:pt x="310" y="298"/>
                    <a:pt x="179" y="310"/>
                    <a:pt x="84" y="417"/>
                  </a:cubicBezTo>
                  <a:cubicBezTo>
                    <a:pt x="12" y="477"/>
                    <a:pt x="1" y="560"/>
                    <a:pt x="1" y="656"/>
                  </a:cubicBezTo>
                  <a:cubicBezTo>
                    <a:pt x="12" y="834"/>
                    <a:pt x="143" y="929"/>
                    <a:pt x="310" y="929"/>
                  </a:cubicBezTo>
                  <a:cubicBezTo>
                    <a:pt x="358" y="929"/>
                    <a:pt x="405" y="929"/>
                    <a:pt x="453" y="918"/>
                  </a:cubicBezTo>
                  <a:cubicBezTo>
                    <a:pt x="465" y="918"/>
                    <a:pt x="489" y="918"/>
                    <a:pt x="513" y="906"/>
                  </a:cubicBezTo>
                  <a:lnTo>
                    <a:pt x="1298" y="846"/>
                  </a:lnTo>
                  <a:cubicBezTo>
                    <a:pt x="1846" y="798"/>
                    <a:pt x="2382" y="751"/>
                    <a:pt x="2941" y="727"/>
                  </a:cubicBezTo>
                  <a:cubicBezTo>
                    <a:pt x="3072" y="715"/>
                    <a:pt x="3168" y="667"/>
                    <a:pt x="3239" y="596"/>
                  </a:cubicBezTo>
                  <a:cubicBezTo>
                    <a:pt x="3334" y="477"/>
                    <a:pt x="3322" y="310"/>
                    <a:pt x="3299" y="144"/>
                  </a:cubicBezTo>
                  <a:lnTo>
                    <a:pt x="32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239;p25"/>
            <p:cNvSpPr/>
            <p:nvPr/>
          </p:nvSpPr>
          <p:spPr>
            <a:xfrm>
              <a:off x="4907750" y="3408000"/>
              <a:ext cx="73550" cy="28600"/>
            </a:xfrm>
            <a:custGeom>
              <a:avLst/>
              <a:gdLst/>
              <a:ahLst/>
              <a:cxnLst/>
              <a:rect l="l" t="t" r="r" b="b"/>
              <a:pathLst>
                <a:path w="2942" h="1144" extrusionOk="0">
                  <a:moveTo>
                    <a:pt x="2572" y="0"/>
                  </a:moveTo>
                  <a:cubicBezTo>
                    <a:pt x="2524" y="0"/>
                    <a:pt x="2477" y="0"/>
                    <a:pt x="2429" y="12"/>
                  </a:cubicBezTo>
                  <a:lnTo>
                    <a:pt x="2417" y="12"/>
                  </a:lnTo>
                  <a:cubicBezTo>
                    <a:pt x="2393" y="12"/>
                    <a:pt x="2358" y="36"/>
                    <a:pt x="2334" y="36"/>
                  </a:cubicBezTo>
                  <a:lnTo>
                    <a:pt x="1786" y="167"/>
                  </a:lnTo>
                  <a:cubicBezTo>
                    <a:pt x="1334" y="286"/>
                    <a:pt x="869" y="393"/>
                    <a:pt x="429" y="512"/>
                  </a:cubicBezTo>
                  <a:lnTo>
                    <a:pt x="381" y="524"/>
                  </a:lnTo>
                  <a:cubicBezTo>
                    <a:pt x="262" y="548"/>
                    <a:pt x="0" y="607"/>
                    <a:pt x="12" y="1000"/>
                  </a:cubicBezTo>
                  <a:lnTo>
                    <a:pt x="12" y="1143"/>
                  </a:lnTo>
                  <a:lnTo>
                    <a:pt x="155" y="1131"/>
                  </a:lnTo>
                  <a:lnTo>
                    <a:pt x="322" y="1131"/>
                  </a:lnTo>
                  <a:cubicBezTo>
                    <a:pt x="441" y="1131"/>
                    <a:pt x="560" y="1131"/>
                    <a:pt x="667" y="1107"/>
                  </a:cubicBezTo>
                  <a:cubicBezTo>
                    <a:pt x="1274" y="964"/>
                    <a:pt x="1881" y="822"/>
                    <a:pt x="2512" y="667"/>
                  </a:cubicBezTo>
                  <a:lnTo>
                    <a:pt x="2536" y="667"/>
                  </a:lnTo>
                  <a:cubicBezTo>
                    <a:pt x="2643" y="643"/>
                    <a:pt x="2941" y="583"/>
                    <a:pt x="2882" y="274"/>
                  </a:cubicBezTo>
                  <a:cubicBezTo>
                    <a:pt x="2893" y="191"/>
                    <a:pt x="2822" y="0"/>
                    <a:pt x="2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240;p25"/>
            <p:cNvSpPr/>
            <p:nvPr/>
          </p:nvSpPr>
          <p:spPr>
            <a:xfrm>
              <a:off x="4657425" y="3220475"/>
              <a:ext cx="147950" cy="39000"/>
            </a:xfrm>
            <a:custGeom>
              <a:avLst/>
              <a:gdLst/>
              <a:ahLst/>
              <a:cxnLst/>
              <a:rect l="l" t="t" r="r" b="b"/>
              <a:pathLst>
                <a:path w="5918" h="1560" extrusionOk="0">
                  <a:moveTo>
                    <a:pt x="405" y="667"/>
                  </a:moveTo>
                  <a:cubicBezTo>
                    <a:pt x="548" y="715"/>
                    <a:pt x="691" y="726"/>
                    <a:pt x="822" y="726"/>
                  </a:cubicBezTo>
                  <a:lnTo>
                    <a:pt x="917" y="750"/>
                  </a:lnTo>
                  <a:cubicBezTo>
                    <a:pt x="1072" y="762"/>
                    <a:pt x="1250" y="774"/>
                    <a:pt x="1417" y="786"/>
                  </a:cubicBezTo>
                  <a:cubicBezTo>
                    <a:pt x="2286" y="881"/>
                    <a:pt x="3179" y="965"/>
                    <a:pt x="4036" y="1179"/>
                  </a:cubicBezTo>
                  <a:cubicBezTo>
                    <a:pt x="4310" y="1250"/>
                    <a:pt x="4584" y="1322"/>
                    <a:pt x="4858" y="1405"/>
                  </a:cubicBezTo>
                  <a:cubicBezTo>
                    <a:pt x="5001" y="1441"/>
                    <a:pt x="5156" y="1488"/>
                    <a:pt x="5298" y="1512"/>
                  </a:cubicBezTo>
                  <a:cubicBezTo>
                    <a:pt x="5394" y="1548"/>
                    <a:pt x="5465" y="1560"/>
                    <a:pt x="5525" y="1560"/>
                  </a:cubicBezTo>
                  <a:cubicBezTo>
                    <a:pt x="5715" y="1560"/>
                    <a:pt x="5775" y="1417"/>
                    <a:pt x="5870" y="1179"/>
                  </a:cubicBezTo>
                  <a:lnTo>
                    <a:pt x="5918" y="1036"/>
                  </a:lnTo>
                  <a:lnTo>
                    <a:pt x="5798" y="976"/>
                  </a:lnTo>
                  <a:cubicBezTo>
                    <a:pt x="5763" y="965"/>
                    <a:pt x="5751" y="953"/>
                    <a:pt x="5715" y="941"/>
                  </a:cubicBezTo>
                  <a:cubicBezTo>
                    <a:pt x="5656" y="905"/>
                    <a:pt x="5584" y="857"/>
                    <a:pt x="5501" y="845"/>
                  </a:cubicBezTo>
                  <a:cubicBezTo>
                    <a:pt x="5382" y="822"/>
                    <a:pt x="5263" y="786"/>
                    <a:pt x="5144" y="738"/>
                  </a:cubicBezTo>
                  <a:cubicBezTo>
                    <a:pt x="4798" y="655"/>
                    <a:pt x="4453" y="548"/>
                    <a:pt x="4108" y="488"/>
                  </a:cubicBezTo>
                  <a:cubicBezTo>
                    <a:pt x="3191" y="345"/>
                    <a:pt x="2250" y="226"/>
                    <a:pt x="1334" y="107"/>
                  </a:cubicBezTo>
                  <a:lnTo>
                    <a:pt x="691" y="12"/>
                  </a:lnTo>
                  <a:cubicBezTo>
                    <a:pt x="631" y="12"/>
                    <a:pt x="584" y="0"/>
                    <a:pt x="512" y="0"/>
                  </a:cubicBezTo>
                  <a:lnTo>
                    <a:pt x="381" y="0"/>
                  </a:lnTo>
                  <a:lnTo>
                    <a:pt x="238" y="0"/>
                  </a:lnTo>
                  <a:lnTo>
                    <a:pt x="143" y="0"/>
                  </a:lnTo>
                  <a:lnTo>
                    <a:pt x="0" y="345"/>
                  </a:lnTo>
                  <a:lnTo>
                    <a:pt x="95" y="417"/>
                  </a:lnTo>
                  <a:cubicBezTo>
                    <a:pt x="107" y="429"/>
                    <a:pt x="143" y="441"/>
                    <a:pt x="155" y="476"/>
                  </a:cubicBezTo>
                  <a:cubicBezTo>
                    <a:pt x="226" y="560"/>
                    <a:pt x="310" y="643"/>
                    <a:pt x="405"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25"/>
            <p:cNvSpPr/>
            <p:nvPr/>
          </p:nvSpPr>
          <p:spPr>
            <a:xfrm>
              <a:off x="4667250" y="3309475"/>
              <a:ext cx="150025" cy="37525"/>
            </a:xfrm>
            <a:custGeom>
              <a:avLst/>
              <a:gdLst/>
              <a:ahLst/>
              <a:cxnLst/>
              <a:rect l="l" t="t" r="r" b="b"/>
              <a:pathLst>
                <a:path w="6001" h="1501" extrusionOk="0">
                  <a:moveTo>
                    <a:pt x="5632" y="762"/>
                  </a:moveTo>
                  <a:cubicBezTo>
                    <a:pt x="5251" y="703"/>
                    <a:pt x="4893" y="619"/>
                    <a:pt x="4536" y="560"/>
                  </a:cubicBezTo>
                  <a:cubicBezTo>
                    <a:pt x="4036" y="476"/>
                    <a:pt x="3500" y="369"/>
                    <a:pt x="2977" y="298"/>
                  </a:cubicBezTo>
                  <a:cubicBezTo>
                    <a:pt x="2381" y="203"/>
                    <a:pt x="1774" y="131"/>
                    <a:pt x="1191" y="72"/>
                  </a:cubicBezTo>
                  <a:cubicBezTo>
                    <a:pt x="953" y="48"/>
                    <a:pt x="714" y="12"/>
                    <a:pt x="476" y="0"/>
                  </a:cubicBezTo>
                  <a:lnTo>
                    <a:pt x="393" y="0"/>
                  </a:lnTo>
                  <a:cubicBezTo>
                    <a:pt x="119" y="0"/>
                    <a:pt x="48" y="191"/>
                    <a:pt x="12" y="310"/>
                  </a:cubicBezTo>
                  <a:lnTo>
                    <a:pt x="0" y="369"/>
                  </a:lnTo>
                  <a:lnTo>
                    <a:pt x="36" y="417"/>
                  </a:lnTo>
                  <a:lnTo>
                    <a:pt x="48" y="429"/>
                  </a:lnTo>
                  <a:cubicBezTo>
                    <a:pt x="71" y="476"/>
                    <a:pt x="119" y="560"/>
                    <a:pt x="214" y="560"/>
                  </a:cubicBezTo>
                  <a:cubicBezTo>
                    <a:pt x="1845" y="726"/>
                    <a:pt x="3786" y="953"/>
                    <a:pt x="5727" y="1476"/>
                  </a:cubicBezTo>
                  <a:lnTo>
                    <a:pt x="5846" y="1500"/>
                  </a:lnTo>
                  <a:lnTo>
                    <a:pt x="5894" y="1381"/>
                  </a:lnTo>
                  <a:cubicBezTo>
                    <a:pt x="5953" y="1250"/>
                    <a:pt x="6001" y="1084"/>
                    <a:pt x="5929" y="941"/>
                  </a:cubicBezTo>
                  <a:cubicBezTo>
                    <a:pt x="5870" y="798"/>
                    <a:pt x="5679" y="762"/>
                    <a:pt x="5632" y="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25"/>
            <p:cNvSpPr/>
            <p:nvPr/>
          </p:nvSpPr>
          <p:spPr>
            <a:xfrm>
              <a:off x="4661275" y="3253500"/>
              <a:ext cx="149750" cy="39925"/>
            </a:xfrm>
            <a:custGeom>
              <a:avLst/>
              <a:gdLst/>
              <a:ahLst/>
              <a:cxnLst/>
              <a:rect l="l" t="t" r="r" b="b"/>
              <a:pathLst>
                <a:path w="5990" h="1597" extrusionOk="0">
                  <a:moveTo>
                    <a:pt x="1739" y="763"/>
                  </a:moveTo>
                  <a:lnTo>
                    <a:pt x="1882" y="775"/>
                  </a:lnTo>
                  <a:cubicBezTo>
                    <a:pt x="2787" y="882"/>
                    <a:pt x="3704" y="989"/>
                    <a:pt x="4597" y="1239"/>
                  </a:cubicBezTo>
                  <a:cubicBezTo>
                    <a:pt x="4763" y="1287"/>
                    <a:pt x="4942" y="1358"/>
                    <a:pt x="5109" y="1418"/>
                  </a:cubicBezTo>
                  <a:lnTo>
                    <a:pt x="5466" y="1549"/>
                  </a:lnTo>
                  <a:cubicBezTo>
                    <a:pt x="5525" y="1572"/>
                    <a:pt x="5585" y="1584"/>
                    <a:pt x="5633" y="1584"/>
                  </a:cubicBezTo>
                  <a:lnTo>
                    <a:pt x="5644" y="1584"/>
                  </a:lnTo>
                  <a:lnTo>
                    <a:pt x="5704" y="1584"/>
                  </a:lnTo>
                  <a:lnTo>
                    <a:pt x="5823" y="1596"/>
                  </a:lnTo>
                  <a:lnTo>
                    <a:pt x="5990" y="989"/>
                  </a:lnTo>
                  <a:lnTo>
                    <a:pt x="5847" y="941"/>
                  </a:lnTo>
                  <a:cubicBezTo>
                    <a:pt x="5775" y="918"/>
                    <a:pt x="5704" y="882"/>
                    <a:pt x="5621" y="870"/>
                  </a:cubicBezTo>
                  <a:cubicBezTo>
                    <a:pt x="5478" y="810"/>
                    <a:pt x="5323" y="763"/>
                    <a:pt x="5180" y="739"/>
                  </a:cubicBezTo>
                  <a:cubicBezTo>
                    <a:pt x="4156" y="465"/>
                    <a:pt x="3085" y="334"/>
                    <a:pt x="2049" y="215"/>
                  </a:cubicBezTo>
                  <a:cubicBezTo>
                    <a:pt x="1537" y="156"/>
                    <a:pt x="977" y="96"/>
                    <a:pt x="453" y="1"/>
                  </a:cubicBezTo>
                  <a:lnTo>
                    <a:pt x="382" y="1"/>
                  </a:lnTo>
                  <a:cubicBezTo>
                    <a:pt x="346" y="1"/>
                    <a:pt x="299" y="1"/>
                    <a:pt x="263" y="25"/>
                  </a:cubicBezTo>
                  <a:lnTo>
                    <a:pt x="239" y="25"/>
                  </a:lnTo>
                  <a:cubicBezTo>
                    <a:pt x="179" y="25"/>
                    <a:pt x="132" y="48"/>
                    <a:pt x="108" y="96"/>
                  </a:cubicBezTo>
                  <a:lnTo>
                    <a:pt x="60" y="179"/>
                  </a:lnTo>
                  <a:cubicBezTo>
                    <a:pt x="60" y="203"/>
                    <a:pt x="49" y="215"/>
                    <a:pt x="49" y="239"/>
                  </a:cubicBezTo>
                  <a:lnTo>
                    <a:pt x="1" y="358"/>
                  </a:lnTo>
                  <a:lnTo>
                    <a:pt x="108" y="417"/>
                  </a:lnTo>
                  <a:cubicBezTo>
                    <a:pt x="132" y="441"/>
                    <a:pt x="156" y="453"/>
                    <a:pt x="179" y="465"/>
                  </a:cubicBezTo>
                  <a:cubicBezTo>
                    <a:pt x="251" y="513"/>
                    <a:pt x="346" y="584"/>
                    <a:pt x="453" y="596"/>
                  </a:cubicBezTo>
                  <a:cubicBezTo>
                    <a:pt x="894" y="656"/>
                    <a:pt x="1322" y="715"/>
                    <a:pt x="1739" y="7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243;p25"/>
            <p:cNvSpPr/>
            <p:nvPr/>
          </p:nvSpPr>
          <p:spPr>
            <a:xfrm>
              <a:off x="4671100" y="3347275"/>
              <a:ext cx="140225" cy="32450"/>
            </a:xfrm>
            <a:custGeom>
              <a:avLst/>
              <a:gdLst/>
              <a:ahLst/>
              <a:cxnLst/>
              <a:rect l="l" t="t" r="r" b="b"/>
              <a:pathLst>
                <a:path w="5609" h="1298" extrusionOk="0">
                  <a:moveTo>
                    <a:pt x="394" y="750"/>
                  </a:moveTo>
                  <a:cubicBezTo>
                    <a:pt x="453" y="750"/>
                    <a:pt x="501" y="738"/>
                    <a:pt x="548" y="715"/>
                  </a:cubicBezTo>
                  <a:cubicBezTo>
                    <a:pt x="989" y="631"/>
                    <a:pt x="1453" y="572"/>
                    <a:pt x="1930" y="572"/>
                  </a:cubicBezTo>
                  <a:cubicBezTo>
                    <a:pt x="2775" y="572"/>
                    <a:pt x="3644" y="715"/>
                    <a:pt x="4561" y="1048"/>
                  </a:cubicBezTo>
                  <a:cubicBezTo>
                    <a:pt x="4728" y="1107"/>
                    <a:pt x="4894" y="1155"/>
                    <a:pt x="5037" y="1191"/>
                  </a:cubicBezTo>
                  <a:cubicBezTo>
                    <a:pt x="5120" y="1227"/>
                    <a:pt x="5192" y="1238"/>
                    <a:pt x="5275" y="1274"/>
                  </a:cubicBezTo>
                  <a:lnTo>
                    <a:pt x="5394" y="1298"/>
                  </a:lnTo>
                  <a:lnTo>
                    <a:pt x="5454" y="1191"/>
                  </a:lnTo>
                  <a:cubicBezTo>
                    <a:pt x="5466" y="1179"/>
                    <a:pt x="5466" y="1167"/>
                    <a:pt x="5490" y="1155"/>
                  </a:cubicBezTo>
                  <a:cubicBezTo>
                    <a:pt x="5513" y="1107"/>
                    <a:pt x="5525" y="1072"/>
                    <a:pt x="5549" y="1036"/>
                  </a:cubicBezTo>
                  <a:cubicBezTo>
                    <a:pt x="5561" y="988"/>
                    <a:pt x="5561" y="941"/>
                    <a:pt x="5573" y="881"/>
                  </a:cubicBezTo>
                  <a:cubicBezTo>
                    <a:pt x="5573" y="857"/>
                    <a:pt x="5573" y="822"/>
                    <a:pt x="5597" y="798"/>
                  </a:cubicBezTo>
                  <a:lnTo>
                    <a:pt x="5609" y="655"/>
                  </a:lnTo>
                  <a:lnTo>
                    <a:pt x="5490" y="631"/>
                  </a:lnTo>
                  <a:lnTo>
                    <a:pt x="5180" y="536"/>
                  </a:lnTo>
                  <a:cubicBezTo>
                    <a:pt x="4966" y="476"/>
                    <a:pt x="4763" y="441"/>
                    <a:pt x="4561" y="357"/>
                  </a:cubicBezTo>
                  <a:cubicBezTo>
                    <a:pt x="3823" y="119"/>
                    <a:pt x="3013" y="0"/>
                    <a:pt x="2096" y="0"/>
                  </a:cubicBezTo>
                  <a:cubicBezTo>
                    <a:pt x="1584" y="0"/>
                    <a:pt x="1049" y="36"/>
                    <a:pt x="334" y="107"/>
                  </a:cubicBezTo>
                  <a:cubicBezTo>
                    <a:pt x="203" y="119"/>
                    <a:pt x="25" y="274"/>
                    <a:pt x="13" y="417"/>
                  </a:cubicBezTo>
                  <a:cubicBezTo>
                    <a:pt x="1" y="536"/>
                    <a:pt x="37" y="619"/>
                    <a:pt x="72" y="643"/>
                  </a:cubicBezTo>
                  <a:cubicBezTo>
                    <a:pt x="144" y="738"/>
                    <a:pt x="263" y="738"/>
                    <a:pt x="334" y="738"/>
                  </a:cubicBezTo>
                  <a:cubicBezTo>
                    <a:pt x="334" y="762"/>
                    <a:pt x="370" y="762"/>
                    <a:pt x="394" y="7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244;p25"/>
            <p:cNvSpPr/>
            <p:nvPr/>
          </p:nvSpPr>
          <p:spPr>
            <a:xfrm>
              <a:off x="4677950" y="3381500"/>
              <a:ext cx="134875" cy="34850"/>
            </a:xfrm>
            <a:custGeom>
              <a:avLst/>
              <a:gdLst/>
              <a:ahLst/>
              <a:cxnLst/>
              <a:rect l="l" t="t" r="r" b="b"/>
              <a:pathLst>
                <a:path w="5395" h="1394" extrusionOk="0">
                  <a:moveTo>
                    <a:pt x="5299" y="774"/>
                  </a:moveTo>
                  <a:cubicBezTo>
                    <a:pt x="5275" y="762"/>
                    <a:pt x="5239" y="739"/>
                    <a:pt x="5204" y="715"/>
                  </a:cubicBezTo>
                  <a:cubicBezTo>
                    <a:pt x="3799" y="358"/>
                    <a:pt x="2346" y="119"/>
                    <a:pt x="870" y="24"/>
                  </a:cubicBezTo>
                  <a:lnTo>
                    <a:pt x="834" y="24"/>
                  </a:lnTo>
                  <a:cubicBezTo>
                    <a:pt x="751" y="24"/>
                    <a:pt x="644" y="0"/>
                    <a:pt x="536" y="0"/>
                  </a:cubicBezTo>
                  <a:cubicBezTo>
                    <a:pt x="465" y="0"/>
                    <a:pt x="405" y="0"/>
                    <a:pt x="346" y="24"/>
                  </a:cubicBezTo>
                  <a:cubicBezTo>
                    <a:pt x="239" y="36"/>
                    <a:pt x="179" y="119"/>
                    <a:pt x="144" y="179"/>
                  </a:cubicBezTo>
                  <a:cubicBezTo>
                    <a:pt x="120" y="203"/>
                    <a:pt x="108" y="215"/>
                    <a:pt x="108" y="227"/>
                  </a:cubicBezTo>
                  <a:lnTo>
                    <a:pt x="1" y="346"/>
                  </a:lnTo>
                  <a:lnTo>
                    <a:pt x="120" y="453"/>
                  </a:lnTo>
                  <a:lnTo>
                    <a:pt x="155" y="477"/>
                  </a:lnTo>
                  <a:cubicBezTo>
                    <a:pt x="191" y="524"/>
                    <a:pt x="263" y="584"/>
                    <a:pt x="334" y="596"/>
                  </a:cubicBezTo>
                  <a:cubicBezTo>
                    <a:pt x="394" y="620"/>
                    <a:pt x="465" y="620"/>
                    <a:pt x="513" y="620"/>
                  </a:cubicBezTo>
                  <a:lnTo>
                    <a:pt x="584" y="620"/>
                  </a:lnTo>
                  <a:lnTo>
                    <a:pt x="655" y="620"/>
                  </a:lnTo>
                  <a:cubicBezTo>
                    <a:pt x="858" y="631"/>
                    <a:pt x="1048" y="643"/>
                    <a:pt x="1239" y="643"/>
                  </a:cubicBezTo>
                  <a:cubicBezTo>
                    <a:pt x="1691" y="679"/>
                    <a:pt x="2132" y="691"/>
                    <a:pt x="2560" y="774"/>
                  </a:cubicBezTo>
                  <a:cubicBezTo>
                    <a:pt x="3132" y="881"/>
                    <a:pt x="3692" y="1036"/>
                    <a:pt x="4227" y="1179"/>
                  </a:cubicBezTo>
                  <a:cubicBezTo>
                    <a:pt x="4489" y="1251"/>
                    <a:pt x="4739" y="1310"/>
                    <a:pt x="4989" y="1370"/>
                  </a:cubicBezTo>
                  <a:cubicBezTo>
                    <a:pt x="5025" y="1370"/>
                    <a:pt x="5037" y="1393"/>
                    <a:pt x="5061" y="1393"/>
                  </a:cubicBezTo>
                  <a:lnTo>
                    <a:pt x="5108" y="1393"/>
                  </a:lnTo>
                  <a:lnTo>
                    <a:pt x="5168" y="1393"/>
                  </a:lnTo>
                  <a:lnTo>
                    <a:pt x="5287" y="1393"/>
                  </a:lnTo>
                  <a:lnTo>
                    <a:pt x="5394" y="858"/>
                  </a:lnTo>
                  <a:lnTo>
                    <a:pt x="5299" y="798"/>
                  </a:lnTo>
                  <a:cubicBezTo>
                    <a:pt x="5335" y="798"/>
                    <a:pt x="5323" y="774"/>
                    <a:pt x="5299" y="7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245;p25"/>
            <p:cNvSpPr/>
            <p:nvPr/>
          </p:nvSpPr>
          <p:spPr>
            <a:xfrm>
              <a:off x="4714575" y="3186225"/>
              <a:ext cx="107175" cy="36350"/>
            </a:xfrm>
            <a:custGeom>
              <a:avLst/>
              <a:gdLst/>
              <a:ahLst/>
              <a:cxnLst/>
              <a:rect l="l" t="t" r="r" b="b"/>
              <a:pathLst>
                <a:path w="4287" h="1454" extrusionOk="0">
                  <a:moveTo>
                    <a:pt x="4072" y="822"/>
                  </a:moveTo>
                  <a:cubicBezTo>
                    <a:pt x="3953" y="727"/>
                    <a:pt x="3810" y="703"/>
                    <a:pt x="3691" y="668"/>
                  </a:cubicBezTo>
                  <a:cubicBezTo>
                    <a:pt x="2989" y="537"/>
                    <a:pt x="2274" y="394"/>
                    <a:pt x="1560" y="251"/>
                  </a:cubicBezTo>
                  <a:lnTo>
                    <a:pt x="774" y="108"/>
                  </a:lnTo>
                  <a:cubicBezTo>
                    <a:pt x="667" y="96"/>
                    <a:pt x="560" y="60"/>
                    <a:pt x="464" y="49"/>
                  </a:cubicBezTo>
                  <a:lnTo>
                    <a:pt x="310" y="13"/>
                  </a:lnTo>
                  <a:lnTo>
                    <a:pt x="238" y="1"/>
                  </a:lnTo>
                  <a:lnTo>
                    <a:pt x="179" y="49"/>
                  </a:lnTo>
                  <a:cubicBezTo>
                    <a:pt x="179" y="49"/>
                    <a:pt x="167" y="60"/>
                    <a:pt x="143" y="60"/>
                  </a:cubicBezTo>
                  <a:cubicBezTo>
                    <a:pt x="83" y="108"/>
                    <a:pt x="0" y="168"/>
                    <a:pt x="0" y="263"/>
                  </a:cubicBezTo>
                  <a:cubicBezTo>
                    <a:pt x="0" y="370"/>
                    <a:pt x="48" y="549"/>
                    <a:pt x="179" y="608"/>
                  </a:cubicBezTo>
                  <a:cubicBezTo>
                    <a:pt x="262" y="656"/>
                    <a:pt x="369" y="668"/>
                    <a:pt x="464" y="680"/>
                  </a:cubicBezTo>
                  <a:cubicBezTo>
                    <a:pt x="488" y="680"/>
                    <a:pt x="536" y="703"/>
                    <a:pt x="560" y="703"/>
                  </a:cubicBezTo>
                  <a:cubicBezTo>
                    <a:pt x="857" y="763"/>
                    <a:pt x="1179" y="822"/>
                    <a:pt x="1476" y="858"/>
                  </a:cubicBezTo>
                  <a:cubicBezTo>
                    <a:pt x="2203" y="1001"/>
                    <a:pt x="2941" y="1132"/>
                    <a:pt x="3643" y="1394"/>
                  </a:cubicBezTo>
                  <a:cubicBezTo>
                    <a:pt x="3655" y="1394"/>
                    <a:pt x="3679" y="1418"/>
                    <a:pt x="3679" y="1418"/>
                  </a:cubicBezTo>
                  <a:cubicBezTo>
                    <a:pt x="3715" y="1430"/>
                    <a:pt x="3774" y="1453"/>
                    <a:pt x="3834" y="1453"/>
                  </a:cubicBezTo>
                  <a:cubicBezTo>
                    <a:pt x="3858" y="1453"/>
                    <a:pt x="3882" y="1453"/>
                    <a:pt x="3893" y="1442"/>
                  </a:cubicBezTo>
                  <a:cubicBezTo>
                    <a:pt x="4036" y="1394"/>
                    <a:pt x="4191" y="1334"/>
                    <a:pt x="4227" y="1203"/>
                  </a:cubicBezTo>
                  <a:cubicBezTo>
                    <a:pt x="4286" y="1108"/>
                    <a:pt x="4191" y="906"/>
                    <a:pt x="4072" y="8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46" name="Google Shape;246;p25"/>
          <p:cNvGrpSpPr/>
          <p:nvPr/>
        </p:nvGrpSpPr>
        <p:grpSpPr>
          <a:xfrm>
            <a:off x="5504053" y="702645"/>
            <a:ext cx="514295" cy="474382"/>
            <a:chOff x="712875" y="2205450"/>
            <a:chExt cx="233675" cy="215550"/>
          </a:xfrm>
        </p:grpSpPr>
        <p:sp>
          <p:nvSpPr>
            <p:cNvPr id="247"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52" name="Google Shape;252;p25"/>
          <p:cNvGrpSpPr/>
          <p:nvPr/>
        </p:nvGrpSpPr>
        <p:grpSpPr>
          <a:xfrm>
            <a:off x="4727552" y="999211"/>
            <a:ext cx="739324" cy="681878"/>
            <a:chOff x="751275" y="1814050"/>
            <a:chExt cx="233675" cy="215525"/>
          </a:xfrm>
        </p:grpSpPr>
        <p:sp>
          <p:nvSpPr>
            <p:cNvPr id="253"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58" name="Google Shape;258;p25"/>
          <p:cNvGrpSpPr/>
          <p:nvPr/>
        </p:nvGrpSpPr>
        <p:grpSpPr>
          <a:xfrm>
            <a:off x="7383624" y="181394"/>
            <a:ext cx="1577997" cy="1327923"/>
            <a:chOff x="6075750" y="3009125"/>
            <a:chExt cx="550400" cy="463175"/>
          </a:xfrm>
        </p:grpSpPr>
        <p:sp>
          <p:nvSpPr>
            <p:cNvPr id="259" name="Google Shape;259;p25"/>
            <p:cNvSpPr/>
            <p:nvPr/>
          </p:nvSpPr>
          <p:spPr>
            <a:xfrm>
              <a:off x="6076650" y="3020750"/>
              <a:ext cx="538175" cy="433700"/>
            </a:xfrm>
            <a:custGeom>
              <a:avLst/>
              <a:gdLst/>
              <a:ahLst/>
              <a:cxnLst/>
              <a:rect l="l" t="t" r="r" b="b"/>
              <a:pathLst>
                <a:path w="21527" h="17348" extrusionOk="0">
                  <a:moveTo>
                    <a:pt x="7572" y="17347"/>
                  </a:moveTo>
                  <a:cubicBezTo>
                    <a:pt x="7858" y="16657"/>
                    <a:pt x="8108" y="16097"/>
                    <a:pt x="8311" y="15538"/>
                  </a:cubicBezTo>
                  <a:cubicBezTo>
                    <a:pt x="8430" y="15204"/>
                    <a:pt x="8465" y="14847"/>
                    <a:pt x="8513" y="14514"/>
                  </a:cubicBezTo>
                  <a:cubicBezTo>
                    <a:pt x="8573" y="14014"/>
                    <a:pt x="8489" y="13883"/>
                    <a:pt x="7989" y="13752"/>
                  </a:cubicBezTo>
                  <a:cubicBezTo>
                    <a:pt x="7358" y="13573"/>
                    <a:pt x="6703" y="13418"/>
                    <a:pt x="6072" y="13228"/>
                  </a:cubicBezTo>
                  <a:cubicBezTo>
                    <a:pt x="5167" y="12942"/>
                    <a:pt x="4239" y="12680"/>
                    <a:pt x="3370" y="12299"/>
                  </a:cubicBezTo>
                  <a:cubicBezTo>
                    <a:pt x="2036" y="11752"/>
                    <a:pt x="1048" y="10775"/>
                    <a:pt x="714" y="9358"/>
                  </a:cubicBezTo>
                  <a:cubicBezTo>
                    <a:pt x="0" y="6287"/>
                    <a:pt x="988" y="3334"/>
                    <a:pt x="3727" y="1441"/>
                  </a:cubicBezTo>
                  <a:cubicBezTo>
                    <a:pt x="4703" y="774"/>
                    <a:pt x="5775" y="393"/>
                    <a:pt x="6977" y="274"/>
                  </a:cubicBezTo>
                  <a:cubicBezTo>
                    <a:pt x="9632" y="0"/>
                    <a:pt x="12252" y="274"/>
                    <a:pt x="14871" y="619"/>
                  </a:cubicBezTo>
                  <a:cubicBezTo>
                    <a:pt x="16014" y="774"/>
                    <a:pt x="17133" y="1012"/>
                    <a:pt x="18252" y="1369"/>
                  </a:cubicBezTo>
                  <a:cubicBezTo>
                    <a:pt x="19514" y="1762"/>
                    <a:pt x="20396" y="2524"/>
                    <a:pt x="20812" y="3810"/>
                  </a:cubicBezTo>
                  <a:cubicBezTo>
                    <a:pt x="21527" y="5929"/>
                    <a:pt x="21467" y="8049"/>
                    <a:pt x="20610" y="10097"/>
                  </a:cubicBezTo>
                  <a:cubicBezTo>
                    <a:pt x="20217" y="11085"/>
                    <a:pt x="19562" y="11942"/>
                    <a:pt x="18574" y="12525"/>
                  </a:cubicBezTo>
                  <a:cubicBezTo>
                    <a:pt x="16645" y="13668"/>
                    <a:pt x="14585" y="14288"/>
                    <a:pt x="12323" y="14109"/>
                  </a:cubicBezTo>
                  <a:cubicBezTo>
                    <a:pt x="12037" y="14085"/>
                    <a:pt x="11835" y="14133"/>
                    <a:pt x="11668" y="14383"/>
                  </a:cubicBezTo>
                  <a:cubicBezTo>
                    <a:pt x="11490" y="14669"/>
                    <a:pt x="11359" y="14978"/>
                    <a:pt x="11132" y="15216"/>
                  </a:cubicBezTo>
                  <a:cubicBezTo>
                    <a:pt x="10359" y="16133"/>
                    <a:pt x="9394" y="16800"/>
                    <a:pt x="8287" y="17240"/>
                  </a:cubicBezTo>
                  <a:cubicBezTo>
                    <a:pt x="8108" y="17324"/>
                    <a:pt x="7906" y="17312"/>
                    <a:pt x="7572" y="17347"/>
                  </a:cubicBezTo>
                  <a:close/>
                  <a:moveTo>
                    <a:pt x="10299" y="3298"/>
                  </a:moveTo>
                  <a:cubicBezTo>
                    <a:pt x="10287" y="3465"/>
                    <a:pt x="10251" y="3655"/>
                    <a:pt x="10239" y="3858"/>
                  </a:cubicBezTo>
                  <a:cubicBezTo>
                    <a:pt x="10132" y="4751"/>
                    <a:pt x="10049" y="5644"/>
                    <a:pt x="9942" y="6537"/>
                  </a:cubicBezTo>
                  <a:cubicBezTo>
                    <a:pt x="9882" y="7049"/>
                    <a:pt x="9811" y="7572"/>
                    <a:pt x="9763" y="8096"/>
                  </a:cubicBezTo>
                  <a:cubicBezTo>
                    <a:pt x="9739" y="8382"/>
                    <a:pt x="9870" y="8537"/>
                    <a:pt x="10168" y="8561"/>
                  </a:cubicBezTo>
                  <a:cubicBezTo>
                    <a:pt x="10573" y="8573"/>
                    <a:pt x="10990" y="8596"/>
                    <a:pt x="11382" y="8561"/>
                  </a:cubicBezTo>
                  <a:cubicBezTo>
                    <a:pt x="11918" y="8501"/>
                    <a:pt x="12264" y="8156"/>
                    <a:pt x="12430" y="7644"/>
                  </a:cubicBezTo>
                  <a:cubicBezTo>
                    <a:pt x="12621" y="7037"/>
                    <a:pt x="12514" y="6775"/>
                    <a:pt x="12025" y="6370"/>
                  </a:cubicBezTo>
                  <a:cubicBezTo>
                    <a:pt x="11918" y="6298"/>
                    <a:pt x="11835" y="6203"/>
                    <a:pt x="11763" y="6156"/>
                  </a:cubicBezTo>
                  <a:cubicBezTo>
                    <a:pt x="12025" y="5775"/>
                    <a:pt x="12323" y="5465"/>
                    <a:pt x="12490" y="5084"/>
                  </a:cubicBezTo>
                  <a:cubicBezTo>
                    <a:pt x="12656" y="4679"/>
                    <a:pt x="12633" y="4239"/>
                    <a:pt x="12371" y="3858"/>
                  </a:cubicBezTo>
                  <a:cubicBezTo>
                    <a:pt x="11894" y="3227"/>
                    <a:pt x="10990" y="2977"/>
                    <a:pt x="10299" y="3298"/>
                  </a:cubicBezTo>
                  <a:close/>
                  <a:moveTo>
                    <a:pt x="7418" y="6560"/>
                  </a:moveTo>
                  <a:cubicBezTo>
                    <a:pt x="7787" y="7096"/>
                    <a:pt x="7549" y="7715"/>
                    <a:pt x="7870" y="8215"/>
                  </a:cubicBezTo>
                  <a:cubicBezTo>
                    <a:pt x="8204" y="7942"/>
                    <a:pt x="8204" y="7942"/>
                    <a:pt x="8156" y="7680"/>
                  </a:cubicBezTo>
                  <a:cubicBezTo>
                    <a:pt x="8096" y="7346"/>
                    <a:pt x="8049" y="7025"/>
                    <a:pt x="7977" y="6691"/>
                  </a:cubicBezTo>
                  <a:cubicBezTo>
                    <a:pt x="7811" y="5917"/>
                    <a:pt x="7668" y="5132"/>
                    <a:pt x="7477" y="4358"/>
                  </a:cubicBezTo>
                  <a:cubicBezTo>
                    <a:pt x="7406" y="4108"/>
                    <a:pt x="7275" y="3881"/>
                    <a:pt x="7180" y="3643"/>
                  </a:cubicBezTo>
                  <a:cubicBezTo>
                    <a:pt x="7132" y="3631"/>
                    <a:pt x="7072" y="3608"/>
                    <a:pt x="7025" y="3584"/>
                  </a:cubicBezTo>
                  <a:cubicBezTo>
                    <a:pt x="6977" y="3655"/>
                    <a:pt x="6941" y="3715"/>
                    <a:pt x="6906" y="3786"/>
                  </a:cubicBezTo>
                  <a:cubicBezTo>
                    <a:pt x="6287" y="5167"/>
                    <a:pt x="5656" y="6513"/>
                    <a:pt x="5036" y="7882"/>
                  </a:cubicBezTo>
                  <a:cubicBezTo>
                    <a:pt x="5001" y="7953"/>
                    <a:pt x="5072" y="8072"/>
                    <a:pt x="5096" y="8168"/>
                  </a:cubicBezTo>
                  <a:cubicBezTo>
                    <a:pt x="5298" y="8001"/>
                    <a:pt x="5394" y="7822"/>
                    <a:pt x="5477" y="7632"/>
                  </a:cubicBezTo>
                  <a:cubicBezTo>
                    <a:pt x="5608" y="7334"/>
                    <a:pt x="5727" y="7001"/>
                    <a:pt x="5882" y="6727"/>
                  </a:cubicBezTo>
                  <a:cubicBezTo>
                    <a:pt x="5941" y="6608"/>
                    <a:pt x="6108" y="6489"/>
                    <a:pt x="6239" y="6489"/>
                  </a:cubicBezTo>
                  <a:cubicBezTo>
                    <a:pt x="6644" y="6501"/>
                    <a:pt x="7061" y="6548"/>
                    <a:pt x="7418" y="6560"/>
                  </a:cubicBezTo>
                  <a:close/>
                  <a:moveTo>
                    <a:pt x="16562" y="8120"/>
                  </a:moveTo>
                  <a:cubicBezTo>
                    <a:pt x="16431" y="8144"/>
                    <a:pt x="16324" y="8144"/>
                    <a:pt x="16240" y="8168"/>
                  </a:cubicBezTo>
                  <a:cubicBezTo>
                    <a:pt x="15871" y="8299"/>
                    <a:pt x="15514" y="8251"/>
                    <a:pt x="15133" y="8168"/>
                  </a:cubicBezTo>
                  <a:cubicBezTo>
                    <a:pt x="14121" y="7930"/>
                    <a:pt x="13657" y="6941"/>
                    <a:pt x="14121" y="6025"/>
                  </a:cubicBezTo>
                  <a:cubicBezTo>
                    <a:pt x="14538" y="5179"/>
                    <a:pt x="15181" y="4632"/>
                    <a:pt x="16169" y="4548"/>
                  </a:cubicBezTo>
                  <a:cubicBezTo>
                    <a:pt x="16347" y="4536"/>
                    <a:pt x="16526" y="4536"/>
                    <a:pt x="16502" y="4251"/>
                  </a:cubicBezTo>
                  <a:cubicBezTo>
                    <a:pt x="16169" y="4048"/>
                    <a:pt x="15824" y="4179"/>
                    <a:pt x="15514" y="4298"/>
                  </a:cubicBezTo>
                  <a:cubicBezTo>
                    <a:pt x="14597" y="4608"/>
                    <a:pt x="13978" y="5263"/>
                    <a:pt x="13645" y="6144"/>
                  </a:cubicBezTo>
                  <a:cubicBezTo>
                    <a:pt x="13287" y="7060"/>
                    <a:pt x="13526" y="7870"/>
                    <a:pt x="14359" y="8406"/>
                  </a:cubicBezTo>
                  <a:cubicBezTo>
                    <a:pt x="14942" y="8775"/>
                    <a:pt x="15609" y="8834"/>
                    <a:pt x="16288" y="8715"/>
                  </a:cubicBezTo>
                  <a:cubicBezTo>
                    <a:pt x="16550" y="8644"/>
                    <a:pt x="16681" y="8477"/>
                    <a:pt x="16562" y="812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25"/>
            <p:cNvSpPr/>
            <p:nvPr/>
          </p:nvSpPr>
          <p:spPr>
            <a:xfrm>
              <a:off x="6332025" y="3176125"/>
              <a:ext cx="50025" cy="49125"/>
            </a:xfrm>
            <a:custGeom>
              <a:avLst/>
              <a:gdLst/>
              <a:ahLst/>
              <a:cxnLst/>
              <a:rect l="l" t="t" r="r" b="b"/>
              <a:pathLst>
                <a:path w="2001" h="1965" extrusionOk="0">
                  <a:moveTo>
                    <a:pt x="1" y="1762"/>
                  </a:moveTo>
                  <a:cubicBezTo>
                    <a:pt x="24" y="1226"/>
                    <a:pt x="72" y="679"/>
                    <a:pt x="96" y="107"/>
                  </a:cubicBezTo>
                  <a:cubicBezTo>
                    <a:pt x="691" y="0"/>
                    <a:pt x="1132" y="226"/>
                    <a:pt x="1548" y="476"/>
                  </a:cubicBezTo>
                  <a:cubicBezTo>
                    <a:pt x="1787" y="631"/>
                    <a:pt x="2001" y="834"/>
                    <a:pt x="1918" y="1143"/>
                  </a:cubicBezTo>
                  <a:cubicBezTo>
                    <a:pt x="1822" y="1441"/>
                    <a:pt x="1668" y="1738"/>
                    <a:pt x="1322" y="1822"/>
                  </a:cubicBezTo>
                  <a:cubicBezTo>
                    <a:pt x="906" y="1929"/>
                    <a:pt x="489" y="1965"/>
                    <a:pt x="1" y="176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261;p25"/>
            <p:cNvSpPr/>
            <p:nvPr/>
          </p:nvSpPr>
          <p:spPr>
            <a:xfrm>
              <a:off x="6337100" y="3105875"/>
              <a:ext cx="45850" cy="61625"/>
            </a:xfrm>
            <a:custGeom>
              <a:avLst/>
              <a:gdLst/>
              <a:ahLst/>
              <a:cxnLst/>
              <a:rect l="l" t="t" r="r" b="b"/>
              <a:pathLst>
                <a:path w="1834" h="2465" extrusionOk="0">
                  <a:moveTo>
                    <a:pt x="131" y="1167"/>
                  </a:moveTo>
                  <a:cubicBezTo>
                    <a:pt x="167" y="905"/>
                    <a:pt x="179" y="655"/>
                    <a:pt x="226" y="405"/>
                  </a:cubicBezTo>
                  <a:cubicBezTo>
                    <a:pt x="262" y="131"/>
                    <a:pt x="476" y="0"/>
                    <a:pt x="679" y="131"/>
                  </a:cubicBezTo>
                  <a:cubicBezTo>
                    <a:pt x="1000" y="310"/>
                    <a:pt x="1322" y="524"/>
                    <a:pt x="1548" y="786"/>
                  </a:cubicBezTo>
                  <a:cubicBezTo>
                    <a:pt x="1834" y="1131"/>
                    <a:pt x="1726" y="1655"/>
                    <a:pt x="1381" y="1953"/>
                  </a:cubicBezTo>
                  <a:cubicBezTo>
                    <a:pt x="1238" y="2072"/>
                    <a:pt x="1060" y="2167"/>
                    <a:pt x="881" y="2227"/>
                  </a:cubicBezTo>
                  <a:cubicBezTo>
                    <a:pt x="179" y="2465"/>
                    <a:pt x="0" y="2310"/>
                    <a:pt x="72" y="1560"/>
                  </a:cubicBezTo>
                  <a:cubicBezTo>
                    <a:pt x="95" y="1429"/>
                    <a:pt x="107" y="1298"/>
                    <a:pt x="131" y="116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25"/>
            <p:cNvSpPr/>
            <p:nvPr/>
          </p:nvSpPr>
          <p:spPr>
            <a:xfrm>
              <a:off x="6234100" y="3131775"/>
              <a:ext cx="27100" cy="42275"/>
            </a:xfrm>
            <a:custGeom>
              <a:avLst/>
              <a:gdLst/>
              <a:ahLst/>
              <a:cxnLst/>
              <a:rect l="l" t="t" r="r" b="b"/>
              <a:pathLst>
                <a:path w="1084" h="1691" extrusionOk="0">
                  <a:moveTo>
                    <a:pt x="1084" y="1584"/>
                  </a:moveTo>
                  <a:cubicBezTo>
                    <a:pt x="667" y="1679"/>
                    <a:pt x="322" y="1691"/>
                    <a:pt x="1" y="1476"/>
                  </a:cubicBezTo>
                  <a:cubicBezTo>
                    <a:pt x="60" y="929"/>
                    <a:pt x="358" y="512"/>
                    <a:pt x="703" y="0"/>
                  </a:cubicBezTo>
                  <a:cubicBezTo>
                    <a:pt x="965" y="524"/>
                    <a:pt x="1024" y="1036"/>
                    <a:pt x="1084" y="158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263;p25"/>
            <p:cNvSpPr/>
            <p:nvPr/>
          </p:nvSpPr>
          <p:spPr>
            <a:xfrm>
              <a:off x="6075750" y="3009125"/>
              <a:ext cx="550400" cy="463175"/>
            </a:xfrm>
            <a:custGeom>
              <a:avLst/>
              <a:gdLst/>
              <a:ahLst/>
              <a:cxnLst/>
              <a:rect l="l" t="t" r="r" b="b"/>
              <a:pathLst>
                <a:path w="22016" h="18527" extrusionOk="0">
                  <a:moveTo>
                    <a:pt x="21515" y="4323"/>
                  </a:moveTo>
                  <a:cubicBezTo>
                    <a:pt x="21229" y="3394"/>
                    <a:pt x="20801" y="2382"/>
                    <a:pt x="19777" y="1846"/>
                  </a:cubicBezTo>
                  <a:cubicBezTo>
                    <a:pt x="19146" y="1525"/>
                    <a:pt x="18407" y="1168"/>
                    <a:pt x="17610" y="1001"/>
                  </a:cubicBezTo>
                  <a:cubicBezTo>
                    <a:pt x="16241" y="715"/>
                    <a:pt x="14443" y="370"/>
                    <a:pt x="12633" y="191"/>
                  </a:cubicBezTo>
                  <a:cubicBezTo>
                    <a:pt x="11657" y="108"/>
                    <a:pt x="10514" y="1"/>
                    <a:pt x="9359" y="1"/>
                  </a:cubicBezTo>
                  <a:cubicBezTo>
                    <a:pt x="8561" y="1"/>
                    <a:pt x="7847" y="48"/>
                    <a:pt x="7168" y="132"/>
                  </a:cubicBezTo>
                  <a:cubicBezTo>
                    <a:pt x="5811" y="310"/>
                    <a:pt x="4811" y="632"/>
                    <a:pt x="3906" y="1168"/>
                  </a:cubicBezTo>
                  <a:cubicBezTo>
                    <a:pt x="1810" y="2430"/>
                    <a:pt x="572" y="4216"/>
                    <a:pt x="119" y="6621"/>
                  </a:cubicBezTo>
                  <a:cubicBezTo>
                    <a:pt x="0" y="7311"/>
                    <a:pt x="60" y="7978"/>
                    <a:pt x="108" y="8633"/>
                  </a:cubicBezTo>
                  <a:cubicBezTo>
                    <a:pt x="143" y="8907"/>
                    <a:pt x="155" y="9180"/>
                    <a:pt x="167" y="9466"/>
                  </a:cubicBezTo>
                  <a:cubicBezTo>
                    <a:pt x="203" y="10252"/>
                    <a:pt x="608" y="10871"/>
                    <a:pt x="1001" y="11443"/>
                  </a:cubicBezTo>
                  <a:cubicBezTo>
                    <a:pt x="1143" y="11657"/>
                    <a:pt x="1286" y="11859"/>
                    <a:pt x="1405" y="12086"/>
                  </a:cubicBezTo>
                  <a:cubicBezTo>
                    <a:pt x="1441" y="12145"/>
                    <a:pt x="1489" y="12193"/>
                    <a:pt x="1536" y="12217"/>
                  </a:cubicBezTo>
                  <a:lnTo>
                    <a:pt x="1572" y="12252"/>
                  </a:lnTo>
                  <a:cubicBezTo>
                    <a:pt x="2489" y="12990"/>
                    <a:pt x="3608" y="13550"/>
                    <a:pt x="5084" y="13943"/>
                  </a:cubicBezTo>
                  <a:cubicBezTo>
                    <a:pt x="5918" y="14181"/>
                    <a:pt x="6775" y="14455"/>
                    <a:pt x="7644" y="14741"/>
                  </a:cubicBezTo>
                  <a:cubicBezTo>
                    <a:pt x="8061" y="14872"/>
                    <a:pt x="8061" y="14872"/>
                    <a:pt x="7966" y="15348"/>
                  </a:cubicBezTo>
                  <a:cubicBezTo>
                    <a:pt x="7787" y="16265"/>
                    <a:pt x="7335" y="17074"/>
                    <a:pt x="6918" y="17741"/>
                  </a:cubicBezTo>
                  <a:cubicBezTo>
                    <a:pt x="6823" y="17872"/>
                    <a:pt x="6763" y="18110"/>
                    <a:pt x="6823" y="18289"/>
                  </a:cubicBezTo>
                  <a:cubicBezTo>
                    <a:pt x="6882" y="18455"/>
                    <a:pt x="7156" y="18527"/>
                    <a:pt x="7287" y="18527"/>
                  </a:cubicBezTo>
                  <a:lnTo>
                    <a:pt x="7335" y="18527"/>
                  </a:lnTo>
                  <a:cubicBezTo>
                    <a:pt x="7406" y="18527"/>
                    <a:pt x="7478" y="18515"/>
                    <a:pt x="7549" y="18515"/>
                  </a:cubicBezTo>
                  <a:cubicBezTo>
                    <a:pt x="7870" y="18491"/>
                    <a:pt x="8192" y="18467"/>
                    <a:pt x="8478" y="18336"/>
                  </a:cubicBezTo>
                  <a:cubicBezTo>
                    <a:pt x="9692" y="17753"/>
                    <a:pt x="11061" y="16979"/>
                    <a:pt x="11930" y="15586"/>
                  </a:cubicBezTo>
                  <a:cubicBezTo>
                    <a:pt x="12073" y="15348"/>
                    <a:pt x="12240" y="15253"/>
                    <a:pt x="12514" y="15253"/>
                  </a:cubicBezTo>
                  <a:lnTo>
                    <a:pt x="12657" y="15253"/>
                  </a:lnTo>
                  <a:lnTo>
                    <a:pt x="13026" y="15253"/>
                  </a:lnTo>
                  <a:cubicBezTo>
                    <a:pt x="13419" y="15253"/>
                    <a:pt x="13859" y="15241"/>
                    <a:pt x="14300" y="15169"/>
                  </a:cubicBezTo>
                  <a:cubicBezTo>
                    <a:pt x="15550" y="14943"/>
                    <a:pt x="17003" y="14598"/>
                    <a:pt x="18324" y="13848"/>
                  </a:cubicBezTo>
                  <a:lnTo>
                    <a:pt x="18384" y="13812"/>
                  </a:lnTo>
                  <a:cubicBezTo>
                    <a:pt x="19015" y="13455"/>
                    <a:pt x="19658" y="13086"/>
                    <a:pt x="20134" y="12467"/>
                  </a:cubicBezTo>
                  <a:cubicBezTo>
                    <a:pt x="21158" y="11145"/>
                    <a:pt x="21717" y="9788"/>
                    <a:pt x="21801" y="8478"/>
                  </a:cubicBezTo>
                  <a:cubicBezTo>
                    <a:pt x="22015" y="6966"/>
                    <a:pt x="21920" y="5609"/>
                    <a:pt x="21515" y="4323"/>
                  </a:cubicBezTo>
                  <a:close/>
                  <a:moveTo>
                    <a:pt x="11573" y="14764"/>
                  </a:moveTo>
                  <a:cubicBezTo>
                    <a:pt x="11526" y="14860"/>
                    <a:pt x="11466" y="14931"/>
                    <a:pt x="11418" y="15014"/>
                  </a:cubicBezTo>
                  <a:cubicBezTo>
                    <a:pt x="11299" y="15229"/>
                    <a:pt x="11204" y="15419"/>
                    <a:pt x="11049" y="15586"/>
                  </a:cubicBezTo>
                  <a:cubicBezTo>
                    <a:pt x="10311" y="16443"/>
                    <a:pt x="9371" y="17122"/>
                    <a:pt x="8263" y="17562"/>
                  </a:cubicBezTo>
                  <a:cubicBezTo>
                    <a:pt x="8168" y="17610"/>
                    <a:pt x="8049" y="17610"/>
                    <a:pt x="7894" y="17622"/>
                  </a:cubicBezTo>
                  <a:lnTo>
                    <a:pt x="7835" y="17622"/>
                  </a:lnTo>
                  <a:cubicBezTo>
                    <a:pt x="7894" y="17491"/>
                    <a:pt x="7942" y="17372"/>
                    <a:pt x="8001" y="17229"/>
                  </a:cubicBezTo>
                  <a:cubicBezTo>
                    <a:pt x="8180" y="16789"/>
                    <a:pt x="8335" y="16419"/>
                    <a:pt x="8478" y="16015"/>
                  </a:cubicBezTo>
                  <a:cubicBezTo>
                    <a:pt x="8585" y="15717"/>
                    <a:pt x="8632" y="15407"/>
                    <a:pt x="8704" y="14955"/>
                  </a:cubicBezTo>
                  <a:cubicBezTo>
                    <a:pt x="8763" y="14395"/>
                    <a:pt x="8621" y="14193"/>
                    <a:pt x="8073" y="14038"/>
                  </a:cubicBezTo>
                  <a:lnTo>
                    <a:pt x="7227" y="13812"/>
                  </a:lnTo>
                  <a:cubicBezTo>
                    <a:pt x="6870" y="13717"/>
                    <a:pt x="6513" y="13633"/>
                    <a:pt x="6156" y="13514"/>
                  </a:cubicBezTo>
                  <a:lnTo>
                    <a:pt x="5715" y="13383"/>
                  </a:lnTo>
                  <a:cubicBezTo>
                    <a:pt x="4965" y="13145"/>
                    <a:pt x="4191" y="12907"/>
                    <a:pt x="3441" y="12586"/>
                  </a:cubicBezTo>
                  <a:cubicBezTo>
                    <a:pt x="2060" y="12014"/>
                    <a:pt x="1179" y="11026"/>
                    <a:pt x="870" y="9752"/>
                  </a:cubicBezTo>
                  <a:cubicBezTo>
                    <a:pt x="119" y="6609"/>
                    <a:pt x="1215" y="3775"/>
                    <a:pt x="3810" y="1989"/>
                  </a:cubicBezTo>
                  <a:cubicBezTo>
                    <a:pt x="4739" y="1358"/>
                    <a:pt x="5775" y="977"/>
                    <a:pt x="7013" y="846"/>
                  </a:cubicBezTo>
                  <a:cubicBezTo>
                    <a:pt x="7739" y="775"/>
                    <a:pt x="8490" y="727"/>
                    <a:pt x="9275" y="727"/>
                  </a:cubicBezTo>
                  <a:cubicBezTo>
                    <a:pt x="11180" y="727"/>
                    <a:pt x="13073" y="953"/>
                    <a:pt x="14859" y="1191"/>
                  </a:cubicBezTo>
                  <a:cubicBezTo>
                    <a:pt x="16062" y="1358"/>
                    <a:pt x="17145" y="1596"/>
                    <a:pt x="18205" y="1918"/>
                  </a:cubicBezTo>
                  <a:cubicBezTo>
                    <a:pt x="19503" y="2334"/>
                    <a:pt x="20277" y="3084"/>
                    <a:pt x="20682" y="4251"/>
                  </a:cubicBezTo>
                  <a:cubicBezTo>
                    <a:pt x="21372" y="6359"/>
                    <a:pt x="21313" y="8442"/>
                    <a:pt x="20503" y="10442"/>
                  </a:cubicBezTo>
                  <a:cubicBezTo>
                    <a:pt x="20086" y="11478"/>
                    <a:pt x="19408" y="12264"/>
                    <a:pt x="18515" y="12800"/>
                  </a:cubicBezTo>
                  <a:cubicBezTo>
                    <a:pt x="16705" y="13871"/>
                    <a:pt x="14931" y="14395"/>
                    <a:pt x="13097" y="14395"/>
                  </a:cubicBezTo>
                  <a:cubicBezTo>
                    <a:pt x="12847" y="14395"/>
                    <a:pt x="12597" y="14372"/>
                    <a:pt x="12347" y="14360"/>
                  </a:cubicBezTo>
                  <a:lnTo>
                    <a:pt x="12228" y="14360"/>
                  </a:lnTo>
                  <a:cubicBezTo>
                    <a:pt x="11930" y="14407"/>
                    <a:pt x="11716" y="14526"/>
                    <a:pt x="11573" y="147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264;p25"/>
            <p:cNvSpPr/>
            <p:nvPr/>
          </p:nvSpPr>
          <p:spPr>
            <a:xfrm>
              <a:off x="6315950" y="3095450"/>
              <a:ext cx="81000" cy="143200"/>
            </a:xfrm>
            <a:custGeom>
              <a:avLst/>
              <a:gdLst/>
              <a:ahLst/>
              <a:cxnLst/>
              <a:rect l="l" t="t" r="r" b="b"/>
              <a:pathLst>
                <a:path w="3240" h="5728" extrusionOk="0">
                  <a:moveTo>
                    <a:pt x="2549" y="3263"/>
                  </a:moveTo>
                  <a:lnTo>
                    <a:pt x="2382" y="3132"/>
                  </a:lnTo>
                  <a:cubicBezTo>
                    <a:pt x="2442" y="3049"/>
                    <a:pt x="2501" y="2977"/>
                    <a:pt x="2549" y="2906"/>
                  </a:cubicBezTo>
                  <a:cubicBezTo>
                    <a:pt x="2739" y="2644"/>
                    <a:pt x="2918" y="2417"/>
                    <a:pt x="3037" y="2132"/>
                  </a:cubicBezTo>
                  <a:cubicBezTo>
                    <a:pt x="3239" y="1655"/>
                    <a:pt x="3180" y="1144"/>
                    <a:pt x="2882" y="751"/>
                  </a:cubicBezTo>
                  <a:cubicBezTo>
                    <a:pt x="2549" y="286"/>
                    <a:pt x="1965" y="1"/>
                    <a:pt x="1382" y="1"/>
                  </a:cubicBezTo>
                  <a:cubicBezTo>
                    <a:pt x="1132" y="1"/>
                    <a:pt x="882" y="60"/>
                    <a:pt x="656" y="167"/>
                  </a:cubicBezTo>
                  <a:lnTo>
                    <a:pt x="584" y="191"/>
                  </a:lnTo>
                  <a:lnTo>
                    <a:pt x="548" y="465"/>
                  </a:lnTo>
                  <a:lnTo>
                    <a:pt x="501" y="822"/>
                  </a:lnTo>
                  <a:lnTo>
                    <a:pt x="382" y="1894"/>
                  </a:lnTo>
                  <a:lnTo>
                    <a:pt x="203" y="3501"/>
                  </a:lnTo>
                  <a:cubicBezTo>
                    <a:pt x="191" y="3691"/>
                    <a:pt x="167" y="3870"/>
                    <a:pt x="144" y="4061"/>
                  </a:cubicBezTo>
                  <a:cubicBezTo>
                    <a:pt x="96" y="4394"/>
                    <a:pt x="72" y="4727"/>
                    <a:pt x="25" y="5073"/>
                  </a:cubicBezTo>
                  <a:cubicBezTo>
                    <a:pt x="1" y="5311"/>
                    <a:pt x="84" y="5442"/>
                    <a:pt x="144" y="5525"/>
                  </a:cubicBezTo>
                  <a:cubicBezTo>
                    <a:pt x="215" y="5596"/>
                    <a:pt x="334" y="5680"/>
                    <a:pt x="584" y="5704"/>
                  </a:cubicBezTo>
                  <a:cubicBezTo>
                    <a:pt x="667" y="5704"/>
                    <a:pt x="763" y="5704"/>
                    <a:pt x="858" y="5716"/>
                  </a:cubicBezTo>
                  <a:cubicBezTo>
                    <a:pt x="1025" y="5716"/>
                    <a:pt x="1179" y="5727"/>
                    <a:pt x="1334" y="5727"/>
                  </a:cubicBezTo>
                  <a:cubicBezTo>
                    <a:pt x="1537" y="5727"/>
                    <a:pt x="1680" y="5716"/>
                    <a:pt x="1834" y="5704"/>
                  </a:cubicBezTo>
                  <a:cubicBezTo>
                    <a:pt x="2394" y="5644"/>
                    <a:pt x="2811" y="5287"/>
                    <a:pt x="2989" y="4692"/>
                  </a:cubicBezTo>
                  <a:cubicBezTo>
                    <a:pt x="3204" y="4049"/>
                    <a:pt x="3096" y="3703"/>
                    <a:pt x="2549" y="3263"/>
                  </a:cubicBezTo>
                  <a:close/>
                  <a:moveTo>
                    <a:pt x="2287" y="1310"/>
                  </a:moveTo>
                  <a:cubicBezTo>
                    <a:pt x="2513" y="1584"/>
                    <a:pt x="2442" y="2013"/>
                    <a:pt x="2144" y="2263"/>
                  </a:cubicBezTo>
                  <a:cubicBezTo>
                    <a:pt x="2025" y="2370"/>
                    <a:pt x="1858" y="2453"/>
                    <a:pt x="1680" y="2513"/>
                  </a:cubicBezTo>
                  <a:cubicBezTo>
                    <a:pt x="1501" y="2572"/>
                    <a:pt x="1370" y="2608"/>
                    <a:pt x="1263" y="2608"/>
                  </a:cubicBezTo>
                  <a:cubicBezTo>
                    <a:pt x="1179" y="2608"/>
                    <a:pt x="1144" y="2572"/>
                    <a:pt x="1120" y="2560"/>
                  </a:cubicBezTo>
                  <a:cubicBezTo>
                    <a:pt x="1060" y="2489"/>
                    <a:pt x="1037" y="2310"/>
                    <a:pt x="1072" y="2013"/>
                  </a:cubicBezTo>
                  <a:cubicBezTo>
                    <a:pt x="1084" y="1917"/>
                    <a:pt x="1084" y="1834"/>
                    <a:pt x="1096" y="1763"/>
                  </a:cubicBezTo>
                  <a:lnTo>
                    <a:pt x="1120" y="1763"/>
                  </a:lnTo>
                  <a:lnTo>
                    <a:pt x="1132" y="1608"/>
                  </a:lnTo>
                  <a:cubicBezTo>
                    <a:pt x="1144" y="1536"/>
                    <a:pt x="1144" y="1465"/>
                    <a:pt x="1156" y="1382"/>
                  </a:cubicBezTo>
                  <a:cubicBezTo>
                    <a:pt x="1179" y="1227"/>
                    <a:pt x="1203" y="1048"/>
                    <a:pt x="1239" y="870"/>
                  </a:cubicBezTo>
                  <a:cubicBezTo>
                    <a:pt x="1251" y="774"/>
                    <a:pt x="1299" y="667"/>
                    <a:pt x="1394" y="667"/>
                  </a:cubicBezTo>
                  <a:cubicBezTo>
                    <a:pt x="1429" y="667"/>
                    <a:pt x="1453" y="691"/>
                    <a:pt x="1489" y="703"/>
                  </a:cubicBezTo>
                  <a:cubicBezTo>
                    <a:pt x="1715" y="822"/>
                    <a:pt x="2072" y="1024"/>
                    <a:pt x="2287" y="1310"/>
                  </a:cubicBezTo>
                  <a:close/>
                  <a:moveTo>
                    <a:pt x="894" y="3453"/>
                  </a:moveTo>
                  <a:cubicBezTo>
                    <a:pt x="953" y="3453"/>
                    <a:pt x="1001" y="3441"/>
                    <a:pt x="1037" y="3441"/>
                  </a:cubicBezTo>
                  <a:cubicBezTo>
                    <a:pt x="1453" y="3441"/>
                    <a:pt x="1787" y="3620"/>
                    <a:pt x="2108" y="3811"/>
                  </a:cubicBezTo>
                  <a:cubicBezTo>
                    <a:pt x="2453" y="4025"/>
                    <a:pt x="2453" y="4180"/>
                    <a:pt x="2406" y="4299"/>
                  </a:cubicBezTo>
                  <a:cubicBezTo>
                    <a:pt x="2311" y="4644"/>
                    <a:pt x="2156" y="4823"/>
                    <a:pt x="1930" y="4870"/>
                  </a:cubicBezTo>
                  <a:cubicBezTo>
                    <a:pt x="1751" y="4906"/>
                    <a:pt x="1560" y="4954"/>
                    <a:pt x="1334" y="4954"/>
                  </a:cubicBezTo>
                  <a:cubicBezTo>
                    <a:pt x="1144" y="4954"/>
                    <a:pt x="965" y="4930"/>
                    <a:pt x="787" y="48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265;p25"/>
            <p:cNvSpPr/>
            <p:nvPr/>
          </p:nvSpPr>
          <p:spPr>
            <a:xfrm>
              <a:off x="6197775" y="3106750"/>
              <a:ext cx="87250" cy="125350"/>
            </a:xfrm>
            <a:custGeom>
              <a:avLst/>
              <a:gdLst/>
              <a:ahLst/>
              <a:cxnLst/>
              <a:rect l="l" t="t" r="r" b="b"/>
              <a:pathLst>
                <a:path w="3490" h="5014" extrusionOk="0">
                  <a:moveTo>
                    <a:pt x="3263" y="3239"/>
                  </a:moveTo>
                  <a:lnTo>
                    <a:pt x="3192" y="2858"/>
                  </a:lnTo>
                  <a:cubicBezTo>
                    <a:pt x="3061" y="2216"/>
                    <a:pt x="2930" y="1561"/>
                    <a:pt x="2775" y="906"/>
                  </a:cubicBezTo>
                  <a:cubicBezTo>
                    <a:pt x="2727" y="715"/>
                    <a:pt x="2644" y="549"/>
                    <a:pt x="2573" y="382"/>
                  </a:cubicBezTo>
                  <a:cubicBezTo>
                    <a:pt x="2537" y="311"/>
                    <a:pt x="2489" y="239"/>
                    <a:pt x="2466" y="180"/>
                  </a:cubicBezTo>
                  <a:lnTo>
                    <a:pt x="2430" y="120"/>
                  </a:lnTo>
                  <a:lnTo>
                    <a:pt x="2370" y="96"/>
                  </a:lnTo>
                  <a:cubicBezTo>
                    <a:pt x="2335" y="84"/>
                    <a:pt x="2263" y="72"/>
                    <a:pt x="2227" y="37"/>
                  </a:cubicBezTo>
                  <a:lnTo>
                    <a:pt x="2108" y="1"/>
                  </a:lnTo>
                  <a:lnTo>
                    <a:pt x="2049" y="96"/>
                  </a:lnTo>
                  <a:cubicBezTo>
                    <a:pt x="2037" y="120"/>
                    <a:pt x="2013" y="144"/>
                    <a:pt x="2013" y="156"/>
                  </a:cubicBezTo>
                  <a:cubicBezTo>
                    <a:pt x="1989" y="203"/>
                    <a:pt x="1954" y="263"/>
                    <a:pt x="1930" y="322"/>
                  </a:cubicBezTo>
                  <a:lnTo>
                    <a:pt x="1715" y="775"/>
                  </a:lnTo>
                  <a:cubicBezTo>
                    <a:pt x="1168" y="1965"/>
                    <a:pt x="596" y="3192"/>
                    <a:pt x="49" y="4418"/>
                  </a:cubicBezTo>
                  <a:cubicBezTo>
                    <a:pt x="1" y="4525"/>
                    <a:pt x="49" y="4621"/>
                    <a:pt x="84" y="4716"/>
                  </a:cubicBezTo>
                  <a:cubicBezTo>
                    <a:pt x="96" y="4740"/>
                    <a:pt x="96" y="4775"/>
                    <a:pt x="108" y="4787"/>
                  </a:cubicBezTo>
                  <a:lnTo>
                    <a:pt x="168" y="5013"/>
                  </a:lnTo>
                  <a:lnTo>
                    <a:pt x="346" y="4859"/>
                  </a:lnTo>
                  <a:cubicBezTo>
                    <a:pt x="584" y="4680"/>
                    <a:pt x="692" y="4478"/>
                    <a:pt x="763" y="4287"/>
                  </a:cubicBezTo>
                  <a:lnTo>
                    <a:pt x="906" y="3966"/>
                  </a:lnTo>
                  <a:cubicBezTo>
                    <a:pt x="989" y="3763"/>
                    <a:pt x="1061" y="3573"/>
                    <a:pt x="1168" y="3394"/>
                  </a:cubicBezTo>
                  <a:cubicBezTo>
                    <a:pt x="1215" y="3311"/>
                    <a:pt x="1334" y="3228"/>
                    <a:pt x="1394" y="3228"/>
                  </a:cubicBezTo>
                  <a:lnTo>
                    <a:pt x="1537" y="3228"/>
                  </a:lnTo>
                  <a:cubicBezTo>
                    <a:pt x="1775" y="3228"/>
                    <a:pt x="2013" y="3239"/>
                    <a:pt x="2251" y="3251"/>
                  </a:cubicBezTo>
                  <a:cubicBezTo>
                    <a:pt x="2335" y="3251"/>
                    <a:pt x="2406" y="3275"/>
                    <a:pt x="2477" y="3275"/>
                  </a:cubicBezTo>
                  <a:cubicBezTo>
                    <a:pt x="2608" y="3489"/>
                    <a:pt x="2644" y="3751"/>
                    <a:pt x="2656" y="4013"/>
                  </a:cubicBezTo>
                  <a:cubicBezTo>
                    <a:pt x="2692" y="4299"/>
                    <a:pt x="2716" y="4597"/>
                    <a:pt x="2894" y="4883"/>
                  </a:cubicBezTo>
                  <a:lnTo>
                    <a:pt x="2978" y="5013"/>
                  </a:lnTo>
                  <a:lnTo>
                    <a:pt x="3120" y="4894"/>
                  </a:lnTo>
                  <a:cubicBezTo>
                    <a:pt x="3430" y="4621"/>
                    <a:pt x="3489" y="4585"/>
                    <a:pt x="3430" y="4240"/>
                  </a:cubicBezTo>
                  <a:cubicBezTo>
                    <a:pt x="3406" y="3906"/>
                    <a:pt x="3347" y="3585"/>
                    <a:pt x="3263" y="3239"/>
                  </a:cubicBezTo>
                  <a:close/>
                  <a:moveTo>
                    <a:pt x="2370" y="2466"/>
                  </a:moveTo>
                  <a:cubicBezTo>
                    <a:pt x="2239" y="2501"/>
                    <a:pt x="2132" y="2501"/>
                    <a:pt x="2037" y="2501"/>
                  </a:cubicBezTo>
                  <a:cubicBezTo>
                    <a:pt x="1870" y="2501"/>
                    <a:pt x="1739" y="2466"/>
                    <a:pt x="1596" y="2394"/>
                  </a:cubicBezTo>
                  <a:cubicBezTo>
                    <a:pt x="1656" y="2001"/>
                    <a:pt x="1858" y="1680"/>
                    <a:pt x="2108" y="1287"/>
                  </a:cubicBezTo>
                  <a:cubicBezTo>
                    <a:pt x="2275" y="1680"/>
                    <a:pt x="2335" y="2049"/>
                    <a:pt x="2370" y="2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266;p25"/>
            <p:cNvSpPr/>
            <p:nvPr/>
          </p:nvSpPr>
          <p:spPr>
            <a:xfrm>
              <a:off x="6404950" y="3120750"/>
              <a:ext cx="91400" cy="122375"/>
            </a:xfrm>
            <a:custGeom>
              <a:avLst/>
              <a:gdLst/>
              <a:ahLst/>
              <a:cxnLst/>
              <a:rect l="l" t="t" r="r" b="b"/>
              <a:pathLst>
                <a:path w="3656" h="4895" extrusionOk="0">
                  <a:moveTo>
                    <a:pt x="1156" y="4513"/>
                  </a:moveTo>
                  <a:cubicBezTo>
                    <a:pt x="1560" y="4763"/>
                    <a:pt x="2025" y="4894"/>
                    <a:pt x="2537" y="4894"/>
                  </a:cubicBezTo>
                  <a:cubicBezTo>
                    <a:pt x="2751" y="4894"/>
                    <a:pt x="2953" y="4882"/>
                    <a:pt x="3180" y="4834"/>
                  </a:cubicBezTo>
                  <a:cubicBezTo>
                    <a:pt x="3358" y="4811"/>
                    <a:pt x="3489" y="4739"/>
                    <a:pt x="3573" y="4596"/>
                  </a:cubicBezTo>
                  <a:cubicBezTo>
                    <a:pt x="3656" y="4465"/>
                    <a:pt x="3656" y="4287"/>
                    <a:pt x="3584" y="4061"/>
                  </a:cubicBezTo>
                  <a:lnTo>
                    <a:pt x="3537" y="3942"/>
                  </a:lnTo>
                  <a:lnTo>
                    <a:pt x="3418" y="3965"/>
                  </a:lnTo>
                  <a:cubicBezTo>
                    <a:pt x="3370" y="3965"/>
                    <a:pt x="3334" y="3977"/>
                    <a:pt x="3299" y="3977"/>
                  </a:cubicBezTo>
                  <a:cubicBezTo>
                    <a:pt x="3227" y="3977"/>
                    <a:pt x="3132" y="3989"/>
                    <a:pt x="3061" y="4025"/>
                  </a:cubicBezTo>
                  <a:cubicBezTo>
                    <a:pt x="2930" y="4061"/>
                    <a:pt x="2799" y="4096"/>
                    <a:pt x="2632" y="4096"/>
                  </a:cubicBezTo>
                  <a:cubicBezTo>
                    <a:pt x="2418" y="4096"/>
                    <a:pt x="2227" y="4049"/>
                    <a:pt x="2049" y="4001"/>
                  </a:cubicBezTo>
                  <a:cubicBezTo>
                    <a:pt x="1596" y="3906"/>
                    <a:pt x="1263" y="3632"/>
                    <a:pt x="1096" y="3275"/>
                  </a:cubicBezTo>
                  <a:cubicBezTo>
                    <a:pt x="917" y="2906"/>
                    <a:pt x="929" y="2489"/>
                    <a:pt x="1144" y="2084"/>
                  </a:cubicBezTo>
                  <a:cubicBezTo>
                    <a:pt x="1572" y="1227"/>
                    <a:pt x="2191" y="763"/>
                    <a:pt x="3073" y="703"/>
                  </a:cubicBezTo>
                  <a:cubicBezTo>
                    <a:pt x="3239" y="691"/>
                    <a:pt x="3561" y="655"/>
                    <a:pt x="3549" y="251"/>
                  </a:cubicBezTo>
                  <a:lnTo>
                    <a:pt x="3549" y="179"/>
                  </a:lnTo>
                  <a:lnTo>
                    <a:pt x="3477" y="132"/>
                  </a:lnTo>
                  <a:cubicBezTo>
                    <a:pt x="3323" y="48"/>
                    <a:pt x="3180" y="1"/>
                    <a:pt x="3013" y="1"/>
                  </a:cubicBezTo>
                  <a:cubicBezTo>
                    <a:pt x="2787" y="1"/>
                    <a:pt x="2596" y="72"/>
                    <a:pt x="2394" y="155"/>
                  </a:cubicBezTo>
                  <a:lnTo>
                    <a:pt x="2346" y="167"/>
                  </a:lnTo>
                  <a:cubicBezTo>
                    <a:pt x="1418" y="489"/>
                    <a:pt x="751" y="1144"/>
                    <a:pt x="394" y="2096"/>
                  </a:cubicBezTo>
                  <a:cubicBezTo>
                    <a:pt x="1" y="3084"/>
                    <a:pt x="263" y="3942"/>
                    <a:pt x="1156" y="45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7" name="Google Shape;267;p25"/>
          <p:cNvGrpSpPr/>
          <p:nvPr/>
        </p:nvGrpSpPr>
        <p:grpSpPr>
          <a:xfrm rot="1093143">
            <a:off x="7684861" y="3602545"/>
            <a:ext cx="975516" cy="936649"/>
            <a:chOff x="3885600" y="2960625"/>
            <a:chExt cx="470600" cy="451850"/>
          </a:xfrm>
        </p:grpSpPr>
        <p:sp>
          <p:nvSpPr>
            <p:cNvPr id="268"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73" name="Google Shape;273;p25"/>
          <p:cNvSpPr/>
          <p:nvPr/>
        </p:nvSpPr>
        <p:spPr>
          <a:xfrm rot="-1177723">
            <a:off x="3327008" y="583119"/>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274;p25"/>
          <p:cNvSpPr/>
          <p:nvPr/>
        </p:nvSpPr>
        <p:spPr>
          <a:xfrm rot="-1140824">
            <a:off x="6115190" y="3276706"/>
            <a:ext cx="431893" cy="41520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7596505" y="2931795"/>
            <a:ext cx="2207895" cy="25406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Punched Tape 2"/>
          <p:cNvSpPr/>
          <p:nvPr/>
        </p:nvSpPr>
        <p:spPr>
          <a:xfrm rot="20040000">
            <a:off x="-1550670" y="-1299845"/>
            <a:ext cx="4824095" cy="2088515"/>
          </a:xfrm>
          <a:prstGeom prst="flowChartPunchedTap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p:cNvSpPr txBox="1">
            <a:spLocks noChangeArrowheads="1"/>
          </p:cNvSpPr>
          <p:nvPr/>
        </p:nvSpPr>
        <p:spPr>
          <a:xfrm>
            <a:off x="4604658" y="704849"/>
            <a:ext cx="3799114" cy="3094265"/>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a:lstStyle>
          <a:p>
            <a:pPr algn="just">
              <a:lnSpc>
                <a:spcPct val="150000"/>
              </a:lnSpc>
              <a:defRPr/>
            </a:pPr>
            <a:r>
              <a:rPr lang="en-US" sz="2100" b="1" dirty="0" smtClean="0">
                <a:latin typeface="Times New Roman" panose="02020603050405020304" pitchFamily="18" charset="0"/>
                <a:cs typeface="Times New Roman" panose="02020603050405020304" pitchFamily="18" charset="0"/>
              </a:rPr>
              <a:t>Lu-i Pa-</a:t>
            </a:r>
            <a:r>
              <a:rPr lang="en-US" sz="2100" b="1" dirty="0" err="1" smtClean="0">
                <a:latin typeface="Times New Roman" panose="02020603050405020304" pitchFamily="18" charset="0"/>
                <a:cs typeface="Times New Roman" panose="02020603050405020304" pitchFamily="18" charset="0"/>
              </a:rPr>
              <a:t>xtơ</a:t>
            </a:r>
            <a:r>
              <a:rPr lang="en-US" sz="2100" b="1" dirty="0" smtClean="0">
                <a:latin typeface="Times New Roman" panose="02020603050405020304" pitchFamily="18" charset="0"/>
                <a:cs typeface="Times New Roman" panose="02020603050405020304" pitchFamily="18" charset="0"/>
              </a:rPr>
              <a:t> (Louis </a:t>
            </a:r>
            <a:r>
              <a:rPr lang="en-US" sz="2100" b="1" dirty="0" err="1" smtClean="0">
                <a:latin typeface="Times New Roman" panose="02020603050405020304" pitchFamily="18" charset="0"/>
                <a:cs typeface="Times New Roman" panose="02020603050405020304" pitchFamily="18" charset="0"/>
              </a:rPr>
              <a:t>Pasterur</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sinh</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ngày</a:t>
            </a:r>
            <a:r>
              <a:rPr lang="en-US" sz="2100" b="1" dirty="0" smtClean="0">
                <a:latin typeface="Times New Roman" panose="02020603050405020304" pitchFamily="18" charset="0"/>
                <a:cs typeface="Times New Roman" panose="02020603050405020304" pitchFamily="18" charset="0"/>
              </a:rPr>
              <a:t> 27-12-1822, qua </a:t>
            </a:r>
            <a:r>
              <a:rPr lang="en-US" sz="2100" b="1" dirty="0" err="1" smtClean="0">
                <a:latin typeface="Times New Roman" panose="02020603050405020304" pitchFamily="18" charset="0"/>
                <a:cs typeface="Times New Roman" panose="02020603050405020304" pitchFamily="18" charset="0"/>
              </a:rPr>
              <a:t>đời</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năm</a:t>
            </a:r>
            <a:r>
              <a:rPr lang="en-US" sz="2100" b="1" dirty="0" smtClean="0">
                <a:latin typeface="Times New Roman" panose="02020603050405020304" pitchFamily="18" charset="0"/>
                <a:cs typeface="Times New Roman" panose="02020603050405020304" pitchFamily="18" charset="0"/>
              </a:rPr>
              <a:t> 1895.</a:t>
            </a:r>
            <a:endParaRPr lang="en-US" sz="2100" b="1" dirty="0" smtClean="0">
              <a:latin typeface="Times New Roman" panose="02020603050405020304" pitchFamily="18" charset="0"/>
              <a:cs typeface="Times New Roman" panose="02020603050405020304" pitchFamily="18" charset="0"/>
            </a:endParaRPr>
          </a:p>
          <a:p>
            <a:pPr algn="just">
              <a:lnSpc>
                <a:spcPct val="150000"/>
              </a:lnSpc>
              <a:defRPr/>
            </a:pPr>
            <a:r>
              <a:rPr lang="en-US" sz="2100" b="1" dirty="0" err="1" smtClean="0">
                <a:latin typeface="Times New Roman" panose="02020603050405020304" pitchFamily="18" charset="0"/>
                <a:cs typeface="Times New Roman" panose="02020603050405020304" pitchFamily="18" charset="0"/>
              </a:rPr>
              <a:t>Ông</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là</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tiến</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sĩ</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vật</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lý</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và</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hoá</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học</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người</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Pháp</a:t>
            </a:r>
            <a:r>
              <a:rPr lang="en-US" sz="2100" b="1" dirty="0">
                <a:latin typeface="Times New Roman" panose="02020603050405020304" pitchFamily="18" charset="0"/>
                <a:cs typeface="Times New Roman" panose="02020603050405020304" pitchFamily="18" charset="0"/>
              </a:rPr>
              <a:t>.</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Ô</a:t>
            </a:r>
            <a:r>
              <a:rPr lang="en-US" sz="2100" b="1" dirty="0" err="1" smtClean="0">
                <a:latin typeface="Times New Roman" panose="02020603050405020304" pitchFamily="18" charset="0"/>
                <a:cs typeface="Times New Roman" panose="02020603050405020304" pitchFamily="18" charset="0"/>
              </a:rPr>
              <a:t>ng</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trở</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nên</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nổi</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tiếng</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khi</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công</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bố</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một</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báo</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cáo</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khoa</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học</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về</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tinh</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thể</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học</a:t>
            </a:r>
            <a:r>
              <a:rPr lang="en-US" sz="2100" b="1" dirty="0" smtClean="0">
                <a:latin typeface="Times New Roman" panose="02020603050405020304" pitchFamily="18" charset="0"/>
                <a:cs typeface="Times New Roman" panose="02020603050405020304" pitchFamily="18" charset="0"/>
              </a:rPr>
              <a:t>.</a:t>
            </a:r>
            <a:endParaRPr lang="en-US" sz="3600" b="1" dirty="0" smtClean="0">
              <a:latin typeface="Times New Roman" panose="02020603050405020304" pitchFamily="18" charset="0"/>
              <a:cs typeface="Times New Roman" panose="02020603050405020304" pitchFamily="18" charset="0"/>
            </a:endParaRPr>
          </a:p>
          <a:p>
            <a:pPr algn="just">
              <a:lnSpc>
                <a:spcPct val="150000"/>
              </a:lnSpc>
              <a:buFontTx/>
              <a:buNone/>
              <a:defRPr/>
            </a:pPr>
            <a:endParaRPr lang="en-US" sz="3600" b="1" dirty="0">
              <a:latin typeface="Times New Roman" panose="02020603050405020304" pitchFamily="18" charset="0"/>
              <a:cs typeface="Times New Roman" panose="02020603050405020304" pitchFamily="18" charset="0"/>
            </a:endParaRPr>
          </a:p>
        </p:txBody>
      </p:sp>
      <p:pic>
        <p:nvPicPr>
          <p:cNvPr id="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5801" y="636813"/>
            <a:ext cx="3799115" cy="38589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3569318019_065a8c31a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8343" y="859972"/>
            <a:ext cx="8436428" cy="390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p:cNvSpPr txBox="1">
            <a:spLocks noChangeArrowheads="1"/>
          </p:cNvSpPr>
          <p:nvPr/>
        </p:nvSpPr>
        <p:spPr bwMode="auto">
          <a:xfrm>
            <a:off x="3396343" y="392737"/>
            <a:ext cx="3028950" cy="460375"/>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sz="2400" b="1" dirty="0" err="1">
                <a:solidFill>
                  <a:srgbClr val="0000CC"/>
                </a:solidFill>
                <a:effectLst>
                  <a:outerShdw blurRad="38100" dist="38100" dir="2700000" algn="tl">
                    <a:srgbClr val="000000">
                      <a:alpha val="43137"/>
                    </a:srgbClr>
                  </a:outerShdw>
                </a:effectLst>
                <a:latin typeface="Times New Roman" panose="02020603050405020304" pitchFamily="18" charset="0"/>
              </a:rPr>
              <a:t>Ngôi</a:t>
            </a:r>
            <a:r>
              <a:rPr lang="en-US" sz="24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sz="2400" b="1" dirty="0" err="1">
                <a:solidFill>
                  <a:srgbClr val="0000CC"/>
                </a:solidFill>
                <a:effectLst>
                  <a:outerShdw blurRad="38100" dist="38100" dir="2700000" algn="tl">
                    <a:srgbClr val="000000">
                      <a:alpha val="43137"/>
                    </a:srgbClr>
                  </a:outerShdw>
                </a:effectLst>
                <a:latin typeface="Times New Roman" panose="02020603050405020304" pitchFamily="18" charset="0"/>
              </a:rPr>
              <a:t>nhà</a:t>
            </a:r>
            <a:r>
              <a:rPr lang="en-US" sz="24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sz="2400" b="1" dirty="0" err="1">
                <a:solidFill>
                  <a:srgbClr val="0000CC"/>
                </a:solidFill>
                <a:effectLst>
                  <a:outerShdw blurRad="38100" dist="38100" dir="2700000" algn="tl">
                    <a:srgbClr val="000000">
                      <a:alpha val="43137"/>
                    </a:srgbClr>
                  </a:outerShdw>
                </a:effectLst>
                <a:latin typeface="Times New Roman" panose="02020603050405020304" pitchFamily="18" charset="0"/>
              </a:rPr>
              <a:t>cổ</a:t>
            </a:r>
            <a:r>
              <a:rPr lang="en-US" sz="24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sz="2400" b="1" dirty="0" err="1">
                <a:solidFill>
                  <a:srgbClr val="0000CC"/>
                </a:solidFill>
                <a:effectLst>
                  <a:outerShdw blurRad="38100" dist="38100" dir="2700000" algn="tl">
                    <a:srgbClr val="000000">
                      <a:alpha val="43137"/>
                    </a:srgbClr>
                  </a:outerShdw>
                </a:effectLst>
                <a:latin typeface="Times New Roman" panose="02020603050405020304" pitchFamily="18" charset="0"/>
              </a:rPr>
              <a:t>kính</a:t>
            </a:r>
            <a:endParaRPr lang="en-US" sz="2400" b="1"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bwMode="auto">
          <a:xfrm>
            <a:off x="386600" y="364672"/>
            <a:ext cx="8386887" cy="4400550"/>
            <a:chOff x="2976" y="1104"/>
            <a:chExt cx="3366" cy="2688"/>
          </a:xfrm>
        </p:grpSpPr>
        <p:pic>
          <p:nvPicPr>
            <p:cNvPr id="15363" name="Picture 11" descr="http://upload.wikimedia.org/wikipedia/commons/thumb/6/6c/Pasteur_Institute_Nha_Trang.JPG/800px-Pasteur_Institute_Nha_Trang.JPG">
              <a:hlinkClick r:id="rId1"/>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976" y="1104"/>
              <a:ext cx="3366" cy="2304"/>
            </a:xfrm>
            <a:prstGeom prst="rect">
              <a:avLst/>
            </a:prstGeom>
            <a:noFill/>
            <a:ln w="38100" cmpd="dbl">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12292" name="Rectangle 12"/>
            <p:cNvSpPr>
              <a:spLocks noChangeArrowheads="1"/>
            </p:cNvSpPr>
            <p:nvPr/>
          </p:nvSpPr>
          <p:spPr bwMode="auto">
            <a:xfrm>
              <a:off x="3306" y="3408"/>
              <a:ext cx="2707" cy="384"/>
            </a:xfrm>
            <a:prstGeom prst="rect">
              <a:avLst/>
            </a:prstGeom>
            <a:noFill/>
            <a:ln>
              <a:noFill/>
            </a:ln>
          </p:spPr>
          <p:txBody>
            <a:bodyPr wrap="none" anchor="ctr"/>
            <a:lstStyle/>
            <a:p>
              <a:pPr algn="ctr" eaLnBrk="1" hangingPunct="1">
                <a:defRPr/>
              </a:pPr>
              <a:r>
                <a:rPr lang="en-US" sz="3000" b="1"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Viện</a:t>
              </a:r>
              <a:r>
                <a:rPr lang="en-US" sz="30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1"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mang</a:t>
              </a:r>
              <a:r>
                <a:rPr lang="en-US" sz="30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1"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tên</a:t>
              </a:r>
              <a:r>
                <a:rPr lang="en-US" sz="30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1"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Lu-i Pa-xtơ</a:t>
              </a:r>
              <a:r>
                <a:rPr lang="en-US" sz="30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1"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Tại</a:t>
              </a:r>
              <a:r>
                <a:rPr lang="en-US" sz="30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t>
              </a:r>
              <a:r>
                <a:rPr lang="en-US" sz="3000" b="1"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 Trang</a:t>
              </a:r>
              <a:endParaRPr lang="en-US" sz="30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rot="20040000">
            <a:off x="-1550670" y="-1299845"/>
            <a:ext cx="4824095" cy="2088515"/>
          </a:xfrm>
          <a:prstGeom prst="flowChartPunchedTap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596505" y="2950845"/>
            <a:ext cx="2207895" cy="25406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4"/>
          <p:cNvSpPr txBox="1">
            <a:spLocks noChangeArrowheads="1"/>
          </p:cNvSpPr>
          <p:nvPr/>
        </p:nvSpPr>
        <p:spPr bwMode="auto">
          <a:xfrm>
            <a:off x="478631" y="815267"/>
            <a:ext cx="5407819" cy="3646170"/>
          </a:xfrm>
          <a:prstGeom prst="rect">
            <a:avLst/>
          </a:prstGeom>
          <a:noFill/>
          <a:ln>
            <a:noFill/>
          </a:ln>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buFontTx/>
              <a:buNone/>
              <a:defRPr/>
            </a:pPr>
            <a:r>
              <a:rPr lang="vi-VN" altLang="en-US" sz="2100" b="1" dirty="0" err="1">
                <a:solidFill>
                  <a:srgbClr val="002060"/>
                </a:solidFill>
                <a:latin typeface="Times New Roman" panose="02020603050405020304" pitchFamily="18" charset="0"/>
                <a:cs typeface="Times New Roman" panose="02020603050405020304" pitchFamily="18" charset="0"/>
              </a:rPr>
              <a:t>a) </a:t>
            </a:r>
            <a:r>
              <a:rPr lang="en-US" sz="2100" b="1" dirty="0" err="1">
                <a:solidFill>
                  <a:srgbClr val="002060"/>
                </a:solidFill>
                <a:latin typeface="Times New Roman" panose="02020603050405020304" pitchFamily="18" charset="0"/>
                <a:cs typeface="Times New Roman" panose="02020603050405020304" pitchFamily="18" charset="0"/>
              </a:rPr>
              <a:t>Tính</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tình</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tư</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chất</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của</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cậu</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bé</a:t>
            </a:r>
            <a:r>
              <a:rPr lang="en-US" sz="2100" b="1" dirty="0">
                <a:solidFill>
                  <a:srgbClr val="002060"/>
                </a:solidFill>
                <a:latin typeface="Times New Roman" panose="02020603050405020304" pitchFamily="18" charset="0"/>
                <a:cs typeface="Times New Roman" panose="02020603050405020304" pitchFamily="18" charset="0"/>
              </a:rPr>
              <a:t> Lu-i:</a:t>
            </a:r>
            <a:endParaRPr lang="en-US" sz="2100" b="1" dirty="0">
              <a:solidFill>
                <a:srgbClr val="002060"/>
              </a:solidFill>
              <a:latin typeface="Times New Roman" panose="02020603050405020304" pitchFamily="18" charset="0"/>
              <a:cs typeface="Times New Roman" panose="02020603050405020304" pitchFamily="18" charset="0"/>
            </a:endParaRPr>
          </a:p>
          <a:p>
            <a:pPr eaLnBrk="1" hangingPunct="1">
              <a:defRPr/>
            </a:pPr>
            <a:r>
              <a:rPr lang="en-US" sz="2100" b="1" dirty="0">
                <a:solidFill>
                  <a:srgbClr val="002060"/>
                </a:solidFill>
                <a:latin typeface="Times New Roman" panose="02020603050405020304" pitchFamily="18" charset="0"/>
                <a:cs typeface="Times New Roman" panose="02020603050405020304" pitchFamily="18" charset="0"/>
              </a:rPr>
              <a:t>b) </a:t>
            </a:r>
            <a:r>
              <a:rPr lang="en-US" sz="2100" b="1" dirty="0" err="1">
                <a:solidFill>
                  <a:srgbClr val="002060"/>
                </a:solidFill>
                <a:latin typeface="Times New Roman" panose="02020603050405020304" pitchFamily="18" charset="0"/>
                <a:cs typeface="Times New Roman" panose="02020603050405020304" pitchFamily="18" charset="0"/>
              </a:rPr>
              <a:t>Màu</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sắc</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của</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sự</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vật</a:t>
            </a:r>
            <a:r>
              <a:rPr lang="en-US" sz="2100" b="1" dirty="0">
                <a:solidFill>
                  <a:srgbClr val="002060"/>
                </a:solidFill>
                <a:latin typeface="Times New Roman" panose="02020603050405020304" pitchFamily="18" charset="0"/>
                <a:cs typeface="Times New Roman" panose="02020603050405020304" pitchFamily="18" charset="0"/>
              </a:rPr>
              <a:t>:</a:t>
            </a:r>
            <a:endParaRPr lang="en-US" sz="2100" b="1" dirty="0">
              <a:solidFill>
                <a:srgbClr val="002060"/>
              </a:solidFill>
              <a:latin typeface="Times New Roman" panose="02020603050405020304" pitchFamily="18" charset="0"/>
              <a:cs typeface="Times New Roman" panose="02020603050405020304" pitchFamily="18" charset="0"/>
            </a:endParaRPr>
          </a:p>
          <a:p>
            <a:pPr eaLnBrk="1" hangingPunct="1">
              <a:defRPr/>
            </a:pPr>
            <a:r>
              <a:rPr lang="en-US" sz="2100" b="1" dirty="0">
                <a:latin typeface="Times New Roman" panose="02020603050405020304" pitchFamily="18" charset="0"/>
                <a:cs typeface="Times New Roman" panose="02020603050405020304" pitchFamily="18" charset="0"/>
              </a:rPr>
              <a:t>   </a:t>
            </a:r>
            <a:r>
              <a:rPr lang="en-US" sz="2100" b="1" dirty="0">
                <a:solidFill>
                  <a:schemeClr val="accent6">
                    <a:lumMod val="50000"/>
                  </a:schemeClr>
                </a:solidFill>
                <a:latin typeface="Times New Roman" panose="02020603050405020304" pitchFamily="18" charset="0"/>
                <a:cs typeface="Times New Roman" panose="02020603050405020304" pitchFamily="18" charset="0"/>
              </a:rPr>
              <a:t> -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sz="2100" b="1" dirty="0">
                <a:solidFill>
                  <a:schemeClr val="accent6">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chiếc</a:t>
            </a:r>
            <a:r>
              <a:rPr lang="en-US" sz="2100" b="1" dirty="0">
                <a:solidFill>
                  <a:schemeClr val="accent6">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cầu</a:t>
            </a:r>
            <a:r>
              <a:rPr lang="en-US" sz="2100" b="1" dirty="0">
                <a:solidFill>
                  <a:schemeClr val="accent6">
                    <a:lumMod val="50000"/>
                  </a:schemeClr>
                </a:solidFill>
                <a:latin typeface="Times New Roman" panose="02020603050405020304" pitchFamily="18" charset="0"/>
                <a:cs typeface="Times New Roman" panose="02020603050405020304" pitchFamily="18" charset="0"/>
              </a:rPr>
              <a:t>:</a:t>
            </a:r>
            <a:endParaRPr lang="en-US" sz="2100" b="1" dirty="0">
              <a:solidFill>
                <a:schemeClr val="accent6">
                  <a:lumMod val="50000"/>
                </a:schemeClr>
              </a:solidFill>
              <a:latin typeface="Times New Roman" panose="02020603050405020304" pitchFamily="18" charset="0"/>
              <a:cs typeface="Times New Roman" panose="02020603050405020304" pitchFamily="18" charset="0"/>
            </a:endParaRPr>
          </a:p>
          <a:p>
            <a:pPr eaLnBrk="1" hangingPunct="1">
              <a:defRPr/>
            </a:pPr>
            <a:r>
              <a:rPr lang="en-US" sz="2100" b="1" dirty="0">
                <a:solidFill>
                  <a:schemeClr val="accent6">
                    <a:lumMod val="50000"/>
                  </a:schemeClr>
                </a:solidFill>
                <a:latin typeface="Times New Roman" panose="02020603050405020304" pitchFamily="18" charset="0"/>
                <a:cs typeface="Times New Roman" panose="02020603050405020304" pitchFamily="18" charset="0"/>
              </a:rPr>
              <a:t>    -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Mái</a:t>
            </a:r>
            <a:r>
              <a:rPr lang="en-US" sz="2100" b="1" dirty="0">
                <a:solidFill>
                  <a:schemeClr val="accent6">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tóc</a:t>
            </a:r>
            <a:r>
              <a:rPr lang="en-US" sz="2100" b="1" dirty="0">
                <a:solidFill>
                  <a:schemeClr val="accent6">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2100" b="1" dirty="0">
                <a:solidFill>
                  <a:schemeClr val="accent6">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thầy</a:t>
            </a:r>
            <a:r>
              <a:rPr lang="en-US" sz="2100" b="1" dirty="0">
                <a:solidFill>
                  <a:schemeClr val="accent6">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Rơ</a:t>
            </a:r>
            <a:r>
              <a:rPr lang="en-US" sz="2100" b="1" dirty="0">
                <a:solidFill>
                  <a:schemeClr val="accent6">
                    <a:lumMod val="50000"/>
                  </a:schemeClr>
                </a:solidFill>
                <a:latin typeface="Times New Roman" panose="02020603050405020304" pitchFamily="18" charset="0"/>
                <a:cs typeface="Times New Roman" panose="02020603050405020304" pitchFamily="18" charset="0"/>
              </a:rPr>
              <a:t> -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nê</a:t>
            </a:r>
            <a:r>
              <a:rPr lang="en-US" sz="2100" b="1" dirty="0">
                <a:solidFill>
                  <a:schemeClr val="accent6">
                    <a:lumMod val="50000"/>
                  </a:schemeClr>
                </a:solidFill>
                <a:latin typeface="Times New Roman" panose="02020603050405020304" pitchFamily="18" charset="0"/>
                <a:cs typeface="Times New Roman" panose="02020603050405020304" pitchFamily="18" charset="0"/>
              </a:rPr>
              <a:t>:</a:t>
            </a:r>
            <a:endParaRPr lang="en-US" sz="2100" b="1" dirty="0">
              <a:solidFill>
                <a:schemeClr val="accent6">
                  <a:lumMod val="50000"/>
                </a:schemeClr>
              </a:solidFill>
              <a:latin typeface="Times New Roman" panose="02020603050405020304" pitchFamily="18" charset="0"/>
              <a:cs typeface="Times New Roman" panose="02020603050405020304" pitchFamily="18" charset="0"/>
            </a:endParaRPr>
          </a:p>
          <a:p>
            <a:pPr eaLnBrk="1" hangingPunct="1">
              <a:defRPr/>
            </a:pPr>
            <a:r>
              <a:rPr lang="en-US" sz="2100" b="1" dirty="0">
                <a:solidFill>
                  <a:srgbClr val="002060"/>
                </a:solidFill>
                <a:latin typeface="Times New Roman" panose="02020603050405020304" pitchFamily="18" charset="0"/>
                <a:cs typeface="Times New Roman" panose="02020603050405020304" pitchFamily="18" charset="0"/>
              </a:rPr>
              <a:t>c) </a:t>
            </a:r>
            <a:r>
              <a:rPr lang="en-US" sz="2100" b="1" dirty="0" err="1">
                <a:solidFill>
                  <a:srgbClr val="002060"/>
                </a:solidFill>
                <a:latin typeface="Times New Roman" panose="02020603050405020304" pitchFamily="18" charset="0"/>
                <a:cs typeface="Times New Roman" panose="02020603050405020304" pitchFamily="18" charset="0"/>
              </a:rPr>
              <a:t>Hình</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dáng</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kích</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thước</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và</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các</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đặc</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điểm</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err="1">
                <a:solidFill>
                  <a:srgbClr val="002060"/>
                </a:solidFill>
                <a:latin typeface="Times New Roman" panose="02020603050405020304" pitchFamily="18" charset="0"/>
                <a:cs typeface="Times New Roman" panose="02020603050405020304" pitchFamily="18" charset="0"/>
              </a:rPr>
              <a:t>khác</a:t>
            </a:r>
            <a:r>
              <a:rPr lang="en-US" sz="2100" b="1">
                <a:solidFill>
                  <a:srgbClr val="002060"/>
                </a:solidFill>
                <a:latin typeface="Times New Roman" panose="02020603050405020304" pitchFamily="18" charset="0"/>
                <a:cs typeface="Times New Roman" panose="02020603050405020304" pitchFamily="18" charset="0"/>
              </a:rPr>
              <a:t> </a:t>
            </a:r>
            <a:r>
              <a:rPr lang="en-US" sz="2100" b="1" smtClean="0">
                <a:solidFill>
                  <a:srgbClr val="002060"/>
                </a:solidFill>
                <a:latin typeface="Times New Roman" panose="02020603050405020304" pitchFamily="18" charset="0"/>
                <a:cs typeface="Times New Roman" panose="02020603050405020304" pitchFamily="18" charset="0"/>
              </a:rPr>
              <a:t>của </a:t>
            </a:r>
            <a:r>
              <a:rPr lang="en-US" sz="2100" b="1" dirty="0" err="1">
                <a:solidFill>
                  <a:srgbClr val="002060"/>
                </a:solidFill>
                <a:latin typeface="Times New Roman" panose="02020603050405020304" pitchFamily="18" charset="0"/>
                <a:cs typeface="Times New Roman" panose="02020603050405020304" pitchFamily="18" charset="0"/>
              </a:rPr>
              <a:t>sự</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vật</a:t>
            </a:r>
            <a:r>
              <a:rPr lang="en-US" sz="2100" b="1" dirty="0">
                <a:solidFill>
                  <a:srgbClr val="002060"/>
                </a:solidFill>
                <a:latin typeface="Times New Roman" panose="02020603050405020304" pitchFamily="18" charset="0"/>
                <a:cs typeface="Times New Roman" panose="02020603050405020304" pitchFamily="18" charset="0"/>
              </a:rPr>
              <a:t>:</a:t>
            </a:r>
            <a:endParaRPr lang="en-US" sz="2100" b="1" dirty="0">
              <a:solidFill>
                <a:srgbClr val="002060"/>
              </a:solidFill>
              <a:latin typeface="Times New Roman" panose="02020603050405020304" pitchFamily="18" charset="0"/>
              <a:cs typeface="Times New Roman" panose="02020603050405020304" pitchFamily="18" charset="0"/>
            </a:endParaRPr>
          </a:p>
          <a:p>
            <a:pPr eaLnBrk="1" hangingPunct="1">
              <a:defRPr/>
            </a:pPr>
            <a:r>
              <a:rPr lang="en-US" sz="2100" b="1" dirty="0">
                <a:latin typeface="Times New Roman" panose="02020603050405020304" pitchFamily="18" charset="0"/>
                <a:cs typeface="Times New Roman" panose="02020603050405020304" pitchFamily="18" charset="0"/>
              </a:rPr>
              <a:t>   </a:t>
            </a:r>
            <a:r>
              <a:rPr lang="en-US" sz="2100" b="1" dirty="0">
                <a:solidFill>
                  <a:schemeClr val="accent6">
                    <a:lumMod val="50000"/>
                  </a:schemeClr>
                </a:solidFill>
                <a:latin typeface="Times New Roman" panose="02020603050405020304" pitchFamily="18" charset="0"/>
                <a:cs typeface="Times New Roman" panose="02020603050405020304" pitchFamily="18" charset="0"/>
              </a:rPr>
              <a:t> -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Thị</a:t>
            </a:r>
            <a:r>
              <a:rPr lang="en-US" sz="2100" b="1" dirty="0">
                <a:solidFill>
                  <a:schemeClr val="accent6">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trấn</a:t>
            </a:r>
            <a:r>
              <a:rPr lang="en-US" sz="2100" b="1" dirty="0">
                <a:solidFill>
                  <a:schemeClr val="accent6">
                    <a:lumMod val="50000"/>
                  </a:schemeClr>
                </a:solidFill>
                <a:latin typeface="Times New Roman" panose="02020603050405020304" pitchFamily="18" charset="0"/>
                <a:cs typeface="Times New Roman" panose="02020603050405020304" pitchFamily="18" charset="0"/>
              </a:rPr>
              <a:t>: </a:t>
            </a:r>
            <a:endParaRPr lang="en-US" sz="2100" b="1" dirty="0">
              <a:solidFill>
                <a:schemeClr val="accent6">
                  <a:lumMod val="50000"/>
                </a:schemeClr>
              </a:solidFill>
              <a:latin typeface="Times New Roman" panose="02020603050405020304" pitchFamily="18" charset="0"/>
              <a:cs typeface="Times New Roman" panose="02020603050405020304" pitchFamily="18" charset="0"/>
            </a:endParaRPr>
          </a:p>
          <a:p>
            <a:pPr eaLnBrk="1" hangingPunct="1">
              <a:defRPr/>
            </a:pPr>
            <a:r>
              <a:rPr lang="en-US" sz="2100" b="1" dirty="0">
                <a:solidFill>
                  <a:schemeClr val="accent6">
                    <a:lumMod val="50000"/>
                  </a:schemeClr>
                </a:solidFill>
                <a:latin typeface="Times New Roman" panose="02020603050405020304" pitchFamily="18" charset="0"/>
                <a:cs typeface="Times New Roman" panose="02020603050405020304" pitchFamily="18" charset="0"/>
              </a:rPr>
              <a:t>    -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Vườn</a:t>
            </a:r>
            <a:r>
              <a:rPr lang="en-US" sz="2100" b="1" dirty="0">
                <a:solidFill>
                  <a:schemeClr val="accent6">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nho</a:t>
            </a:r>
            <a:r>
              <a:rPr lang="en-US" sz="2100" b="1" dirty="0">
                <a:solidFill>
                  <a:schemeClr val="accent6">
                    <a:lumMod val="50000"/>
                  </a:schemeClr>
                </a:solidFill>
                <a:latin typeface="Times New Roman" panose="02020603050405020304" pitchFamily="18" charset="0"/>
                <a:cs typeface="Times New Roman" panose="02020603050405020304" pitchFamily="18" charset="0"/>
              </a:rPr>
              <a:t>:</a:t>
            </a:r>
            <a:endParaRPr lang="en-US" sz="2100" b="1" dirty="0">
              <a:solidFill>
                <a:schemeClr val="accent6">
                  <a:lumMod val="50000"/>
                </a:schemeClr>
              </a:solidFill>
              <a:latin typeface="Times New Roman" panose="02020603050405020304" pitchFamily="18" charset="0"/>
              <a:cs typeface="Times New Roman" panose="02020603050405020304" pitchFamily="18" charset="0"/>
            </a:endParaRPr>
          </a:p>
          <a:p>
            <a:pPr eaLnBrk="1" hangingPunct="1">
              <a:defRPr/>
            </a:pPr>
            <a:r>
              <a:rPr lang="en-US" sz="2100" b="1" dirty="0">
                <a:solidFill>
                  <a:schemeClr val="accent6">
                    <a:lumMod val="50000"/>
                  </a:schemeClr>
                </a:solidFill>
                <a:latin typeface="Times New Roman" panose="02020603050405020304" pitchFamily="18" charset="0"/>
                <a:cs typeface="Times New Roman" panose="02020603050405020304" pitchFamily="18" charset="0"/>
              </a:rPr>
              <a:t>    -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sz="2100" b="1" dirty="0">
                <a:solidFill>
                  <a:schemeClr val="accent6">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ngôi</a:t>
            </a:r>
            <a:r>
              <a:rPr lang="en-US" sz="2100" b="1" dirty="0">
                <a:solidFill>
                  <a:schemeClr val="accent6">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nhà</a:t>
            </a:r>
            <a:r>
              <a:rPr lang="en-US" sz="2100" b="1" dirty="0">
                <a:solidFill>
                  <a:schemeClr val="accent6">
                    <a:lumMod val="50000"/>
                  </a:schemeClr>
                </a:solidFill>
                <a:latin typeface="Times New Roman" panose="02020603050405020304" pitchFamily="18" charset="0"/>
                <a:cs typeface="Times New Roman" panose="02020603050405020304" pitchFamily="18" charset="0"/>
              </a:rPr>
              <a:t>:</a:t>
            </a:r>
            <a:endParaRPr lang="en-US" sz="2100" b="1" dirty="0">
              <a:solidFill>
                <a:schemeClr val="accent6">
                  <a:lumMod val="50000"/>
                </a:schemeClr>
              </a:solidFill>
              <a:latin typeface="Times New Roman" panose="02020603050405020304" pitchFamily="18" charset="0"/>
              <a:cs typeface="Times New Roman" panose="02020603050405020304" pitchFamily="18" charset="0"/>
            </a:endParaRPr>
          </a:p>
          <a:p>
            <a:pPr eaLnBrk="1" hangingPunct="1">
              <a:defRPr/>
            </a:pPr>
            <a:r>
              <a:rPr lang="en-US" sz="2100" b="1" dirty="0">
                <a:solidFill>
                  <a:schemeClr val="accent6">
                    <a:lumMod val="50000"/>
                  </a:schemeClr>
                </a:solidFill>
                <a:latin typeface="Times New Roman" panose="02020603050405020304" pitchFamily="18" charset="0"/>
                <a:cs typeface="Times New Roman" panose="02020603050405020304" pitchFamily="18" charset="0"/>
              </a:rPr>
              <a:t>   -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Dòng</a:t>
            </a:r>
            <a:r>
              <a:rPr lang="en-US" sz="2100" b="1" dirty="0">
                <a:solidFill>
                  <a:schemeClr val="accent6">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sông</a:t>
            </a:r>
            <a:r>
              <a:rPr lang="en-US" sz="2100" b="1" dirty="0">
                <a:solidFill>
                  <a:schemeClr val="accent6">
                    <a:lumMod val="50000"/>
                  </a:schemeClr>
                </a:solidFill>
                <a:latin typeface="Times New Roman" panose="02020603050405020304" pitchFamily="18" charset="0"/>
                <a:cs typeface="Times New Roman" panose="02020603050405020304" pitchFamily="18" charset="0"/>
              </a:rPr>
              <a:t>:</a:t>
            </a:r>
            <a:endParaRPr lang="en-US" sz="2100" b="1" dirty="0">
              <a:solidFill>
                <a:schemeClr val="accent6">
                  <a:lumMod val="50000"/>
                </a:schemeClr>
              </a:solidFill>
              <a:latin typeface="Times New Roman" panose="02020603050405020304" pitchFamily="18" charset="0"/>
              <a:cs typeface="Times New Roman" panose="02020603050405020304" pitchFamily="18" charset="0"/>
            </a:endParaRPr>
          </a:p>
          <a:p>
            <a:pPr eaLnBrk="1" hangingPunct="1">
              <a:defRPr/>
            </a:pPr>
            <a:r>
              <a:rPr lang="en-US" sz="2100" b="1" dirty="0">
                <a:solidFill>
                  <a:schemeClr val="accent6">
                    <a:lumMod val="50000"/>
                  </a:schemeClr>
                </a:solidFill>
                <a:latin typeface="Times New Roman" panose="02020603050405020304" pitchFamily="18" charset="0"/>
                <a:cs typeface="Times New Roman" panose="02020603050405020304" pitchFamily="18" charset="0"/>
              </a:rPr>
              <a:t>   - Da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2100" b="1" dirty="0">
                <a:solidFill>
                  <a:schemeClr val="accent6">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thầy</a:t>
            </a:r>
            <a:r>
              <a:rPr lang="en-US" sz="2100" b="1" dirty="0">
                <a:solidFill>
                  <a:schemeClr val="accent6">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Rơ</a:t>
            </a:r>
            <a:r>
              <a:rPr lang="en-US" sz="2100" b="1" dirty="0">
                <a:solidFill>
                  <a:schemeClr val="accent6">
                    <a:lumMod val="50000"/>
                  </a:schemeClr>
                </a:solidFill>
                <a:latin typeface="Times New Roman" panose="02020603050405020304" pitchFamily="18" charset="0"/>
                <a:cs typeface="Times New Roman" panose="02020603050405020304" pitchFamily="18" charset="0"/>
              </a:rPr>
              <a:t> -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nê</a:t>
            </a:r>
            <a:r>
              <a:rPr lang="en-US" sz="2100" b="1" dirty="0">
                <a:solidFill>
                  <a:schemeClr val="accent6">
                    <a:lumMod val="50000"/>
                  </a:schemeClr>
                </a:solidFill>
                <a:latin typeface="Times New Roman" panose="02020603050405020304" pitchFamily="18" charset="0"/>
                <a:cs typeface="Times New Roman" panose="02020603050405020304" pitchFamily="18" charset="0"/>
              </a:rPr>
              <a:t>: </a:t>
            </a:r>
            <a:endParaRPr lang="en-US" sz="21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Text Box 5"/>
          <p:cNvSpPr txBox="1">
            <a:spLocks noChangeArrowheads="1"/>
          </p:cNvSpPr>
          <p:nvPr/>
        </p:nvSpPr>
        <p:spPr bwMode="auto">
          <a:xfrm>
            <a:off x="503122" y="469718"/>
            <a:ext cx="457200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10000"/>
              </a:spcBef>
              <a:buFontTx/>
              <a:buNone/>
            </a:pPr>
            <a:r>
              <a:rPr lang="en-US" altLang="en-US" sz="2100" b="1">
                <a:latin typeface="Times New Roman" panose="02020603050405020304" pitchFamily="18" charset="0"/>
                <a:cs typeface="Times New Roman" panose="02020603050405020304" pitchFamily="18" charset="0"/>
              </a:rPr>
              <a:t>2. Các từ trong truyện trên miêu tả:</a:t>
            </a:r>
            <a:endParaRPr lang="en-US" altLang="en-US" sz="2100" b="1">
              <a:latin typeface="Times New Roman" panose="02020603050405020304" pitchFamily="18" charset="0"/>
              <a:cs typeface="Times New Roman" panose="02020603050405020304" pitchFamily="18" charset="0"/>
            </a:endParaRPr>
          </a:p>
        </p:txBody>
      </p:sp>
      <p:sp>
        <p:nvSpPr>
          <p:cNvPr id="7" name="Text Box 22"/>
          <p:cNvSpPr txBox="1">
            <a:spLocks noChangeArrowheads="1"/>
          </p:cNvSpPr>
          <p:nvPr/>
        </p:nvSpPr>
        <p:spPr bwMode="auto">
          <a:xfrm>
            <a:off x="4791074" y="811349"/>
            <a:ext cx="2047195" cy="41402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sz="2100" b="1" i="1">
                <a:solidFill>
                  <a:srgbClr val="FF0000"/>
                </a:solidFill>
                <a:latin typeface="Times New Roman" panose="02020603050405020304" pitchFamily="18" charset="0"/>
                <a:cs typeface="Times New Roman" panose="02020603050405020304" pitchFamily="18" charset="0"/>
              </a:rPr>
              <a:t>chăm chỉ, giỏi</a:t>
            </a:r>
            <a:endParaRPr lang="en-US" sz="2100" b="1" i="1">
              <a:solidFill>
                <a:srgbClr val="FF0000"/>
              </a:solidFill>
              <a:latin typeface="Times New Roman" panose="02020603050405020304" pitchFamily="18" charset="0"/>
              <a:cs typeface="Times New Roman" panose="02020603050405020304" pitchFamily="18" charset="0"/>
            </a:endParaRPr>
          </a:p>
        </p:txBody>
      </p:sp>
      <p:sp>
        <p:nvSpPr>
          <p:cNvPr id="8" name="Text Box 23"/>
          <p:cNvSpPr txBox="1">
            <a:spLocks noChangeArrowheads="1"/>
          </p:cNvSpPr>
          <p:nvPr/>
        </p:nvSpPr>
        <p:spPr bwMode="auto">
          <a:xfrm>
            <a:off x="2894579" y="1443794"/>
            <a:ext cx="1657350" cy="414020"/>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sz="2100" b="1" dirty="0">
                <a:latin typeface="Times New Roman" panose="02020603050405020304" pitchFamily="18" charset="0"/>
                <a:cs typeface="Times New Roman" panose="02020603050405020304" pitchFamily="18" charset="0"/>
              </a:rPr>
              <a:t> </a:t>
            </a:r>
            <a:r>
              <a:rPr lang="en-US" sz="2100" b="1" i="1" dirty="0" err="1">
                <a:solidFill>
                  <a:srgbClr val="FF0000"/>
                </a:solidFill>
                <a:latin typeface="Times New Roman" panose="02020603050405020304" pitchFamily="18" charset="0"/>
                <a:cs typeface="Times New Roman" panose="02020603050405020304" pitchFamily="18" charset="0"/>
              </a:rPr>
              <a:t>trắng</a:t>
            </a:r>
            <a:r>
              <a:rPr lang="en-US" sz="2100" b="1" i="1" dirty="0">
                <a:solidFill>
                  <a:srgbClr val="FF0000"/>
                </a:solidFill>
                <a:latin typeface="Times New Roman" panose="02020603050405020304" pitchFamily="18" charset="0"/>
                <a:cs typeface="Times New Roman" panose="02020603050405020304" pitchFamily="18" charset="0"/>
              </a:rPr>
              <a:t> </a:t>
            </a:r>
            <a:r>
              <a:rPr lang="en-US" sz="2100" b="1" i="1" dirty="0" err="1">
                <a:solidFill>
                  <a:srgbClr val="FF0000"/>
                </a:solidFill>
                <a:latin typeface="Times New Roman" panose="02020603050405020304" pitchFamily="18" charset="0"/>
                <a:cs typeface="Times New Roman" panose="02020603050405020304" pitchFamily="18" charset="0"/>
              </a:rPr>
              <a:t>phau</a:t>
            </a:r>
            <a:endParaRPr lang="en-US" sz="2100" b="1" i="1" dirty="0">
              <a:solidFill>
                <a:srgbClr val="FF0000"/>
              </a:solidFill>
              <a:latin typeface="Times New Roman" panose="02020603050405020304" pitchFamily="18" charset="0"/>
              <a:cs typeface="Times New Roman" panose="02020603050405020304" pitchFamily="18" charset="0"/>
            </a:endParaRPr>
          </a:p>
        </p:txBody>
      </p:sp>
      <p:sp>
        <p:nvSpPr>
          <p:cNvPr id="9" name="Text Box 24"/>
          <p:cNvSpPr txBox="1">
            <a:spLocks noChangeArrowheads="1"/>
          </p:cNvSpPr>
          <p:nvPr/>
        </p:nvSpPr>
        <p:spPr bwMode="auto">
          <a:xfrm>
            <a:off x="3840273" y="1770069"/>
            <a:ext cx="800100" cy="414020"/>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sz="2100" b="1" i="1" dirty="0" err="1">
                <a:solidFill>
                  <a:srgbClr val="FF0000"/>
                </a:solidFill>
                <a:latin typeface="Times New Roman" panose="02020603050405020304" pitchFamily="18" charset="0"/>
                <a:cs typeface="Times New Roman" panose="02020603050405020304" pitchFamily="18" charset="0"/>
              </a:rPr>
              <a:t>xám</a:t>
            </a:r>
            <a:endParaRPr lang="en-US" sz="2100" b="1" i="1" dirty="0">
              <a:solidFill>
                <a:srgbClr val="FF0000"/>
              </a:solidFill>
              <a:latin typeface="Times New Roman" panose="02020603050405020304" pitchFamily="18" charset="0"/>
              <a:cs typeface="Times New Roman" panose="02020603050405020304" pitchFamily="18" charset="0"/>
            </a:endParaRPr>
          </a:p>
        </p:txBody>
      </p:sp>
      <p:sp>
        <p:nvSpPr>
          <p:cNvPr id="10" name="Text Box 25"/>
          <p:cNvSpPr txBox="1">
            <a:spLocks noChangeArrowheads="1"/>
          </p:cNvSpPr>
          <p:nvPr/>
        </p:nvSpPr>
        <p:spPr bwMode="auto">
          <a:xfrm>
            <a:off x="2051844" y="2716127"/>
            <a:ext cx="914400" cy="414020"/>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sz="2100" b="1">
                <a:solidFill>
                  <a:srgbClr val="0000CC"/>
                </a:solidFill>
                <a:latin typeface="Times New Roman" panose="02020603050405020304" pitchFamily="18" charset="0"/>
                <a:cs typeface="Times New Roman" panose="02020603050405020304" pitchFamily="18" charset="0"/>
              </a:rPr>
              <a:t> </a:t>
            </a:r>
            <a:r>
              <a:rPr lang="en-US" sz="2100" b="1" i="1">
                <a:solidFill>
                  <a:srgbClr val="FF0000"/>
                </a:solidFill>
                <a:latin typeface="Times New Roman" panose="02020603050405020304" pitchFamily="18" charset="0"/>
                <a:cs typeface="Times New Roman" panose="02020603050405020304" pitchFamily="18" charset="0"/>
              </a:rPr>
              <a:t>nhỏ</a:t>
            </a:r>
            <a:endParaRPr lang="en-US" sz="2100" b="1" i="1">
              <a:solidFill>
                <a:srgbClr val="FF0000"/>
              </a:solidFill>
              <a:latin typeface="Times New Roman" panose="02020603050405020304" pitchFamily="18" charset="0"/>
              <a:cs typeface="Times New Roman" panose="02020603050405020304" pitchFamily="18" charset="0"/>
            </a:endParaRPr>
          </a:p>
        </p:txBody>
      </p:sp>
      <p:sp>
        <p:nvSpPr>
          <p:cNvPr id="11" name="Text Box 26"/>
          <p:cNvSpPr txBox="1">
            <a:spLocks noChangeArrowheads="1"/>
          </p:cNvSpPr>
          <p:nvPr/>
        </p:nvSpPr>
        <p:spPr bwMode="auto">
          <a:xfrm>
            <a:off x="2944244" y="3357286"/>
            <a:ext cx="2496911" cy="41402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sz="2100" b="1" i="1">
                <a:solidFill>
                  <a:srgbClr val="FF0000"/>
                </a:solidFill>
                <a:latin typeface="Times New Roman" panose="02020603050405020304" pitchFamily="18" charset="0"/>
                <a:cs typeface="Times New Roman" panose="02020603050405020304" pitchFamily="18" charset="0"/>
              </a:rPr>
              <a:t>nhỏ bé, cổ</a:t>
            </a:r>
            <a:r>
              <a:rPr lang="en-US" sz="2100" b="1">
                <a:solidFill>
                  <a:srgbClr val="FF0000"/>
                </a:solidFill>
                <a:latin typeface="Times New Roman" panose="02020603050405020304" pitchFamily="18" charset="0"/>
                <a:cs typeface="Times New Roman" panose="02020603050405020304" pitchFamily="18" charset="0"/>
              </a:rPr>
              <a:t> </a:t>
            </a:r>
            <a:r>
              <a:rPr lang="en-US" sz="2100" b="1" i="1">
                <a:solidFill>
                  <a:srgbClr val="FF0000"/>
                </a:solidFill>
                <a:latin typeface="Times New Roman" panose="02020603050405020304" pitchFamily="18" charset="0"/>
                <a:cs typeface="Times New Roman" panose="02020603050405020304" pitchFamily="18" charset="0"/>
              </a:rPr>
              <a:t>kính</a:t>
            </a:r>
            <a:endParaRPr lang="en-US" sz="2100" b="1" i="1">
              <a:solidFill>
                <a:srgbClr val="FF0000"/>
              </a:solidFill>
              <a:latin typeface="Times New Roman" panose="02020603050405020304" pitchFamily="18" charset="0"/>
              <a:cs typeface="Times New Roman" panose="02020603050405020304" pitchFamily="18" charset="0"/>
            </a:endParaRPr>
          </a:p>
        </p:txBody>
      </p:sp>
      <p:sp>
        <p:nvSpPr>
          <p:cNvPr id="12" name="Text Box 27"/>
          <p:cNvSpPr txBox="1">
            <a:spLocks noChangeArrowheads="1"/>
          </p:cNvSpPr>
          <p:nvPr/>
        </p:nvSpPr>
        <p:spPr bwMode="auto">
          <a:xfrm>
            <a:off x="2262018" y="3041896"/>
            <a:ext cx="1143000" cy="414020"/>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sz="2100" b="1" i="1">
                <a:solidFill>
                  <a:srgbClr val="FF0000"/>
                </a:solidFill>
                <a:latin typeface="Times New Roman" panose="02020603050405020304" pitchFamily="18" charset="0"/>
                <a:cs typeface="Times New Roman" panose="02020603050405020304" pitchFamily="18" charset="0"/>
              </a:rPr>
              <a:t>con</a:t>
            </a:r>
            <a:r>
              <a:rPr lang="en-US" sz="2100" b="1">
                <a:solidFill>
                  <a:srgbClr val="FF0000"/>
                </a:solidFill>
                <a:latin typeface="Times New Roman" panose="02020603050405020304" pitchFamily="18" charset="0"/>
                <a:cs typeface="Times New Roman" panose="02020603050405020304" pitchFamily="18" charset="0"/>
              </a:rPr>
              <a:t> </a:t>
            </a:r>
            <a:r>
              <a:rPr lang="en-US" sz="2100" b="1" i="1">
                <a:solidFill>
                  <a:srgbClr val="FF0000"/>
                </a:solidFill>
                <a:latin typeface="Times New Roman" panose="02020603050405020304" pitchFamily="18" charset="0"/>
                <a:cs typeface="Times New Roman" panose="02020603050405020304" pitchFamily="18" charset="0"/>
              </a:rPr>
              <a:t>con</a:t>
            </a:r>
            <a:endParaRPr lang="en-US" sz="2100" b="1" i="1">
              <a:solidFill>
                <a:srgbClr val="FF0000"/>
              </a:solidFill>
              <a:latin typeface="Times New Roman" panose="02020603050405020304" pitchFamily="18" charset="0"/>
              <a:cs typeface="Times New Roman" panose="02020603050405020304" pitchFamily="18" charset="0"/>
            </a:endParaRPr>
          </a:p>
        </p:txBody>
      </p:sp>
      <p:sp>
        <p:nvSpPr>
          <p:cNvPr id="13" name="Text Box 28"/>
          <p:cNvSpPr txBox="1">
            <a:spLocks noChangeArrowheads="1"/>
          </p:cNvSpPr>
          <p:nvPr/>
        </p:nvSpPr>
        <p:spPr bwMode="auto">
          <a:xfrm>
            <a:off x="2208779" y="3698916"/>
            <a:ext cx="1371600" cy="414020"/>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sz="2100" b="1" i="1">
                <a:solidFill>
                  <a:srgbClr val="FF0000"/>
                </a:solidFill>
                <a:latin typeface="Times New Roman" panose="02020603050405020304" pitchFamily="18" charset="0"/>
                <a:cs typeface="Times New Roman" panose="02020603050405020304" pitchFamily="18" charset="0"/>
              </a:rPr>
              <a:t>hiền</a:t>
            </a:r>
            <a:r>
              <a:rPr lang="en-US" sz="2100" b="1">
                <a:solidFill>
                  <a:srgbClr val="FF0000"/>
                </a:solidFill>
                <a:latin typeface="Times New Roman" panose="02020603050405020304" pitchFamily="18" charset="0"/>
                <a:cs typeface="Times New Roman" panose="02020603050405020304" pitchFamily="18" charset="0"/>
              </a:rPr>
              <a:t> </a:t>
            </a:r>
            <a:r>
              <a:rPr lang="en-US" sz="2100" b="1" i="1">
                <a:solidFill>
                  <a:srgbClr val="FF0000"/>
                </a:solidFill>
                <a:latin typeface="Times New Roman" panose="02020603050405020304" pitchFamily="18" charset="0"/>
                <a:cs typeface="Times New Roman" panose="02020603050405020304" pitchFamily="18" charset="0"/>
              </a:rPr>
              <a:t>hòa</a:t>
            </a:r>
            <a:endParaRPr lang="en-US" sz="2100" b="1" i="1">
              <a:solidFill>
                <a:srgbClr val="FF0000"/>
              </a:solidFill>
              <a:latin typeface="Times New Roman" panose="02020603050405020304" pitchFamily="18" charset="0"/>
              <a:cs typeface="Times New Roman" panose="02020603050405020304" pitchFamily="18" charset="0"/>
            </a:endParaRPr>
          </a:p>
        </p:txBody>
      </p:sp>
      <p:sp>
        <p:nvSpPr>
          <p:cNvPr id="14" name="Text Box 29"/>
          <p:cNvSpPr txBox="1">
            <a:spLocks noChangeArrowheads="1"/>
          </p:cNvSpPr>
          <p:nvPr/>
        </p:nvSpPr>
        <p:spPr bwMode="auto">
          <a:xfrm>
            <a:off x="3248024" y="4014306"/>
            <a:ext cx="1543050" cy="414020"/>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sz="2100" b="1" i="1">
                <a:solidFill>
                  <a:srgbClr val="FF0000"/>
                </a:solidFill>
                <a:latin typeface="Times New Roman" panose="02020603050405020304" pitchFamily="18" charset="0"/>
                <a:cs typeface="Times New Roman" panose="02020603050405020304" pitchFamily="18" charset="0"/>
              </a:rPr>
              <a:t>nhăn</a:t>
            </a:r>
            <a:r>
              <a:rPr lang="en-US" sz="2100" b="1">
                <a:solidFill>
                  <a:srgbClr val="FF0000"/>
                </a:solidFill>
                <a:latin typeface="Times New Roman" panose="02020603050405020304" pitchFamily="18" charset="0"/>
                <a:cs typeface="Times New Roman" panose="02020603050405020304" pitchFamily="18" charset="0"/>
              </a:rPr>
              <a:t> </a:t>
            </a:r>
            <a:r>
              <a:rPr lang="en-US" sz="2100" b="1" i="1">
                <a:solidFill>
                  <a:srgbClr val="FF0000"/>
                </a:solidFill>
                <a:latin typeface="Times New Roman" panose="02020603050405020304" pitchFamily="18" charset="0"/>
                <a:cs typeface="Times New Roman" panose="02020603050405020304" pitchFamily="18" charset="0"/>
              </a:rPr>
              <a:t>nheo</a:t>
            </a:r>
            <a:endParaRPr lang="en-US" sz="2100" b="1" i="1">
              <a:solidFill>
                <a:srgbClr val="FF0000"/>
              </a:solidFill>
              <a:latin typeface="Times New Roman" panose="02020603050405020304" pitchFamily="18" charset="0"/>
              <a:cs typeface="Times New Roman" panose="02020603050405020304" pitchFamily="18" charset="0"/>
            </a:endParaRPr>
          </a:p>
        </p:txBody>
      </p:sp>
      <p:sp>
        <p:nvSpPr>
          <p:cNvPr id="15" name="AutoShape 30"/>
          <p:cNvSpPr/>
          <p:nvPr/>
        </p:nvSpPr>
        <p:spPr bwMode="auto">
          <a:xfrm>
            <a:off x="6544693" y="1005230"/>
            <a:ext cx="285750" cy="3294626"/>
          </a:xfrm>
          <a:prstGeom prst="rightBrace">
            <a:avLst>
              <a:gd name="adj1" fmla="val 90000"/>
              <a:gd name="adj2" fmla="val 50000"/>
            </a:avLst>
          </a:prstGeom>
          <a:noFill/>
          <a:ln w="254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a:latin typeface="Times New Roman" panose="02020603050405020304" pitchFamily="18" charset="0"/>
              <a:cs typeface="Times New Roman" panose="02020603050405020304" pitchFamily="18" charset="0"/>
            </a:endParaRPr>
          </a:p>
        </p:txBody>
      </p:sp>
      <p:sp>
        <p:nvSpPr>
          <p:cNvPr id="16" name="Text Box 31" descr="Papyrus"/>
          <p:cNvSpPr txBox="1">
            <a:spLocks noChangeArrowheads="1"/>
          </p:cNvSpPr>
          <p:nvPr/>
        </p:nvSpPr>
        <p:spPr bwMode="auto">
          <a:xfrm>
            <a:off x="7017542" y="1005230"/>
            <a:ext cx="1504950" cy="3415030"/>
          </a:xfrm>
          <a:prstGeom prst="rect">
            <a:avLst/>
          </a:prstGeom>
          <a:solidFill>
            <a:srgbClr val="FFFF99"/>
          </a:solidFill>
          <a:ln>
            <a:noFill/>
          </a:ln>
          <a:effectLst/>
          <a:scene3d>
            <a:camera prst="orthographicFront">
              <a:rot lat="0" lon="0" rev="0"/>
            </a:camera>
            <a:lightRig rig="contrasting" dir="t">
              <a:rot lat="0" lon="0" rev="7800000"/>
            </a:lightRig>
          </a:scene3d>
          <a:sp3d>
            <a:bevelT w="139700" h="139700"/>
          </a:sp3d>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endParaRPr lang="en-US" sz="2400" b="1" dirty="0">
              <a:latin typeface="Times New Roman" panose="02020603050405020304" pitchFamily="18" charset="0"/>
              <a:cs typeface="Times New Roman" panose="02020603050405020304" pitchFamily="18" charset="0"/>
            </a:endParaRPr>
          </a:p>
          <a:p>
            <a:pPr algn="ctr" eaLnBrk="1" hangingPunct="1">
              <a:defRPr/>
            </a:pPr>
            <a:r>
              <a:rPr lang="en-US" sz="2400" b="1" dirty="0">
                <a:latin typeface="Times New Roman" panose="02020603050405020304" pitchFamily="18" charset="0"/>
                <a:cs typeface="Times New Roman" panose="02020603050405020304" pitchFamily="18" charset="0"/>
              </a:rPr>
              <a:t> </a:t>
            </a:r>
            <a:r>
              <a:rPr lang="en-US" sz="2400" b="1" dirty="0" err="1">
                <a:solidFill>
                  <a:srgbClr val="0643CC"/>
                </a:solidFill>
                <a:latin typeface="Times New Roman" panose="02020603050405020304" pitchFamily="18" charset="0"/>
                <a:cs typeface="Times New Roman" panose="02020603050405020304" pitchFamily="18" charset="0"/>
              </a:rPr>
              <a:t>miêu</a:t>
            </a:r>
            <a:r>
              <a:rPr lang="en-US" sz="2400" b="1" dirty="0">
                <a:solidFill>
                  <a:srgbClr val="0643CC"/>
                </a:solidFill>
                <a:latin typeface="Times New Roman" panose="02020603050405020304" pitchFamily="18" charset="0"/>
                <a:cs typeface="Times New Roman" panose="02020603050405020304" pitchFamily="18" charset="0"/>
              </a:rPr>
              <a:t> </a:t>
            </a:r>
            <a:r>
              <a:rPr lang="en-US" sz="2400" b="1" dirty="0" err="1">
                <a:solidFill>
                  <a:srgbClr val="0643CC"/>
                </a:solidFill>
                <a:latin typeface="Times New Roman" panose="02020603050405020304" pitchFamily="18" charset="0"/>
                <a:cs typeface="Times New Roman" panose="02020603050405020304" pitchFamily="18" charset="0"/>
              </a:rPr>
              <a:t>tả</a:t>
            </a:r>
            <a:r>
              <a:rPr lang="en-US" sz="2400" b="1" dirty="0">
                <a:solidFill>
                  <a:srgbClr val="0643CC"/>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đặc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điểm</a:t>
            </a:r>
            <a:r>
              <a:rPr lang="vi-VN" altLang="en-US" sz="2400" b="1" dirty="0" err="1">
                <a:solidFill>
                  <a:srgbClr val="00B050"/>
                </a:solidFill>
                <a:latin typeface="Times New Roman" panose="02020603050405020304" pitchFamily="18" charset="0"/>
                <a:cs typeface="Times New Roman" panose="02020603050405020304" pitchFamily="18" charset="0"/>
              </a:rPr>
              <a:t>  </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hoặc</a:t>
            </a:r>
            <a:endParaRPr lang="en-US" sz="2400" b="1" dirty="0">
              <a:latin typeface="Times New Roman" panose="02020603050405020304" pitchFamily="18" charset="0"/>
              <a:cs typeface="Times New Roman" panose="02020603050405020304" pitchFamily="18" charset="0"/>
            </a:endParaRPr>
          </a:p>
          <a:p>
            <a:pPr algn="ctr" eaLnBrk="1" hangingPunct="1">
              <a:defRPr/>
            </a:pPr>
            <a:r>
              <a:rPr lang="en-US" sz="2400" b="1" dirty="0">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tính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chất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endParaRPr lang="en-US" sz="2400" b="1" dirty="0">
              <a:latin typeface="Times New Roman" panose="02020603050405020304" pitchFamily="18" charset="0"/>
              <a:cs typeface="Times New Roman" panose="02020603050405020304" pitchFamily="18" charset="0"/>
            </a:endParaRPr>
          </a:p>
          <a:p>
            <a:pPr algn="ctr" eaLnBrk="1" hangingPunct="1">
              <a:defRPr/>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algn="ctr" eaLnBrk="1" hangingPunct="1">
              <a:defRPr/>
            </a:pP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algn="ctr" eaLnBrk="1" hangingPunct="1">
              <a:defRPr/>
            </a:pPr>
            <a:r>
              <a:rPr lang="en-US" sz="2400" b="1" dirty="0" err="1">
                <a:solidFill>
                  <a:srgbClr val="FF0000"/>
                </a:solidFill>
                <a:latin typeface="Times New Roman" panose="02020603050405020304" pitchFamily="18" charset="0"/>
                <a:cs typeface="Times New Roman" panose="02020603050405020304" pitchFamily="18" charset="0"/>
              </a:rPr>
              <a:t>tính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từ</a:t>
            </a:r>
            <a:r>
              <a:rPr lang="en-US" sz="2400" b="1" dirty="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bldLvl="0" animBg="1"/>
      <p:bldP spid="1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596505" y="2950845"/>
            <a:ext cx="2207895" cy="25406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Punched Tape 1"/>
          <p:cNvSpPr/>
          <p:nvPr/>
        </p:nvSpPr>
        <p:spPr>
          <a:xfrm rot="20040000">
            <a:off x="-1550670" y="-1299845"/>
            <a:ext cx="4824095" cy="2088515"/>
          </a:xfrm>
          <a:prstGeom prst="flowChartPunchedTap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3"/>
          <p:cNvSpPr txBox="1">
            <a:spLocks noChangeArrowheads="1"/>
          </p:cNvSpPr>
          <p:nvPr/>
        </p:nvSpPr>
        <p:spPr bwMode="auto">
          <a:xfrm>
            <a:off x="830036" y="1931659"/>
            <a:ext cx="335279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3300"/>
                </a:solidFill>
                <a:latin typeface="Times New Roman" panose="02020603050405020304" pitchFamily="18" charset="0"/>
                <a:cs typeface="Times New Roman" panose="02020603050405020304" pitchFamily="18" charset="0"/>
              </a:rPr>
              <a:t>đi lại</a:t>
            </a:r>
            <a:r>
              <a:rPr lang="en-US" altLang="en-US" sz="2400" b="1">
                <a:solidFill>
                  <a:schemeClr val="accent2"/>
                </a:solidFill>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vẫn</a:t>
            </a:r>
            <a:r>
              <a:rPr lang="en-US" altLang="en-US" sz="2400" b="1">
                <a:solidFill>
                  <a:schemeClr val="accent2"/>
                </a:solidFill>
                <a:latin typeface="Times New Roman" panose="02020603050405020304" pitchFamily="18" charset="0"/>
                <a:cs typeface="Times New Roman" panose="02020603050405020304" pitchFamily="18" charset="0"/>
              </a:rPr>
              <a:t> </a:t>
            </a:r>
            <a:r>
              <a:rPr lang="en-US" altLang="en-US" sz="2400" b="1">
                <a:solidFill>
                  <a:srgbClr val="00B050"/>
                </a:solidFill>
                <a:latin typeface="Times New Roman" panose="02020603050405020304" pitchFamily="18" charset="0"/>
                <a:cs typeface="Times New Roman" panose="02020603050405020304" pitchFamily="18" charset="0"/>
              </a:rPr>
              <a:t>nhanh nhẹn</a:t>
            </a:r>
            <a:endParaRPr lang="en-US" altLang="en-US" sz="2400" b="1">
              <a:solidFill>
                <a:srgbClr val="00B050"/>
              </a:solidFill>
              <a:latin typeface="Times New Roman" panose="02020603050405020304" pitchFamily="18" charset="0"/>
              <a:cs typeface="Times New Roman" panose="02020603050405020304" pitchFamily="18" charset="0"/>
            </a:endParaRPr>
          </a:p>
        </p:txBody>
      </p:sp>
      <p:sp>
        <p:nvSpPr>
          <p:cNvPr id="18" name="Line 4"/>
          <p:cNvSpPr>
            <a:spLocks noChangeShapeType="1"/>
          </p:cNvSpPr>
          <p:nvPr/>
        </p:nvSpPr>
        <p:spPr bwMode="auto">
          <a:xfrm flipV="1">
            <a:off x="2209800" y="2294946"/>
            <a:ext cx="1496786"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9" name="Line 5"/>
          <p:cNvSpPr>
            <a:spLocks noChangeShapeType="1"/>
          </p:cNvSpPr>
          <p:nvPr/>
        </p:nvSpPr>
        <p:spPr bwMode="auto">
          <a:xfrm>
            <a:off x="928007" y="2309234"/>
            <a:ext cx="650420"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en-US" sz="2400">
              <a:latin typeface="Times New Roman" panose="02020603050405020304" pitchFamily="18" charset="0"/>
              <a:cs typeface="Times New Roman" panose="02020603050405020304" pitchFamily="18" charset="0"/>
            </a:endParaRPr>
          </a:p>
        </p:txBody>
      </p:sp>
      <p:grpSp>
        <p:nvGrpSpPr>
          <p:cNvPr id="20" name="Group 6"/>
          <p:cNvGrpSpPr/>
          <p:nvPr/>
        </p:nvGrpSpPr>
        <p:grpSpPr bwMode="auto">
          <a:xfrm>
            <a:off x="1156608" y="2294946"/>
            <a:ext cx="1521619" cy="242888"/>
            <a:chOff x="480" y="3056"/>
            <a:chExt cx="1278" cy="204"/>
          </a:xfrm>
        </p:grpSpPr>
        <p:sp>
          <p:nvSpPr>
            <p:cNvPr id="21" name="Line 7"/>
            <p:cNvSpPr>
              <a:spLocks noChangeShapeType="1"/>
            </p:cNvSpPr>
            <p:nvPr/>
          </p:nvSpPr>
          <p:spPr bwMode="auto">
            <a:xfrm>
              <a:off x="1758" y="3068"/>
              <a:ext cx="0" cy="192"/>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22" name="Line 8"/>
            <p:cNvSpPr>
              <a:spLocks noChangeShapeType="1"/>
            </p:cNvSpPr>
            <p:nvPr/>
          </p:nvSpPr>
          <p:spPr bwMode="auto">
            <a:xfrm flipH="1">
              <a:off x="480" y="3252"/>
              <a:ext cx="1278"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23" name="Line 9"/>
            <p:cNvSpPr>
              <a:spLocks noChangeShapeType="1"/>
            </p:cNvSpPr>
            <p:nvPr/>
          </p:nvSpPr>
          <p:spPr bwMode="auto">
            <a:xfrm rot="10800000">
              <a:off x="484" y="3056"/>
              <a:ext cx="0" cy="204"/>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sz="2400">
                <a:latin typeface="Times New Roman" panose="02020603050405020304" pitchFamily="18" charset="0"/>
                <a:cs typeface="Times New Roman" panose="02020603050405020304" pitchFamily="18" charset="0"/>
              </a:endParaRPr>
            </a:p>
          </p:txBody>
        </p:sp>
      </p:grpSp>
      <p:sp>
        <p:nvSpPr>
          <p:cNvPr id="24" name="Text Box 10"/>
          <p:cNvSpPr txBox="1">
            <a:spLocks noChangeArrowheads="1"/>
          </p:cNvSpPr>
          <p:nvPr/>
        </p:nvSpPr>
        <p:spPr bwMode="auto">
          <a:xfrm>
            <a:off x="868817" y="3374292"/>
            <a:ext cx="350519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smtClean="0">
                <a:latin typeface="Times New Roman" panose="02020603050405020304" pitchFamily="18" charset="0"/>
                <a:cs typeface="Times New Roman" panose="02020603050405020304" pitchFamily="18" charset="0"/>
              </a:rPr>
              <a:t>Cây </a:t>
            </a:r>
            <a:r>
              <a:rPr lang="en-US" altLang="en-US" sz="2400" b="1">
                <a:latin typeface="Times New Roman" panose="02020603050405020304" pitchFamily="18" charset="0"/>
                <a:cs typeface="Times New Roman" panose="02020603050405020304" pitchFamily="18" charset="0"/>
              </a:rPr>
              <a:t>cối </a:t>
            </a:r>
            <a:r>
              <a:rPr lang="en-US" altLang="en-US" sz="2400" b="1">
                <a:solidFill>
                  <a:srgbClr val="FF0000"/>
                </a:solidFill>
                <a:latin typeface="Times New Roman" panose="02020603050405020304" pitchFamily="18" charset="0"/>
                <a:cs typeface="Times New Roman" panose="02020603050405020304" pitchFamily="18" charset="0"/>
              </a:rPr>
              <a:t>đứng</a:t>
            </a:r>
            <a:r>
              <a:rPr lang="en-US" altLang="en-US" sz="2400" b="1">
                <a:latin typeface="Times New Roman" panose="02020603050405020304" pitchFamily="18" charset="0"/>
                <a:cs typeface="Times New Roman" panose="02020603050405020304" pitchFamily="18" charset="0"/>
              </a:rPr>
              <a:t> </a:t>
            </a:r>
            <a:r>
              <a:rPr lang="en-US" altLang="en-US" sz="2400" b="1">
                <a:solidFill>
                  <a:srgbClr val="00B050"/>
                </a:solidFill>
                <a:latin typeface="Times New Roman" panose="02020603050405020304" pitchFamily="18" charset="0"/>
                <a:cs typeface="Times New Roman" panose="02020603050405020304" pitchFamily="18" charset="0"/>
              </a:rPr>
              <a:t>im lìm</a:t>
            </a:r>
            <a:r>
              <a:rPr lang="en-US" altLang="en-US" sz="2400" b="1">
                <a:latin typeface="Times New Roman" panose="02020603050405020304" pitchFamily="18" charset="0"/>
                <a:cs typeface="Times New Roman" panose="02020603050405020304" pitchFamily="18" charset="0"/>
              </a:rPr>
              <a:t>.</a:t>
            </a:r>
            <a:endParaRPr lang="en-US" altLang="en-US" sz="2400" b="1">
              <a:latin typeface="Times New Roman" panose="02020603050405020304" pitchFamily="18" charset="0"/>
              <a:cs typeface="Times New Roman" panose="02020603050405020304" pitchFamily="18" charset="0"/>
            </a:endParaRPr>
          </a:p>
        </p:txBody>
      </p:sp>
      <p:sp>
        <p:nvSpPr>
          <p:cNvPr id="27" name="Rectangle 13"/>
          <p:cNvSpPr>
            <a:spLocks noChangeArrowheads="1"/>
          </p:cNvSpPr>
          <p:nvPr/>
        </p:nvSpPr>
        <p:spPr bwMode="auto">
          <a:xfrm>
            <a:off x="1452563" y="549189"/>
            <a:ext cx="6357257" cy="829945"/>
          </a:xfrm>
          <a:prstGeom prst="rect">
            <a:avLst/>
          </a:prstGeom>
          <a:noFill/>
          <a:ln>
            <a:noFill/>
          </a:ln>
        </p:spPr>
        <p:txBody>
          <a:bodyPr wrap="square">
            <a:spAutoFit/>
          </a:bodyPr>
          <a:lstStyle/>
          <a:p>
            <a:pPr marL="342900" indent="-342900" algn="just">
              <a:defRPr/>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cụm</a:t>
            </a:r>
            <a:r>
              <a:rPr lang="en-US" sz="2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en-US" sz="2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 </a:t>
            </a:r>
            <a:r>
              <a:rPr lang="en-US" sz="2400" b="1" dirty="0" err="1">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lại</a:t>
            </a:r>
            <a:r>
              <a:rPr lang="en-US" sz="2400" b="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vẫn</a:t>
            </a:r>
            <a:r>
              <a:rPr lang="en-US" sz="2400" b="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nhanh</a:t>
            </a:r>
            <a:r>
              <a:rPr lang="en-US" sz="2400" b="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nhẹn</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nhanh</a:t>
            </a:r>
            <a:r>
              <a:rPr lang="en-US" sz="2400" b="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nhẹn</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bổ</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sung ý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nghĩa</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cho</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8" name="Text Box 14" descr="Papyrus"/>
          <p:cNvSpPr txBox="1">
            <a:spLocks noChangeArrowheads="1"/>
          </p:cNvSpPr>
          <p:nvPr/>
        </p:nvSpPr>
        <p:spPr bwMode="auto">
          <a:xfrm>
            <a:off x="4865233" y="3098513"/>
            <a:ext cx="3429000" cy="1198880"/>
          </a:xfrm>
          <a:prstGeom prst="rect">
            <a:avLst/>
          </a:prstGeom>
          <a:solidFill>
            <a:srgbClr val="FFFF99"/>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i="1" dirty="0" err="1">
                <a:latin typeface="Times New Roman" panose="02020603050405020304" pitchFamily="18" charset="0"/>
                <a:cs typeface="Times New Roman" panose="02020603050405020304" pitchFamily="18" charset="0"/>
              </a:rPr>
              <a:t>Những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từ</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solidFill>
                  <a:srgbClr val="0643CC"/>
                </a:solidFill>
                <a:latin typeface="Times New Roman" panose="02020603050405020304" pitchFamily="18" charset="0"/>
                <a:cs typeface="Times New Roman" panose="02020603050405020304" pitchFamily="18" charset="0"/>
              </a:rPr>
              <a:t>miêu</a:t>
            </a:r>
            <a:r>
              <a:rPr lang="en-US" altLang="en-US" sz="2400" b="1" i="1" dirty="0">
                <a:solidFill>
                  <a:srgbClr val="0643CC"/>
                </a:solidFill>
                <a:latin typeface="Times New Roman" panose="02020603050405020304" pitchFamily="18" charset="0"/>
                <a:cs typeface="Times New Roman" panose="02020603050405020304" pitchFamily="18" charset="0"/>
              </a:rPr>
              <a:t> </a:t>
            </a:r>
            <a:r>
              <a:rPr lang="en-US" altLang="en-US" sz="2400" b="1" i="1" dirty="0" err="1">
                <a:solidFill>
                  <a:srgbClr val="0643CC"/>
                </a:solidFill>
                <a:latin typeface="Times New Roman" panose="02020603050405020304" pitchFamily="18" charset="0"/>
                <a:cs typeface="Times New Roman" panose="02020603050405020304" pitchFamily="18" charset="0"/>
              </a:rPr>
              <a:t>tả</a:t>
            </a:r>
            <a:r>
              <a:rPr lang="en-US" altLang="en-US" sz="2400" b="1" i="1" dirty="0">
                <a:solidFill>
                  <a:srgbClr val="0643CC"/>
                </a:solidFill>
                <a:latin typeface="Times New Roman" panose="02020603050405020304" pitchFamily="18" charset="0"/>
                <a:cs typeface="Times New Roman" panose="02020603050405020304" pitchFamily="18" charset="0"/>
              </a:rPr>
              <a:t> </a:t>
            </a:r>
            <a:r>
              <a:rPr lang="en-US" altLang="en-US" sz="2400" b="1" i="1" dirty="0" err="1" smtClean="0">
                <a:solidFill>
                  <a:srgbClr val="0643CC"/>
                </a:solidFill>
                <a:latin typeface="Times New Roman" panose="02020603050405020304" pitchFamily="18" charset="0"/>
                <a:cs typeface="Times New Roman" panose="02020603050405020304" pitchFamily="18" charset="0"/>
              </a:rPr>
              <a:t>đặc</a:t>
            </a:r>
            <a:r>
              <a:rPr lang="en-US" altLang="en-US" sz="2400" b="1" i="1" dirty="0" smtClean="0">
                <a:solidFill>
                  <a:srgbClr val="0643CC"/>
                </a:solidFill>
                <a:latin typeface="Times New Roman" panose="02020603050405020304" pitchFamily="18" charset="0"/>
                <a:cs typeface="Times New Roman" panose="02020603050405020304" pitchFamily="18" charset="0"/>
              </a:rPr>
              <a:t> </a:t>
            </a:r>
            <a:r>
              <a:rPr lang="en-US" altLang="en-US" sz="2400" b="1" i="1" dirty="0" err="1" smtClean="0">
                <a:solidFill>
                  <a:srgbClr val="0643CC"/>
                </a:solidFill>
                <a:latin typeface="Times New Roman" panose="02020603050405020304" pitchFamily="18" charset="0"/>
                <a:cs typeface="Times New Roman" panose="02020603050405020304" pitchFamily="18" charset="0"/>
              </a:rPr>
              <a:t>điểm</a:t>
            </a:r>
            <a:r>
              <a:rPr lang="en-US" altLang="en-US" sz="2400" b="1" i="1" dirty="0" smtClean="0">
                <a:solidFill>
                  <a:srgbClr val="0643CC"/>
                </a:solidFill>
                <a:latin typeface="Times New Roman" panose="02020603050405020304" pitchFamily="18" charset="0"/>
                <a:cs typeface="Times New Roman" panose="02020603050405020304" pitchFamily="18" charset="0"/>
              </a:rPr>
              <a:t> </a:t>
            </a:r>
            <a:r>
              <a:rPr lang="en-US" altLang="en-US" sz="2400" b="1" i="1" dirty="0" err="1" smtClean="0">
                <a:solidFill>
                  <a:srgbClr val="0643CC"/>
                </a:solidFill>
                <a:latin typeface="Times New Roman" panose="02020603050405020304" pitchFamily="18" charset="0"/>
                <a:cs typeface="Times New Roman" panose="02020603050405020304" pitchFamily="18" charset="0"/>
              </a:rPr>
              <a:t>của</a:t>
            </a:r>
            <a:r>
              <a:rPr lang="en-US" altLang="en-US" sz="2400" b="1" i="1" dirty="0" smtClean="0">
                <a:solidFill>
                  <a:srgbClr val="0643CC"/>
                </a:solidFill>
                <a:latin typeface="Times New Roman" panose="02020603050405020304" pitchFamily="18" charset="0"/>
                <a:cs typeface="Times New Roman" panose="02020603050405020304" pitchFamily="18" charset="0"/>
              </a:rPr>
              <a:t> </a:t>
            </a:r>
            <a:r>
              <a:rPr lang="en-US" altLang="en-US" sz="2400" b="1" i="1" dirty="0" err="1" smtClean="0">
                <a:solidFill>
                  <a:srgbClr val="FF0101"/>
                </a:solidFill>
                <a:latin typeface="Times New Roman" panose="02020603050405020304" pitchFamily="18" charset="0"/>
                <a:cs typeface="Times New Roman" panose="02020603050405020304" pitchFamily="18" charset="0"/>
              </a:rPr>
              <a:t>trạng</a:t>
            </a:r>
            <a:r>
              <a:rPr lang="en-US" altLang="en-US" sz="2400" b="1" i="1" dirty="0" smtClean="0">
                <a:solidFill>
                  <a:srgbClr val="FF0101"/>
                </a:solidFill>
                <a:latin typeface="Times New Roman" panose="02020603050405020304" pitchFamily="18" charset="0"/>
                <a:cs typeface="Times New Roman" panose="02020603050405020304" pitchFamily="18" charset="0"/>
              </a:rPr>
              <a:t> </a:t>
            </a:r>
            <a:r>
              <a:rPr lang="en-US" altLang="en-US" sz="2400" b="1" i="1" dirty="0" err="1" smtClean="0">
                <a:solidFill>
                  <a:srgbClr val="FF0101"/>
                </a:solidFill>
                <a:latin typeface="Times New Roman" panose="02020603050405020304" pitchFamily="18" charset="0"/>
                <a:cs typeface="Times New Roman" panose="02020603050405020304" pitchFamily="18" charset="0"/>
              </a:rPr>
              <a:t>thái</a:t>
            </a:r>
            <a:r>
              <a:rPr lang="en-US" altLang="en-US" sz="2400" b="1" i="1" dirty="0" smtClean="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cũng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là</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tính</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từ</a:t>
            </a:r>
            <a:r>
              <a:rPr lang="en-US" altLang="en-US" sz="2400" b="1" i="1" dirty="0">
                <a:latin typeface="Times New Roman" panose="02020603050405020304" pitchFamily="18" charset="0"/>
                <a:cs typeface="Times New Roman" panose="02020603050405020304" pitchFamily="18" charset="0"/>
              </a:rPr>
              <a:t>.</a:t>
            </a:r>
            <a:endParaRPr lang="en-US" altLang="en-US" sz="2400" b="1" i="1" dirty="0">
              <a:latin typeface="Times New Roman" panose="02020603050405020304" pitchFamily="18" charset="0"/>
              <a:cs typeface="Times New Roman" panose="02020603050405020304" pitchFamily="18" charset="0"/>
            </a:endParaRPr>
          </a:p>
        </p:txBody>
      </p:sp>
      <p:sp>
        <p:nvSpPr>
          <p:cNvPr id="29" name="Line 15"/>
          <p:cNvSpPr>
            <a:spLocks noChangeShapeType="1"/>
          </p:cNvSpPr>
          <p:nvPr/>
        </p:nvSpPr>
        <p:spPr bwMode="auto">
          <a:xfrm>
            <a:off x="2754936" y="3733103"/>
            <a:ext cx="837350"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0" name="Line 16"/>
          <p:cNvSpPr>
            <a:spLocks noChangeShapeType="1"/>
          </p:cNvSpPr>
          <p:nvPr/>
        </p:nvSpPr>
        <p:spPr bwMode="auto">
          <a:xfrm>
            <a:off x="2009774" y="3733103"/>
            <a:ext cx="611642"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en-US" sz="2400">
              <a:latin typeface="Times New Roman" panose="02020603050405020304" pitchFamily="18" charset="0"/>
              <a:cs typeface="Times New Roman" panose="02020603050405020304" pitchFamily="18" charset="0"/>
            </a:endParaRPr>
          </a:p>
        </p:txBody>
      </p:sp>
      <p:grpSp>
        <p:nvGrpSpPr>
          <p:cNvPr id="31" name="Group 17"/>
          <p:cNvGrpSpPr/>
          <p:nvPr/>
        </p:nvGrpSpPr>
        <p:grpSpPr bwMode="auto">
          <a:xfrm>
            <a:off x="2373766" y="3748282"/>
            <a:ext cx="728662" cy="343633"/>
            <a:chOff x="480" y="3056"/>
            <a:chExt cx="960" cy="204"/>
          </a:xfrm>
        </p:grpSpPr>
        <p:sp>
          <p:nvSpPr>
            <p:cNvPr id="32" name="Line 18"/>
            <p:cNvSpPr>
              <a:spLocks noChangeShapeType="1"/>
            </p:cNvSpPr>
            <p:nvPr/>
          </p:nvSpPr>
          <p:spPr bwMode="auto">
            <a:xfrm>
              <a:off x="1440" y="3060"/>
              <a:ext cx="0" cy="192"/>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3" name="Line 19"/>
            <p:cNvSpPr>
              <a:spLocks noChangeShapeType="1"/>
            </p:cNvSpPr>
            <p:nvPr/>
          </p:nvSpPr>
          <p:spPr bwMode="auto">
            <a:xfrm flipH="1">
              <a:off x="480" y="3252"/>
              <a:ext cx="960"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4" name="Line 20"/>
            <p:cNvSpPr>
              <a:spLocks noChangeShapeType="1"/>
            </p:cNvSpPr>
            <p:nvPr/>
          </p:nvSpPr>
          <p:spPr bwMode="auto">
            <a:xfrm rot="10800000">
              <a:off x="484" y="3056"/>
              <a:ext cx="0" cy="204"/>
            </a:xfrm>
            <a:prstGeom prst="line">
              <a:avLst/>
            </a:prstGeom>
            <a:noFill/>
            <a:ln w="2857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sz="2400">
                <a:latin typeface="Times New Roman" panose="02020603050405020304" pitchFamily="18" charset="0"/>
                <a:cs typeface="Times New Roman" panose="02020603050405020304" pitchFamily="18" charset="0"/>
              </a:endParaRPr>
            </a:p>
          </p:txBody>
        </p:sp>
      </p:grpSp>
      <p:sp>
        <p:nvSpPr>
          <p:cNvPr id="36" name="Text Box 22" descr="Papyrus"/>
          <p:cNvSpPr txBox="1">
            <a:spLocks noChangeArrowheads="1"/>
          </p:cNvSpPr>
          <p:nvPr/>
        </p:nvSpPr>
        <p:spPr bwMode="auto">
          <a:xfrm>
            <a:off x="4865233" y="1553240"/>
            <a:ext cx="3429000" cy="1198880"/>
          </a:xfrm>
          <a:prstGeom prst="rect">
            <a:avLst/>
          </a:prstGeom>
          <a:solidFill>
            <a:srgbClr val="FFFF99"/>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i="1" dirty="0" err="1">
                <a:latin typeface="Times New Roman" panose="02020603050405020304" pitchFamily="18" charset="0"/>
                <a:cs typeface="Times New Roman" panose="02020603050405020304" pitchFamily="18" charset="0"/>
              </a:rPr>
              <a:t>Những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từ</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solidFill>
                  <a:srgbClr val="0643CC"/>
                </a:solidFill>
                <a:latin typeface="Times New Roman" panose="02020603050405020304" pitchFamily="18" charset="0"/>
                <a:cs typeface="Times New Roman" panose="02020603050405020304" pitchFamily="18" charset="0"/>
              </a:rPr>
              <a:t>miêu</a:t>
            </a:r>
            <a:r>
              <a:rPr lang="en-US" altLang="en-US" sz="2400" b="1" i="1" dirty="0">
                <a:solidFill>
                  <a:srgbClr val="0643CC"/>
                </a:solidFill>
                <a:latin typeface="Times New Roman" panose="02020603050405020304" pitchFamily="18" charset="0"/>
                <a:cs typeface="Times New Roman" panose="02020603050405020304" pitchFamily="18" charset="0"/>
              </a:rPr>
              <a:t> </a:t>
            </a:r>
            <a:r>
              <a:rPr lang="en-US" altLang="en-US" sz="2400" b="1" i="1" dirty="0" err="1" smtClean="0">
                <a:solidFill>
                  <a:srgbClr val="0643CC"/>
                </a:solidFill>
                <a:latin typeface="Times New Roman" panose="02020603050405020304" pitchFamily="18" charset="0"/>
                <a:cs typeface="Times New Roman" panose="02020603050405020304" pitchFamily="18" charset="0"/>
              </a:rPr>
              <a:t>tả</a:t>
            </a:r>
            <a:r>
              <a:rPr lang="en-US" altLang="en-US" sz="2400" b="1" i="1" dirty="0" smtClean="0">
                <a:solidFill>
                  <a:srgbClr val="0643CC"/>
                </a:solidFill>
                <a:latin typeface="Times New Roman" panose="02020603050405020304" pitchFamily="18" charset="0"/>
                <a:cs typeface="Times New Roman" panose="02020603050405020304" pitchFamily="18" charset="0"/>
              </a:rPr>
              <a:t> </a:t>
            </a:r>
            <a:r>
              <a:rPr lang="en-US" altLang="en-US" sz="2400" b="1" i="1" dirty="0" err="1" smtClean="0">
                <a:solidFill>
                  <a:srgbClr val="0643CC"/>
                </a:solidFill>
                <a:latin typeface="Times New Roman" panose="02020603050405020304" pitchFamily="18" charset="0"/>
                <a:cs typeface="Times New Roman" panose="02020603050405020304" pitchFamily="18" charset="0"/>
              </a:rPr>
              <a:t>đặc</a:t>
            </a:r>
            <a:r>
              <a:rPr lang="en-US" altLang="en-US" sz="2400" b="1" i="1" dirty="0" smtClean="0">
                <a:solidFill>
                  <a:srgbClr val="0643CC"/>
                </a:solidFill>
                <a:latin typeface="Times New Roman" panose="02020603050405020304" pitchFamily="18" charset="0"/>
                <a:cs typeface="Times New Roman" panose="02020603050405020304" pitchFamily="18" charset="0"/>
              </a:rPr>
              <a:t> </a:t>
            </a:r>
            <a:r>
              <a:rPr lang="en-US" altLang="en-US" sz="2400" b="1" i="1" dirty="0" err="1" smtClean="0">
                <a:solidFill>
                  <a:srgbClr val="0643CC"/>
                </a:solidFill>
                <a:latin typeface="Times New Roman" panose="02020603050405020304" pitchFamily="18" charset="0"/>
                <a:cs typeface="Times New Roman" panose="02020603050405020304" pitchFamily="18" charset="0"/>
              </a:rPr>
              <a:t>điểm</a:t>
            </a:r>
            <a:r>
              <a:rPr lang="en-US" altLang="en-US" sz="2400" b="1" i="1" dirty="0" smtClean="0">
                <a:solidFill>
                  <a:srgbClr val="0643CC"/>
                </a:solidFill>
                <a:latin typeface="Times New Roman" panose="02020603050405020304" pitchFamily="18" charset="0"/>
                <a:cs typeface="Times New Roman" panose="02020603050405020304" pitchFamily="18" charset="0"/>
              </a:rPr>
              <a:t> </a:t>
            </a:r>
            <a:r>
              <a:rPr lang="en-US" altLang="en-US" sz="2400" b="1" i="1" dirty="0" err="1" smtClean="0">
                <a:solidFill>
                  <a:srgbClr val="0643CC"/>
                </a:solidFill>
                <a:latin typeface="Times New Roman" panose="02020603050405020304" pitchFamily="18" charset="0"/>
                <a:cs typeface="Times New Roman" panose="02020603050405020304" pitchFamily="18" charset="0"/>
              </a:rPr>
              <a:t>của</a:t>
            </a:r>
            <a:r>
              <a:rPr lang="en-US" altLang="en-US" sz="2400" b="1" i="1" dirty="0" smtClean="0">
                <a:solidFill>
                  <a:srgbClr val="0643CC"/>
                </a:solidFill>
                <a:latin typeface="Times New Roman" panose="02020603050405020304" pitchFamily="18" charset="0"/>
                <a:cs typeface="Times New Roman" panose="02020603050405020304" pitchFamily="18" charset="0"/>
              </a:rPr>
              <a:t> </a:t>
            </a:r>
            <a:r>
              <a:rPr lang="en-US" altLang="en-US" sz="2400" b="1" i="1" dirty="0" err="1">
                <a:solidFill>
                  <a:srgbClr val="FF0101"/>
                </a:solidFill>
                <a:latin typeface="Times New Roman" panose="02020603050405020304" pitchFamily="18" charset="0"/>
                <a:cs typeface="Times New Roman" panose="02020603050405020304" pitchFamily="18" charset="0"/>
              </a:rPr>
              <a:t>hoạt</a:t>
            </a:r>
            <a:r>
              <a:rPr lang="en-US" altLang="en-US" sz="2400" b="1" i="1" dirty="0">
                <a:solidFill>
                  <a:srgbClr val="FF0101"/>
                </a:solidFill>
                <a:latin typeface="Times New Roman" panose="02020603050405020304" pitchFamily="18" charset="0"/>
                <a:cs typeface="Times New Roman" panose="02020603050405020304" pitchFamily="18" charset="0"/>
              </a:rPr>
              <a:t> </a:t>
            </a:r>
            <a:r>
              <a:rPr lang="en-US" altLang="en-US" sz="2400" b="1" i="1" dirty="0" err="1" smtClean="0">
                <a:solidFill>
                  <a:srgbClr val="FF0101"/>
                </a:solidFill>
                <a:latin typeface="Times New Roman" panose="02020603050405020304" pitchFamily="18" charset="0"/>
                <a:cs typeface="Times New Roman" panose="02020603050405020304" pitchFamily="18" charset="0"/>
              </a:rPr>
              <a:t>động</a:t>
            </a:r>
            <a:r>
              <a:rPr lang="en-US" altLang="en-US" sz="2400" b="1" i="1" dirty="0" smtClean="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cũng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là</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tính</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từ</a:t>
            </a:r>
            <a:r>
              <a:rPr lang="en-US" altLang="en-US" sz="2400" b="1" i="1" dirty="0">
                <a:latin typeface="Times New Roman" panose="02020603050405020304" pitchFamily="18" charset="0"/>
                <a:cs typeface="Times New Roman" panose="02020603050405020304" pitchFamily="18" charset="0"/>
              </a:rPr>
              <a:t>.</a:t>
            </a:r>
            <a:endParaRPr lang="en-US" altLang="en-US" sz="2400" b="1" i="1" dirty="0">
              <a:latin typeface="Times New Roman" panose="02020603050405020304" pitchFamily="18" charset="0"/>
              <a:cs typeface="Times New Roman" panose="02020603050405020304" pitchFamily="18" charset="0"/>
            </a:endParaRPr>
          </a:p>
        </p:txBody>
      </p:sp>
      <p:sp>
        <p:nvSpPr>
          <p:cNvPr id="37" name="AutoShape 23"/>
          <p:cNvSpPr>
            <a:spLocks noChangeArrowheads="1"/>
          </p:cNvSpPr>
          <p:nvPr/>
        </p:nvSpPr>
        <p:spPr bwMode="auto">
          <a:xfrm>
            <a:off x="4116842" y="2027563"/>
            <a:ext cx="514350" cy="228600"/>
          </a:xfrm>
          <a:prstGeom prst="rightArrow">
            <a:avLst>
              <a:gd name="adj1" fmla="val 50000"/>
              <a:gd name="adj2" fmla="val 56250"/>
            </a:avLst>
          </a:prstGeom>
          <a:solidFill>
            <a:schemeClr val="accent1"/>
          </a:solidFill>
          <a:ln w="9525">
            <a:solidFill>
              <a:schemeClr val="tx1"/>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sp>
        <p:nvSpPr>
          <p:cNvPr id="38" name="AutoShape 24"/>
          <p:cNvSpPr>
            <a:spLocks noChangeArrowheads="1"/>
          </p:cNvSpPr>
          <p:nvPr/>
        </p:nvSpPr>
        <p:spPr bwMode="auto">
          <a:xfrm>
            <a:off x="4116842" y="3572836"/>
            <a:ext cx="514350" cy="228600"/>
          </a:xfrm>
          <a:prstGeom prst="rightArrow">
            <a:avLst>
              <a:gd name="adj1" fmla="val 50000"/>
              <a:gd name="adj2" fmla="val 56250"/>
            </a:avLst>
          </a:prstGeom>
          <a:solidFill>
            <a:schemeClr val="accent1"/>
          </a:solidFill>
          <a:ln w="9525">
            <a:solidFill>
              <a:schemeClr val="tx1"/>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ox(i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ox(in)">
                                      <p:cBhvr>
                                        <p:cTn id="18" dur="500"/>
                                        <p:tgtEl>
                                          <p:spTgt spid="18"/>
                                        </p:tgtEl>
                                      </p:cBhvr>
                                    </p:animEffect>
                                  </p:childTnLst>
                                </p:cTn>
                              </p:par>
                            </p:childTnLst>
                          </p:cTn>
                        </p:par>
                        <p:par>
                          <p:cTn id="19" fill="hold">
                            <p:stCondLst>
                              <p:cond delay="500"/>
                            </p:stCondLst>
                            <p:childTnLst>
                              <p:par>
                                <p:cTn id="20" presetID="18" presetClass="entr" presetSubtype="12"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strips(downLeft)">
                                      <p:cBhvr>
                                        <p:cTn id="22" dur="500"/>
                                        <p:tgtEl>
                                          <p:spTgt spid="20"/>
                                        </p:tgtEl>
                                      </p:cBhvr>
                                    </p:animEffect>
                                  </p:childTnLst>
                                </p:cTn>
                              </p:par>
                            </p:childTnLst>
                          </p:cTn>
                        </p:par>
                        <p:par>
                          <p:cTn id="23" fill="hold">
                            <p:stCondLst>
                              <p:cond delay="1000"/>
                            </p:stCondLst>
                            <p:childTnLst>
                              <p:par>
                                <p:cTn id="24" presetID="4" presetClass="entr" presetSubtype="16"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ox(i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plus(in)">
                                      <p:cBhvr>
                                        <p:cTn id="31" dur="2000"/>
                                        <p:tgtEl>
                                          <p:spTgt spid="37"/>
                                        </p:tgtEl>
                                      </p:cBhvr>
                                    </p:animEffect>
                                  </p:childTnLst>
                                </p:cTn>
                              </p:par>
                              <p:par>
                                <p:cTn id="32" presetID="2" presetClass="entr" presetSubtype="8"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0-#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ppt_x</p:attrName>
                                        </p:attrNameLst>
                                      </p:cBhvr>
                                      <p:tavLst>
                                        <p:tav tm="0">
                                          <p:val>
                                            <p:strVal val="#ppt_x-.2"/>
                                          </p:val>
                                        </p:tav>
                                        <p:tav tm="100000">
                                          <p:val>
                                            <p:strVal val="#ppt_x"/>
                                          </p:val>
                                        </p:tav>
                                      </p:tavLst>
                                    </p:anim>
                                    <p:anim calcmode="lin" valueType="num">
                                      <p:cBhvr>
                                        <p:cTn id="41"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42" dur="10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ox(in)">
                                      <p:cBhvr>
                                        <p:cTn id="47" dur="500"/>
                                        <p:tgtEl>
                                          <p:spTgt spid="29"/>
                                        </p:tgtEl>
                                      </p:cBhvr>
                                    </p:animEffect>
                                  </p:childTnLst>
                                </p:cTn>
                              </p:par>
                            </p:childTnLst>
                          </p:cTn>
                        </p:par>
                        <p:par>
                          <p:cTn id="48" fill="hold">
                            <p:stCondLst>
                              <p:cond delay="500"/>
                            </p:stCondLst>
                            <p:childTnLst>
                              <p:par>
                                <p:cTn id="49" presetID="18" presetClass="entr" presetSubtype="12"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strips(downLeft)">
                                      <p:cBhvr>
                                        <p:cTn id="51" dur="500"/>
                                        <p:tgtEl>
                                          <p:spTgt spid="31"/>
                                        </p:tgtEl>
                                      </p:cBhvr>
                                    </p:animEffect>
                                  </p:childTnLst>
                                </p:cTn>
                              </p:par>
                            </p:childTnLst>
                          </p:cTn>
                        </p:par>
                        <p:par>
                          <p:cTn id="52" fill="hold">
                            <p:stCondLst>
                              <p:cond delay="1000"/>
                            </p:stCondLst>
                            <p:childTnLst>
                              <p:par>
                                <p:cTn id="53" presetID="4" presetClass="entr" presetSubtype="16"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box(in)">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3" presetClass="entr" presetSubtype="16" fill="hold" grpId="0" nodeType="click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plus(in)">
                                      <p:cBhvr>
                                        <p:cTn id="60" dur="2000"/>
                                        <p:tgtEl>
                                          <p:spTgt spid="38"/>
                                        </p:tgtEl>
                                      </p:cBhvr>
                                    </p:animEffect>
                                  </p:childTnLst>
                                </p:cTn>
                              </p:par>
                              <p:par>
                                <p:cTn id="61" presetID="2" presetClass="entr" presetSubtype="8"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P spid="27" grpId="0"/>
      <p:bldP spid="28" grpId="0" bldLvl="0" animBg="1"/>
      <p:bldP spid="36" grpId="0" bldLvl="0" animBg="1"/>
      <p:bldP spid="37" grpId="0" bldLvl="0" animBg="1"/>
      <p:bldP spid="3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pp32"/>
          <p:cNvPicPr>
            <a:picLocks noGrp="1" noChangeAspect="1"/>
          </p:cNvPicPr>
          <p:nvPr>
            <p:ph idx="1"/>
          </p:nvPr>
        </p:nvPicPr>
        <p:blipFill>
          <a:blip r:embed="rId1"/>
          <a:stretch>
            <a:fillRect/>
          </a:stretch>
        </p:blipFill>
        <p:spPr>
          <a:xfrm>
            <a:off x="-36830" y="0"/>
            <a:ext cx="9196705" cy="5173345"/>
          </a:xfrm>
          <a:prstGeom prst="rect">
            <a:avLst/>
          </a:prstGeom>
        </p:spPr>
      </p:pic>
      <p:sp>
        <p:nvSpPr>
          <p:cNvPr id="4" name="Text Box 3"/>
          <p:cNvSpPr txBox="1"/>
          <p:nvPr/>
        </p:nvSpPr>
        <p:spPr>
          <a:xfrm>
            <a:off x="3180715" y="2263140"/>
            <a:ext cx="3479165" cy="768350"/>
          </a:xfrm>
          <a:prstGeom prst="rect">
            <a:avLst/>
          </a:prstGeom>
          <a:noFill/>
        </p:spPr>
        <p:txBody>
          <a:bodyPr wrap="square" rtlCol="0">
            <a:spAutoFit/>
          </a:bodyPr>
          <a:lstStyle/>
          <a:p>
            <a:pPr algn="ctr"/>
            <a:r>
              <a:rPr lang="vi-VN" altLang="en-US" sz="4400" b="1">
                <a:solidFill>
                  <a:srgbClr val="FF0000"/>
                </a:solidFill>
                <a:latin typeface="Times New Roman" panose="02020603050405020304" pitchFamily="18" charset="0"/>
                <a:cs typeface="Times New Roman" panose="02020603050405020304" pitchFamily="18" charset="0"/>
              </a:rPr>
              <a:t>Ghi nhớ</a:t>
            </a:r>
            <a:endParaRPr lang="vi-VN" altLang="en-US" sz="4400" b="1">
              <a:solidFill>
                <a:srgbClr val="FF0000"/>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2627630" y="1275715"/>
            <a:ext cx="1059815" cy="583565"/>
          </a:xfrm>
          <a:prstGeom prst="rect">
            <a:avLst/>
          </a:prstGeom>
          <a:noFill/>
        </p:spPr>
        <p:txBody>
          <a:bodyPr wrap="square" rtlCol="0">
            <a:spAutoFit/>
          </a:bodyPr>
          <a:lstStyle/>
          <a:p>
            <a:r>
              <a:rPr lang="vi-VN" altLang="en-US" sz="3200" b="1">
                <a:solidFill>
                  <a:schemeClr val="accent1"/>
                </a:solidFill>
                <a:latin typeface="Times New Roman" panose="02020603050405020304" pitchFamily="18" charset="0"/>
                <a:cs typeface="Times New Roman" panose="02020603050405020304" pitchFamily="18" charset="0"/>
              </a:rPr>
              <a:t>HĐ2</a:t>
            </a:r>
            <a:endParaRPr lang="vi-VN" altLang="en-US" sz="3200" b="1">
              <a:solidFill>
                <a:schemeClr val="accent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p:wheel spokes="8"/>
      </p:transition>
    </mc:Choice>
    <mc:Fallback>
      <p:transition>
        <p:wheel spokes="8"/>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p:cNvSpPr/>
          <p:nvPr/>
        </p:nvSpPr>
        <p:spPr>
          <a:xfrm rot="20040000">
            <a:off x="-1551305" y="-1301115"/>
            <a:ext cx="4824095" cy="2088515"/>
          </a:xfrm>
          <a:prstGeom prst="flowChartPunchedTap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596505" y="2950845"/>
            <a:ext cx="2207895" cy="25406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4"/>
          <p:cNvSpPr txBox="1">
            <a:spLocks noChangeArrowheads="1"/>
          </p:cNvSpPr>
          <p:nvPr/>
        </p:nvSpPr>
        <p:spPr bwMode="auto">
          <a:xfrm>
            <a:off x="755922" y="700042"/>
            <a:ext cx="2228850" cy="460375"/>
          </a:xfrm>
          <a:prstGeom prst="rect">
            <a:avLst/>
          </a:prstGeom>
          <a:noFill/>
          <a:ln w="9525">
            <a:noFill/>
            <a:miter lim="800000"/>
          </a:ln>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II. </a:t>
            </a:r>
            <a:r>
              <a:rPr lang="en-US" sz="2400" b="1" dirty="0" err="1">
                <a:solidFill>
                  <a:srgbClr val="FF0000"/>
                </a:solidFill>
                <a:latin typeface="Times New Roman" panose="02020603050405020304" pitchFamily="18" charset="0"/>
                <a:cs typeface="Times New Roman" panose="02020603050405020304" pitchFamily="18" charset="0"/>
              </a:rPr>
              <a:t>Ghi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nhớ</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Cloud 5"/>
          <p:cNvSpPr/>
          <p:nvPr/>
        </p:nvSpPr>
        <p:spPr>
          <a:xfrm>
            <a:off x="6054090" y="195580"/>
            <a:ext cx="2607310" cy="853440"/>
          </a:xfrm>
          <a:prstGeom prst="cloud">
            <a:avLst/>
          </a:prstGeom>
          <a:solidFill>
            <a:schemeClr val="accent1">
              <a:lumMod val="60000"/>
              <a:lumOff val="40000"/>
            </a:schemeClr>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000" b="1" smtClean="0">
                <a:solidFill>
                  <a:schemeClr val="tx1"/>
                </a:solidFill>
                <a:latin typeface="Times New Roman" panose="02020603050405020304" pitchFamily="18" charset="0"/>
                <a:cs typeface="Times New Roman" panose="02020603050405020304" pitchFamily="18" charset="0"/>
              </a:rPr>
              <a:t>H</a:t>
            </a:r>
            <a:r>
              <a:rPr lang="en-US" sz="2000" b="1" smtClean="0">
                <a:solidFill>
                  <a:schemeClr val="tx1"/>
                </a:solidFill>
                <a:latin typeface="Times New Roman" panose="02020603050405020304" pitchFamily="18" charset="0"/>
                <a:cs typeface="Times New Roman" panose="02020603050405020304" pitchFamily="18" charset="0"/>
              </a:rPr>
              <a:t>ãy lấy ví dụ về tính từ.</a:t>
            </a:r>
            <a:endParaRPr lang="en-US" sz="2000" b="1" smtClean="0">
              <a:solidFill>
                <a:schemeClr val="tx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683260" y="2107565"/>
            <a:ext cx="1656080" cy="659130"/>
          </a:xfrm>
          <a:prstGeom prst="roundRect">
            <a:avLst/>
          </a:prstGeom>
          <a:solidFill>
            <a:schemeClr val="accent1">
              <a:lumMod val="60000"/>
              <a:lumOff val="40000"/>
            </a:schemeClr>
          </a:solidFill>
          <a:ln w="12700" cmpd="sng">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lvl="0" algn="ctr">
              <a:lnSpc>
                <a:spcPct val="100000"/>
              </a:lnSpc>
              <a:spcBef>
                <a:spcPct val="0"/>
              </a:spcBef>
              <a:spcAft>
                <a:spcPct val="35000"/>
              </a:spcAft>
            </a:pPr>
            <a:r>
              <a:rPr lang="vi-VN" altLang="en-US" sz="2000" b="1">
                <a:solidFill>
                  <a:srgbClr val="002060"/>
                </a:solidFill>
                <a:sym typeface="+mn-ea"/>
              </a:rPr>
              <a:t>Tính từ là</a:t>
            </a:r>
            <a:endParaRPr lang="vi-VN" altLang="en-US" sz="2000" b="1">
              <a:solidFill>
                <a:srgbClr val="002060"/>
              </a:solidFill>
              <a:sym typeface="+mn-ea"/>
            </a:endParaRPr>
          </a:p>
        </p:txBody>
      </p:sp>
      <p:sp>
        <p:nvSpPr>
          <p:cNvPr id="11" name="Rounded Rectangle 10"/>
          <p:cNvSpPr/>
          <p:nvPr/>
        </p:nvSpPr>
        <p:spPr>
          <a:xfrm>
            <a:off x="3006090" y="1851660"/>
            <a:ext cx="2483485" cy="1181100"/>
          </a:xfrm>
          <a:prstGeom prst="roundRect">
            <a:avLst/>
          </a:prstGeom>
          <a:solidFill>
            <a:schemeClr val="accent1">
              <a:lumMod val="40000"/>
              <a:lumOff val="60000"/>
            </a:schemeClr>
          </a:solidFill>
          <a:ln w="12700" cmpd="sng">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lvl="0">
              <a:lnSpc>
                <a:spcPct val="100000"/>
              </a:lnSpc>
              <a:spcBef>
                <a:spcPct val="0"/>
              </a:spcBef>
              <a:spcAft>
                <a:spcPct val="35000"/>
              </a:spcAft>
            </a:pPr>
            <a:r>
              <a:rPr lang="vi-VN" altLang="en-US" sz="2000" b="1">
                <a:solidFill>
                  <a:srgbClr val="002060"/>
                </a:solidFill>
                <a:sym typeface="+mn-ea"/>
              </a:rPr>
              <a:t>Những từ miêu tả đặc điểm hoặc tính chất của</a:t>
            </a:r>
            <a:endParaRPr lang="vi-VN" altLang="en-US" sz="2000" b="1">
              <a:solidFill>
                <a:srgbClr val="002060"/>
              </a:solidFill>
              <a:sym typeface="+mn-ea"/>
            </a:endParaRPr>
          </a:p>
        </p:txBody>
      </p:sp>
      <p:sp>
        <p:nvSpPr>
          <p:cNvPr id="12" name="Rounded Rectangle 11"/>
          <p:cNvSpPr/>
          <p:nvPr/>
        </p:nvSpPr>
        <p:spPr>
          <a:xfrm>
            <a:off x="6156325" y="1491615"/>
            <a:ext cx="1728470" cy="760095"/>
          </a:xfrm>
          <a:prstGeom prst="roundRect">
            <a:avLst/>
          </a:prstGeom>
          <a:solidFill>
            <a:schemeClr val="accent1">
              <a:lumMod val="20000"/>
              <a:lumOff val="80000"/>
            </a:schemeClr>
          </a:solidFill>
          <a:ln w="12700" cmpd="sng">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lvl="0" algn="ctr">
              <a:lnSpc>
                <a:spcPct val="100000"/>
              </a:lnSpc>
              <a:spcBef>
                <a:spcPct val="0"/>
              </a:spcBef>
              <a:spcAft>
                <a:spcPct val="35000"/>
              </a:spcAft>
            </a:pPr>
            <a:r>
              <a:rPr lang="vi-VN" altLang="en-US" sz="2000" b="1">
                <a:solidFill>
                  <a:srgbClr val="002060"/>
                </a:solidFill>
                <a:sym typeface="+mn-ea"/>
              </a:rPr>
              <a:t>Sự vật</a:t>
            </a:r>
            <a:endParaRPr lang="vi-VN" altLang="en-US" sz="2000" b="1">
              <a:solidFill>
                <a:srgbClr val="002060"/>
              </a:solidFill>
              <a:sym typeface="+mn-ea"/>
            </a:endParaRPr>
          </a:p>
        </p:txBody>
      </p:sp>
      <p:sp>
        <p:nvSpPr>
          <p:cNvPr id="13" name="Rounded Rectangle 12"/>
          <p:cNvSpPr/>
          <p:nvPr/>
        </p:nvSpPr>
        <p:spPr>
          <a:xfrm>
            <a:off x="6156325" y="2787650"/>
            <a:ext cx="2294255" cy="760095"/>
          </a:xfrm>
          <a:prstGeom prst="roundRect">
            <a:avLst/>
          </a:prstGeom>
          <a:solidFill>
            <a:schemeClr val="accent1">
              <a:lumMod val="20000"/>
              <a:lumOff val="80000"/>
            </a:schemeClr>
          </a:solidFill>
          <a:ln w="12700" cmpd="sng">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lvl="0" algn="ctr">
              <a:lnSpc>
                <a:spcPct val="100000"/>
              </a:lnSpc>
              <a:spcBef>
                <a:spcPct val="0"/>
              </a:spcBef>
              <a:spcAft>
                <a:spcPct val="35000"/>
              </a:spcAft>
            </a:pPr>
            <a:r>
              <a:rPr lang="vi-VN" altLang="en-US" sz="2000" b="1">
                <a:solidFill>
                  <a:srgbClr val="002060"/>
                </a:solidFill>
              </a:rPr>
              <a:t>Hoạt động, trạng thái</a:t>
            </a:r>
            <a:endParaRPr lang="vi-VN" altLang="en-US" sz="2000" b="1">
              <a:solidFill>
                <a:srgbClr val="002060"/>
              </a:solidFill>
            </a:endParaRPr>
          </a:p>
        </p:txBody>
      </p:sp>
      <p:cxnSp>
        <p:nvCxnSpPr>
          <p:cNvPr id="14" name="Straight Arrow Connector 13"/>
          <p:cNvCxnSpPr>
            <a:stCxn id="10" idx="3"/>
            <a:endCxn id="11" idx="1"/>
          </p:cNvCxnSpPr>
          <p:nvPr/>
        </p:nvCxnSpPr>
        <p:spPr>
          <a:xfrm>
            <a:off x="2339340" y="2437130"/>
            <a:ext cx="666750" cy="5080"/>
          </a:xfrm>
          <a:prstGeom prst="straightConnector1">
            <a:avLst/>
          </a:prstGeom>
          <a:ln w="28575" cmpd="sng">
            <a:solidFill>
              <a:srgbClr val="00206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2" idx="1"/>
          </p:cNvCxnSpPr>
          <p:nvPr/>
        </p:nvCxnSpPr>
        <p:spPr>
          <a:xfrm flipV="1">
            <a:off x="5489575" y="1871980"/>
            <a:ext cx="666750" cy="570230"/>
          </a:xfrm>
          <a:prstGeom prst="straightConnector1">
            <a:avLst/>
          </a:prstGeom>
          <a:ln w="28575" cmpd="sng">
            <a:solidFill>
              <a:srgbClr val="00206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3"/>
            <a:endCxn id="13" idx="1"/>
          </p:cNvCxnSpPr>
          <p:nvPr/>
        </p:nvCxnSpPr>
        <p:spPr>
          <a:xfrm>
            <a:off x="5489575" y="2442210"/>
            <a:ext cx="666750" cy="725805"/>
          </a:xfrm>
          <a:prstGeom prst="straightConnector1">
            <a:avLst/>
          </a:prstGeom>
          <a:ln w="28575" cmpd="sng">
            <a:solidFill>
              <a:srgbClr val="00206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11" grpId="0" animBg="1"/>
      <p:bldP spid="11" grpId="1" animBg="1"/>
      <p:bldP spid="12" grpId="0" animBg="1"/>
      <p:bldP spid="12" grpId="1" animBg="1"/>
      <p:bldP spid="13" grpId="0" animBg="1"/>
      <p:bldP spid="1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67585" y="1203325"/>
            <a:ext cx="6264910" cy="2323465"/>
          </a:xfrm>
          <a:prstGeom prst="roundRect">
            <a:avLst/>
          </a:prstGeom>
          <a:solidFill>
            <a:srgbClr val="FFF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s 1"/>
          <p:cNvSpPr/>
          <p:nvPr/>
        </p:nvSpPr>
        <p:spPr>
          <a:xfrm>
            <a:off x="0" y="-20320"/>
            <a:ext cx="939165" cy="5184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s 2"/>
          <p:cNvSpPr/>
          <p:nvPr/>
        </p:nvSpPr>
        <p:spPr>
          <a:xfrm>
            <a:off x="34925" y="4876165"/>
            <a:ext cx="910907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p26"/>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flipH="1">
            <a:off x="971550" y="2372995"/>
            <a:ext cx="2313305" cy="2790825"/>
          </a:xfrm>
          <a:prstGeom prst="rect">
            <a:avLst/>
          </a:prstGeom>
        </p:spPr>
      </p:pic>
      <p:sp>
        <p:nvSpPr>
          <p:cNvPr id="7" name="Text Box 6"/>
          <p:cNvSpPr txBox="1"/>
          <p:nvPr/>
        </p:nvSpPr>
        <p:spPr>
          <a:xfrm>
            <a:off x="2915920" y="1995805"/>
            <a:ext cx="5506085" cy="583565"/>
          </a:xfrm>
          <a:prstGeom prst="rect">
            <a:avLst/>
          </a:prstGeom>
          <a:noFill/>
        </p:spPr>
        <p:txBody>
          <a:bodyPr wrap="square" rtlCol="0">
            <a:spAutoFit/>
          </a:bodyPr>
          <a:lstStyle/>
          <a:p>
            <a:pPr algn="ctr"/>
            <a:r>
              <a:rPr lang="vi-VN" altLang="en-US" sz="3200" b="1">
                <a:solidFill>
                  <a:srgbClr val="FF0000"/>
                </a:solidFill>
                <a:latin typeface="Times New Roman" panose="02020603050405020304" pitchFamily="18" charset="0"/>
                <a:cs typeface="Times New Roman" panose="02020603050405020304" pitchFamily="18" charset="0"/>
              </a:rPr>
              <a:t>LUYỆN TẬP- THỰC HÀNH</a:t>
            </a:r>
            <a:endParaRPr lang="vi-VN" altLang="en-US"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p:push dir="u"/>
      </p:transition>
    </mc:Choice>
    <mc:Fallback>
      <p:transition>
        <p:push dir="u"/>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903515" y="862262"/>
            <a:ext cx="7652657" cy="2343150"/>
          </a:xfrm>
          <a:prstGeom prst="rect">
            <a:avLst/>
          </a:prstGeom>
          <a:noFill/>
          <a:ln w="12700" algn="ctr">
            <a:solidFill>
              <a:schemeClr val="bg1"/>
            </a:solidFill>
            <a:miter lim="800000"/>
          </a:ln>
        </p:spPr>
        <p:txBody>
          <a:bodyPr/>
          <a:lstStyle>
            <a:lvl1pPr eaLnBrk="0" hangingPunct="0">
              <a:tabLst>
                <a:tab pos="972820" algn="l"/>
              </a:tabLst>
              <a:defRPr>
                <a:solidFill>
                  <a:schemeClr val="tx1"/>
                </a:solidFill>
                <a:latin typeface="Arial" panose="020B0604020202020204" pitchFamily="34" charset="0"/>
              </a:defRPr>
            </a:lvl1pPr>
            <a:lvl2pPr marL="742950" indent="-285750" eaLnBrk="0" hangingPunct="0">
              <a:tabLst>
                <a:tab pos="972820" algn="l"/>
              </a:tabLst>
              <a:defRPr>
                <a:solidFill>
                  <a:schemeClr val="tx1"/>
                </a:solidFill>
                <a:latin typeface="Arial" panose="020B0604020202020204" pitchFamily="34" charset="0"/>
              </a:defRPr>
            </a:lvl2pPr>
            <a:lvl3pPr marL="1143000" indent="-228600" eaLnBrk="0" hangingPunct="0">
              <a:tabLst>
                <a:tab pos="972820" algn="l"/>
              </a:tabLst>
              <a:defRPr>
                <a:solidFill>
                  <a:schemeClr val="tx1"/>
                </a:solidFill>
                <a:latin typeface="Arial" panose="020B0604020202020204" pitchFamily="34" charset="0"/>
              </a:defRPr>
            </a:lvl3pPr>
            <a:lvl4pPr marL="1600200" indent="-228600" eaLnBrk="0" hangingPunct="0">
              <a:tabLst>
                <a:tab pos="972820" algn="l"/>
              </a:tabLst>
              <a:defRPr>
                <a:solidFill>
                  <a:schemeClr val="tx1"/>
                </a:solidFill>
                <a:latin typeface="Arial" panose="020B0604020202020204" pitchFamily="34" charset="0"/>
              </a:defRPr>
            </a:lvl4pPr>
            <a:lvl5pPr marL="2057400" indent="-228600" eaLnBrk="0" hangingPunct="0">
              <a:tabLst>
                <a:tab pos="97282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7282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7282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7282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72820" algn="l"/>
              </a:tabLst>
              <a:defRPr>
                <a:solidFill>
                  <a:schemeClr val="tx1"/>
                </a:solidFill>
                <a:latin typeface="Arial" panose="020B0604020202020204" pitchFamily="34" charset="0"/>
              </a:defRPr>
            </a:lvl9pPr>
          </a:lstStyle>
          <a:p>
            <a:pPr algn="just" eaLnBrk="1" hangingPunct="1">
              <a:lnSpc>
                <a:spcPct val="150000"/>
              </a:lnSpc>
              <a:defRPr/>
            </a:pPr>
            <a:r>
              <a:rPr lang="en-US" sz="2400" smtClean="0">
                <a:latin typeface="Times New Roman" panose="02020603050405020304" pitchFamily="18" charset="0"/>
                <a:cs typeface="Times New Roman" panose="02020603050405020304" pitchFamily="18" charset="0"/>
              </a:rPr>
              <a:t>       Chủ </a:t>
            </a:r>
            <a:r>
              <a:rPr lang="en-US" sz="2400" dirty="0" err="1">
                <a:latin typeface="Times New Roman" panose="02020603050405020304" pitchFamily="18" charset="0"/>
                <a:cs typeface="Times New Roman" panose="02020603050405020304" pitchFamily="18" charset="0"/>
              </a:rPr>
              <a:t>tịch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nhẹn</a:t>
            </a:r>
            <a:r>
              <a:rPr lang="en-US" sz="2400" dirty="0">
                <a:latin typeface="Times New Roman" panose="02020603050405020304" pitchFamily="18" charset="0"/>
                <a:cs typeface="Times New Roman" panose="02020603050405020304" pitchFamily="18" charset="0"/>
              </a:rPr>
              <a:t>. Lời nói của Cụ </a:t>
            </a:r>
            <a:r>
              <a:rPr lang="en-US" sz="2400" dirty="0" err="1">
                <a:latin typeface="Times New Roman" panose="02020603050405020304" pitchFamily="18" charset="0"/>
                <a:cs typeface="Times New Roman" panose="02020603050405020304" pitchFamily="18" charset="0"/>
              </a:rPr>
              <a:t>điềm</a:t>
            </a:r>
            <a:r>
              <a:rPr lang="en-US" sz="2400" dirty="0">
                <a:latin typeface="Times New Roman" panose="02020603050405020304" pitchFamily="18" charset="0"/>
                <a:cs typeface="Times New Roman" panose="02020603050405020304" pitchFamily="18" charset="0"/>
              </a:rPr>
              <a:t> đạm, đầm ấm, khúc chiết, rõ ràng.</a:t>
            </a:r>
            <a:endParaRPr lang="en-US" sz="2400" dirty="0">
              <a:latin typeface="Times New Roman" panose="02020603050405020304" pitchFamily="18" charset="0"/>
              <a:cs typeface="Times New Roman" panose="02020603050405020304" pitchFamily="18" charset="0"/>
            </a:endParaRPr>
          </a:p>
          <a:p>
            <a:pPr algn="just" eaLnBrk="1" hangingPunct="1">
              <a:lnSpc>
                <a:spcPct val="150000"/>
              </a:lnSpc>
              <a:defRPr/>
            </a:pPr>
            <a:r>
              <a:rPr lang="en-US" sz="2400" dirty="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a:t>
            </a:r>
            <a:r>
              <a:rPr lang="en-US" sz="1800" i="1" smtClean="0">
                <a:solidFill>
                  <a:srgbClr val="0000CC"/>
                </a:solidFill>
                <a:latin typeface="Times New Roman" panose="02020603050405020304" pitchFamily="18" charset="0"/>
                <a:cs typeface="Times New Roman" panose="02020603050405020304" pitchFamily="18" charset="0"/>
              </a:rPr>
              <a:t>Theo </a:t>
            </a:r>
            <a:r>
              <a:rPr lang="en-US" sz="1800" i="1" dirty="0">
                <a:solidFill>
                  <a:srgbClr val="0000CC"/>
                </a:solidFill>
                <a:latin typeface="Times New Roman" panose="02020603050405020304" pitchFamily="18" charset="0"/>
                <a:cs typeface="Times New Roman" panose="02020603050405020304" pitchFamily="18" charset="0"/>
              </a:rPr>
              <a:t>Võ Nguyên Giáp</a:t>
            </a:r>
            <a:endParaRPr lang="en-US" sz="2400" dirty="0">
              <a:solidFill>
                <a:srgbClr val="0000CC"/>
              </a:solidFill>
              <a:latin typeface="Times New Roman" panose="02020603050405020304" pitchFamily="18" charset="0"/>
              <a:cs typeface="Times New Roman" panose="02020603050405020304" pitchFamily="18" charset="0"/>
            </a:endParaRPr>
          </a:p>
          <a:p>
            <a:pPr algn="just" eaLnBrk="1" hangingPunct="1">
              <a:lnSpc>
                <a:spcPct val="150000"/>
              </a:lnSpc>
              <a:defRPr/>
            </a:pPr>
            <a:r>
              <a:rPr lang="en-US" sz="2400" dirty="0">
                <a:solidFill>
                  <a:srgbClr val="0000CC"/>
                </a:solidFill>
                <a:latin typeface="Times New Roman" panose="02020603050405020304" pitchFamily="18" charset="0"/>
                <a:cs typeface="Times New Roman" panose="02020603050405020304" pitchFamily="18" charset="0"/>
              </a:rPr>
              <a:t>      </a:t>
            </a:r>
            <a:endParaRPr lang="en-US" sz="2400" dirty="0">
              <a:solidFill>
                <a:srgbClr val="0000CC"/>
              </a:solidFill>
              <a:latin typeface="Times New Roman" panose="02020603050405020304" pitchFamily="18" charset="0"/>
              <a:cs typeface="Times New Roman" panose="02020603050405020304" pitchFamily="18" charset="0"/>
            </a:endParaRPr>
          </a:p>
          <a:p>
            <a:pPr algn="just" eaLnBrk="1" hangingPunct="1">
              <a:lnSpc>
                <a:spcPct val="150000"/>
              </a:lnSpc>
              <a:defRPr/>
            </a:pP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5" name="Text Box 23"/>
          <p:cNvSpPr txBox="1">
            <a:spLocks noChangeArrowheads="1"/>
          </p:cNvSpPr>
          <p:nvPr/>
        </p:nvSpPr>
        <p:spPr bwMode="auto">
          <a:xfrm>
            <a:off x="661308" y="524804"/>
            <a:ext cx="7652657" cy="46037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1. </a:t>
            </a:r>
            <a:r>
              <a:rPr lang="en-US" sz="2400" b="1" dirty="0" err="1">
                <a:solidFill>
                  <a:srgbClr val="FF0000"/>
                </a:solidFill>
                <a:latin typeface="Times New Roman" panose="02020603050405020304" pitchFamily="18" charset="0"/>
                <a:cs typeface="Times New Roman" panose="02020603050405020304" pitchFamily="18" charset="0"/>
              </a:rPr>
              <a:t>Gạch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dưới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tính từ trong các đoạn văn </a:t>
            </a:r>
            <a:r>
              <a:rPr lang="en-US" sz="2400" b="1" dirty="0" err="1">
                <a:solidFill>
                  <a:srgbClr val="FF0000"/>
                </a:solidFill>
                <a:latin typeface="Times New Roman" panose="02020603050405020304" pitchFamily="18" charset="0"/>
                <a:cs typeface="Times New Roman" panose="02020603050405020304" pitchFamily="18" charset="0"/>
              </a:rPr>
              <a:t>sau</a:t>
            </a:r>
            <a:r>
              <a:rPr lang="en-US" sz="2400" b="1" dirty="0" smtClean="0">
                <a:solidFill>
                  <a:srgbClr val="FF0000"/>
                </a:solidFill>
                <a:latin typeface="Times New Roman" panose="02020603050405020304" pitchFamily="18" charset="0"/>
                <a:cs typeface="Times New Roman" panose="02020603050405020304" pitchFamily="18" charset="0"/>
              </a:rPr>
              <a:t>:</a:t>
            </a:r>
            <a:endParaRPr lang="en-US" sz="2400" b="1" dirty="0" smtClean="0">
              <a:solidFill>
                <a:srgbClr val="FF0000"/>
              </a:solidFill>
              <a:latin typeface="Times New Roman" panose="02020603050405020304" pitchFamily="18" charset="0"/>
              <a:cs typeface="Times New Roman" panose="02020603050405020304" pitchFamily="18" charset="0"/>
            </a:endParaRPr>
          </a:p>
        </p:txBody>
      </p:sp>
      <p:sp>
        <p:nvSpPr>
          <p:cNvPr id="7" name="Line 22"/>
          <p:cNvSpPr>
            <a:spLocks noChangeShapeType="1"/>
          </p:cNvSpPr>
          <p:nvPr/>
        </p:nvSpPr>
        <p:spPr bwMode="auto">
          <a:xfrm flipV="1">
            <a:off x="2822106" y="2533751"/>
            <a:ext cx="800100" cy="0"/>
          </a:xfrm>
          <a:prstGeom prst="line">
            <a:avLst/>
          </a:prstGeom>
          <a:noFill/>
          <a:ln w="28575" cmpd="sng">
            <a:solidFill>
              <a:srgbClr val="FF0000"/>
            </a:solidFill>
            <a:prstDash val="solid"/>
            <a:round/>
          </a:ln>
          <a:extLst>
            <a:ext uri="{909E8E84-426E-40DD-AFC4-6F175D3DCCD1}">
              <a14:hiddenFill xmlns:a14="http://schemas.microsoft.com/office/drawing/2010/main">
                <a:noFill/>
              </a14:hiddenFill>
            </a:ext>
          </a:extLst>
        </p:spPr>
        <p:txBody>
          <a:bodyPr/>
          <a:lstStyle/>
          <a:p>
            <a:endParaRPr lang="en-US" sz="1050"/>
          </a:p>
        </p:txBody>
      </p:sp>
      <p:sp>
        <p:nvSpPr>
          <p:cNvPr id="8" name="Line 22"/>
          <p:cNvSpPr>
            <a:spLocks noChangeShapeType="1"/>
          </p:cNvSpPr>
          <p:nvPr/>
        </p:nvSpPr>
        <p:spPr bwMode="auto">
          <a:xfrm flipV="1">
            <a:off x="4466855" y="2533751"/>
            <a:ext cx="396092" cy="0"/>
          </a:xfrm>
          <a:prstGeom prst="line">
            <a:avLst/>
          </a:prstGeom>
          <a:noFill/>
          <a:ln w="28575" cmpd="sng">
            <a:solidFill>
              <a:srgbClr val="FF0000"/>
            </a:solidFill>
            <a:prstDash val="solid"/>
            <a:round/>
          </a:ln>
          <a:extLst>
            <a:ext uri="{909E8E84-426E-40DD-AFC4-6F175D3DCCD1}">
              <a14:hiddenFill xmlns:a14="http://schemas.microsoft.com/office/drawing/2010/main">
                <a:noFill/>
              </a14:hiddenFill>
            </a:ext>
          </a:extLst>
        </p:spPr>
        <p:txBody>
          <a:bodyPr/>
          <a:lstStyle/>
          <a:p>
            <a:endParaRPr lang="en-US" sz="1050"/>
          </a:p>
        </p:txBody>
      </p:sp>
      <p:sp>
        <p:nvSpPr>
          <p:cNvPr id="10" name="Line 22"/>
          <p:cNvSpPr>
            <a:spLocks noChangeShapeType="1"/>
          </p:cNvSpPr>
          <p:nvPr/>
        </p:nvSpPr>
        <p:spPr bwMode="auto">
          <a:xfrm flipV="1">
            <a:off x="5630636" y="2533751"/>
            <a:ext cx="583127" cy="0"/>
          </a:xfrm>
          <a:prstGeom prst="line">
            <a:avLst/>
          </a:prstGeom>
          <a:noFill/>
          <a:ln w="28575" cmpd="sng">
            <a:solidFill>
              <a:srgbClr val="FF0000"/>
            </a:solidFill>
            <a:prstDash val="solid"/>
            <a:round/>
          </a:ln>
          <a:extLst>
            <a:ext uri="{909E8E84-426E-40DD-AFC4-6F175D3DCCD1}">
              <a14:hiddenFill xmlns:a14="http://schemas.microsoft.com/office/drawing/2010/main">
                <a:noFill/>
              </a14:hiddenFill>
            </a:ext>
          </a:extLst>
        </p:spPr>
        <p:txBody>
          <a:bodyPr/>
          <a:lstStyle/>
          <a:p>
            <a:endParaRPr lang="en-US" sz="1050"/>
          </a:p>
        </p:txBody>
      </p:sp>
      <p:sp>
        <p:nvSpPr>
          <p:cNvPr id="11" name="Line 22"/>
          <p:cNvSpPr>
            <a:spLocks noChangeShapeType="1"/>
          </p:cNvSpPr>
          <p:nvPr/>
        </p:nvSpPr>
        <p:spPr bwMode="auto">
          <a:xfrm flipV="1">
            <a:off x="6856763" y="2533751"/>
            <a:ext cx="583127" cy="0"/>
          </a:xfrm>
          <a:prstGeom prst="line">
            <a:avLst/>
          </a:prstGeom>
          <a:noFill/>
          <a:ln w="28575" cmpd="sng">
            <a:solidFill>
              <a:srgbClr val="FF0000"/>
            </a:solidFill>
            <a:prstDash val="solid"/>
            <a:round/>
          </a:ln>
          <a:extLst>
            <a:ext uri="{909E8E84-426E-40DD-AFC4-6F175D3DCCD1}">
              <a14:hiddenFill xmlns:a14="http://schemas.microsoft.com/office/drawing/2010/main">
                <a:noFill/>
              </a14:hiddenFill>
            </a:ext>
          </a:extLst>
        </p:spPr>
        <p:txBody>
          <a:bodyPr/>
          <a:lstStyle/>
          <a:p>
            <a:endParaRPr lang="en-US" sz="1050"/>
          </a:p>
        </p:txBody>
      </p:sp>
      <p:sp>
        <p:nvSpPr>
          <p:cNvPr id="12" name="Line 22"/>
          <p:cNvSpPr>
            <a:spLocks noChangeShapeType="1"/>
          </p:cNvSpPr>
          <p:nvPr/>
        </p:nvSpPr>
        <p:spPr bwMode="auto">
          <a:xfrm flipV="1">
            <a:off x="2624060" y="3053296"/>
            <a:ext cx="396092" cy="0"/>
          </a:xfrm>
          <a:prstGeom prst="line">
            <a:avLst/>
          </a:prstGeom>
          <a:noFill/>
          <a:ln w="28575" cmpd="sng">
            <a:solidFill>
              <a:srgbClr val="FF0000"/>
            </a:solidFill>
            <a:prstDash val="solid"/>
            <a:round/>
          </a:ln>
          <a:extLst>
            <a:ext uri="{909E8E84-426E-40DD-AFC4-6F175D3DCCD1}">
              <a14:hiddenFill xmlns:a14="http://schemas.microsoft.com/office/drawing/2010/main">
                <a:noFill/>
              </a14:hiddenFill>
            </a:ext>
          </a:extLst>
        </p:spPr>
        <p:txBody>
          <a:bodyPr/>
          <a:lstStyle/>
          <a:p>
            <a:endParaRPr lang="en-US" sz="1050"/>
          </a:p>
        </p:txBody>
      </p:sp>
      <p:sp>
        <p:nvSpPr>
          <p:cNvPr id="13" name="Line 22"/>
          <p:cNvSpPr>
            <a:spLocks noChangeShapeType="1"/>
          </p:cNvSpPr>
          <p:nvPr/>
        </p:nvSpPr>
        <p:spPr bwMode="auto">
          <a:xfrm flipV="1">
            <a:off x="4862947" y="3053296"/>
            <a:ext cx="477981" cy="0"/>
          </a:xfrm>
          <a:prstGeom prst="line">
            <a:avLst/>
          </a:prstGeom>
          <a:noFill/>
          <a:ln w="28575" cmpd="sng">
            <a:solidFill>
              <a:srgbClr val="FF0000"/>
            </a:solidFill>
            <a:prstDash val="solid"/>
            <a:round/>
          </a:ln>
          <a:extLst>
            <a:ext uri="{909E8E84-426E-40DD-AFC4-6F175D3DCCD1}">
              <a14:hiddenFill xmlns:a14="http://schemas.microsoft.com/office/drawing/2010/main">
                <a:noFill/>
              </a14:hiddenFill>
            </a:ext>
          </a:extLst>
        </p:spPr>
        <p:txBody>
          <a:bodyPr/>
          <a:lstStyle/>
          <a:p>
            <a:endParaRPr lang="en-US" sz="1050"/>
          </a:p>
        </p:txBody>
      </p:sp>
      <p:sp>
        <p:nvSpPr>
          <p:cNvPr id="14" name="Line 22"/>
          <p:cNvSpPr>
            <a:spLocks noChangeShapeType="1"/>
          </p:cNvSpPr>
          <p:nvPr/>
        </p:nvSpPr>
        <p:spPr bwMode="auto">
          <a:xfrm flipV="1">
            <a:off x="7772401" y="3053296"/>
            <a:ext cx="583127" cy="0"/>
          </a:xfrm>
          <a:prstGeom prst="line">
            <a:avLst/>
          </a:prstGeom>
          <a:noFill/>
          <a:ln w="28575" cmpd="sng">
            <a:solidFill>
              <a:srgbClr val="FF0000"/>
            </a:solidFill>
            <a:prstDash val="solid"/>
            <a:round/>
          </a:ln>
          <a:extLst>
            <a:ext uri="{909E8E84-426E-40DD-AFC4-6F175D3DCCD1}">
              <a14:hiddenFill xmlns:a14="http://schemas.microsoft.com/office/drawing/2010/main">
                <a:noFill/>
              </a14:hiddenFill>
            </a:ext>
          </a:extLst>
        </p:spPr>
        <p:txBody>
          <a:bodyPr/>
          <a:lstStyle/>
          <a:p>
            <a:endParaRPr lang="en-US" sz="1050"/>
          </a:p>
        </p:txBody>
      </p:sp>
      <p:sp>
        <p:nvSpPr>
          <p:cNvPr id="15" name="Line 22"/>
          <p:cNvSpPr>
            <a:spLocks noChangeShapeType="1"/>
          </p:cNvSpPr>
          <p:nvPr/>
        </p:nvSpPr>
        <p:spPr bwMode="auto">
          <a:xfrm flipV="1">
            <a:off x="3470564" y="3614406"/>
            <a:ext cx="1413164" cy="0"/>
          </a:xfrm>
          <a:prstGeom prst="line">
            <a:avLst/>
          </a:prstGeom>
          <a:noFill/>
          <a:ln w="28575" cmpd="sng">
            <a:solidFill>
              <a:srgbClr val="FF0000"/>
            </a:solidFill>
            <a:prstDash val="solid"/>
            <a:round/>
          </a:ln>
          <a:extLst>
            <a:ext uri="{909E8E84-426E-40DD-AFC4-6F175D3DCCD1}">
              <a14:hiddenFill xmlns:a14="http://schemas.microsoft.com/office/drawing/2010/main">
                <a:noFill/>
              </a14:hiddenFill>
            </a:ext>
          </a:extLst>
        </p:spPr>
        <p:txBody>
          <a:bodyPr/>
          <a:lstStyle/>
          <a:p>
            <a:endParaRPr lang="en-US" sz="1050"/>
          </a:p>
        </p:txBody>
      </p:sp>
      <p:sp>
        <p:nvSpPr>
          <p:cNvPr id="16" name="Line 22"/>
          <p:cNvSpPr>
            <a:spLocks noChangeShapeType="1"/>
          </p:cNvSpPr>
          <p:nvPr/>
        </p:nvSpPr>
        <p:spPr bwMode="auto">
          <a:xfrm flipV="1">
            <a:off x="7143007" y="3614406"/>
            <a:ext cx="1212521" cy="0"/>
          </a:xfrm>
          <a:prstGeom prst="line">
            <a:avLst/>
          </a:prstGeom>
          <a:noFill/>
          <a:ln w="28575" cmpd="sng">
            <a:solidFill>
              <a:srgbClr val="FF0000"/>
            </a:solidFill>
            <a:prstDash val="solid"/>
            <a:round/>
          </a:ln>
          <a:extLst>
            <a:ext uri="{909E8E84-426E-40DD-AFC4-6F175D3DCCD1}">
              <a14:hiddenFill xmlns:a14="http://schemas.microsoft.com/office/drawing/2010/main">
                <a:noFill/>
              </a14:hiddenFill>
            </a:ext>
          </a:extLst>
        </p:spPr>
        <p:txBody>
          <a:bodyPr/>
          <a:lstStyle/>
          <a:p>
            <a:endParaRPr lang="en-US" sz="1050"/>
          </a:p>
        </p:txBody>
      </p:sp>
      <p:sp>
        <p:nvSpPr>
          <p:cNvPr id="17" name="Line 22"/>
          <p:cNvSpPr>
            <a:spLocks noChangeShapeType="1"/>
          </p:cNvSpPr>
          <p:nvPr/>
        </p:nvSpPr>
        <p:spPr bwMode="auto">
          <a:xfrm flipV="1">
            <a:off x="945078" y="4175514"/>
            <a:ext cx="987631" cy="0"/>
          </a:xfrm>
          <a:prstGeom prst="line">
            <a:avLst/>
          </a:prstGeom>
          <a:noFill/>
          <a:ln w="28575" cmpd="sng">
            <a:solidFill>
              <a:srgbClr val="FF0000"/>
            </a:solidFill>
            <a:prstDash val="solid"/>
            <a:round/>
          </a:ln>
          <a:extLst>
            <a:ext uri="{909E8E84-426E-40DD-AFC4-6F175D3DCCD1}">
              <a14:hiddenFill xmlns:a14="http://schemas.microsoft.com/office/drawing/2010/main">
                <a:noFill/>
              </a14:hiddenFill>
            </a:ext>
          </a:extLst>
        </p:spPr>
        <p:txBody>
          <a:bodyPr/>
          <a:lstStyle/>
          <a:p>
            <a:endParaRPr lang="en-US" sz="1050"/>
          </a:p>
        </p:txBody>
      </p:sp>
      <p:sp>
        <p:nvSpPr>
          <p:cNvPr id="18" name="Line 22"/>
          <p:cNvSpPr>
            <a:spLocks noChangeShapeType="1"/>
          </p:cNvSpPr>
          <p:nvPr/>
        </p:nvSpPr>
        <p:spPr bwMode="auto">
          <a:xfrm flipV="1">
            <a:off x="2119745" y="4164474"/>
            <a:ext cx="1295261" cy="0"/>
          </a:xfrm>
          <a:prstGeom prst="line">
            <a:avLst/>
          </a:prstGeom>
          <a:noFill/>
          <a:ln w="28575" cmpd="sng">
            <a:solidFill>
              <a:srgbClr val="FF0000"/>
            </a:solidFill>
            <a:prstDash val="solid"/>
            <a:round/>
          </a:ln>
          <a:extLst>
            <a:ext uri="{909E8E84-426E-40DD-AFC4-6F175D3DCCD1}">
              <a14:hiddenFill xmlns:a14="http://schemas.microsoft.com/office/drawing/2010/main">
                <a:noFill/>
              </a14:hiddenFill>
            </a:ext>
          </a:extLst>
        </p:spPr>
        <p:txBody>
          <a:bodyPr/>
          <a:lstStyle/>
          <a:p>
            <a:endParaRPr lang="en-US" sz="1050"/>
          </a:p>
        </p:txBody>
      </p:sp>
      <p:sp>
        <p:nvSpPr>
          <p:cNvPr id="19" name="Line 22"/>
          <p:cNvSpPr>
            <a:spLocks noChangeShapeType="1"/>
          </p:cNvSpPr>
          <p:nvPr/>
        </p:nvSpPr>
        <p:spPr bwMode="auto">
          <a:xfrm flipV="1">
            <a:off x="3518297" y="4174215"/>
            <a:ext cx="987631" cy="0"/>
          </a:xfrm>
          <a:prstGeom prst="line">
            <a:avLst/>
          </a:prstGeom>
          <a:noFill/>
          <a:ln w="28575" cmpd="sng">
            <a:solidFill>
              <a:srgbClr val="FF0000"/>
            </a:solidFill>
            <a:prstDash val="solid"/>
            <a:round/>
          </a:ln>
          <a:extLst>
            <a:ext uri="{909E8E84-426E-40DD-AFC4-6F175D3DCCD1}">
              <a14:hiddenFill xmlns:a14="http://schemas.microsoft.com/office/drawing/2010/main">
                <a:noFill/>
              </a14:hiddenFill>
            </a:ext>
          </a:extLst>
        </p:spPr>
        <p:txBody>
          <a:bodyPr/>
          <a:lstStyle/>
          <a:p>
            <a:endParaRPr lang="en-US" sz="1050"/>
          </a:p>
        </p:txBody>
      </p:sp>
      <p:sp>
        <p:nvSpPr>
          <p:cNvPr id="2" name="Rectangles 1"/>
          <p:cNvSpPr/>
          <p:nvPr/>
        </p:nvSpPr>
        <p:spPr>
          <a:xfrm>
            <a:off x="-36195" y="-20320"/>
            <a:ext cx="575945" cy="5184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p14:dur="0">
        <p:checker/>
      </p:transition>
    </mc:Choice>
    <mc:Fallback>
      <p:transition>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arn(inVertical)">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arn(inVertical)">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barn(inVertical)">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arn(inVertical)">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719927" y="384140"/>
            <a:ext cx="7652657" cy="2343150"/>
          </a:xfrm>
          <a:prstGeom prst="rect">
            <a:avLst/>
          </a:prstGeom>
          <a:noFill/>
          <a:ln w="28575" cmpd="sng" algn="ctr">
            <a:noFill/>
            <a:prstDash val="solid"/>
            <a:miter lim="800000"/>
          </a:ln>
        </p:spPr>
        <p:txBody>
          <a:bodyPr/>
          <a:lstStyle>
            <a:lvl1pPr eaLnBrk="0" hangingPunct="0">
              <a:tabLst>
                <a:tab pos="972820" algn="l"/>
              </a:tabLst>
              <a:defRPr>
                <a:solidFill>
                  <a:schemeClr val="tx1"/>
                </a:solidFill>
                <a:latin typeface="Arial" panose="020B0604020202020204" pitchFamily="34" charset="0"/>
              </a:defRPr>
            </a:lvl1pPr>
            <a:lvl2pPr marL="742950" indent="-285750" eaLnBrk="0" hangingPunct="0">
              <a:tabLst>
                <a:tab pos="972820" algn="l"/>
              </a:tabLst>
              <a:defRPr>
                <a:solidFill>
                  <a:schemeClr val="tx1"/>
                </a:solidFill>
                <a:latin typeface="Arial" panose="020B0604020202020204" pitchFamily="34" charset="0"/>
              </a:defRPr>
            </a:lvl2pPr>
            <a:lvl3pPr marL="1143000" indent="-228600" eaLnBrk="0" hangingPunct="0">
              <a:tabLst>
                <a:tab pos="972820" algn="l"/>
              </a:tabLst>
              <a:defRPr>
                <a:solidFill>
                  <a:schemeClr val="tx1"/>
                </a:solidFill>
                <a:latin typeface="Arial" panose="020B0604020202020204" pitchFamily="34" charset="0"/>
              </a:defRPr>
            </a:lvl3pPr>
            <a:lvl4pPr marL="1600200" indent="-228600" eaLnBrk="0" hangingPunct="0">
              <a:tabLst>
                <a:tab pos="972820" algn="l"/>
              </a:tabLst>
              <a:defRPr>
                <a:solidFill>
                  <a:schemeClr val="tx1"/>
                </a:solidFill>
                <a:latin typeface="Arial" panose="020B0604020202020204" pitchFamily="34" charset="0"/>
              </a:defRPr>
            </a:lvl4pPr>
            <a:lvl5pPr marL="2057400" indent="-228600" eaLnBrk="0" hangingPunct="0">
              <a:tabLst>
                <a:tab pos="97282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7282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7282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7282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72820" algn="l"/>
              </a:tabLst>
              <a:defRPr>
                <a:solidFill>
                  <a:schemeClr val="tx1"/>
                </a:solidFill>
                <a:latin typeface="Arial" panose="020B0604020202020204" pitchFamily="34" charset="0"/>
              </a:defRPr>
            </a:lvl9pPr>
          </a:lstStyle>
          <a:p>
            <a:pPr algn="just" eaLnBrk="1" hangingPunct="1">
              <a:lnSpc>
                <a:spcPct val="150000"/>
              </a:lnSpc>
              <a:defRPr/>
            </a:pPr>
            <a:r>
              <a:rPr lang="en-US" sz="2400" dirty="0" smtClean="0">
                <a:latin typeface="Times New Roman" panose="02020603050405020304" pitchFamily="18" charset="0"/>
                <a:cs typeface="Times New Roman" panose="02020603050405020304" pitchFamily="18" charset="0"/>
              </a:rPr>
              <a:t>b)   </a:t>
            </a:r>
            <a:r>
              <a:rPr lang="en-US" sz="2400" dirty="0" err="1" smtClean="0">
                <a:latin typeface="Times New Roman" panose="02020603050405020304" pitchFamily="18" charset="0"/>
                <a:cs typeface="Times New Roman" panose="02020603050405020304" pitchFamily="18" charset="0"/>
              </a:rPr>
              <a:t>Sáng</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sớm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Đêm</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vòm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phớt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men </a:t>
            </a:r>
            <a:r>
              <a:rPr lang="en-US" sz="2400" dirty="0" err="1">
                <a:latin typeface="Times New Roman" panose="02020603050405020304" pitchFamily="18" charset="0"/>
                <a:cs typeface="Times New Roman" panose="02020603050405020304" pitchFamily="18" charset="0"/>
              </a:rPr>
              <a:t>sứ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to </a:t>
            </a:r>
            <a:r>
              <a:rPr lang="en-US" sz="2400" dirty="0" err="1">
                <a:latin typeface="Times New Roman" panose="02020603050405020304" pitchFamily="18" charset="0"/>
                <a:cs typeface="Times New Roman" panose="02020603050405020304" pitchFamily="18" charset="0"/>
              </a:rPr>
              <a:t>tướng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mảnh</a:t>
            </a: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eaLnBrk="1" hangingPunct="1">
              <a:lnSpc>
                <a:spcPct val="150000"/>
              </a:lnSpc>
              <a:defRPr/>
            </a:pPr>
            <a:r>
              <a:rPr lang="en-US" sz="2400" dirty="0">
                <a:solidFill>
                  <a:srgbClr val="0000CC"/>
                </a:solidFill>
                <a:latin typeface="Times New Roman" panose="02020603050405020304" pitchFamily="18" charset="0"/>
                <a:cs typeface="Times New Roman" panose="02020603050405020304" pitchFamily="18" charset="0"/>
              </a:rPr>
              <a:t>                                                                       </a:t>
            </a:r>
            <a:r>
              <a:rPr lang="en-US" sz="2400" dirty="0" smtClean="0">
                <a:solidFill>
                  <a:srgbClr val="0000CC"/>
                </a:solidFill>
                <a:latin typeface="Times New Roman" panose="02020603050405020304" pitchFamily="18" charset="0"/>
                <a:cs typeface="Times New Roman" panose="02020603050405020304" pitchFamily="18" charset="0"/>
              </a:rPr>
              <a:t>    </a:t>
            </a:r>
            <a:r>
              <a:rPr lang="vi-VN" altLang="en-US" sz="2400" dirty="0" smtClean="0">
                <a:solidFill>
                  <a:srgbClr val="0000CC"/>
                </a:solidFill>
                <a:latin typeface="Times New Roman" panose="02020603050405020304" pitchFamily="18" charset="0"/>
                <a:cs typeface="Times New Roman" panose="02020603050405020304" pitchFamily="18" charset="0"/>
              </a:rPr>
              <a:t>  </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1800" i="1" dirty="0" err="1">
                <a:solidFill>
                  <a:schemeClr val="tx1"/>
                </a:solidFill>
                <a:latin typeface="Times New Roman" panose="02020603050405020304" pitchFamily="18" charset="0"/>
                <a:cs typeface="Times New Roman" panose="02020603050405020304" pitchFamily="18" charset="0"/>
              </a:rPr>
              <a:t>Bùi</a:t>
            </a:r>
            <a:r>
              <a:rPr lang="en-US" sz="1800" i="1" dirty="0">
                <a:solidFill>
                  <a:schemeClr val="tx1"/>
                </a:solidFill>
                <a:latin typeface="Times New Roman" panose="02020603050405020304" pitchFamily="18" charset="0"/>
                <a:cs typeface="Times New Roman" panose="02020603050405020304" pitchFamily="18" charset="0"/>
              </a:rPr>
              <a:t> </a:t>
            </a:r>
            <a:r>
              <a:rPr lang="en-US" sz="1800" i="1" dirty="0" err="1">
                <a:solidFill>
                  <a:schemeClr val="tx1"/>
                </a:solidFill>
                <a:latin typeface="Times New Roman" panose="02020603050405020304" pitchFamily="18" charset="0"/>
                <a:cs typeface="Times New Roman" panose="02020603050405020304" pitchFamily="18" charset="0"/>
              </a:rPr>
              <a:t>Hiển</a:t>
            </a:r>
            <a:endParaRPr lang="en-US" sz="1800" i="1" dirty="0">
              <a:solidFill>
                <a:schemeClr val="tx1"/>
              </a:solidFill>
              <a:latin typeface="Times New Roman" panose="02020603050405020304" pitchFamily="18" charset="0"/>
              <a:cs typeface="Times New Roman" panose="02020603050405020304" pitchFamily="18" charset="0"/>
            </a:endParaRPr>
          </a:p>
        </p:txBody>
      </p:sp>
      <p:sp>
        <p:nvSpPr>
          <p:cNvPr id="7" name="Line 22"/>
          <p:cNvSpPr>
            <a:spLocks noChangeShapeType="1"/>
          </p:cNvSpPr>
          <p:nvPr/>
        </p:nvSpPr>
        <p:spPr bwMode="auto">
          <a:xfrm flipV="1">
            <a:off x="6276109" y="1473878"/>
            <a:ext cx="540328" cy="0"/>
          </a:xfrm>
          <a:prstGeom prst="line">
            <a:avLst/>
          </a:prstGeom>
          <a:noFill/>
          <a:ln w="28575" cmpd="sng">
            <a:solidFill>
              <a:srgbClr val="FF0000"/>
            </a:solidFill>
            <a:prstDash val="solid"/>
            <a:round/>
          </a:ln>
          <a:extLst>
            <a:ext uri="{909E8E84-426E-40DD-AFC4-6F175D3DCCD1}">
              <a14:hiddenFill xmlns:a14="http://schemas.microsoft.com/office/drawing/2010/main">
                <a:noFill/>
              </a14:hiddenFill>
            </a:ext>
          </a:extLst>
        </p:spPr>
        <p:txBody>
          <a:bodyPr/>
          <a:lstStyle/>
          <a:p>
            <a:endParaRPr lang="en-US" sz="1050"/>
          </a:p>
        </p:txBody>
      </p:sp>
      <p:sp>
        <p:nvSpPr>
          <p:cNvPr id="20" name="Line 22"/>
          <p:cNvSpPr>
            <a:spLocks noChangeShapeType="1"/>
          </p:cNvSpPr>
          <p:nvPr/>
        </p:nvSpPr>
        <p:spPr bwMode="auto">
          <a:xfrm flipV="1">
            <a:off x="3487124" y="1473878"/>
            <a:ext cx="1292694" cy="0"/>
          </a:xfrm>
          <a:prstGeom prst="line">
            <a:avLst/>
          </a:prstGeom>
          <a:noFill/>
          <a:ln w="28575" cmpd="sng">
            <a:solidFill>
              <a:srgbClr val="FF0000"/>
            </a:solidFill>
            <a:prstDash val="solid"/>
            <a:round/>
          </a:ln>
          <a:extLst>
            <a:ext uri="{909E8E84-426E-40DD-AFC4-6F175D3DCCD1}">
              <a14:hiddenFill xmlns:a14="http://schemas.microsoft.com/office/drawing/2010/main">
                <a:noFill/>
              </a14:hiddenFill>
            </a:ext>
          </a:extLst>
        </p:spPr>
        <p:txBody>
          <a:bodyPr/>
          <a:lstStyle/>
          <a:p>
            <a:endParaRPr lang="en-US" sz="1050"/>
          </a:p>
        </p:txBody>
      </p:sp>
      <p:sp>
        <p:nvSpPr>
          <p:cNvPr id="23" name="Line 22"/>
          <p:cNvSpPr>
            <a:spLocks noChangeShapeType="1"/>
          </p:cNvSpPr>
          <p:nvPr/>
        </p:nvSpPr>
        <p:spPr bwMode="auto">
          <a:xfrm flipV="1">
            <a:off x="3216961" y="933551"/>
            <a:ext cx="710804" cy="0"/>
          </a:xfrm>
          <a:prstGeom prst="line">
            <a:avLst/>
          </a:prstGeom>
          <a:noFill/>
          <a:ln w="28575" cmpd="sng">
            <a:solidFill>
              <a:srgbClr val="FF0000"/>
            </a:solidFill>
            <a:prstDash val="solid"/>
            <a:round/>
          </a:ln>
          <a:extLst>
            <a:ext uri="{909E8E84-426E-40DD-AFC4-6F175D3DCCD1}">
              <a14:hiddenFill xmlns:a14="http://schemas.microsoft.com/office/drawing/2010/main">
                <a:noFill/>
              </a14:hiddenFill>
            </a:ext>
          </a:extLst>
        </p:spPr>
        <p:txBody>
          <a:bodyPr/>
          <a:lstStyle/>
          <a:p>
            <a:endParaRPr lang="en-US" sz="1050"/>
          </a:p>
        </p:txBody>
      </p:sp>
      <p:sp>
        <p:nvSpPr>
          <p:cNvPr id="24" name="Line 22"/>
          <p:cNvSpPr>
            <a:spLocks noChangeShapeType="1"/>
          </p:cNvSpPr>
          <p:nvPr/>
        </p:nvSpPr>
        <p:spPr bwMode="auto">
          <a:xfrm flipV="1">
            <a:off x="3175397" y="2033998"/>
            <a:ext cx="532507" cy="0"/>
          </a:xfrm>
          <a:prstGeom prst="line">
            <a:avLst/>
          </a:prstGeom>
          <a:noFill/>
          <a:ln w="28575" cmpd="sng">
            <a:solidFill>
              <a:srgbClr val="FF0000"/>
            </a:solidFill>
            <a:prstDash val="solid"/>
            <a:round/>
          </a:ln>
          <a:extLst>
            <a:ext uri="{909E8E84-426E-40DD-AFC4-6F175D3DCCD1}">
              <a14:hiddenFill xmlns:a14="http://schemas.microsoft.com/office/drawing/2010/main">
                <a:noFill/>
              </a14:hiddenFill>
            </a:ext>
          </a:extLst>
        </p:spPr>
        <p:txBody>
          <a:bodyPr/>
          <a:lstStyle/>
          <a:p>
            <a:endParaRPr lang="en-US" sz="1050"/>
          </a:p>
        </p:txBody>
      </p:sp>
      <p:sp>
        <p:nvSpPr>
          <p:cNvPr id="25" name="Line 22"/>
          <p:cNvSpPr>
            <a:spLocks noChangeShapeType="1"/>
          </p:cNvSpPr>
          <p:nvPr/>
        </p:nvSpPr>
        <p:spPr bwMode="auto">
          <a:xfrm flipV="1">
            <a:off x="4567037" y="2033998"/>
            <a:ext cx="566072" cy="0"/>
          </a:xfrm>
          <a:prstGeom prst="line">
            <a:avLst/>
          </a:prstGeom>
          <a:noFill/>
          <a:ln w="28575" cmpd="sng">
            <a:solidFill>
              <a:srgbClr val="FF0000"/>
            </a:solidFill>
            <a:prstDash val="solid"/>
            <a:round/>
          </a:ln>
          <a:extLst>
            <a:ext uri="{909E8E84-426E-40DD-AFC4-6F175D3DCCD1}">
              <a14:hiddenFill xmlns:a14="http://schemas.microsoft.com/office/drawing/2010/main">
                <a:noFill/>
              </a14:hiddenFill>
            </a:ext>
          </a:extLst>
        </p:spPr>
        <p:txBody>
          <a:bodyPr/>
          <a:lstStyle/>
          <a:p>
            <a:endParaRPr lang="en-US" sz="1050"/>
          </a:p>
        </p:txBody>
      </p:sp>
      <p:sp>
        <p:nvSpPr>
          <p:cNvPr id="26" name="Line 22"/>
          <p:cNvSpPr>
            <a:spLocks noChangeShapeType="1"/>
          </p:cNvSpPr>
          <p:nvPr/>
        </p:nvSpPr>
        <p:spPr bwMode="auto">
          <a:xfrm flipV="1">
            <a:off x="4468091" y="2575314"/>
            <a:ext cx="361199" cy="0"/>
          </a:xfrm>
          <a:prstGeom prst="line">
            <a:avLst/>
          </a:prstGeom>
          <a:noFill/>
          <a:ln w="28575" cmpd="sng">
            <a:solidFill>
              <a:srgbClr val="FF0000"/>
            </a:solidFill>
            <a:prstDash val="solid"/>
            <a:round/>
          </a:ln>
          <a:extLst>
            <a:ext uri="{909E8E84-426E-40DD-AFC4-6F175D3DCCD1}">
              <a14:hiddenFill xmlns:a14="http://schemas.microsoft.com/office/drawing/2010/main">
                <a:noFill/>
              </a14:hiddenFill>
            </a:ext>
          </a:extLst>
        </p:spPr>
        <p:txBody>
          <a:bodyPr/>
          <a:lstStyle/>
          <a:p>
            <a:endParaRPr lang="en-US" sz="1050"/>
          </a:p>
        </p:txBody>
      </p:sp>
      <p:sp>
        <p:nvSpPr>
          <p:cNvPr id="27" name="Line 22"/>
          <p:cNvSpPr>
            <a:spLocks noChangeShapeType="1"/>
          </p:cNvSpPr>
          <p:nvPr/>
        </p:nvSpPr>
        <p:spPr bwMode="auto">
          <a:xfrm flipV="1">
            <a:off x="719927" y="3676751"/>
            <a:ext cx="683721" cy="0"/>
          </a:xfrm>
          <a:prstGeom prst="line">
            <a:avLst/>
          </a:prstGeom>
          <a:noFill/>
          <a:ln w="28575" cmpd="sng">
            <a:solidFill>
              <a:srgbClr val="FF0000"/>
            </a:solidFill>
            <a:prstDash val="solid"/>
            <a:round/>
          </a:ln>
          <a:extLst>
            <a:ext uri="{909E8E84-426E-40DD-AFC4-6F175D3DCCD1}">
              <a14:hiddenFill xmlns:a14="http://schemas.microsoft.com/office/drawing/2010/main">
                <a:noFill/>
              </a14:hiddenFill>
            </a:ext>
          </a:extLst>
        </p:spPr>
        <p:txBody>
          <a:bodyPr/>
          <a:lstStyle/>
          <a:p>
            <a:endParaRPr lang="en-US" sz="1050"/>
          </a:p>
        </p:txBody>
      </p:sp>
      <p:sp>
        <p:nvSpPr>
          <p:cNvPr id="28" name="Line 22"/>
          <p:cNvSpPr>
            <a:spLocks noChangeShapeType="1"/>
          </p:cNvSpPr>
          <p:nvPr/>
        </p:nvSpPr>
        <p:spPr bwMode="auto">
          <a:xfrm flipV="1">
            <a:off x="785240" y="4215100"/>
            <a:ext cx="1420601" cy="0"/>
          </a:xfrm>
          <a:prstGeom prst="line">
            <a:avLst/>
          </a:prstGeom>
          <a:noFill/>
          <a:ln w="28575" cmpd="sng">
            <a:solidFill>
              <a:srgbClr val="FF0000"/>
            </a:solidFill>
            <a:prstDash val="solid"/>
            <a:round/>
          </a:ln>
          <a:extLst>
            <a:ext uri="{909E8E84-426E-40DD-AFC4-6F175D3DCCD1}">
              <a14:hiddenFill xmlns:a14="http://schemas.microsoft.com/office/drawing/2010/main">
                <a:noFill/>
              </a14:hiddenFill>
            </a:ext>
          </a:extLst>
        </p:spPr>
        <p:txBody>
          <a:bodyPr/>
          <a:lstStyle/>
          <a:p>
            <a:endParaRPr lang="en-US" sz="1050"/>
          </a:p>
        </p:txBody>
      </p:sp>
      <p:sp>
        <p:nvSpPr>
          <p:cNvPr id="30" name="Line 22"/>
          <p:cNvSpPr>
            <a:spLocks noChangeShapeType="1"/>
          </p:cNvSpPr>
          <p:nvPr/>
        </p:nvSpPr>
        <p:spPr bwMode="auto">
          <a:xfrm flipV="1">
            <a:off x="7917873" y="3676751"/>
            <a:ext cx="413147" cy="0"/>
          </a:xfrm>
          <a:prstGeom prst="line">
            <a:avLst/>
          </a:prstGeom>
          <a:noFill/>
          <a:ln w="28575" cmpd="sng">
            <a:solidFill>
              <a:srgbClr val="FF0000"/>
            </a:solidFill>
            <a:prstDash val="solid"/>
            <a:round/>
          </a:ln>
          <a:extLst>
            <a:ext uri="{909E8E84-426E-40DD-AFC4-6F175D3DCCD1}">
              <a14:hiddenFill xmlns:a14="http://schemas.microsoft.com/office/drawing/2010/main">
                <a:noFill/>
              </a14:hiddenFill>
            </a:ext>
          </a:extLst>
        </p:spPr>
        <p:txBody>
          <a:bodyPr/>
          <a:lstStyle/>
          <a:p>
            <a:endParaRPr lang="en-US" sz="1050"/>
          </a:p>
        </p:txBody>
      </p:sp>
      <p:sp>
        <p:nvSpPr>
          <p:cNvPr id="2" name="Rectangles 1"/>
          <p:cNvSpPr/>
          <p:nvPr/>
        </p:nvSpPr>
        <p:spPr>
          <a:xfrm>
            <a:off x="-36195" y="-20320"/>
            <a:ext cx="575945" cy="5184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ine 22"/>
          <p:cNvSpPr>
            <a:spLocks noChangeShapeType="1"/>
          </p:cNvSpPr>
          <p:nvPr/>
        </p:nvSpPr>
        <p:spPr bwMode="auto">
          <a:xfrm flipV="1">
            <a:off x="1495540" y="3676751"/>
            <a:ext cx="1060236" cy="0"/>
          </a:xfrm>
          <a:prstGeom prst="line">
            <a:avLst/>
          </a:prstGeom>
          <a:noFill/>
          <a:ln w="28575" cmpd="sng">
            <a:solidFill>
              <a:srgbClr val="FF0000"/>
            </a:solidFill>
            <a:prstDash val="solid"/>
            <a:round/>
          </a:ln>
          <a:extLst>
            <a:ext uri="{909E8E84-426E-40DD-AFC4-6F175D3DCCD1}">
              <a14:hiddenFill xmlns:a14="http://schemas.microsoft.com/office/drawing/2010/main">
                <a:noFill/>
              </a14:hiddenFill>
            </a:ext>
          </a:extLst>
        </p:spPr>
        <p:txBody>
          <a:bodyPr/>
          <a:lstStyle/>
          <a:p>
            <a:endParaRPr lang="en-US" sz="1050"/>
          </a:p>
        </p:txBody>
      </p:sp>
      <p:sp>
        <p:nvSpPr>
          <p:cNvPr id="14" name="Line 22"/>
          <p:cNvSpPr>
            <a:spLocks noChangeShapeType="1"/>
          </p:cNvSpPr>
          <p:nvPr/>
        </p:nvSpPr>
        <p:spPr bwMode="auto">
          <a:xfrm flipV="1">
            <a:off x="5266236" y="3676751"/>
            <a:ext cx="133126" cy="0"/>
          </a:xfrm>
          <a:prstGeom prst="line">
            <a:avLst/>
          </a:prstGeom>
          <a:noFill/>
          <a:ln w="28575" cmpd="sng">
            <a:solidFill>
              <a:srgbClr val="FF0000"/>
            </a:solidFill>
            <a:prstDash val="solid"/>
            <a:round/>
          </a:ln>
          <a:extLst>
            <a:ext uri="{909E8E84-426E-40DD-AFC4-6F175D3DCCD1}">
              <a14:hiddenFill xmlns:a14="http://schemas.microsoft.com/office/drawing/2010/main">
                <a:noFill/>
              </a14:hiddenFill>
            </a:ext>
          </a:extLst>
        </p:spPr>
        <p:txBody>
          <a:bodyPr/>
          <a:lstStyle/>
          <a:p>
            <a:endParaRPr lang="en-US" sz="1050"/>
          </a:p>
        </p:txBody>
      </p:sp>
    </p:spTree>
  </p:cSld>
  <p:clrMapOvr>
    <a:masterClrMapping/>
  </p:clrMapOvr>
  <mc:AlternateContent xmlns:mc="http://schemas.openxmlformats.org/markup-compatibility/2006">
    <mc:Choice xmlns:p14="http://schemas.microsoft.com/office/powerpoint/2010/main" Requires="p14">
      <p:transition p14:dur="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arn(inVertical)">
                                      <p:cBhvr>
                                        <p:cTn id="47" dur="500"/>
                                        <p:tgtEl>
                                          <p:spTgt spid="30"/>
                                        </p:tgtEl>
                                      </p:cBhvr>
                                    </p:animEffect>
                                  </p:childTnLst>
                                </p:cTn>
                              </p:par>
                              <p:par>
                                <p:cTn id="48" presetID="16" presetClass="entr" presetSubtype="21"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inVertical)">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arn(inVertical)">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descr="pp10"/>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a:off x="1691640" y="2355850"/>
            <a:ext cx="5463540" cy="2872740"/>
          </a:xfrm>
          <a:prstGeom prst="rect">
            <a:avLst/>
          </a:prstGeom>
        </p:spPr>
      </p:pic>
      <p:sp>
        <p:nvSpPr>
          <p:cNvPr id="33" name="Text Box 32"/>
          <p:cNvSpPr txBox="1"/>
          <p:nvPr/>
        </p:nvSpPr>
        <p:spPr>
          <a:xfrm>
            <a:off x="2771775" y="411480"/>
            <a:ext cx="3910330" cy="829945"/>
          </a:xfrm>
          <a:prstGeom prst="rect">
            <a:avLst/>
          </a:prstGeom>
          <a:noFill/>
        </p:spPr>
        <p:txBody>
          <a:bodyPr wrap="square" rtlCol="0">
            <a:spAutoFit/>
          </a:bodyPr>
          <a:lstStyle/>
          <a:p>
            <a:r>
              <a:rPr lang="vi-VN" altLang="en-US" sz="4800" b="1">
                <a:latin typeface="Times New Roman" panose="02020603050405020304" pitchFamily="18" charset="0"/>
                <a:cs typeface="Times New Roman" panose="02020603050405020304" pitchFamily="18" charset="0"/>
              </a:rPr>
              <a:t>KHỞI ĐỘNG</a:t>
            </a:r>
            <a:endParaRPr lang="vi-VN" altLang="en-US" sz="4800"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p:cut/>
      </p:transition>
    </mc:Choice>
    <mc:Fallback>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18" name="Oval 17"/>
          <p:cNvSpPr/>
          <p:nvPr/>
        </p:nvSpPr>
        <p:spPr>
          <a:xfrm>
            <a:off x="-756285" y="4155440"/>
            <a:ext cx="1944370" cy="17081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019925" y="-740410"/>
            <a:ext cx="2207895" cy="18916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617;p36"/>
          <p:cNvSpPr/>
          <p:nvPr/>
        </p:nvSpPr>
        <p:spPr>
          <a:xfrm>
            <a:off x="2210435" y="4373880"/>
            <a:ext cx="5593080" cy="652780"/>
          </a:xfrm>
          <a:prstGeom prst="roundRect">
            <a:avLst>
              <a:gd name="adj" fmla="val 28003"/>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15" name="Google Shape;617;p36"/>
          <p:cNvSpPr/>
          <p:nvPr/>
        </p:nvSpPr>
        <p:spPr>
          <a:xfrm>
            <a:off x="2286635" y="2860040"/>
            <a:ext cx="5593080" cy="652780"/>
          </a:xfrm>
          <a:prstGeom prst="roundRect">
            <a:avLst>
              <a:gd name="adj" fmla="val 28003"/>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11" name="Google Shape;618;p36"/>
          <p:cNvSpPr/>
          <p:nvPr/>
        </p:nvSpPr>
        <p:spPr>
          <a:xfrm>
            <a:off x="3410585" y="198120"/>
            <a:ext cx="3109595" cy="652780"/>
          </a:xfrm>
          <a:prstGeom prst="roundRect">
            <a:avLst>
              <a:gd name="adj" fmla="val 28003"/>
            </a:avLst>
          </a:prstGeom>
          <a:solidFill>
            <a:schemeClr val="lt1"/>
          </a:solidFill>
          <a:ln>
            <a:noFill/>
          </a:ln>
        </p:spPr>
        <p:txBody>
          <a:bodyPr spcFirstLastPara="1" wrap="square" lIns="91425" tIns="91425" rIns="91425" bIns="91425" anchor="ctr" anchorCtr="0">
            <a:noAutofit/>
          </a:bodyPr>
          <a:lstStyle/>
          <a:p>
            <a:pPr algn="just"/>
            <a:endParaRPr lang="en-US" sz="24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617" name="Google Shape;617;p36"/>
          <p:cNvSpPr/>
          <p:nvPr/>
        </p:nvSpPr>
        <p:spPr>
          <a:xfrm>
            <a:off x="2228850" y="1270000"/>
            <a:ext cx="5593080" cy="652780"/>
          </a:xfrm>
          <a:prstGeom prst="roundRect">
            <a:avLst>
              <a:gd name="adj" fmla="val 28003"/>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18" name="Google Shape;618;p36"/>
          <p:cNvSpPr/>
          <p:nvPr/>
        </p:nvSpPr>
        <p:spPr>
          <a:xfrm>
            <a:off x="2089785" y="1107440"/>
            <a:ext cx="5593080" cy="652780"/>
          </a:xfrm>
          <a:prstGeom prst="roundRect">
            <a:avLst>
              <a:gd name="adj" fmla="val 28003"/>
            </a:avLst>
          </a:prstGeom>
          <a:solidFill>
            <a:schemeClr val="accent3">
              <a:lumMod val="40000"/>
              <a:lumOff val="60000"/>
            </a:schemeClr>
          </a:solidFill>
          <a:ln>
            <a:noFill/>
          </a:ln>
        </p:spPr>
        <p:txBody>
          <a:bodyPr spcFirstLastPara="1" wrap="square" lIns="91425" tIns="91425" rIns="91425" bIns="91425" anchor="ctr" anchorCtr="0">
            <a:noAutofit/>
          </a:bodyPr>
          <a:lstStyle/>
          <a:p>
            <a:pPr algn="ctr"/>
            <a:r>
              <a:rPr lang="en-US" sz="24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mn-ea"/>
              </a:rPr>
              <a:t>Hiểu thế nào là tính từ.</a:t>
            </a:r>
            <a:endParaRPr lang="en-US" sz="24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620" name="Google Shape;620;p36"/>
          <p:cNvSpPr/>
          <p:nvPr/>
        </p:nvSpPr>
        <p:spPr>
          <a:xfrm>
            <a:off x="2093595" y="2499995"/>
            <a:ext cx="5638800" cy="849630"/>
          </a:xfrm>
          <a:prstGeom prst="roundRect">
            <a:avLst>
              <a:gd name="adj" fmla="val 28003"/>
            </a:avLst>
          </a:pr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smtClean="0">
                <a:solidFill>
                  <a:schemeClr val="tx1"/>
                </a:solidFill>
                <a:latin typeface="Times New Roman" panose="02020603050405020304" pitchFamily="18" charset="0"/>
                <a:cs typeface="Times New Roman" panose="02020603050405020304" pitchFamily="18" charset="0"/>
                <a:sym typeface="+mn-ea"/>
              </a:rPr>
              <a:t>Tìm được tính từ trong đoạn văn.</a:t>
            </a:r>
            <a:endParaRPr lang="en-US" sz="2400" smtClean="0">
              <a:solidFill>
                <a:schemeClr val="tx1"/>
              </a:solidFill>
              <a:latin typeface="Times New Roman" panose="02020603050405020304" pitchFamily="18" charset="0"/>
              <a:cs typeface="Times New Roman" panose="02020603050405020304" pitchFamily="18" charset="0"/>
              <a:sym typeface="+mn-ea"/>
            </a:endParaRPr>
          </a:p>
        </p:txBody>
      </p:sp>
      <p:sp>
        <p:nvSpPr>
          <p:cNvPr id="622" name="Google Shape;622;p36"/>
          <p:cNvSpPr/>
          <p:nvPr/>
        </p:nvSpPr>
        <p:spPr>
          <a:xfrm>
            <a:off x="2082165" y="4083685"/>
            <a:ext cx="5607685" cy="829310"/>
          </a:xfrm>
          <a:prstGeom prst="roundRect">
            <a:avLst>
              <a:gd name="adj" fmla="val 28003"/>
            </a:avLst>
          </a:pr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smtClean="0">
                <a:solidFill>
                  <a:schemeClr val="tx1"/>
                </a:solidFill>
                <a:latin typeface="Times New Roman" panose="02020603050405020304" pitchFamily="18" charset="0"/>
                <a:cs typeface="Times New Roman" panose="02020603050405020304" pitchFamily="18" charset="0"/>
                <a:sym typeface="+mn-ea"/>
              </a:rPr>
              <a:t>Biết cách sử dụng tính từ khi nói hay viết.</a:t>
            </a:r>
            <a:endParaRPr lang="en-US" sz="2400" smtClean="0">
              <a:solidFill>
                <a:schemeClr val="tx1"/>
              </a:solidFill>
              <a:latin typeface="Times New Roman" panose="02020603050405020304" pitchFamily="18" charset="0"/>
              <a:cs typeface="Times New Roman" panose="02020603050405020304" pitchFamily="18" charset="0"/>
              <a:sym typeface="+mn-ea"/>
            </a:endParaRPr>
          </a:p>
        </p:txBody>
      </p:sp>
      <p:grpSp>
        <p:nvGrpSpPr>
          <p:cNvPr id="633" name="Google Shape;633;p36"/>
          <p:cNvGrpSpPr/>
          <p:nvPr/>
        </p:nvGrpSpPr>
        <p:grpSpPr>
          <a:xfrm>
            <a:off x="7816850" y="2546985"/>
            <a:ext cx="317500" cy="198120"/>
            <a:chOff x="712875" y="2205450"/>
            <a:chExt cx="233675" cy="215550"/>
          </a:xfrm>
        </p:grpSpPr>
        <p:sp>
          <p:nvSpPr>
            <p:cNvPr id="634" name="Google Shape;634;p36"/>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35" name="Google Shape;635;p36"/>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36" name="Google Shape;636;p36"/>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37" name="Google Shape;637;p36"/>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38" name="Google Shape;638;p36"/>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grpSp>
      <p:grpSp>
        <p:nvGrpSpPr>
          <p:cNvPr id="651" name="Google Shape;651;p36"/>
          <p:cNvGrpSpPr/>
          <p:nvPr/>
        </p:nvGrpSpPr>
        <p:grpSpPr>
          <a:xfrm>
            <a:off x="7245341" y="324370"/>
            <a:ext cx="571517" cy="782875"/>
            <a:chOff x="1731150" y="1748550"/>
            <a:chExt cx="228625" cy="313175"/>
          </a:xfrm>
        </p:grpSpPr>
        <p:sp>
          <p:nvSpPr>
            <p:cNvPr id="652" name="Google Shape;652;p36"/>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36"/>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36"/>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5" name="Google Shape;655;p36"/>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656;p36"/>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36"/>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8" name="Google Shape;658;p36"/>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Text Box 9"/>
          <p:cNvSpPr txBox="1"/>
          <p:nvPr/>
        </p:nvSpPr>
        <p:spPr>
          <a:xfrm>
            <a:off x="3203575" y="339725"/>
            <a:ext cx="3131820" cy="460375"/>
          </a:xfrm>
          <a:prstGeom prst="rect">
            <a:avLst/>
          </a:prstGeom>
          <a:solidFill>
            <a:schemeClr val="bg2">
              <a:lumMod val="20000"/>
              <a:lumOff val="80000"/>
            </a:schemeClr>
          </a:solidFill>
        </p:spPr>
        <p:txBody>
          <a:bodyPr wrap="square" rtlCol="0">
            <a:spAutoFit/>
          </a:bodyPr>
          <a:lstStyle/>
          <a:p>
            <a:r>
              <a:rPr lang="vi-VN" altLang="en-US" sz="2400" b="1" u="sng">
                <a:solidFill>
                  <a:srgbClr val="FF0000"/>
                </a:solidFill>
                <a:latin typeface="Times New Roman" panose="02020603050405020304" pitchFamily="18" charset="0"/>
                <a:cs typeface="Times New Roman" panose="02020603050405020304" pitchFamily="18" charset="0"/>
              </a:rPr>
              <a:t>YÊU CẦU CẦN ĐẠT</a:t>
            </a:r>
            <a:endParaRPr lang="vi-VN" altLang="en-US" sz="2400" b="1" u="sng">
              <a:solidFill>
                <a:srgbClr val="FF0000"/>
              </a:solidFill>
              <a:latin typeface="Times New Roman" panose="02020603050405020304" pitchFamily="18" charset="0"/>
              <a:cs typeface="Times New Roman" panose="02020603050405020304" pitchFamily="18" charset="0"/>
            </a:endParaRPr>
          </a:p>
        </p:txBody>
      </p:sp>
      <p:pic>
        <p:nvPicPr>
          <p:cNvPr id="12" name="Content Placeholder 11" descr="pp"/>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rcRect b="7045"/>
          <a:stretch>
            <a:fillRect/>
          </a:stretch>
        </p:blipFill>
        <p:spPr>
          <a:xfrm>
            <a:off x="0" y="2211705"/>
            <a:ext cx="2229485" cy="3175635"/>
          </a:xfrm>
          <a:prstGeom prst="rect">
            <a:avLst/>
          </a:prstGeom>
        </p:spPr>
      </p:pic>
      <p:sp>
        <p:nvSpPr>
          <p:cNvPr id="2" name="TextBox 16"/>
          <p:cNvSpPr txBox="1"/>
          <p:nvPr/>
        </p:nvSpPr>
        <p:spPr>
          <a:xfrm>
            <a:off x="7130848" y="724345"/>
            <a:ext cx="800575" cy="1419225"/>
          </a:xfrm>
          <a:prstGeom prst="rect">
            <a:avLst/>
          </a:prstGeom>
          <a:noFill/>
        </p:spPr>
        <p:txBody>
          <a:bodyPr wrap="square" rtlCol="0">
            <a:spAutoFit/>
          </a:bodyPr>
          <a:lstStyle/>
          <a:p>
            <a:r>
              <a:rPr lang="en-US" sz="8625" smtClean="0">
                <a:solidFill>
                  <a:srgbClr val="00B050"/>
                </a:solidFill>
                <a:sym typeface="Wingdings 2" panose="05020102010507070707" pitchFamily="18" charset="2"/>
              </a:rPr>
              <a:t></a:t>
            </a:r>
            <a:endParaRPr lang="en-US" sz="8625">
              <a:solidFill>
                <a:srgbClr val="00B050"/>
              </a:solidFill>
            </a:endParaRPr>
          </a:p>
        </p:txBody>
      </p:sp>
      <p:sp>
        <p:nvSpPr>
          <p:cNvPr id="3" name="TextBox 17"/>
          <p:cNvSpPr txBox="1"/>
          <p:nvPr/>
        </p:nvSpPr>
        <p:spPr>
          <a:xfrm>
            <a:off x="7174028" y="2336274"/>
            <a:ext cx="800575" cy="1419225"/>
          </a:xfrm>
          <a:prstGeom prst="rect">
            <a:avLst/>
          </a:prstGeom>
          <a:noFill/>
        </p:spPr>
        <p:txBody>
          <a:bodyPr wrap="square" rtlCol="0">
            <a:spAutoFit/>
          </a:bodyPr>
          <a:lstStyle/>
          <a:p>
            <a:r>
              <a:rPr lang="en-US" sz="8625" smtClean="0">
                <a:solidFill>
                  <a:srgbClr val="00B050"/>
                </a:solidFill>
                <a:sym typeface="Wingdings 2" panose="05020102010507070707" pitchFamily="18" charset="2"/>
              </a:rPr>
              <a:t></a:t>
            </a:r>
            <a:endParaRPr lang="en-US" sz="8625">
              <a:solidFill>
                <a:srgbClr val="00B05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683895" y="411480"/>
            <a:ext cx="8000365" cy="2971800"/>
          </a:xfrm>
          <a:prstGeom prst="rect">
            <a:avLst/>
          </a:prstGeom>
          <a:noFill/>
          <a:ln w="12700" algn="ctr">
            <a:solidFill>
              <a:schemeClr val="bg1"/>
            </a:solidFill>
            <a:miter lim="800000"/>
          </a:ln>
        </p:spPr>
        <p:txBody>
          <a:bodyPr/>
          <a:lstStyle>
            <a:lvl1pPr marL="342900" indent="-342900" eaLnBrk="0" hangingPunct="0">
              <a:tabLst>
                <a:tab pos="972820" algn="l"/>
              </a:tabLst>
              <a:defRPr>
                <a:solidFill>
                  <a:schemeClr val="tx1"/>
                </a:solidFill>
                <a:latin typeface="Arial" panose="020B0604020202020204" pitchFamily="34" charset="0"/>
              </a:defRPr>
            </a:lvl1pPr>
            <a:lvl2pPr marL="742950" indent="-285750" eaLnBrk="0" hangingPunct="0">
              <a:tabLst>
                <a:tab pos="972820" algn="l"/>
              </a:tabLst>
              <a:defRPr>
                <a:solidFill>
                  <a:schemeClr val="tx1"/>
                </a:solidFill>
                <a:latin typeface="Arial" panose="020B0604020202020204" pitchFamily="34" charset="0"/>
              </a:defRPr>
            </a:lvl2pPr>
            <a:lvl3pPr marL="1143000" indent="-228600" eaLnBrk="0" hangingPunct="0">
              <a:tabLst>
                <a:tab pos="972820" algn="l"/>
              </a:tabLst>
              <a:defRPr>
                <a:solidFill>
                  <a:schemeClr val="tx1"/>
                </a:solidFill>
                <a:latin typeface="Arial" panose="020B0604020202020204" pitchFamily="34" charset="0"/>
              </a:defRPr>
            </a:lvl3pPr>
            <a:lvl4pPr marL="1600200" indent="-228600" eaLnBrk="0" hangingPunct="0">
              <a:tabLst>
                <a:tab pos="972820" algn="l"/>
              </a:tabLst>
              <a:defRPr>
                <a:solidFill>
                  <a:schemeClr val="tx1"/>
                </a:solidFill>
                <a:latin typeface="Arial" panose="020B0604020202020204" pitchFamily="34" charset="0"/>
              </a:defRPr>
            </a:lvl4pPr>
            <a:lvl5pPr marL="2057400" indent="-228600" eaLnBrk="0" hangingPunct="0">
              <a:tabLst>
                <a:tab pos="97282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7282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7282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7282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72820" algn="l"/>
              </a:tabLst>
              <a:defRPr>
                <a:solidFill>
                  <a:schemeClr val="tx1"/>
                </a:solidFill>
                <a:latin typeface="Arial" panose="020B0604020202020204" pitchFamily="34" charset="0"/>
              </a:defRPr>
            </a:lvl9pPr>
          </a:lstStyle>
          <a:p>
            <a:pPr algn="just" eaLnBrk="1" hangingPunct="1">
              <a:lnSpc>
                <a:spcPct val="150000"/>
              </a:lnSpc>
              <a:defRPr/>
            </a:pPr>
            <a:r>
              <a:rPr lang="en-US" sz="2400" b="1" smtClean="0">
                <a:solidFill>
                  <a:srgbClr val="FF0000"/>
                </a:solidFill>
                <a:latin typeface="Times New Roman" panose="02020603050405020304" pitchFamily="18" charset="0"/>
                <a:cs typeface="Times New Roman" panose="02020603050405020304" pitchFamily="18" charset="0"/>
              </a:rPr>
              <a:t>2. </a:t>
            </a:r>
            <a:r>
              <a:rPr lang="en-US" sz="2400" b="1" dirty="0">
                <a:solidFill>
                  <a:srgbClr val="FF0000"/>
                </a:solidFill>
                <a:latin typeface="Times New Roman" panose="02020603050405020304" pitchFamily="18" charset="0"/>
                <a:cs typeface="Times New Roman" panose="02020603050405020304" pitchFamily="18" charset="0"/>
              </a:rPr>
              <a:t>Hãy viết một câu có dùng tính </a:t>
            </a:r>
            <a:r>
              <a:rPr lang="en-US" sz="2400" b="1">
                <a:solidFill>
                  <a:srgbClr val="FF0000"/>
                </a:solidFill>
                <a:latin typeface="Times New Roman" panose="02020603050405020304" pitchFamily="18" charset="0"/>
                <a:cs typeface="Times New Roman" panose="02020603050405020304" pitchFamily="18" charset="0"/>
              </a:rPr>
              <a:t>từ</a:t>
            </a:r>
            <a:r>
              <a:rPr lang="en-US" sz="2400" b="1" smtClean="0">
                <a:solidFill>
                  <a:srgbClr val="FF0000"/>
                </a:solidFill>
                <a:latin typeface="Times New Roman" panose="02020603050405020304" pitchFamily="18" charset="0"/>
                <a:cs typeface="Times New Roman" panose="02020603050405020304" pitchFamily="18" charset="0"/>
              </a:rPr>
              <a:t>:</a:t>
            </a:r>
            <a:endParaRPr lang="en-US" sz="2400" b="1" i="1" dirty="0">
              <a:solidFill>
                <a:srgbClr val="FF0000"/>
              </a:solidFill>
              <a:latin typeface="Times New Roman" panose="02020603050405020304" pitchFamily="18" charset="0"/>
              <a:cs typeface="Times New Roman" panose="02020603050405020304" pitchFamily="18" charset="0"/>
            </a:endParaRPr>
          </a:p>
          <a:p>
            <a:pPr algn="just" eaLnBrk="1" hangingPunct="1">
              <a:lnSpc>
                <a:spcPct val="150000"/>
              </a:lnSpc>
              <a:buFontTx/>
              <a:buAutoNum type="alphaLcParenR"/>
              <a:defRPr/>
            </a:pPr>
            <a:r>
              <a:rPr lang="en-US" sz="2400" smtClean="0">
                <a:latin typeface="Times New Roman" panose="02020603050405020304" pitchFamily="18" charset="0"/>
                <a:cs typeface="Times New Roman" panose="02020603050405020304" pitchFamily="18" charset="0"/>
              </a:rPr>
              <a:t> Nói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em</a:t>
            </a:r>
            <a:r>
              <a:rPr lang="en-US" sz="240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eaLnBrk="1" hangingPunct="1">
              <a:lnSpc>
                <a:spcPct val="150000"/>
              </a:lnSpc>
              <a:defRPr/>
            </a:pP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núi</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3" name="Line 4"/>
          <p:cNvSpPr>
            <a:spLocks noChangeShapeType="1"/>
          </p:cNvSpPr>
          <p:nvPr/>
        </p:nvSpPr>
        <p:spPr bwMode="auto">
          <a:xfrm>
            <a:off x="3536156" y="6015038"/>
            <a:ext cx="347663" cy="0"/>
          </a:xfrm>
          <a:prstGeom prst="line">
            <a:avLst/>
          </a:prstGeom>
          <a:noFill/>
          <a:ln w="9525">
            <a:solidFill>
              <a:srgbClr val="FF3300"/>
            </a:solidFill>
            <a:round/>
          </a:ln>
          <a:extLst>
            <a:ext uri="{909E8E84-426E-40DD-AFC4-6F175D3DCCD1}">
              <a14:hiddenFill xmlns:a14="http://schemas.microsoft.com/office/drawing/2010/main">
                <a:noFill/>
              </a14:hiddenFill>
            </a:ext>
          </a:extLst>
        </p:spPr>
        <p:txBody>
          <a:bodyPr/>
          <a:lstStyle/>
          <a:p>
            <a:endParaRPr lang="en-US" sz="1050"/>
          </a:p>
        </p:txBody>
      </p:sp>
      <p:sp>
        <p:nvSpPr>
          <p:cNvPr id="2" name="Rectangles 1"/>
          <p:cNvSpPr/>
          <p:nvPr/>
        </p:nvSpPr>
        <p:spPr>
          <a:xfrm>
            <a:off x="-36195" y="-20320"/>
            <a:ext cx="575945" cy="5184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p14:dur="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827405" y="267335"/>
            <a:ext cx="7816850" cy="460375"/>
          </a:xfrm>
          <a:prstGeom prst="rect">
            <a:avLst/>
          </a:prstGeom>
          <a:solidFill>
            <a:srgbClr val="FFFF66"/>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2400" b="1" dirty="0">
                <a:latin typeface="Times New Roman" panose="02020603050405020304" pitchFamily="18" charset="0"/>
                <a:cs typeface="Times New Roman" panose="02020603050405020304" pitchFamily="18" charset="0"/>
              </a:rPr>
              <a:t>a) </a:t>
            </a:r>
            <a:r>
              <a:rPr lang="en-US" altLang="en-US" sz="2400" b="1" dirty="0" err="1">
                <a:latin typeface="Times New Roman" panose="02020603050405020304" pitchFamily="18" charset="0"/>
                <a:cs typeface="Times New Roman" panose="02020603050405020304" pitchFamily="18" charset="0"/>
              </a:rPr>
              <a:t>Nói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về</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người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hoặc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người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em</a:t>
            </a:r>
            <a:r>
              <a:rPr lang="en-US" altLang="en-US" sz="2400" b="1" dirty="0">
                <a:latin typeface="Times New Roman" panose="02020603050405020304" pitchFamily="18" charset="0"/>
                <a:cs typeface="Times New Roman" panose="02020603050405020304" pitchFamily="18" charset="0"/>
              </a:rPr>
              <a:t>.</a:t>
            </a:r>
            <a:endParaRPr lang="en-US" altLang="en-US" sz="2400" b="1" dirty="0">
              <a:latin typeface="Times New Roman" panose="02020603050405020304" pitchFamily="18" charset="0"/>
              <a:cs typeface="Times New Roman" panose="02020603050405020304" pitchFamily="18" charset="0"/>
            </a:endParaRPr>
          </a:p>
        </p:txBody>
      </p:sp>
      <p:sp>
        <p:nvSpPr>
          <p:cNvPr id="6" name="Text Box 10"/>
          <p:cNvSpPr txBox="1">
            <a:spLocks noChangeArrowheads="1"/>
          </p:cNvSpPr>
          <p:nvPr/>
        </p:nvSpPr>
        <p:spPr bwMode="auto">
          <a:xfrm>
            <a:off x="2275205" y="2781935"/>
            <a:ext cx="6868795" cy="46037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2400" b="1" dirty="0" err="1">
                <a:latin typeface="Times New Roman" panose="02020603050405020304" pitchFamily="18" charset="0"/>
                <a:cs typeface="Times New Roman" panose="02020603050405020304" pitchFamily="18" charset="0"/>
              </a:rPr>
              <a:t>Bạn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Thiên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vừa</a:t>
            </a:r>
            <a:r>
              <a:rPr lang="en-US" altLang="en-US" sz="2400" b="1" dirty="0">
                <a:latin typeface="Times New Roman" panose="02020603050405020304" pitchFamily="18" charset="0"/>
                <a:cs typeface="Times New Roman" panose="02020603050405020304" pitchFamily="18" charset="0"/>
              </a:rPr>
              <a:t> </a:t>
            </a:r>
            <a:r>
              <a:rPr lang="en-US" altLang="en-US" sz="2400" b="1" dirty="0" err="1">
                <a:solidFill>
                  <a:srgbClr val="3366CC"/>
                </a:solidFill>
                <a:latin typeface="Times New Roman" panose="02020603050405020304" pitchFamily="18" charset="0"/>
                <a:cs typeface="Times New Roman" panose="02020603050405020304" pitchFamily="18" charset="0"/>
              </a:rPr>
              <a:t>thông</a:t>
            </a:r>
            <a:r>
              <a:rPr lang="en-US" altLang="en-US" sz="2400" b="1" dirty="0">
                <a:solidFill>
                  <a:srgbClr val="3366CC"/>
                </a:solidFill>
                <a:latin typeface="Times New Roman" panose="02020603050405020304" pitchFamily="18" charset="0"/>
                <a:cs typeface="Times New Roman" panose="02020603050405020304" pitchFamily="18" charset="0"/>
              </a:rPr>
              <a:t> minh </a:t>
            </a:r>
            <a:r>
              <a:rPr lang="en-US" altLang="en-US" sz="2400" b="1" dirty="0" err="1">
                <a:latin typeface="Times New Roman" panose="02020603050405020304" pitchFamily="18" charset="0"/>
                <a:cs typeface="Times New Roman" panose="02020603050405020304" pitchFamily="18" charset="0"/>
              </a:rPr>
              <a:t>vừa</a:t>
            </a:r>
            <a:r>
              <a:rPr lang="en-US" altLang="en-US" sz="2400" b="1" dirty="0">
                <a:latin typeface="Times New Roman" panose="02020603050405020304" pitchFamily="18" charset="0"/>
                <a:cs typeface="Times New Roman" panose="02020603050405020304" pitchFamily="18" charset="0"/>
              </a:rPr>
              <a:t> </a:t>
            </a:r>
            <a:r>
              <a:rPr lang="en-US" altLang="en-US" sz="2400" b="1" dirty="0" err="1">
                <a:solidFill>
                  <a:srgbClr val="3366CC"/>
                </a:solidFill>
                <a:latin typeface="Times New Roman" panose="02020603050405020304" pitchFamily="18" charset="0"/>
                <a:cs typeface="Times New Roman" panose="02020603050405020304" pitchFamily="18" charset="0"/>
              </a:rPr>
              <a:t>xinh</a:t>
            </a:r>
            <a:r>
              <a:rPr lang="en-US" altLang="en-US" sz="2400" b="1" dirty="0">
                <a:solidFill>
                  <a:srgbClr val="3366CC"/>
                </a:solidFill>
                <a:latin typeface="Times New Roman" panose="02020603050405020304" pitchFamily="18" charset="0"/>
                <a:cs typeface="Times New Roman" panose="02020603050405020304" pitchFamily="18" charset="0"/>
              </a:rPr>
              <a:t> </a:t>
            </a:r>
            <a:r>
              <a:rPr lang="en-US" altLang="en-US" sz="2400" b="1" dirty="0" err="1">
                <a:solidFill>
                  <a:srgbClr val="3366CC"/>
                </a:solidFill>
                <a:latin typeface="Times New Roman" panose="02020603050405020304" pitchFamily="18" charset="0"/>
                <a:cs typeface="Times New Roman" panose="02020603050405020304" pitchFamily="18" charset="0"/>
              </a:rPr>
              <a:t>đẹp</a:t>
            </a:r>
            <a:r>
              <a:rPr lang="en-US" altLang="en-US" sz="2400" b="1" dirty="0">
                <a:solidFill>
                  <a:srgbClr val="3366CC"/>
                </a:solidFill>
                <a:latin typeface="Times New Roman" panose="02020603050405020304" pitchFamily="18" charset="0"/>
                <a:cs typeface="Times New Roman" panose="02020603050405020304" pitchFamily="18" charset="0"/>
              </a:rPr>
              <a:t>.</a:t>
            </a:r>
            <a:endParaRPr lang="en-US" altLang="en-US" sz="2400" b="1" i="1" dirty="0">
              <a:solidFill>
                <a:srgbClr val="3366CC"/>
              </a:solidFill>
              <a:latin typeface="Times New Roman" panose="02020603050405020304" pitchFamily="18" charset="0"/>
              <a:cs typeface="Times New Roman" panose="02020603050405020304" pitchFamily="18" charset="0"/>
            </a:endParaRPr>
          </a:p>
        </p:txBody>
      </p:sp>
      <p:sp>
        <p:nvSpPr>
          <p:cNvPr id="7" name="Text Box 11"/>
          <p:cNvSpPr txBox="1">
            <a:spLocks noChangeArrowheads="1"/>
          </p:cNvSpPr>
          <p:nvPr/>
        </p:nvSpPr>
        <p:spPr bwMode="auto">
          <a:xfrm>
            <a:off x="2267584" y="2355691"/>
            <a:ext cx="5314951" cy="46037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2400" b="1" dirty="0" err="1">
                <a:latin typeface="Times New Roman" panose="02020603050405020304" pitchFamily="18" charset="0"/>
                <a:cs typeface="Times New Roman" panose="02020603050405020304" pitchFamily="18" charset="0"/>
              </a:rPr>
              <a:t>Bạn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Tính</a:t>
            </a:r>
            <a:r>
              <a:rPr lang="en-US" altLang="en-US" sz="2400" b="1" dirty="0">
                <a:latin typeface="Times New Roman" panose="02020603050405020304" pitchFamily="18" charset="0"/>
                <a:cs typeface="Times New Roman" panose="02020603050405020304" pitchFamily="18" charset="0"/>
              </a:rPr>
              <a:t> </a:t>
            </a:r>
            <a:r>
              <a:rPr lang="en-US" altLang="en-US" sz="2400" b="1" dirty="0" err="1">
                <a:solidFill>
                  <a:srgbClr val="3366CC"/>
                </a:solidFill>
                <a:latin typeface="Times New Roman" panose="02020603050405020304" pitchFamily="18" charset="0"/>
                <a:cs typeface="Times New Roman" panose="02020603050405020304" pitchFamily="18" charset="0"/>
              </a:rPr>
              <a:t>cao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lớp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em</a:t>
            </a:r>
            <a:r>
              <a:rPr lang="en-US" altLang="en-US" sz="2400" b="1" dirty="0">
                <a:latin typeface="Times New Roman" panose="02020603050405020304" pitchFamily="18" charset="0"/>
                <a:cs typeface="Times New Roman" panose="02020603050405020304" pitchFamily="18" charset="0"/>
              </a:rPr>
              <a:t>.</a:t>
            </a:r>
            <a:endParaRPr lang="en-US" altLang="en-US" sz="2400" b="1" i="1" dirty="0">
              <a:latin typeface="Times New Roman" panose="02020603050405020304" pitchFamily="18" charset="0"/>
              <a:cs typeface="Times New Roman" panose="02020603050405020304" pitchFamily="18" charset="0"/>
            </a:endParaRPr>
          </a:p>
        </p:txBody>
      </p:sp>
      <p:sp>
        <p:nvSpPr>
          <p:cNvPr id="8" name="Text Box 13"/>
          <p:cNvSpPr txBox="1">
            <a:spLocks noChangeArrowheads="1"/>
          </p:cNvSpPr>
          <p:nvPr/>
        </p:nvSpPr>
        <p:spPr bwMode="auto">
          <a:xfrm>
            <a:off x="899795" y="3291840"/>
            <a:ext cx="7790180" cy="681355"/>
          </a:xfrm>
          <a:prstGeom prst="rect">
            <a:avLst/>
          </a:prstGeom>
          <a:solidFill>
            <a:srgbClr val="CCFF66"/>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80000"/>
              </a:lnSpc>
              <a:spcBef>
                <a:spcPct val="50000"/>
              </a:spcBef>
              <a:defRPr/>
            </a:pPr>
            <a:r>
              <a:rPr lang="en-US" altLang="en-US" sz="2400" b="1" dirty="0">
                <a:latin typeface="Times New Roman" panose="02020603050405020304" pitchFamily="18" charset="0"/>
                <a:cs typeface="Times New Roman" panose="02020603050405020304" pitchFamily="18" charset="0"/>
              </a:rPr>
              <a:t>b) </a:t>
            </a:r>
            <a:r>
              <a:rPr lang="en-US" altLang="en-US" sz="2400" b="1" dirty="0" err="1">
                <a:latin typeface="Times New Roman" panose="02020603050405020304" pitchFamily="18" charset="0"/>
                <a:cs typeface="Times New Roman" panose="02020603050405020304" pitchFamily="18" charset="0"/>
              </a:rPr>
              <a:t>Nói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về</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sự</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vật</a:t>
            </a:r>
            <a:r>
              <a:rPr lang="en-US" altLang="en-US" sz="2400" b="1" dirty="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quen</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thuộc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với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em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cây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cối</a:t>
            </a:r>
            <a:r>
              <a:rPr lang="en-US" altLang="en-US" sz="2400" b="1" dirty="0">
                <a:latin typeface="Times New Roman" panose="02020603050405020304" pitchFamily="18" charset="0"/>
                <a:cs typeface="Times New Roman" panose="02020603050405020304" pitchFamily="18" charset="0"/>
              </a:rPr>
              <a:t>, con </a:t>
            </a:r>
            <a:r>
              <a:rPr lang="en-US" altLang="en-US" sz="2400" b="1" dirty="0" err="1">
                <a:latin typeface="Times New Roman" panose="02020603050405020304" pitchFamily="18" charset="0"/>
                <a:cs typeface="Times New Roman" panose="02020603050405020304" pitchFamily="18" charset="0"/>
              </a:rPr>
              <a:t>vật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cửa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đồ</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núi</a:t>
            </a:r>
            <a:r>
              <a:rPr lang="en-US" altLang="en-US" sz="2400" b="1" dirty="0">
                <a:latin typeface="Times New Roman" panose="02020603050405020304" pitchFamily="18" charset="0"/>
                <a:cs typeface="Times New Roman" panose="02020603050405020304" pitchFamily="18" charset="0"/>
              </a:rPr>
              <a:t>,…)</a:t>
            </a:r>
            <a:endParaRPr lang="en-US" altLang="en-US" sz="2400" b="1" dirty="0">
              <a:latin typeface="Times New Roman" panose="02020603050405020304" pitchFamily="18" charset="0"/>
              <a:cs typeface="Times New Roman" panose="02020603050405020304" pitchFamily="18" charset="0"/>
            </a:endParaRPr>
          </a:p>
        </p:txBody>
      </p:sp>
      <p:sp>
        <p:nvSpPr>
          <p:cNvPr id="9" name="AutoShape 19"/>
          <p:cNvSpPr>
            <a:spLocks noChangeArrowheads="1"/>
          </p:cNvSpPr>
          <p:nvPr/>
        </p:nvSpPr>
        <p:spPr bwMode="auto">
          <a:xfrm>
            <a:off x="1043146" y="2394586"/>
            <a:ext cx="971550" cy="45481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66"/>
          </a:solidFill>
          <a:ln w="9525">
            <a:solidFill>
              <a:srgbClr val="A50021"/>
            </a:solidFill>
            <a:miter lim="800000"/>
          </a:ln>
          <a:effectLst/>
        </p:spPr>
        <p:txBody>
          <a:bodyPr wrap="none" anchor="ctr"/>
          <a:lstStyle/>
          <a:p>
            <a:pPr algn="ctr" eaLnBrk="1" hangingPunct="1">
              <a:defRPr/>
            </a:pPr>
            <a:r>
              <a:rPr lang="en-US" altLang="en-US" sz="1600" b="1">
                <a:solidFill>
                  <a:srgbClr val="FF0066"/>
                </a:solidFill>
                <a:latin typeface="Times New Roman" panose="02020603050405020304" pitchFamily="18" charset="0"/>
                <a:cs typeface="Times New Roman" panose="02020603050405020304" pitchFamily="18" charset="0"/>
              </a:rPr>
              <a:t>Ví dụ</a:t>
            </a:r>
            <a:endParaRPr lang="en-US" altLang="en-US" sz="1600" b="1">
              <a:solidFill>
                <a:srgbClr val="FF0066"/>
              </a:solidFill>
              <a:latin typeface="Times New Roman" panose="02020603050405020304" pitchFamily="18" charset="0"/>
              <a:cs typeface="Times New Roman" panose="02020603050405020304" pitchFamily="18" charset="0"/>
            </a:endParaRPr>
          </a:p>
        </p:txBody>
      </p:sp>
      <p:sp>
        <p:nvSpPr>
          <p:cNvPr id="10" name="Text Box 20"/>
          <p:cNvSpPr txBox="1">
            <a:spLocks noChangeArrowheads="1"/>
          </p:cNvSpPr>
          <p:nvPr/>
        </p:nvSpPr>
        <p:spPr bwMode="auto">
          <a:xfrm>
            <a:off x="2267348" y="4737100"/>
            <a:ext cx="4368403" cy="460375"/>
          </a:xfrm>
          <a:prstGeom prst="rect">
            <a:avLst/>
          </a:prstGeom>
          <a:noFill/>
          <a:ln>
            <a:noFill/>
          </a:ln>
          <a:effectLst/>
        </p:spPr>
        <p:txBody>
          <a:bodyPr>
            <a:spAutoFit/>
          </a:bodyPr>
          <a:lstStyle/>
          <a:p>
            <a:pPr eaLnBrk="1" hangingPunct="1">
              <a:spcBef>
                <a:spcPct val="50000"/>
              </a:spcBef>
              <a:defRPr/>
            </a:pPr>
            <a:r>
              <a:rPr lang="en-US" altLang="en-US" sz="2400" b="1" dirty="0" err="1">
                <a:latin typeface="Times New Roman" panose="02020603050405020304" pitchFamily="18" charset="0"/>
                <a:cs typeface="Times New Roman" panose="02020603050405020304" pitchFamily="18" charset="0"/>
              </a:rPr>
              <a:t>Nhà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em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mới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xây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còn</a:t>
            </a:r>
            <a:r>
              <a:rPr lang="en-US" altLang="en-US" sz="2400" b="1" dirty="0">
                <a:latin typeface="Times New Roman" panose="02020603050405020304" pitchFamily="18" charset="0"/>
                <a:cs typeface="Times New Roman" panose="02020603050405020304" pitchFamily="18" charset="0"/>
              </a:rPr>
              <a:t> </a:t>
            </a:r>
            <a:r>
              <a:rPr lang="en-US" altLang="en-US" sz="2400" b="1" dirty="0" err="1">
                <a:solidFill>
                  <a:srgbClr val="3366CC"/>
                </a:solidFill>
                <a:latin typeface="Times New Roman" panose="02020603050405020304" pitchFamily="18" charset="0"/>
                <a:cs typeface="Times New Roman" panose="02020603050405020304" pitchFamily="18" charset="0"/>
              </a:rPr>
              <a:t>mới</a:t>
            </a:r>
            <a:r>
              <a:rPr lang="en-US" altLang="en-US" sz="2400" b="1" dirty="0">
                <a:solidFill>
                  <a:srgbClr val="3366CC"/>
                </a:solidFill>
                <a:latin typeface="Times New Roman" panose="02020603050405020304" pitchFamily="18" charset="0"/>
                <a:cs typeface="Times New Roman" panose="02020603050405020304" pitchFamily="18" charset="0"/>
              </a:rPr>
              <a:t> </a:t>
            </a:r>
            <a:r>
              <a:rPr lang="en-US" altLang="en-US" sz="2400" b="1" dirty="0" err="1">
                <a:solidFill>
                  <a:srgbClr val="3366CC"/>
                </a:solidFill>
                <a:latin typeface="Times New Roman" panose="02020603050405020304" pitchFamily="18" charset="0"/>
                <a:cs typeface="Times New Roman" panose="02020603050405020304" pitchFamily="18" charset="0"/>
              </a:rPr>
              <a:t>tinh</a:t>
            </a:r>
            <a:r>
              <a:rPr lang="en-US" altLang="en-US" sz="2400" b="1" dirty="0">
                <a:latin typeface="Times New Roman" panose="02020603050405020304" pitchFamily="18" charset="0"/>
                <a:cs typeface="Times New Roman" panose="02020603050405020304" pitchFamily="18" charset="0"/>
              </a:rPr>
              <a:t>.</a:t>
            </a:r>
            <a:endParaRPr lang="en-US" altLang="en-US" sz="2400" b="1" dirty="0">
              <a:latin typeface="Times New Roman" panose="02020603050405020304" pitchFamily="18" charset="0"/>
              <a:cs typeface="Times New Roman" panose="02020603050405020304" pitchFamily="18" charset="0"/>
            </a:endParaRPr>
          </a:p>
        </p:txBody>
      </p:sp>
      <p:sp>
        <p:nvSpPr>
          <p:cNvPr id="11" name="Text Box 21"/>
          <p:cNvSpPr txBox="1">
            <a:spLocks noChangeArrowheads="1"/>
          </p:cNvSpPr>
          <p:nvPr/>
        </p:nvSpPr>
        <p:spPr bwMode="auto">
          <a:xfrm>
            <a:off x="2267666" y="4348005"/>
            <a:ext cx="4468415" cy="460375"/>
          </a:xfrm>
          <a:prstGeom prst="rect">
            <a:avLst/>
          </a:prstGeom>
          <a:noFill/>
          <a:ln>
            <a:noFill/>
          </a:ln>
          <a:effectLst/>
        </p:spPr>
        <p:txBody>
          <a:bodyPr>
            <a:spAutoFit/>
          </a:bodyPr>
          <a:lstStyle/>
          <a:p>
            <a:pPr eaLnBrk="1" hangingPunct="1">
              <a:spcBef>
                <a:spcPct val="50000"/>
              </a:spcBef>
              <a:defRPr/>
            </a:pPr>
            <a:r>
              <a:rPr lang="en-US" altLang="en-US" sz="2400" b="1" dirty="0" err="1">
                <a:latin typeface="Times New Roman" panose="02020603050405020304" pitchFamily="18" charset="0"/>
                <a:cs typeface="Times New Roman" panose="02020603050405020304" pitchFamily="18" charset="0"/>
              </a:rPr>
              <a:t>Chú</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mèo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em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solidFill>
                  <a:srgbClr val="3366CC"/>
                </a:solidFill>
                <a:latin typeface="Times New Roman" panose="02020603050405020304" pitchFamily="18" charset="0"/>
                <a:cs typeface="Times New Roman" panose="02020603050405020304" pitchFamily="18" charset="0"/>
              </a:rPr>
              <a:t>tinh</a:t>
            </a:r>
            <a:r>
              <a:rPr lang="en-US" altLang="en-US" sz="2400" b="1" dirty="0">
                <a:solidFill>
                  <a:srgbClr val="3366CC"/>
                </a:solidFill>
                <a:latin typeface="Times New Roman" panose="02020603050405020304" pitchFamily="18" charset="0"/>
                <a:cs typeface="Times New Roman" panose="02020603050405020304" pitchFamily="18" charset="0"/>
              </a:rPr>
              <a:t> </a:t>
            </a:r>
            <a:r>
              <a:rPr lang="en-US" altLang="en-US" sz="2400" b="1" dirty="0" err="1">
                <a:solidFill>
                  <a:srgbClr val="3366CC"/>
                </a:solidFill>
                <a:latin typeface="Times New Roman" panose="02020603050405020304" pitchFamily="18" charset="0"/>
                <a:cs typeface="Times New Roman" panose="02020603050405020304" pitchFamily="18" charset="0"/>
              </a:rPr>
              <a:t>nghịch</a:t>
            </a:r>
            <a:r>
              <a:rPr lang="en-US" altLang="en-US" sz="2400" b="1" dirty="0">
                <a:latin typeface="Times New Roman" panose="02020603050405020304" pitchFamily="18" charset="0"/>
                <a:cs typeface="Times New Roman" panose="02020603050405020304" pitchFamily="18" charset="0"/>
              </a:rPr>
              <a:t>.</a:t>
            </a:r>
            <a:endParaRPr lang="en-US" altLang="en-US" sz="2400" b="1" dirty="0">
              <a:latin typeface="Times New Roman" panose="02020603050405020304" pitchFamily="18" charset="0"/>
              <a:cs typeface="Times New Roman" panose="02020603050405020304" pitchFamily="18" charset="0"/>
            </a:endParaRPr>
          </a:p>
        </p:txBody>
      </p:sp>
      <p:sp>
        <p:nvSpPr>
          <p:cNvPr id="14" name="Text Box 22"/>
          <p:cNvSpPr txBox="1">
            <a:spLocks noChangeArrowheads="1"/>
          </p:cNvSpPr>
          <p:nvPr/>
        </p:nvSpPr>
        <p:spPr bwMode="auto">
          <a:xfrm>
            <a:off x="2267585" y="4011930"/>
            <a:ext cx="4761865" cy="460375"/>
          </a:xfrm>
          <a:prstGeom prst="rect">
            <a:avLst/>
          </a:prstGeom>
          <a:noFill/>
          <a:ln>
            <a:noFill/>
          </a:ln>
          <a:effectLst/>
        </p:spPr>
        <p:txBody>
          <a:bodyPr wrap="square">
            <a:spAutoFit/>
          </a:bodyPr>
          <a:lstStyle/>
          <a:p>
            <a:pPr eaLnBrk="1" hangingPunct="1">
              <a:spcBef>
                <a:spcPct val="50000"/>
              </a:spcBef>
              <a:defRPr/>
            </a:pPr>
            <a:r>
              <a:rPr lang="en-US" altLang="en-US" sz="2400" b="1" dirty="0" err="1">
                <a:latin typeface="Times New Roman" panose="02020603050405020304" pitchFamily="18" charset="0"/>
                <a:cs typeface="Times New Roman" panose="02020603050405020304" pitchFamily="18" charset="0"/>
              </a:rPr>
              <a:t>Vườn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trường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em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solidFill>
                  <a:srgbClr val="3366CC"/>
                </a:solidFill>
                <a:latin typeface="Times New Roman" panose="02020603050405020304" pitchFamily="18" charset="0"/>
                <a:cs typeface="Times New Roman" panose="02020603050405020304" pitchFamily="18" charset="0"/>
              </a:rPr>
              <a:t>xanh</a:t>
            </a:r>
            <a:r>
              <a:rPr lang="en-US" altLang="en-US" sz="2400" b="1" dirty="0">
                <a:solidFill>
                  <a:srgbClr val="3366CC"/>
                </a:solidFill>
                <a:latin typeface="Times New Roman" panose="02020603050405020304" pitchFamily="18" charset="0"/>
                <a:cs typeface="Times New Roman" panose="02020603050405020304" pitchFamily="18" charset="0"/>
              </a:rPr>
              <a:t> </a:t>
            </a:r>
            <a:r>
              <a:rPr lang="en-US" altLang="en-US" sz="2400" b="1" dirty="0" err="1">
                <a:solidFill>
                  <a:srgbClr val="3366CC"/>
                </a:solidFill>
                <a:latin typeface="Times New Roman" panose="02020603050405020304" pitchFamily="18" charset="0"/>
                <a:cs typeface="Times New Roman" panose="02020603050405020304" pitchFamily="18" charset="0"/>
              </a:rPr>
              <a:t>tốt</a:t>
            </a:r>
            <a:r>
              <a:rPr lang="en-US" altLang="en-US" sz="2400" b="1" dirty="0">
                <a:latin typeface="Times New Roman" panose="02020603050405020304" pitchFamily="18" charset="0"/>
                <a:cs typeface="Times New Roman" panose="02020603050405020304" pitchFamily="18" charset="0"/>
              </a:rPr>
              <a:t>.</a:t>
            </a:r>
            <a:endParaRPr lang="en-US" altLang="en-US" sz="2400" b="1" dirty="0">
              <a:latin typeface="Times New Roman" panose="02020603050405020304" pitchFamily="18" charset="0"/>
              <a:cs typeface="Times New Roman" panose="02020603050405020304" pitchFamily="18" charset="0"/>
            </a:endParaRPr>
          </a:p>
        </p:txBody>
      </p:sp>
      <p:sp>
        <p:nvSpPr>
          <p:cNvPr id="15" name="AutoShape 23"/>
          <p:cNvSpPr>
            <a:spLocks noChangeArrowheads="1"/>
          </p:cNvSpPr>
          <p:nvPr/>
        </p:nvSpPr>
        <p:spPr bwMode="auto">
          <a:xfrm>
            <a:off x="1115536" y="4156016"/>
            <a:ext cx="971550" cy="44886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66"/>
          </a:solidFill>
          <a:ln w="9525">
            <a:solidFill>
              <a:srgbClr val="A50021"/>
            </a:solidFill>
            <a:miter lim="800000"/>
          </a:ln>
          <a:effectLst/>
        </p:spPr>
        <p:txBody>
          <a:bodyPr wrap="none" anchor="ctr"/>
          <a:lstStyle/>
          <a:p>
            <a:pPr algn="ctr" eaLnBrk="1" hangingPunct="1">
              <a:defRPr/>
            </a:pPr>
            <a:r>
              <a:rPr lang="en-US" altLang="en-US" sz="1600" b="1">
                <a:solidFill>
                  <a:srgbClr val="FF0066"/>
                </a:solidFill>
                <a:latin typeface="Times New Roman" panose="02020603050405020304" pitchFamily="18" charset="0"/>
                <a:cs typeface="Times New Roman" panose="02020603050405020304" pitchFamily="18" charset="0"/>
              </a:rPr>
              <a:t>Ví dụ</a:t>
            </a:r>
            <a:endParaRPr lang="en-US" altLang="en-US" sz="1600" b="1">
              <a:solidFill>
                <a:srgbClr val="FF0066"/>
              </a:solidFill>
              <a:latin typeface="Times New Roman" panose="02020603050405020304" pitchFamily="18" charset="0"/>
              <a:cs typeface="Times New Roman" panose="02020603050405020304" pitchFamily="18" charset="0"/>
            </a:endParaRPr>
          </a:p>
        </p:txBody>
      </p:sp>
      <p:sp>
        <p:nvSpPr>
          <p:cNvPr id="16" name="Text Box 5"/>
          <p:cNvSpPr txBox="1">
            <a:spLocks noChangeArrowheads="1"/>
          </p:cNvSpPr>
          <p:nvPr/>
        </p:nvSpPr>
        <p:spPr bwMode="auto">
          <a:xfrm>
            <a:off x="899637" y="724774"/>
            <a:ext cx="1995146" cy="46037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Hình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dáng</a:t>
            </a:r>
            <a:r>
              <a:rPr lang="en-US" altLang="en-US" sz="2400" b="1" dirty="0">
                <a:latin typeface="Times New Roman" panose="02020603050405020304" pitchFamily="18" charset="0"/>
                <a:cs typeface="Times New Roman" panose="02020603050405020304" pitchFamily="18" charset="0"/>
              </a:rPr>
              <a:t>:</a:t>
            </a:r>
            <a:endParaRPr lang="en-US" altLang="en-US" sz="2400" b="1" i="1" dirty="0">
              <a:solidFill>
                <a:srgbClr val="0000FF"/>
              </a:solidFill>
              <a:latin typeface="Times New Roman" panose="02020603050405020304" pitchFamily="18" charset="0"/>
              <a:cs typeface="Times New Roman" panose="02020603050405020304" pitchFamily="18" charset="0"/>
            </a:endParaRPr>
          </a:p>
        </p:txBody>
      </p:sp>
      <p:sp>
        <p:nvSpPr>
          <p:cNvPr id="17" name="Text Box 6"/>
          <p:cNvSpPr txBox="1">
            <a:spLocks noChangeArrowheads="1"/>
          </p:cNvSpPr>
          <p:nvPr/>
        </p:nvSpPr>
        <p:spPr bwMode="auto">
          <a:xfrm>
            <a:off x="899795" y="1144270"/>
            <a:ext cx="2031365" cy="46037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2400" b="1" dirty="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Khuôn</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mặt</a:t>
            </a:r>
            <a:r>
              <a:rPr lang="en-US" altLang="en-US" sz="2400" b="1" dirty="0">
                <a:latin typeface="Times New Roman" panose="02020603050405020304" pitchFamily="18" charset="0"/>
                <a:cs typeface="Times New Roman" panose="02020603050405020304" pitchFamily="18" charset="0"/>
              </a:rPr>
              <a:t>:</a:t>
            </a:r>
            <a:endParaRPr lang="en-US" altLang="en-US" sz="2400" b="1" i="1" dirty="0">
              <a:solidFill>
                <a:srgbClr val="0000FF"/>
              </a:solidFill>
              <a:latin typeface="Times New Roman" panose="02020603050405020304" pitchFamily="18" charset="0"/>
              <a:cs typeface="Times New Roman" panose="02020603050405020304" pitchFamily="18" charset="0"/>
            </a:endParaRPr>
          </a:p>
        </p:txBody>
      </p:sp>
      <p:sp>
        <p:nvSpPr>
          <p:cNvPr id="18" name="Text Box 7"/>
          <p:cNvSpPr txBox="1">
            <a:spLocks noChangeArrowheads="1"/>
          </p:cNvSpPr>
          <p:nvPr/>
        </p:nvSpPr>
        <p:spPr bwMode="auto">
          <a:xfrm>
            <a:off x="899795" y="1559560"/>
            <a:ext cx="3342640" cy="46037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Đặc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điểm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tính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tình</a:t>
            </a:r>
            <a:r>
              <a:rPr lang="en-US" altLang="en-US" sz="2400" b="1" dirty="0">
                <a:latin typeface="Times New Roman" panose="02020603050405020304" pitchFamily="18" charset="0"/>
                <a:cs typeface="Times New Roman" panose="02020603050405020304" pitchFamily="18" charset="0"/>
              </a:rPr>
              <a:t>:</a:t>
            </a:r>
            <a:endParaRPr lang="en-US" altLang="en-US" sz="2400" b="1" i="1" dirty="0">
              <a:solidFill>
                <a:srgbClr val="0000FF"/>
              </a:solidFill>
              <a:latin typeface="Times New Roman" panose="02020603050405020304" pitchFamily="18" charset="0"/>
              <a:cs typeface="Times New Roman" panose="02020603050405020304" pitchFamily="18" charset="0"/>
            </a:endParaRPr>
          </a:p>
        </p:txBody>
      </p:sp>
      <p:sp>
        <p:nvSpPr>
          <p:cNvPr id="19" name="Text Box 8"/>
          <p:cNvSpPr txBox="1">
            <a:spLocks noChangeArrowheads="1"/>
          </p:cNvSpPr>
          <p:nvPr/>
        </p:nvSpPr>
        <p:spPr bwMode="auto">
          <a:xfrm>
            <a:off x="899795" y="1995805"/>
            <a:ext cx="2249805" cy="46037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Tư</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chất</a:t>
            </a:r>
            <a:r>
              <a:rPr lang="en-US" altLang="en-US" sz="2400" b="1" dirty="0">
                <a:latin typeface="Times New Roman" panose="02020603050405020304" pitchFamily="18" charset="0"/>
                <a:cs typeface="Times New Roman" panose="02020603050405020304" pitchFamily="18" charset="0"/>
              </a:rPr>
              <a:t>:</a:t>
            </a:r>
            <a:endParaRPr lang="en-US" altLang="en-US" sz="2400" b="1" i="1" dirty="0">
              <a:solidFill>
                <a:srgbClr val="0000FF"/>
              </a:solidFill>
              <a:latin typeface="Times New Roman" panose="02020603050405020304" pitchFamily="18" charset="0"/>
              <a:cs typeface="Times New Roman" panose="02020603050405020304" pitchFamily="18" charset="0"/>
            </a:endParaRPr>
          </a:p>
        </p:txBody>
      </p:sp>
      <p:sp>
        <p:nvSpPr>
          <p:cNvPr id="20" name="Text Box 14"/>
          <p:cNvSpPr txBox="1">
            <a:spLocks noChangeArrowheads="1"/>
          </p:cNvSpPr>
          <p:nvPr/>
        </p:nvSpPr>
        <p:spPr bwMode="auto">
          <a:xfrm>
            <a:off x="2843427" y="709534"/>
            <a:ext cx="2914650" cy="460375"/>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2400" b="1" i="1" dirty="0" err="1">
                <a:solidFill>
                  <a:srgbClr val="0000FF"/>
                </a:solidFill>
                <a:latin typeface="Times New Roman" panose="02020603050405020304" pitchFamily="18" charset="0"/>
                <a:cs typeface="Times New Roman" panose="02020603050405020304" pitchFamily="18" charset="0"/>
              </a:rPr>
              <a:t>cao</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gầy</a:t>
            </a:r>
            <a:r>
              <a:rPr lang="en-US" altLang="en-US" sz="2400" b="1" i="1" dirty="0">
                <a:solidFill>
                  <a:srgbClr val="0000FF"/>
                </a:solidFill>
                <a:latin typeface="Times New Roman" panose="02020603050405020304" pitchFamily="18" charset="0"/>
                <a:cs typeface="Times New Roman" panose="02020603050405020304" pitchFamily="18" charset="0"/>
              </a:rPr>
              <a:t>, to, </a:t>
            </a:r>
            <a:r>
              <a:rPr lang="en-US" altLang="en-US" sz="2400" b="1" i="1" dirty="0" err="1">
                <a:solidFill>
                  <a:srgbClr val="0000FF"/>
                </a:solidFill>
                <a:latin typeface="Times New Roman" panose="02020603050405020304" pitchFamily="18" charset="0"/>
                <a:cs typeface="Times New Roman" panose="02020603050405020304" pitchFamily="18" charset="0"/>
              </a:rPr>
              <a:t>thấp</a:t>
            </a:r>
            <a:r>
              <a:rPr lang="en-US" altLang="en-US" sz="2400" b="1" i="1" dirty="0">
                <a:solidFill>
                  <a:srgbClr val="0000FF"/>
                </a:solidFill>
                <a:latin typeface="Times New Roman" panose="02020603050405020304" pitchFamily="18" charset="0"/>
                <a:cs typeface="Times New Roman" panose="02020603050405020304" pitchFamily="18" charset="0"/>
              </a:rPr>
              <a:t>,….</a:t>
            </a:r>
            <a:endParaRPr lang="en-US" altLang="en-US" sz="2400" b="1" i="1" dirty="0">
              <a:solidFill>
                <a:srgbClr val="0000FF"/>
              </a:solidFill>
              <a:latin typeface="Times New Roman" panose="02020603050405020304" pitchFamily="18" charset="0"/>
              <a:cs typeface="Times New Roman" panose="02020603050405020304" pitchFamily="18" charset="0"/>
            </a:endParaRPr>
          </a:p>
        </p:txBody>
      </p:sp>
      <p:sp>
        <p:nvSpPr>
          <p:cNvPr id="21" name="Text Box 15"/>
          <p:cNvSpPr txBox="1">
            <a:spLocks noChangeArrowheads="1"/>
          </p:cNvSpPr>
          <p:nvPr/>
        </p:nvSpPr>
        <p:spPr bwMode="auto">
          <a:xfrm>
            <a:off x="2699792" y="1124585"/>
            <a:ext cx="5064919" cy="460375"/>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2400" b="1" dirty="0">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xinh</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đẹp</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tươi</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tỉnh</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nhỏ</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nhắn</a:t>
            </a:r>
            <a:r>
              <a:rPr lang="en-US" altLang="en-US" sz="2400" b="1" i="1" dirty="0">
                <a:solidFill>
                  <a:srgbClr val="0000FF"/>
                </a:solidFill>
                <a:latin typeface="Times New Roman" panose="02020603050405020304" pitchFamily="18" charset="0"/>
                <a:cs typeface="Times New Roman" panose="02020603050405020304" pitchFamily="18" charset="0"/>
              </a:rPr>
              <a:t>,…</a:t>
            </a:r>
            <a:endParaRPr lang="en-US" altLang="en-US" sz="2400" b="1" i="1" dirty="0">
              <a:solidFill>
                <a:srgbClr val="0000FF"/>
              </a:solidFill>
              <a:latin typeface="Times New Roman" panose="02020603050405020304" pitchFamily="18" charset="0"/>
              <a:cs typeface="Times New Roman" panose="02020603050405020304" pitchFamily="18" charset="0"/>
            </a:endParaRPr>
          </a:p>
        </p:txBody>
      </p:sp>
      <p:sp>
        <p:nvSpPr>
          <p:cNvPr id="22" name="Text Box 16"/>
          <p:cNvSpPr txBox="1">
            <a:spLocks noChangeArrowheads="1"/>
          </p:cNvSpPr>
          <p:nvPr/>
        </p:nvSpPr>
        <p:spPr bwMode="auto">
          <a:xfrm>
            <a:off x="3923665" y="1559560"/>
            <a:ext cx="4116705" cy="46037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2400" b="1" i="1" dirty="0" err="1">
                <a:solidFill>
                  <a:srgbClr val="0000FF"/>
                </a:solidFill>
                <a:latin typeface="Times New Roman" panose="02020603050405020304" pitchFamily="18" charset="0"/>
                <a:cs typeface="Times New Roman" panose="02020603050405020304" pitchFamily="18" charset="0"/>
              </a:rPr>
              <a:t>ngoan</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hiền</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lười</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biếng</a:t>
            </a:r>
            <a:r>
              <a:rPr lang="en-US" altLang="en-US" sz="2400" b="1" i="1" dirty="0">
                <a:solidFill>
                  <a:srgbClr val="0000FF"/>
                </a:solidFill>
                <a:latin typeface="Times New Roman" panose="02020603050405020304" pitchFamily="18" charset="0"/>
                <a:cs typeface="Times New Roman" panose="02020603050405020304" pitchFamily="18" charset="0"/>
              </a:rPr>
              <a:t>,…</a:t>
            </a:r>
            <a:endParaRPr lang="en-US" altLang="en-US" sz="2400" b="1" i="1" dirty="0">
              <a:solidFill>
                <a:srgbClr val="0000FF"/>
              </a:solidFill>
              <a:latin typeface="Times New Roman" panose="02020603050405020304" pitchFamily="18" charset="0"/>
              <a:cs typeface="Times New Roman" panose="02020603050405020304" pitchFamily="18" charset="0"/>
            </a:endParaRPr>
          </a:p>
        </p:txBody>
      </p:sp>
      <p:sp>
        <p:nvSpPr>
          <p:cNvPr id="23" name="Text Box 17"/>
          <p:cNvSpPr txBox="1">
            <a:spLocks noChangeArrowheads="1"/>
          </p:cNvSpPr>
          <p:nvPr/>
        </p:nvSpPr>
        <p:spPr bwMode="auto">
          <a:xfrm>
            <a:off x="2518614" y="1981662"/>
            <a:ext cx="4432697" cy="460375"/>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2400" b="1" i="1" dirty="0" err="1" smtClean="0">
                <a:solidFill>
                  <a:srgbClr val="0000FF"/>
                </a:solidFill>
                <a:latin typeface="Times New Roman" panose="02020603050405020304" pitchFamily="18" charset="0"/>
                <a:cs typeface="Times New Roman" panose="02020603050405020304" pitchFamily="18" charset="0"/>
              </a:rPr>
              <a:t>thông</a:t>
            </a:r>
            <a:r>
              <a:rPr lang="en-US" altLang="en-US" sz="2400" b="1" i="1" dirty="0" smtClean="0">
                <a:solidFill>
                  <a:srgbClr val="0000FF"/>
                </a:solidFill>
                <a:latin typeface="Times New Roman" panose="02020603050405020304" pitchFamily="18" charset="0"/>
                <a:cs typeface="Times New Roman" panose="02020603050405020304" pitchFamily="18" charset="0"/>
              </a:rPr>
              <a:t> </a:t>
            </a:r>
            <a:r>
              <a:rPr lang="en-US" altLang="en-US" sz="2400" b="1" i="1" dirty="0">
                <a:solidFill>
                  <a:srgbClr val="0000FF"/>
                </a:solidFill>
                <a:latin typeface="Times New Roman" panose="02020603050405020304" pitchFamily="18" charset="0"/>
                <a:cs typeface="Times New Roman" panose="02020603050405020304" pitchFamily="18" charset="0"/>
              </a:rPr>
              <a:t>minh, </a:t>
            </a:r>
            <a:r>
              <a:rPr lang="en-US" altLang="en-US" sz="2400" b="1" i="1" dirty="0" err="1">
                <a:solidFill>
                  <a:srgbClr val="0000FF"/>
                </a:solidFill>
                <a:latin typeface="Times New Roman" panose="02020603050405020304" pitchFamily="18" charset="0"/>
                <a:cs typeface="Times New Roman" panose="02020603050405020304" pitchFamily="18" charset="0"/>
              </a:rPr>
              <a:t>sáng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dạ</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smtClean="0">
                <a:solidFill>
                  <a:srgbClr val="0000FF"/>
                </a:solidFill>
                <a:latin typeface="Times New Roman" panose="02020603050405020304" pitchFamily="18" charset="0"/>
                <a:cs typeface="Times New Roman" panose="02020603050405020304" pitchFamily="18" charset="0"/>
              </a:rPr>
              <a:t>…</a:t>
            </a:r>
            <a:endParaRPr lang="en-US" altLang="en-US" sz="2400" b="1" i="1" dirty="0">
              <a:solidFill>
                <a:srgbClr val="0000FF"/>
              </a:solidFill>
              <a:latin typeface="Times New Roman" panose="02020603050405020304" pitchFamily="18" charset="0"/>
              <a:cs typeface="Times New Roman" panose="02020603050405020304" pitchFamily="18" charset="0"/>
            </a:endParaRPr>
          </a:p>
        </p:txBody>
      </p:sp>
      <p:sp>
        <p:nvSpPr>
          <p:cNvPr id="2" name="Rectangles 1"/>
          <p:cNvSpPr/>
          <p:nvPr/>
        </p:nvSpPr>
        <p:spPr>
          <a:xfrm>
            <a:off x="-36195" y="-20320"/>
            <a:ext cx="575945" cy="5184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p14:dur="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7" grpId="0"/>
      <p:bldP spid="8" grpId="0" bldLvl="0" animBg="1"/>
      <p:bldP spid="9" grpId="0" bldLvl="0" animBg="1"/>
      <p:bldP spid="10" grpId="0" bldLvl="0" animBg="1"/>
      <p:bldP spid="11" grpId="0" bldLvl="0" animBg="1"/>
      <p:bldP spid="14" grpId="0" bldLvl="0" animBg="1"/>
      <p:bldP spid="15" grpId="0" bldLvl="0" animBg="1"/>
      <p:bldP spid="16" grpId="0"/>
      <p:bldP spid="17" grpId="0"/>
      <p:bldP spid="18" grpId="0"/>
      <p:bldP spid="19" grpId="0"/>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18" name="Oval 17"/>
          <p:cNvSpPr/>
          <p:nvPr/>
        </p:nvSpPr>
        <p:spPr>
          <a:xfrm>
            <a:off x="-756285" y="4155440"/>
            <a:ext cx="1944370" cy="17081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019925" y="-740410"/>
            <a:ext cx="2207895" cy="18916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617;p36"/>
          <p:cNvSpPr/>
          <p:nvPr/>
        </p:nvSpPr>
        <p:spPr>
          <a:xfrm>
            <a:off x="2210435" y="4373880"/>
            <a:ext cx="5593080" cy="652780"/>
          </a:xfrm>
          <a:prstGeom prst="roundRect">
            <a:avLst>
              <a:gd name="adj" fmla="val 28003"/>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15" name="Google Shape;617;p36"/>
          <p:cNvSpPr/>
          <p:nvPr/>
        </p:nvSpPr>
        <p:spPr>
          <a:xfrm>
            <a:off x="2286635" y="2860040"/>
            <a:ext cx="5593080" cy="652780"/>
          </a:xfrm>
          <a:prstGeom prst="roundRect">
            <a:avLst>
              <a:gd name="adj" fmla="val 28003"/>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11" name="Google Shape;618;p36"/>
          <p:cNvSpPr/>
          <p:nvPr/>
        </p:nvSpPr>
        <p:spPr>
          <a:xfrm>
            <a:off x="3410585" y="198120"/>
            <a:ext cx="3109595" cy="652780"/>
          </a:xfrm>
          <a:prstGeom prst="roundRect">
            <a:avLst>
              <a:gd name="adj" fmla="val 28003"/>
            </a:avLst>
          </a:prstGeom>
          <a:solidFill>
            <a:schemeClr val="lt1"/>
          </a:solidFill>
          <a:ln>
            <a:noFill/>
          </a:ln>
        </p:spPr>
        <p:txBody>
          <a:bodyPr spcFirstLastPara="1" wrap="square" lIns="91425" tIns="91425" rIns="91425" bIns="91425" anchor="ctr" anchorCtr="0">
            <a:noAutofit/>
          </a:bodyPr>
          <a:lstStyle/>
          <a:p>
            <a:pPr algn="just"/>
            <a:endParaRPr lang="en-US" sz="24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617" name="Google Shape;617;p36"/>
          <p:cNvSpPr/>
          <p:nvPr/>
        </p:nvSpPr>
        <p:spPr>
          <a:xfrm>
            <a:off x="2228850" y="1270000"/>
            <a:ext cx="5593080" cy="652780"/>
          </a:xfrm>
          <a:prstGeom prst="roundRect">
            <a:avLst>
              <a:gd name="adj" fmla="val 28003"/>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18" name="Google Shape;618;p36"/>
          <p:cNvSpPr/>
          <p:nvPr/>
        </p:nvSpPr>
        <p:spPr>
          <a:xfrm>
            <a:off x="2089785" y="1107440"/>
            <a:ext cx="5593080" cy="652780"/>
          </a:xfrm>
          <a:prstGeom prst="roundRect">
            <a:avLst>
              <a:gd name="adj" fmla="val 28003"/>
            </a:avLst>
          </a:prstGeom>
          <a:solidFill>
            <a:schemeClr val="accent3">
              <a:lumMod val="40000"/>
              <a:lumOff val="60000"/>
            </a:schemeClr>
          </a:solidFill>
          <a:ln>
            <a:noFill/>
          </a:ln>
        </p:spPr>
        <p:txBody>
          <a:bodyPr spcFirstLastPara="1" wrap="square" lIns="91425" tIns="91425" rIns="91425" bIns="91425" anchor="ctr" anchorCtr="0">
            <a:noAutofit/>
          </a:bodyPr>
          <a:lstStyle/>
          <a:p>
            <a:pPr algn="ctr"/>
            <a:r>
              <a:rPr lang="en-US" sz="24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mn-ea"/>
              </a:rPr>
              <a:t>Hiểu thế nào là tính từ.</a:t>
            </a:r>
            <a:endParaRPr lang="en-US" sz="24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620" name="Google Shape;620;p36"/>
          <p:cNvSpPr/>
          <p:nvPr/>
        </p:nvSpPr>
        <p:spPr>
          <a:xfrm>
            <a:off x="2093595" y="2499995"/>
            <a:ext cx="5638800" cy="849630"/>
          </a:xfrm>
          <a:prstGeom prst="roundRect">
            <a:avLst>
              <a:gd name="adj" fmla="val 28003"/>
            </a:avLst>
          </a:pr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smtClean="0">
                <a:solidFill>
                  <a:schemeClr val="tx1"/>
                </a:solidFill>
                <a:latin typeface="Times New Roman" panose="02020603050405020304" pitchFamily="18" charset="0"/>
                <a:cs typeface="Times New Roman" panose="02020603050405020304" pitchFamily="18" charset="0"/>
                <a:sym typeface="+mn-ea"/>
              </a:rPr>
              <a:t>Tìm được tính từ trong đoạn văn.</a:t>
            </a:r>
            <a:endParaRPr lang="en-US" sz="2400" smtClean="0">
              <a:solidFill>
                <a:schemeClr val="tx1"/>
              </a:solidFill>
              <a:latin typeface="Times New Roman" panose="02020603050405020304" pitchFamily="18" charset="0"/>
              <a:cs typeface="Times New Roman" panose="02020603050405020304" pitchFamily="18" charset="0"/>
              <a:sym typeface="+mn-ea"/>
            </a:endParaRPr>
          </a:p>
        </p:txBody>
      </p:sp>
      <p:sp>
        <p:nvSpPr>
          <p:cNvPr id="622" name="Google Shape;622;p36"/>
          <p:cNvSpPr/>
          <p:nvPr/>
        </p:nvSpPr>
        <p:spPr>
          <a:xfrm>
            <a:off x="2082165" y="4083685"/>
            <a:ext cx="5607685" cy="829310"/>
          </a:xfrm>
          <a:prstGeom prst="roundRect">
            <a:avLst>
              <a:gd name="adj" fmla="val 28003"/>
            </a:avLst>
          </a:pr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smtClean="0">
                <a:solidFill>
                  <a:schemeClr val="tx1"/>
                </a:solidFill>
                <a:latin typeface="Times New Roman" panose="02020603050405020304" pitchFamily="18" charset="0"/>
                <a:cs typeface="Times New Roman" panose="02020603050405020304" pitchFamily="18" charset="0"/>
                <a:sym typeface="+mn-ea"/>
              </a:rPr>
              <a:t>Biết cách sử dụng tính từ khi nói hay viết.</a:t>
            </a:r>
            <a:endParaRPr lang="en-US" sz="2400" smtClean="0">
              <a:solidFill>
                <a:schemeClr val="tx1"/>
              </a:solidFill>
              <a:latin typeface="Times New Roman" panose="02020603050405020304" pitchFamily="18" charset="0"/>
              <a:cs typeface="Times New Roman" panose="02020603050405020304" pitchFamily="18" charset="0"/>
              <a:sym typeface="+mn-ea"/>
            </a:endParaRPr>
          </a:p>
        </p:txBody>
      </p:sp>
      <p:grpSp>
        <p:nvGrpSpPr>
          <p:cNvPr id="633" name="Google Shape;633;p36"/>
          <p:cNvGrpSpPr/>
          <p:nvPr/>
        </p:nvGrpSpPr>
        <p:grpSpPr>
          <a:xfrm>
            <a:off x="7816850" y="2546985"/>
            <a:ext cx="317500" cy="198120"/>
            <a:chOff x="712875" y="2205450"/>
            <a:chExt cx="233675" cy="215550"/>
          </a:xfrm>
        </p:grpSpPr>
        <p:sp>
          <p:nvSpPr>
            <p:cNvPr id="634" name="Google Shape;634;p36"/>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35" name="Google Shape;635;p36"/>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36" name="Google Shape;636;p36"/>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37" name="Google Shape;637;p36"/>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38" name="Google Shape;638;p36"/>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grpSp>
      <p:grpSp>
        <p:nvGrpSpPr>
          <p:cNvPr id="651" name="Google Shape;651;p36"/>
          <p:cNvGrpSpPr/>
          <p:nvPr/>
        </p:nvGrpSpPr>
        <p:grpSpPr>
          <a:xfrm>
            <a:off x="7245341" y="324370"/>
            <a:ext cx="571517" cy="782875"/>
            <a:chOff x="1731150" y="1748550"/>
            <a:chExt cx="228625" cy="313175"/>
          </a:xfrm>
        </p:grpSpPr>
        <p:sp>
          <p:nvSpPr>
            <p:cNvPr id="652" name="Google Shape;652;p36"/>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36"/>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36"/>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5" name="Google Shape;655;p36"/>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656;p36"/>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36"/>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8" name="Google Shape;658;p36"/>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Text Box 9"/>
          <p:cNvSpPr txBox="1"/>
          <p:nvPr/>
        </p:nvSpPr>
        <p:spPr>
          <a:xfrm>
            <a:off x="3203575" y="339725"/>
            <a:ext cx="3131820" cy="460375"/>
          </a:xfrm>
          <a:prstGeom prst="rect">
            <a:avLst/>
          </a:prstGeom>
          <a:solidFill>
            <a:schemeClr val="bg2">
              <a:lumMod val="20000"/>
              <a:lumOff val="80000"/>
            </a:schemeClr>
          </a:solidFill>
        </p:spPr>
        <p:txBody>
          <a:bodyPr wrap="square" rtlCol="0">
            <a:spAutoFit/>
          </a:bodyPr>
          <a:lstStyle/>
          <a:p>
            <a:r>
              <a:rPr lang="vi-VN" altLang="en-US" sz="2400" b="1" u="sng">
                <a:solidFill>
                  <a:srgbClr val="FF0000"/>
                </a:solidFill>
                <a:latin typeface="Times New Roman" panose="02020603050405020304" pitchFamily="18" charset="0"/>
                <a:cs typeface="Times New Roman" panose="02020603050405020304" pitchFamily="18" charset="0"/>
              </a:rPr>
              <a:t>YÊU CẦU CẦN ĐẠT</a:t>
            </a:r>
            <a:endParaRPr lang="vi-VN" altLang="en-US" sz="2400" b="1" u="sng">
              <a:solidFill>
                <a:srgbClr val="FF0000"/>
              </a:solidFill>
              <a:latin typeface="Times New Roman" panose="02020603050405020304" pitchFamily="18" charset="0"/>
              <a:cs typeface="Times New Roman" panose="02020603050405020304" pitchFamily="18" charset="0"/>
            </a:endParaRPr>
          </a:p>
        </p:txBody>
      </p:sp>
      <p:pic>
        <p:nvPicPr>
          <p:cNvPr id="12" name="Content Placeholder 11" descr="pp"/>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rcRect b="7045"/>
          <a:stretch>
            <a:fillRect/>
          </a:stretch>
        </p:blipFill>
        <p:spPr>
          <a:xfrm>
            <a:off x="0" y="2211705"/>
            <a:ext cx="2229485" cy="3175635"/>
          </a:xfrm>
          <a:prstGeom prst="rect">
            <a:avLst/>
          </a:prstGeom>
        </p:spPr>
      </p:pic>
      <p:sp>
        <p:nvSpPr>
          <p:cNvPr id="4" name="TextBox 17"/>
          <p:cNvSpPr txBox="1"/>
          <p:nvPr/>
        </p:nvSpPr>
        <p:spPr>
          <a:xfrm>
            <a:off x="7290868" y="3968382"/>
            <a:ext cx="800575" cy="1419225"/>
          </a:xfrm>
          <a:prstGeom prst="rect">
            <a:avLst/>
          </a:prstGeom>
          <a:noFill/>
        </p:spPr>
        <p:txBody>
          <a:bodyPr wrap="square" rtlCol="0">
            <a:spAutoFit/>
          </a:bodyPr>
          <a:lstStyle/>
          <a:p>
            <a:r>
              <a:rPr lang="en-US" sz="8625" smtClean="0">
                <a:solidFill>
                  <a:srgbClr val="00B050"/>
                </a:solidFill>
                <a:sym typeface="Wingdings 2" panose="05020102010507070707" pitchFamily="18" charset="2"/>
              </a:rPr>
              <a:t></a:t>
            </a:r>
            <a:endParaRPr lang="en-US" sz="8625">
              <a:solidFill>
                <a:srgbClr val="00B050"/>
              </a:solidFill>
            </a:endParaRPr>
          </a:p>
        </p:txBody>
      </p:sp>
      <p:sp>
        <p:nvSpPr>
          <p:cNvPr id="2" name="TextBox 17"/>
          <p:cNvSpPr txBox="1"/>
          <p:nvPr/>
        </p:nvSpPr>
        <p:spPr>
          <a:xfrm>
            <a:off x="7308013" y="2067827"/>
            <a:ext cx="800575" cy="1419225"/>
          </a:xfrm>
          <a:prstGeom prst="rect">
            <a:avLst/>
          </a:prstGeom>
          <a:noFill/>
        </p:spPr>
        <p:txBody>
          <a:bodyPr wrap="square" rtlCol="0">
            <a:spAutoFit/>
          </a:bodyPr>
          <a:lstStyle/>
          <a:p>
            <a:r>
              <a:rPr lang="en-US" sz="8625" smtClean="0">
                <a:solidFill>
                  <a:srgbClr val="00B050"/>
                </a:solidFill>
                <a:sym typeface="Wingdings 2" panose="05020102010507070707" pitchFamily="18" charset="2"/>
              </a:rPr>
              <a:t></a:t>
            </a:r>
            <a:endParaRPr lang="en-US" sz="8625">
              <a:solidFill>
                <a:srgbClr val="00B050"/>
              </a:solidFill>
            </a:endParaRPr>
          </a:p>
        </p:txBody>
      </p:sp>
      <p:sp>
        <p:nvSpPr>
          <p:cNvPr id="3" name="TextBox 17"/>
          <p:cNvSpPr txBox="1"/>
          <p:nvPr/>
        </p:nvSpPr>
        <p:spPr>
          <a:xfrm>
            <a:off x="7319443" y="774967"/>
            <a:ext cx="800575" cy="1419225"/>
          </a:xfrm>
          <a:prstGeom prst="rect">
            <a:avLst/>
          </a:prstGeom>
          <a:noFill/>
        </p:spPr>
        <p:txBody>
          <a:bodyPr wrap="square" rtlCol="0">
            <a:spAutoFit/>
          </a:bodyPr>
          <a:lstStyle/>
          <a:p>
            <a:r>
              <a:rPr lang="en-US" sz="8625" smtClean="0">
                <a:solidFill>
                  <a:srgbClr val="00B050"/>
                </a:solidFill>
                <a:sym typeface="Wingdings 2" panose="05020102010507070707" pitchFamily="18" charset="2"/>
              </a:rPr>
              <a:t></a:t>
            </a:r>
            <a:endParaRPr lang="en-US" sz="8625">
              <a:solidFill>
                <a:srgbClr val="00B05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067050" y="843280"/>
            <a:ext cx="3010535" cy="645160"/>
          </a:xfrm>
          <a:prstGeom prst="rect">
            <a:avLst/>
          </a:prstGeom>
          <a:noFill/>
        </p:spPr>
        <p:txBody>
          <a:bodyPr wrap="square" rtlCol="0">
            <a:spAutoFit/>
          </a:bodyPr>
          <a:lstStyle/>
          <a:p>
            <a:r>
              <a:rPr lang="vi-VN" altLang="en-US" sz="3600" b="1">
                <a:solidFill>
                  <a:srgbClr val="FF0000"/>
                </a:solidFill>
                <a:latin typeface="Times New Roman" panose="02020603050405020304" pitchFamily="18" charset="0"/>
                <a:cs typeface="Times New Roman" panose="02020603050405020304" pitchFamily="18" charset="0"/>
              </a:rPr>
              <a:t>VẬN DỤNG</a:t>
            </a:r>
            <a:endParaRPr lang="vi-VN" altLang="en-US" sz="3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ounded Rectangle 3"/>
          <p:cNvSpPr/>
          <p:nvPr/>
        </p:nvSpPr>
        <p:spPr>
          <a:xfrm>
            <a:off x="323215" y="2073910"/>
            <a:ext cx="1272540" cy="502285"/>
          </a:xfrm>
          <a:prstGeom prst="roundRect">
            <a:avLst/>
          </a:prstGeom>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000" b="1">
                <a:solidFill>
                  <a:srgbClr val="002060"/>
                </a:solidFill>
              </a:rPr>
              <a:t>Từ loại</a:t>
            </a:r>
            <a:endParaRPr lang="vi-VN" altLang="en-US" sz="2000" b="1">
              <a:solidFill>
                <a:srgbClr val="002060"/>
              </a:solidFill>
            </a:endParaRPr>
          </a:p>
        </p:txBody>
      </p:sp>
      <p:sp>
        <p:nvSpPr>
          <p:cNvPr id="5" name="Rounded Rectangle 4"/>
          <p:cNvSpPr/>
          <p:nvPr/>
        </p:nvSpPr>
        <p:spPr>
          <a:xfrm>
            <a:off x="2051685" y="742315"/>
            <a:ext cx="1739900" cy="428625"/>
          </a:xfrm>
          <a:prstGeom prst="roundRect">
            <a:avLst/>
          </a:prstGeom>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000" b="1">
                <a:solidFill>
                  <a:srgbClr val="002060"/>
                </a:solidFill>
              </a:rPr>
              <a:t>Danh từ</a:t>
            </a:r>
            <a:endParaRPr lang="vi-VN" altLang="en-US" sz="2000" b="1">
              <a:solidFill>
                <a:srgbClr val="002060"/>
              </a:solidFill>
            </a:endParaRPr>
          </a:p>
        </p:txBody>
      </p:sp>
      <p:sp>
        <p:nvSpPr>
          <p:cNvPr id="6" name="Rounded Rectangle 5"/>
          <p:cNvSpPr/>
          <p:nvPr/>
        </p:nvSpPr>
        <p:spPr>
          <a:xfrm>
            <a:off x="2051685" y="3479165"/>
            <a:ext cx="1739900" cy="428625"/>
          </a:xfrm>
          <a:prstGeom prst="roundRect">
            <a:avLst/>
          </a:prstGeom>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000" b="1">
                <a:solidFill>
                  <a:srgbClr val="002060"/>
                </a:solidFill>
              </a:rPr>
              <a:t>Tính từ</a:t>
            </a:r>
            <a:endParaRPr lang="vi-VN" altLang="en-US" sz="2000" b="1">
              <a:solidFill>
                <a:srgbClr val="002060"/>
              </a:solidFill>
            </a:endParaRPr>
          </a:p>
        </p:txBody>
      </p:sp>
      <p:sp>
        <p:nvSpPr>
          <p:cNvPr id="7" name="Rounded Rectangle 6"/>
          <p:cNvSpPr/>
          <p:nvPr/>
        </p:nvSpPr>
        <p:spPr>
          <a:xfrm>
            <a:off x="2051685" y="2110740"/>
            <a:ext cx="1739900" cy="428625"/>
          </a:xfrm>
          <a:prstGeom prst="roundRect">
            <a:avLst/>
          </a:prstGeom>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000" b="1">
                <a:solidFill>
                  <a:srgbClr val="002060"/>
                </a:solidFill>
              </a:rPr>
              <a:t>Động từ</a:t>
            </a:r>
            <a:endParaRPr lang="vi-VN" altLang="en-US" sz="2000" b="1">
              <a:solidFill>
                <a:srgbClr val="002060"/>
              </a:solidFill>
            </a:endParaRPr>
          </a:p>
        </p:txBody>
      </p:sp>
      <p:sp>
        <p:nvSpPr>
          <p:cNvPr id="8" name="Rounded Rectangle 7"/>
          <p:cNvSpPr/>
          <p:nvPr/>
        </p:nvSpPr>
        <p:spPr>
          <a:xfrm>
            <a:off x="4247515" y="3178175"/>
            <a:ext cx="2134870" cy="1029970"/>
          </a:xfrm>
          <a:prstGeom prst="roundRect">
            <a:avLst/>
          </a:prstGeom>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000" b="1">
                <a:solidFill>
                  <a:srgbClr val="002060"/>
                </a:solidFill>
              </a:rPr>
              <a:t>chỉ đặc điểm, tính chất</a:t>
            </a:r>
            <a:endParaRPr lang="vi-VN" altLang="en-US" sz="2000" b="1">
              <a:solidFill>
                <a:srgbClr val="002060"/>
              </a:solidFill>
            </a:endParaRPr>
          </a:p>
        </p:txBody>
      </p:sp>
      <p:sp>
        <p:nvSpPr>
          <p:cNvPr id="9" name="Rounded Rectangle 8"/>
          <p:cNvSpPr/>
          <p:nvPr/>
        </p:nvSpPr>
        <p:spPr>
          <a:xfrm>
            <a:off x="4247515" y="1744345"/>
            <a:ext cx="2138680" cy="1152525"/>
          </a:xfrm>
          <a:prstGeom prst="roundRect">
            <a:avLst/>
          </a:prstGeom>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000" b="1">
                <a:solidFill>
                  <a:srgbClr val="002060"/>
                </a:solidFill>
              </a:rPr>
              <a:t>Chỉ hoạt động, trạng thái của sự vật</a:t>
            </a:r>
            <a:endParaRPr lang="vi-VN" altLang="en-US" sz="2000" b="1">
              <a:solidFill>
                <a:srgbClr val="002060"/>
              </a:solidFill>
            </a:endParaRPr>
          </a:p>
        </p:txBody>
      </p:sp>
      <p:sp>
        <p:nvSpPr>
          <p:cNvPr id="10" name="Rounded Rectangle 9"/>
          <p:cNvSpPr/>
          <p:nvPr/>
        </p:nvSpPr>
        <p:spPr>
          <a:xfrm>
            <a:off x="4247515" y="742315"/>
            <a:ext cx="2089785" cy="428625"/>
          </a:xfrm>
          <a:prstGeom prst="roundRect">
            <a:avLst/>
          </a:prstGeom>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000" b="1">
                <a:solidFill>
                  <a:srgbClr val="002060"/>
                </a:solidFill>
              </a:rPr>
              <a:t>chỉ sự vật</a:t>
            </a:r>
            <a:endParaRPr lang="vi-VN" altLang="en-US" sz="2000" b="1">
              <a:solidFill>
                <a:srgbClr val="002060"/>
              </a:solidFill>
            </a:endParaRPr>
          </a:p>
        </p:txBody>
      </p:sp>
      <p:sp>
        <p:nvSpPr>
          <p:cNvPr id="11" name="Rounded Rectangle 10"/>
          <p:cNvSpPr/>
          <p:nvPr/>
        </p:nvSpPr>
        <p:spPr>
          <a:xfrm>
            <a:off x="6732270" y="4011930"/>
            <a:ext cx="2096770" cy="697230"/>
          </a:xfrm>
          <a:prstGeom prst="roundRect">
            <a:avLst/>
          </a:prstGeom>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000" b="1">
                <a:solidFill>
                  <a:srgbClr val="002060"/>
                </a:solidFill>
              </a:rPr>
              <a:t>hoạt động, trạng thái</a:t>
            </a:r>
            <a:endParaRPr lang="vi-VN" altLang="en-US" sz="2000" b="1">
              <a:solidFill>
                <a:srgbClr val="002060"/>
              </a:solidFill>
            </a:endParaRPr>
          </a:p>
        </p:txBody>
      </p:sp>
      <p:sp>
        <p:nvSpPr>
          <p:cNvPr id="12" name="Rounded Rectangle 11"/>
          <p:cNvSpPr/>
          <p:nvPr/>
        </p:nvSpPr>
        <p:spPr>
          <a:xfrm>
            <a:off x="6732270" y="3004185"/>
            <a:ext cx="1739900" cy="428625"/>
          </a:xfrm>
          <a:prstGeom prst="roundRect">
            <a:avLst/>
          </a:prstGeom>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000" b="1">
                <a:solidFill>
                  <a:srgbClr val="002060"/>
                </a:solidFill>
              </a:rPr>
              <a:t>sự vật</a:t>
            </a:r>
            <a:endParaRPr lang="vi-VN" altLang="en-US" sz="2000" b="1">
              <a:solidFill>
                <a:srgbClr val="002060"/>
              </a:solidFill>
            </a:endParaRPr>
          </a:p>
        </p:txBody>
      </p:sp>
      <p:cxnSp>
        <p:nvCxnSpPr>
          <p:cNvPr id="14" name="Straight Connector 13"/>
          <p:cNvCxnSpPr>
            <a:stCxn id="4" idx="3"/>
            <a:endCxn id="5" idx="1"/>
          </p:cNvCxnSpPr>
          <p:nvPr/>
        </p:nvCxnSpPr>
        <p:spPr>
          <a:xfrm flipV="1">
            <a:off x="1595755" y="956945"/>
            <a:ext cx="455930" cy="1368425"/>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a:stCxn id="4" idx="3"/>
            <a:endCxn id="7" idx="1"/>
          </p:cNvCxnSpPr>
          <p:nvPr/>
        </p:nvCxnSpPr>
        <p:spPr>
          <a:xfrm>
            <a:off x="1595755" y="2325370"/>
            <a:ext cx="45593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a:stCxn id="4" idx="3"/>
            <a:endCxn id="6" idx="1"/>
          </p:cNvCxnSpPr>
          <p:nvPr/>
        </p:nvCxnSpPr>
        <p:spPr>
          <a:xfrm>
            <a:off x="1595755" y="2325370"/>
            <a:ext cx="455930" cy="1368425"/>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a:stCxn id="5" idx="3"/>
            <a:endCxn id="10" idx="1"/>
          </p:cNvCxnSpPr>
          <p:nvPr/>
        </p:nvCxnSpPr>
        <p:spPr>
          <a:xfrm>
            <a:off x="3791585" y="956945"/>
            <a:ext cx="455930"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a:stCxn id="7" idx="3"/>
            <a:endCxn id="9" idx="1"/>
          </p:cNvCxnSpPr>
          <p:nvPr/>
        </p:nvCxnSpPr>
        <p:spPr>
          <a:xfrm flipV="1">
            <a:off x="3791585" y="2320925"/>
            <a:ext cx="455930" cy="4445"/>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a:stCxn id="6" idx="3"/>
            <a:endCxn id="8" idx="1"/>
          </p:cNvCxnSpPr>
          <p:nvPr/>
        </p:nvCxnSpPr>
        <p:spPr>
          <a:xfrm flipV="1">
            <a:off x="3791585" y="3693160"/>
            <a:ext cx="455930" cy="635"/>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a:stCxn id="8" idx="3"/>
            <a:endCxn id="12" idx="1"/>
          </p:cNvCxnSpPr>
          <p:nvPr/>
        </p:nvCxnSpPr>
        <p:spPr>
          <a:xfrm flipV="1">
            <a:off x="6382385" y="3218815"/>
            <a:ext cx="349885" cy="474345"/>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a:stCxn id="8" idx="3"/>
            <a:endCxn id="11" idx="1"/>
          </p:cNvCxnSpPr>
          <p:nvPr/>
        </p:nvCxnSpPr>
        <p:spPr>
          <a:xfrm>
            <a:off x="6382385" y="3693160"/>
            <a:ext cx="349885" cy="667385"/>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12" grpId="0" animBg="1"/>
      <p:bldP spid="12" grpId="1" animBg="1"/>
      <p:bldP spid="11" grpId="0" animBg="1"/>
      <p:bldP spid="1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1640" y="843280"/>
            <a:ext cx="6840855" cy="2520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4" name="WordArt 4"/>
          <p:cNvSpPr>
            <a:spLocks noChangeArrowheads="1" noChangeShapeType="1" noTextEdit="1"/>
          </p:cNvSpPr>
          <p:nvPr/>
        </p:nvSpPr>
        <p:spPr bwMode="auto">
          <a:xfrm>
            <a:off x="2682240" y="1750695"/>
            <a:ext cx="4860290" cy="70612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48275"/>
              </a:avLst>
            </a:prstTxWarp>
          </a:bodyPr>
          <a:lstStyle/>
          <a:p>
            <a:pPr algn="ctr"/>
            <a:r>
              <a:rPr lang="vi-VN" sz="2700" b="1" kern="10">
                <a:solidFill>
                  <a:srgbClr val="FF0000"/>
                </a:solidFill>
                <a:latin typeface="Times New Roman" panose="02020603050405020304" pitchFamily="18" charset="0"/>
                <a:cs typeface="Times New Roman" panose="02020603050405020304" pitchFamily="18" charset="0"/>
              </a:rPr>
              <a:t>Trò chơi ô chữ</a:t>
            </a:r>
            <a:endParaRPr lang="en-US" sz="2700" b="1" kern="10">
              <a:solidFill>
                <a:srgbClr val="FF0000"/>
              </a:solidFill>
              <a:latin typeface="Times New Roman" panose="02020603050405020304" pitchFamily="18" charset="0"/>
              <a:cs typeface="Times New Roman" panose="02020603050405020304" pitchFamily="18" charset="0"/>
            </a:endParaRPr>
          </a:p>
        </p:txBody>
      </p:sp>
      <p:pic>
        <p:nvPicPr>
          <p:cNvPr id="3" name="Picture 2" descr="pp7"/>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0" y="2490470"/>
            <a:ext cx="2313305" cy="26530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1221923" y="304971"/>
            <a:ext cx="6288881" cy="731044"/>
          </a:xfrm>
        </p:spPr>
        <p:txBody>
          <a:bodyPr/>
          <a:lstStyle/>
          <a:p>
            <a:pPr>
              <a:defRPr/>
            </a:pPr>
            <a:r>
              <a:rPr lang="en-US" sz="27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Luật chơi</a:t>
            </a:r>
            <a:endParaRPr lang="en-US" sz="27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3491" name="Rectangle 3"/>
          <p:cNvSpPr>
            <a:spLocks noGrp="1" noChangeArrowheads="1"/>
          </p:cNvSpPr>
          <p:nvPr>
            <p:ph type="body" idx="4294967295"/>
          </p:nvPr>
        </p:nvSpPr>
        <p:spPr>
          <a:xfrm>
            <a:off x="609600" y="1036015"/>
            <a:ext cx="7630886" cy="4457700"/>
          </a:xfrm>
        </p:spPr>
        <p:txBody>
          <a:bodyPr>
            <a:normAutofit/>
          </a:bodyPr>
          <a:lstStyle/>
          <a:p>
            <a:pPr algn="just">
              <a:buFontTx/>
              <a:buChar char="-"/>
              <a:defRPr/>
            </a:pPr>
            <a:r>
              <a:rPr lang="en-US" sz="2100" dirty="0">
                <a:solidFill>
                  <a:schemeClr val="tx1"/>
                </a:solidFill>
                <a:latin typeface="Times New Roman" panose="02020603050405020304" pitchFamily="18" charset="0"/>
                <a:cs typeface="Times New Roman" panose="02020603050405020304" pitchFamily="18" charset="0"/>
              </a:rPr>
              <a:t>Ô chữ gồm 6 hàng ngang.</a:t>
            </a:r>
            <a:endParaRPr lang="en-US" sz="2100" dirty="0">
              <a:solidFill>
                <a:schemeClr val="tx1"/>
              </a:solidFill>
              <a:latin typeface="Times New Roman" panose="02020603050405020304" pitchFamily="18" charset="0"/>
              <a:cs typeface="Times New Roman" panose="02020603050405020304" pitchFamily="18" charset="0"/>
            </a:endParaRPr>
          </a:p>
          <a:p>
            <a:pPr algn="just">
              <a:buFontTx/>
              <a:buChar char="-"/>
              <a:defRPr/>
            </a:pPr>
            <a:r>
              <a:rPr lang="en-US" sz="2100" dirty="0">
                <a:solidFill>
                  <a:schemeClr val="tx1"/>
                </a:solidFill>
                <a:latin typeface="Times New Roman" panose="02020603050405020304" pitchFamily="18" charset="0"/>
                <a:cs typeface="Times New Roman" panose="02020603050405020304" pitchFamily="18" charset="0"/>
              </a:rPr>
              <a:t>Các nhóm lần lượt chọn hàng ngang tùy ý, nghe gợi ý và trả lời (thời gian suy nghĩ là 10 giây). Trả lời đúng từ hàng ngang đạt 10 điểm. Nếu trả lời sai hoặc không trả lời được thì các nhóm còn lại giành quyền trả lời bằng cách giơ tay, trả lời đúng đạt 10 điểm.</a:t>
            </a:r>
            <a:endParaRPr lang="en-US" sz="2100" dirty="0">
              <a:solidFill>
                <a:schemeClr val="tx1"/>
              </a:solidFill>
              <a:latin typeface="Times New Roman" panose="02020603050405020304" pitchFamily="18" charset="0"/>
              <a:cs typeface="Times New Roman" panose="02020603050405020304" pitchFamily="18" charset="0"/>
            </a:endParaRPr>
          </a:p>
          <a:p>
            <a:pPr algn="just">
              <a:buFontTx/>
              <a:buChar char="-"/>
              <a:defRPr/>
            </a:pPr>
            <a:r>
              <a:rPr lang="en-US" sz="2100" dirty="0">
                <a:solidFill>
                  <a:schemeClr val="tx1"/>
                </a:solidFill>
                <a:latin typeface="Times New Roman" panose="02020603050405020304" pitchFamily="18" charset="0"/>
                <a:cs typeface="Times New Roman" panose="02020603050405020304" pitchFamily="18" charset="0"/>
              </a:rPr>
              <a:t>Sau khi trả lời hết 1 lượt, các nhóm có thể giành quyền đoán từ khóa bằng cách giơ tay. Trả lời đúng từ khóa đạt 30 điểm, trả lời sai sẽ bị dừng cuộc chơi.</a:t>
            </a:r>
            <a:endParaRPr lang="en-US" sz="2100" dirty="0">
              <a:solidFill>
                <a:schemeClr val="tx1"/>
              </a:solidFill>
              <a:latin typeface="Times New Roman" panose="02020603050405020304" pitchFamily="18" charset="0"/>
              <a:cs typeface="Times New Roman" panose="02020603050405020304" pitchFamily="18" charset="0"/>
            </a:endParaRPr>
          </a:p>
          <a:p>
            <a:pPr algn="just">
              <a:buFontTx/>
              <a:buChar char="-"/>
              <a:defRPr/>
            </a:pPr>
            <a:r>
              <a:rPr lang="en-US" sz="2100" dirty="0">
                <a:solidFill>
                  <a:schemeClr val="tx1"/>
                </a:solidFill>
                <a:latin typeface="Times New Roman" panose="02020603050405020304" pitchFamily="18" charset="0"/>
                <a:cs typeface="Times New Roman" panose="02020603050405020304" pitchFamily="18" charset="0"/>
              </a:rPr>
              <a:t>Kết thúc trò chơi, nhóm nào đạt nhiều điểm nhất thì thắng cuộc.</a:t>
            </a:r>
            <a:endParaRPr lang="en-US" sz="2100" dirty="0">
              <a:solidFill>
                <a:schemeClr val="tx1"/>
              </a:solidFill>
              <a:latin typeface="Times New Roman" panose="02020603050405020304" pitchFamily="18" charset="0"/>
              <a:cs typeface="Times New Roman" panose="02020603050405020304" pitchFamily="18" charset="0"/>
            </a:endParaRPr>
          </a:p>
        </p:txBody>
      </p:sp>
      <p:sp>
        <p:nvSpPr>
          <p:cNvPr id="2" name="Rectangles 1"/>
          <p:cNvSpPr/>
          <p:nvPr/>
        </p:nvSpPr>
        <p:spPr>
          <a:xfrm>
            <a:off x="-36195" y="-20320"/>
            <a:ext cx="575945" cy="5184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 to="" calcmode="lin" valueType="num">
                                      <p:cBhvr>
                                        <p:cTn id="7" dur="1" fill="hold"/>
                                        <p:tgtEl>
                                          <p:spTgt spid="63490"/>
                                        </p:tgtEl>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3491">
                                            <p:txEl>
                                              <p:pRg st="0" end="0"/>
                                            </p:txEl>
                                          </p:spTgt>
                                        </p:tgtEl>
                                        <p:attrNameLst>
                                          <p:attrName>style.visibility</p:attrName>
                                        </p:attrNameLst>
                                      </p:cBhvr>
                                      <p:to>
                                        <p:strVal val="visible"/>
                                      </p:to>
                                    </p:set>
                                    <p:anim calcmode="lin" valueType="num">
                                      <p:cBhvr additive="base">
                                        <p:cTn id="12" dur="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3491">
                                            <p:txEl>
                                              <p:pRg st="1" end="1"/>
                                            </p:txEl>
                                          </p:spTgt>
                                        </p:tgtEl>
                                        <p:attrNameLst>
                                          <p:attrName>style.visibility</p:attrName>
                                        </p:attrNameLst>
                                      </p:cBhvr>
                                      <p:to>
                                        <p:strVal val="visible"/>
                                      </p:to>
                                    </p:set>
                                    <p:anim calcmode="lin" valueType="num">
                                      <p:cBhvr additive="base">
                                        <p:cTn id="18" dur="5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3491">
                                            <p:txEl>
                                              <p:pRg st="2" end="2"/>
                                            </p:txEl>
                                          </p:spTgt>
                                        </p:tgtEl>
                                        <p:attrNameLst>
                                          <p:attrName>style.visibility</p:attrName>
                                        </p:attrNameLst>
                                      </p:cBhvr>
                                      <p:to>
                                        <p:strVal val="visible"/>
                                      </p:to>
                                    </p:set>
                                    <p:anim calcmode="lin" valueType="num">
                                      <p:cBhvr additive="base">
                                        <p:cTn id="24"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3491">
                                            <p:txEl>
                                              <p:pRg st="3" end="3"/>
                                            </p:txEl>
                                          </p:spTgt>
                                        </p:tgtEl>
                                        <p:attrNameLst>
                                          <p:attrName>style.visibility</p:attrName>
                                        </p:attrNameLst>
                                      </p:cBhvr>
                                      <p:to>
                                        <p:strVal val="visible"/>
                                      </p:to>
                                    </p:set>
                                    <p:anim calcmode="lin" valueType="num">
                                      <p:cBhvr additive="base">
                                        <p:cTn id="30" dur="5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34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rot="2820000">
            <a:off x="-847725" y="-1289050"/>
            <a:ext cx="2663825" cy="32404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xplosion 1 4"/>
          <p:cNvSpPr/>
          <p:nvPr/>
        </p:nvSpPr>
        <p:spPr>
          <a:xfrm>
            <a:off x="7809230" y="2172970"/>
            <a:ext cx="4539615" cy="3783330"/>
          </a:xfrm>
          <a:prstGeom prst="irregularSeal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602" name="Group 2"/>
          <p:cNvGrpSpPr/>
          <p:nvPr/>
        </p:nvGrpSpPr>
        <p:grpSpPr bwMode="auto">
          <a:xfrm>
            <a:off x="3678827" y="3829050"/>
            <a:ext cx="3894143" cy="514350"/>
            <a:chOff x="1920" y="480"/>
            <a:chExt cx="2427" cy="432"/>
          </a:xfrm>
        </p:grpSpPr>
        <p:sp>
          <p:nvSpPr>
            <p:cNvPr id="26032" name="Rectangle 3"/>
            <p:cNvSpPr>
              <a:spLocks noChangeArrowheads="1"/>
            </p:cNvSpPr>
            <p:nvPr/>
          </p:nvSpPr>
          <p:spPr bwMode="auto">
            <a:xfrm>
              <a:off x="4000" y="480"/>
              <a:ext cx="347" cy="432"/>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grpSp>
          <p:nvGrpSpPr>
            <p:cNvPr id="26033" name="Group 4"/>
            <p:cNvGrpSpPr/>
            <p:nvPr/>
          </p:nvGrpSpPr>
          <p:grpSpPr bwMode="auto">
            <a:xfrm>
              <a:off x="2613" y="480"/>
              <a:ext cx="694" cy="432"/>
              <a:chOff x="576" y="3744"/>
              <a:chExt cx="576" cy="240"/>
            </a:xfrm>
          </p:grpSpPr>
          <p:sp>
            <p:nvSpPr>
              <p:cNvPr id="26040" name="Rectangle 5"/>
              <p:cNvSpPr>
                <a:spLocks noChangeArrowheads="1"/>
              </p:cNvSpPr>
              <p:nvPr/>
            </p:nvSpPr>
            <p:spPr bwMode="auto">
              <a:xfrm>
                <a:off x="576"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sp>
            <p:nvSpPr>
              <p:cNvPr id="26041" name="Rectangle 6"/>
              <p:cNvSpPr>
                <a:spLocks noChangeArrowheads="1"/>
              </p:cNvSpPr>
              <p:nvPr/>
            </p:nvSpPr>
            <p:spPr bwMode="auto">
              <a:xfrm>
                <a:off x="864"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grpSp>
        <p:grpSp>
          <p:nvGrpSpPr>
            <p:cNvPr id="26034" name="Group 7"/>
            <p:cNvGrpSpPr/>
            <p:nvPr/>
          </p:nvGrpSpPr>
          <p:grpSpPr bwMode="auto">
            <a:xfrm>
              <a:off x="1920" y="480"/>
              <a:ext cx="693" cy="432"/>
              <a:chOff x="576" y="3744"/>
              <a:chExt cx="576" cy="240"/>
            </a:xfrm>
          </p:grpSpPr>
          <p:sp>
            <p:nvSpPr>
              <p:cNvPr id="26038" name="Rectangle 8"/>
              <p:cNvSpPr>
                <a:spLocks noChangeArrowheads="1"/>
              </p:cNvSpPr>
              <p:nvPr/>
            </p:nvSpPr>
            <p:spPr bwMode="auto">
              <a:xfrm>
                <a:off x="576"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sp>
            <p:nvSpPr>
              <p:cNvPr id="26039" name="Rectangle 9"/>
              <p:cNvSpPr>
                <a:spLocks noChangeArrowheads="1"/>
              </p:cNvSpPr>
              <p:nvPr/>
            </p:nvSpPr>
            <p:spPr bwMode="auto">
              <a:xfrm>
                <a:off x="864"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FF0000"/>
                  </a:solidFill>
                  <a:latin typeface="Times New Roman" panose="02020603050405020304" pitchFamily="18" charset="0"/>
                  <a:cs typeface="Times New Roman" panose="02020603050405020304" pitchFamily="18" charset="0"/>
                </a:endParaRPr>
              </a:p>
            </p:txBody>
          </p:sp>
        </p:grpSp>
        <p:grpSp>
          <p:nvGrpSpPr>
            <p:cNvPr id="26035" name="Group 10"/>
            <p:cNvGrpSpPr/>
            <p:nvPr/>
          </p:nvGrpSpPr>
          <p:grpSpPr bwMode="auto">
            <a:xfrm>
              <a:off x="3307" y="480"/>
              <a:ext cx="693" cy="432"/>
              <a:chOff x="576" y="3744"/>
              <a:chExt cx="576" cy="240"/>
            </a:xfrm>
          </p:grpSpPr>
          <p:sp>
            <p:nvSpPr>
              <p:cNvPr id="26036" name="Rectangle 11"/>
              <p:cNvSpPr>
                <a:spLocks noChangeArrowheads="1"/>
              </p:cNvSpPr>
              <p:nvPr/>
            </p:nvSpPr>
            <p:spPr bwMode="auto">
              <a:xfrm>
                <a:off x="576"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sp>
            <p:nvSpPr>
              <p:cNvPr id="26037" name="Rectangle 12"/>
              <p:cNvSpPr>
                <a:spLocks noChangeArrowheads="1"/>
              </p:cNvSpPr>
              <p:nvPr/>
            </p:nvSpPr>
            <p:spPr bwMode="auto">
              <a:xfrm>
                <a:off x="864"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grpSp>
      </p:grpSp>
      <p:grpSp>
        <p:nvGrpSpPr>
          <p:cNvPr id="25603" name="Group 13"/>
          <p:cNvGrpSpPr/>
          <p:nvPr/>
        </p:nvGrpSpPr>
        <p:grpSpPr bwMode="auto">
          <a:xfrm>
            <a:off x="3707402" y="3314700"/>
            <a:ext cx="3894143" cy="514350"/>
            <a:chOff x="1920" y="480"/>
            <a:chExt cx="2427" cy="432"/>
          </a:xfrm>
        </p:grpSpPr>
        <p:sp>
          <p:nvSpPr>
            <p:cNvPr id="26022" name="Rectangle 14"/>
            <p:cNvSpPr>
              <a:spLocks noChangeArrowheads="1"/>
            </p:cNvSpPr>
            <p:nvPr/>
          </p:nvSpPr>
          <p:spPr bwMode="auto">
            <a:xfrm>
              <a:off x="4000" y="480"/>
              <a:ext cx="347" cy="432"/>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grpSp>
          <p:nvGrpSpPr>
            <p:cNvPr id="26023" name="Group 15"/>
            <p:cNvGrpSpPr/>
            <p:nvPr/>
          </p:nvGrpSpPr>
          <p:grpSpPr bwMode="auto">
            <a:xfrm>
              <a:off x="2613" y="480"/>
              <a:ext cx="694" cy="432"/>
              <a:chOff x="576" y="3744"/>
              <a:chExt cx="576" cy="240"/>
            </a:xfrm>
          </p:grpSpPr>
          <p:sp>
            <p:nvSpPr>
              <p:cNvPr id="26030" name="Rectangle 16"/>
              <p:cNvSpPr>
                <a:spLocks noChangeArrowheads="1"/>
              </p:cNvSpPr>
              <p:nvPr/>
            </p:nvSpPr>
            <p:spPr bwMode="auto">
              <a:xfrm>
                <a:off x="576"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sp>
            <p:nvSpPr>
              <p:cNvPr id="26031" name="Rectangle 17"/>
              <p:cNvSpPr>
                <a:spLocks noChangeArrowheads="1"/>
              </p:cNvSpPr>
              <p:nvPr/>
            </p:nvSpPr>
            <p:spPr bwMode="auto">
              <a:xfrm>
                <a:off x="864"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grpSp>
        <p:grpSp>
          <p:nvGrpSpPr>
            <p:cNvPr id="26024" name="Group 18"/>
            <p:cNvGrpSpPr/>
            <p:nvPr/>
          </p:nvGrpSpPr>
          <p:grpSpPr bwMode="auto">
            <a:xfrm>
              <a:off x="1920" y="480"/>
              <a:ext cx="693" cy="432"/>
              <a:chOff x="576" y="3744"/>
              <a:chExt cx="576" cy="240"/>
            </a:xfrm>
          </p:grpSpPr>
          <p:sp>
            <p:nvSpPr>
              <p:cNvPr id="26028" name="Rectangle 19"/>
              <p:cNvSpPr>
                <a:spLocks noChangeArrowheads="1"/>
              </p:cNvSpPr>
              <p:nvPr/>
            </p:nvSpPr>
            <p:spPr bwMode="auto">
              <a:xfrm>
                <a:off x="576"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sp>
            <p:nvSpPr>
              <p:cNvPr id="26029" name="Rectangle 20"/>
              <p:cNvSpPr>
                <a:spLocks noChangeArrowheads="1"/>
              </p:cNvSpPr>
              <p:nvPr/>
            </p:nvSpPr>
            <p:spPr bwMode="auto">
              <a:xfrm>
                <a:off x="864"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FF0000"/>
                  </a:solidFill>
                  <a:latin typeface="Times New Roman" panose="02020603050405020304" pitchFamily="18" charset="0"/>
                  <a:cs typeface="Times New Roman" panose="02020603050405020304" pitchFamily="18" charset="0"/>
                </a:endParaRPr>
              </a:p>
            </p:txBody>
          </p:sp>
        </p:grpSp>
        <p:grpSp>
          <p:nvGrpSpPr>
            <p:cNvPr id="26025" name="Group 21"/>
            <p:cNvGrpSpPr/>
            <p:nvPr/>
          </p:nvGrpSpPr>
          <p:grpSpPr bwMode="auto">
            <a:xfrm>
              <a:off x="3307" y="480"/>
              <a:ext cx="693" cy="432"/>
              <a:chOff x="576" y="3744"/>
              <a:chExt cx="576" cy="240"/>
            </a:xfrm>
          </p:grpSpPr>
          <p:sp>
            <p:nvSpPr>
              <p:cNvPr id="26026" name="Rectangle 22"/>
              <p:cNvSpPr>
                <a:spLocks noChangeArrowheads="1"/>
              </p:cNvSpPr>
              <p:nvPr/>
            </p:nvSpPr>
            <p:spPr bwMode="auto">
              <a:xfrm>
                <a:off x="576"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sp>
            <p:nvSpPr>
              <p:cNvPr id="26027" name="Rectangle 23"/>
              <p:cNvSpPr>
                <a:spLocks noChangeArrowheads="1"/>
              </p:cNvSpPr>
              <p:nvPr/>
            </p:nvSpPr>
            <p:spPr bwMode="auto">
              <a:xfrm>
                <a:off x="864"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grpSp>
      </p:grpSp>
      <p:sp>
        <p:nvSpPr>
          <p:cNvPr id="53558" name="Oval 310" descr="White marble"/>
          <p:cNvSpPr>
            <a:spLocks noChangeArrowheads="1"/>
          </p:cNvSpPr>
          <p:nvPr/>
        </p:nvSpPr>
        <p:spPr bwMode="auto">
          <a:xfrm>
            <a:off x="510491" y="1448043"/>
            <a:ext cx="847181" cy="285750"/>
          </a:xfrm>
          <a:prstGeom prst="ellipse">
            <a:avLst/>
          </a:prstGeom>
          <a:solidFill>
            <a:schemeClr val="accent1">
              <a:lumMod val="60000"/>
              <a:lumOff val="40000"/>
            </a:schemeClr>
          </a:solidFill>
          <a:ln w="12700" cmpd="sng">
            <a:solidFill>
              <a:schemeClr val="accent1">
                <a:shade val="50000"/>
              </a:schemeClr>
            </a:solidFill>
            <a:prstDash val="sysDot"/>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1</a:t>
            </a:r>
            <a:endParaRPr lang="en-US" altLang="en-US" sz="1800" b="1">
              <a:solidFill>
                <a:srgbClr val="FF3300"/>
              </a:solidFill>
              <a:latin typeface="Times New Roman" panose="02020603050405020304" pitchFamily="18" charset="0"/>
              <a:cs typeface="Times New Roman" panose="02020603050405020304" pitchFamily="18" charset="0"/>
            </a:endParaRPr>
          </a:p>
        </p:txBody>
      </p:sp>
      <p:sp>
        <p:nvSpPr>
          <p:cNvPr id="53559" name="Oval 311" descr="White marble"/>
          <p:cNvSpPr>
            <a:spLocks noChangeArrowheads="1"/>
          </p:cNvSpPr>
          <p:nvPr/>
        </p:nvSpPr>
        <p:spPr bwMode="auto">
          <a:xfrm>
            <a:off x="528893" y="1887278"/>
            <a:ext cx="847181" cy="285750"/>
          </a:xfrm>
          <a:prstGeom prst="ellipse">
            <a:avLst/>
          </a:prstGeom>
          <a:solidFill>
            <a:schemeClr val="accent1">
              <a:lumMod val="60000"/>
              <a:lumOff val="40000"/>
            </a:schemeClr>
          </a:solidFill>
          <a:ln w="12700" cmpd="sng">
            <a:solidFill>
              <a:schemeClr val="accent1">
                <a:shade val="50000"/>
              </a:schemeClr>
            </a:solidFill>
            <a:prstDash val="sysDot"/>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2</a:t>
            </a:r>
            <a:endParaRPr lang="en-US" altLang="en-US" sz="1800" b="1">
              <a:solidFill>
                <a:srgbClr val="FF3300"/>
              </a:solidFill>
              <a:latin typeface="Times New Roman" panose="02020603050405020304" pitchFamily="18" charset="0"/>
              <a:cs typeface="Times New Roman" panose="02020603050405020304" pitchFamily="18" charset="0"/>
            </a:endParaRPr>
          </a:p>
        </p:txBody>
      </p:sp>
      <p:sp>
        <p:nvSpPr>
          <p:cNvPr id="53560" name="Oval 312" descr="White marble"/>
          <p:cNvSpPr>
            <a:spLocks noChangeArrowheads="1"/>
          </p:cNvSpPr>
          <p:nvPr/>
        </p:nvSpPr>
        <p:spPr bwMode="auto">
          <a:xfrm>
            <a:off x="550027" y="2400300"/>
            <a:ext cx="847181" cy="285750"/>
          </a:xfrm>
          <a:prstGeom prst="ellipse">
            <a:avLst/>
          </a:prstGeom>
          <a:solidFill>
            <a:schemeClr val="accent1">
              <a:lumMod val="60000"/>
              <a:lumOff val="40000"/>
            </a:schemeClr>
          </a:solidFill>
          <a:ln w="12700" cmpd="sng">
            <a:solidFill>
              <a:schemeClr val="accent1">
                <a:shade val="50000"/>
              </a:schemeClr>
            </a:solidFill>
            <a:prstDash val="sysDot"/>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3</a:t>
            </a:r>
            <a:endParaRPr lang="en-US" altLang="en-US" sz="1800" b="1">
              <a:solidFill>
                <a:srgbClr val="FF3300"/>
              </a:solidFill>
              <a:latin typeface="Times New Roman" panose="02020603050405020304" pitchFamily="18" charset="0"/>
              <a:cs typeface="Times New Roman" panose="02020603050405020304" pitchFamily="18" charset="0"/>
            </a:endParaRPr>
          </a:p>
        </p:txBody>
      </p:sp>
      <p:sp>
        <p:nvSpPr>
          <p:cNvPr id="53561" name="Oval 313" descr="White marble"/>
          <p:cNvSpPr>
            <a:spLocks noChangeArrowheads="1"/>
          </p:cNvSpPr>
          <p:nvPr/>
        </p:nvSpPr>
        <p:spPr bwMode="auto">
          <a:xfrm>
            <a:off x="550682" y="2847134"/>
            <a:ext cx="847181" cy="285750"/>
          </a:xfrm>
          <a:prstGeom prst="ellipse">
            <a:avLst/>
          </a:prstGeom>
          <a:solidFill>
            <a:schemeClr val="accent1">
              <a:lumMod val="60000"/>
              <a:lumOff val="40000"/>
            </a:schemeClr>
          </a:solidFill>
          <a:ln w="12700" cmpd="sng">
            <a:solidFill>
              <a:schemeClr val="accent1">
                <a:shade val="50000"/>
              </a:schemeClr>
            </a:solidFill>
            <a:prstDash val="sysDot"/>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4</a:t>
            </a:r>
            <a:endParaRPr lang="en-US" altLang="en-US" sz="1800" b="1">
              <a:solidFill>
                <a:srgbClr val="FF3300"/>
              </a:solidFill>
              <a:latin typeface="Times New Roman" panose="02020603050405020304" pitchFamily="18" charset="0"/>
              <a:cs typeface="Times New Roman" panose="02020603050405020304" pitchFamily="18" charset="0"/>
            </a:endParaRPr>
          </a:p>
        </p:txBody>
      </p:sp>
      <p:sp>
        <p:nvSpPr>
          <p:cNvPr id="53562" name="Oval 314" descr="White marble"/>
          <p:cNvSpPr>
            <a:spLocks noChangeArrowheads="1"/>
          </p:cNvSpPr>
          <p:nvPr/>
        </p:nvSpPr>
        <p:spPr bwMode="auto">
          <a:xfrm>
            <a:off x="528468" y="3451126"/>
            <a:ext cx="847181" cy="285750"/>
          </a:xfrm>
          <a:prstGeom prst="ellipse">
            <a:avLst/>
          </a:prstGeom>
          <a:solidFill>
            <a:schemeClr val="accent1">
              <a:lumMod val="60000"/>
              <a:lumOff val="40000"/>
            </a:schemeClr>
          </a:solidFill>
          <a:ln w="12700" cmpd="sng">
            <a:solidFill>
              <a:schemeClr val="accent1">
                <a:shade val="50000"/>
              </a:schemeClr>
            </a:solidFill>
            <a:prstDash val="sysDot"/>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5</a:t>
            </a:r>
            <a:endParaRPr lang="en-US" altLang="en-US" sz="1800" b="1">
              <a:solidFill>
                <a:srgbClr val="FF3300"/>
              </a:solidFill>
              <a:latin typeface="Times New Roman" panose="02020603050405020304" pitchFamily="18" charset="0"/>
              <a:cs typeface="Times New Roman" panose="02020603050405020304" pitchFamily="18" charset="0"/>
            </a:endParaRPr>
          </a:p>
        </p:txBody>
      </p:sp>
      <p:sp>
        <p:nvSpPr>
          <p:cNvPr id="53563" name="Oval 315" descr="White marble"/>
          <p:cNvSpPr>
            <a:spLocks noChangeArrowheads="1"/>
          </p:cNvSpPr>
          <p:nvPr/>
        </p:nvSpPr>
        <p:spPr bwMode="auto">
          <a:xfrm>
            <a:off x="517580" y="3989255"/>
            <a:ext cx="847181" cy="285750"/>
          </a:xfrm>
          <a:prstGeom prst="ellipse">
            <a:avLst/>
          </a:prstGeom>
          <a:solidFill>
            <a:schemeClr val="accent1">
              <a:lumMod val="60000"/>
              <a:lumOff val="40000"/>
            </a:schemeClr>
          </a:solidFill>
          <a:ln w="12700" cmpd="sng">
            <a:solidFill>
              <a:schemeClr val="accent1">
                <a:shade val="50000"/>
              </a:schemeClr>
            </a:solidFill>
            <a:prstDash val="sysDot"/>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6</a:t>
            </a:r>
            <a:endParaRPr lang="en-US" altLang="en-US" sz="1800" b="1">
              <a:solidFill>
                <a:srgbClr val="FF3300"/>
              </a:solidFill>
              <a:latin typeface="Times New Roman" panose="02020603050405020304" pitchFamily="18" charset="0"/>
              <a:cs typeface="Times New Roman" panose="02020603050405020304" pitchFamily="18" charset="0"/>
            </a:endParaRPr>
          </a:p>
        </p:txBody>
      </p:sp>
      <p:grpSp>
        <p:nvGrpSpPr>
          <p:cNvPr id="25613" name="Group 316"/>
          <p:cNvGrpSpPr/>
          <p:nvPr/>
        </p:nvGrpSpPr>
        <p:grpSpPr bwMode="auto">
          <a:xfrm>
            <a:off x="4254979" y="1260072"/>
            <a:ext cx="1668690" cy="514350"/>
            <a:chOff x="2304" y="1056"/>
            <a:chExt cx="1040" cy="432"/>
          </a:xfrm>
        </p:grpSpPr>
        <p:sp>
          <p:nvSpPr>
            <p:cNvPr id="25735" name="Rectangle 317"/>
            <p:cNvSpPr>
              <a:spLocks noChangeArrowheads="1"/>
            </p:cNvSpPr>
            <p:nvPr/>
          </p:nvSpPr>
          <p:spPr bwMode="auto">
            <a:xfrm>
              <a:off x="2997" y="1056"/>
              <a:ext cx="347" cy="432"/>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grpSp>
          <p:nvGrpSpPr>
            <p:cNvPr id="25736" name="Group 318"/>
            <p:cNvGrpSpPr/>
            <p:nvPr/>
          </p:nvGrpSpPr>
          <p:grpSpPr bwMode="auto">
            <a:xfrm>
              <a:off x="2304" y="1056"/>
              <a:ext cx="693" cy="432"/>
              <a:chOff x="576" y="3744"/>
              <a:chExt cx="576" cy="240"/>
            </a:xfrm>
          </p:grpSpPr>
          <p:sp>
            <p:nvSpPr>
              <p:cNvPr id="25737" name="Rectangle 319"/>
              <p:cNvSpPr>
                <a:spLocks noChangeArrowheads="1"/>
              </p:cNvSpPr>
              <p:nvPr/>
            </p:nvSpPr>
            <p:spPr bwMode="auto">
              <a:xfrm>
                <a:off x="576" y="3744"/>
                <a:ext cx="288" cy="240"/>
              </a:xfrm>
              <a:prstGeom prst="rect">
                <a:avLst/>
              </a:prstGeom>
              <a:solidFill>
                <a:srgbClr val="FC0404"/>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FF0000"/>
                  </a:solidFill>
                  <a:latin typeface="Times New Roman" panose="02020603050405020304" pitchFamily="18" charset="0"/>
                  <a:cs typeface="Times New Roman" panose="02020603050405020304" pitchFamily="18" charset="0"/>
                </a:endParaRPr>
              </a:p>
            </p:txBody>
          </p:sp>
          <p:sp>
            <p:nvSpPr>
              <p:cNvPr id="25738" name="Rectangle 320"/>
              <p:cNvSpPr>
                <a:spLocks noChangeArrowheads="1"/>
              </p:cNvSpPr>
              <p:nvPr/>
            </p:nvSpPr>
            <p:spPr bwMode="auto">
              <a:xfrm>
                <a:off x="864"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grpSp>
      </p:grpSp>
      <p:grpSp>
        <p:nvGrpSpPr>
          <p:cNvPr id="25614" name="Group 321"/>
          <p:cNvGrpSpPr/>
          <p:nvPr/>
        </p:nvGrpSpPr>
        <p:grpSpPr bwMode="auto">
          <a:xfrm>
            <a:off x="3145758" y="2286716"/>
            <a:ext cx="4468558" cy="514350"/>
            <a:chOff x="576" y="2304"/>
            <a:chExt cx="2304" cy="288"/>
          </a:xfrm>
        </p:grpSpPr>
        <p:grpSp>
          <p:nvGrpSpPr>
            <p:cNvPr id="25723" name="Group 322"/>
            <p:cNvGrpSpPr/>
            <p:nvPr/>
          </p:nvGrpSpPr>
          <p:grpSpPr bwMode="auto">
            <a:xfrm>
              <a:off x="2304" y="2304"/>
              <a:ext cx="576" cy="288"/>
              <a:chOff x="576" y="3744"/>
              <a:chExt cx="576" cy="240"/>
            </a:xfrm>
          </p:grpSpPr>
          <p:sp>
            <p:nvSpPr>
              <p:cNvPr id="25733" name="Rectangle 323"/>
              <p:cNvSpPr>
                <a:spLocks noChangeArrowheads="1"/>
              </p:cNvSpPr>
              <p:nvPr/>
            </p:nvSpPr>
            <p:spPr bwMode="auto">
              <a:xfrm>
                <a:off x="576"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sp>
            <p:nvSpPr>
              <p:cNvPr id="25734" name="Rectangle 324"/>
              <p:cNvSpPr>
                <a:spLocks noChangeArrowheads="1"/>
              </p:cNvSpPr>
              <p:nvPr/>
            </p:nvSpPr>
            <p:spPr bwMode="auto">
              <a:xfrm>
                <a:off x="864"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grpSp>
        <p:grpSp>
          <p:nvGrpSpPr>
            <p:cNvPr id="25724" name="Group 325"/>
            <p:cNvGrpSpPr/>
            <p:nvPr/>
          </p:nvGrpSpPr>
          <p:grpSpPr bwMode="auto">
            <a:xfrm>
              <a:off x="1152" y="2304"/>
              <a:ext cx="576" cy="288"/>
              <a:chOff x="576" y="3744"/>
              <a:chExt cx="576" cy="240"/>
            </a:xfrm>
          </p:grpSpPr>
          <p:sp>
            <p:nvSpPr>
              <p:cNvPr id="25731" name="Rectangle 326"/>
              <p:cNvSpPr>
                <a:spLocks noChangeArrowheads="1"/>
              </p:cNvSpPr>
              <p:nvPr/>
            </p:nvSpPr>
            <p:spPr bwMode="auto">
              <a:xfrm>
                <a:off x="576" y="3744"/>
                <a:ext cx="288" cy="240"/>
              </a:xfrm>
              <a:prstGeom prst="rect">
                <a:avLst/>
              </a:prstGeom>
              <a:solidFill>
                <a:srgbClr val="FF0000"/>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FF0000"/>
                  </a:solidFill>
                  <a:latin typeface="Times New Roman" panose="02020603050405020304" pitchFamily="18" charset="0"/>
                  <a:cs typeface="Times New Roman" panose="02020603050405020304" pitchFamily="18" charset="0"/>
                </a:endParaRPr>
              </a:p>
            </p:txBody>
          </p:sp>
          <p:sp>
            <p:nvSpPr>
              <p:cNvPr id="25732" name="Rectangle 327"/>
              <p:cNvSpPr>
                <a:spLocks noChangeArrowheads="1"/>
              </p:cNvSpPr>
              <p:nvPr/>
            </p:nvSpPr>
            <p:spPr bwMode="auto">
              <a:xfrm>
                <a:off x="864"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grpSp>
        <p:grpSp>
          <p:nvGrpSpPr>
            <p:cNvPr id="25725" name="Group 328"/>
            <p:cNvGrpSpPr/>
            <p:nvPr/>
          </p:nvGrpSpPr>
          <p:grpSpPr bwMode="auto">
            <a:xfrm>
              <a:off x="576" y="2304"/>
              <a:ext cx="576" cy="288"/>
              <a:chOff x="576" y="3744"/>
              <a:chExt cx="576" cy="240"/>
            </a:xfrm>
          </p:grpSpPr>
          <p:sp>
            <p:nvSpPr>
              <p:cNvPr id="25729" name="Rectangle 329"/>
              <p:cNvSpPr>
                <a:spLocks noChangeArrowheads="1"/>
              </p:cNvSpPr>
              <p:nvPr/>
            </p:nvSpPr>
            <p:spPr bwMode="auto">
              <a:xfrm>
                <a:off x="576"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sp>
            <p:nvSpPr>
              <p:cNvPr id="25730" name="Rectangle 330"/>
              <p:cNvSpPr>
                <a:spLocks noChangeArrowheads="1"/>
              </p:cNvSpPr>
              <p:nvPr/>
            </p:nvSpPr>
            <p:spPr bwMode="auto">
              <a:xfrm>
                <a:off x="864"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grpSp>
        <p:grpSp>
          <p:nvGrpSpPr>
            <p:cNvPr id="25726" name="Group 331"/>
            <p:cNvGrpSpPr/>
            <p:nvPr/>
          </p:nvGrpSpPr>
          <p:grpSpPr bwMode="auto">
            <a:xfrm>
              <a:off x="1728" y="2304"/>
              <a:ext cx="576" cy="288"/>
              <a:chOff x="576" y="3744"/>
              <a:chExt cx="576" cy="240"/>
            </a:xfrm>
          </p:grpSpPr>
          <p:sp>
            <p:nvSpPr>
              <p:cNvPr id="25727" name="Rectangle 332"/>
              <p:cNvSpPr>
                <a:spLocks noChangeArrowheads="1"/>
              </p:cNvSpPr>
              <p:nvPr/>
            </p:nvSpPr>
            <p:spPr bwMode="auto">
              <a:xfrm>
                <a:off x="576"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sp>
            <p:nvSpPr>
              <p:cNvPr id="25728" name="Rectangle 333"/>
              <p:cNvSpPr>
                <a:spLocks noChangeArrowheads="1"/>
              </p:cNvSpPr>
              <p:nvPr/>
            </p:nvSpPr>
            <p:spPr bwMode="auto">
              <a:xfrm>
                <a:off x="864"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grpSp>
      </p:grpSp>
      <p:grpSp>
        <p:nvGrpSpPr>
          <p:cNvPr id="25615" name="Group 334"/>
          <p:cNvGrpSpPr/>
          <p:nvPr/>
        </p:nvGrpSpPr>
        <p:grpSpPr bwMode="auto">
          <a:xfrm>
            <a:off x="2584204" y="2810966"/>
            <a:ext cx="4449303" cy="514350"/>
            <a:chOff x="576" y="2304"/>
            <a:chExt cx="2304" cy="288"/>
          </a:xfrm>
        </p:grpSpPr>
        <p:grpSp>
          <p:nvGrpSpPr>
            <p:cNvPr id="25711" name="Group 335"/>
            <p:cNvGrpSpPr/>
            <p:nvPr/>
          </p:nvGrpSpPr>
          <p:grpSpPr bwMode="auto">
            <a:xfrm>
              <a:off x="2304" y="2304"/>
              <a:ext cx="576" cy="288"/>
              <a:chOff x="576" y="3744"/>
              <a:chExt cx="576" cy="240"/>
            </a:xfrm>
          </p:grpSpPr>
          <p:sp>
            <p:nvSpPr>
              <p:cNvPr id="25721" name="Rectangle 336"/>
              <p:cNvSpPr>
                <a:spLocks noChangeArrowheads="1"/>
              </p:cNvSpPr>
              <p:nvPr/>
            </p:nvSpPr>
            <p:spPr bwMode="auto">
              <a:xfrm>
                <a:off x="576"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sp>
            <p:nvSpPr>
              <p:cNvPr id="25722" name="Rectangle 337"/>
              <p:cNvSpPr>
                <a:spLocks noChangeArrowheads="1"/>
              </p:cNvSpPr>
              <p:nvPr/>
            </p:nvSpPr>
            <p:spPr bwMode="auto">
              <a:xfrm>
                <a:off x="864"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grpSp>
        <p:grpSp>
          <p:nvGrpSpPr>
            <p:cNvPr id="25712" name="Group 338"/>
            <p:cNvGrpSpPr/>
            <p:nvPr/>
          </p:nvGrpSpPr>
          <p:grpSpPr bwMode="auto">
            <a:xfrm>
              <a:off x="1152" y="2304"/>
              <a:ext cx="576" cy="288"/>
              <a:chOff x="576" y="3744"/>
              <a:chExt cx="576" cy="240"/>
            </a:xfrm>
          </p:grpSpPr>
          <p:sp>
            <p:nvSpPr>
              <p:cNvPr id="25719" name="Rectangle 339"/>
              <p:cNvSpPr>
                <a:spLocks noChangeArrowheads="1"/>
              </p:cNvSpPr>
              <p:nvPr/>
            </p:nvSpPr>
            <p:spPr bwMode="auto">
              <a:xfrm>
                <a:off x="576"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sp>
            <p:nvSpPr>
              <p:cNvPr id="25720" name="Rectangle 340"/>
              <p:cNvSpPr>
                <a:spLocks noChangeArrowheads="1"/>
              </p:cNvSpPr>
              <p:nvPr/>
            </p:nvSpPr>
            <p:spPr bwMode="auto">
              <a:xfrm>
                <a:off x="864" y="3744"/>
                <a:ext cx="288" cy="240"/>
              </a:xfrm>
              <a:prstGeom prst="rect">
                <a:avLst/>
              </a:prstGeom>
              <a:solidFill>
                <a:srgbClr val="FF0000"/>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grpSp>
        <p:grpSp>
          <p:nvGrpSpPr>
            <p:cNvPr id="25713" name="Group 341"/>
            <p:cNvGrpSpPr/>
            <p:nvPr/>
          </p:nvGrpSpPr>
          <p:grpSpPr bwMode="auto">
            <a:xfrm>
              <a:off x="576" y="2304"/>
              <a:ext cx="576" cy="288"/>
              <a:chOff x="576" y="3744"/>
              <a:chExt cx="576" cy="240"/>
            </a:xfrm>
          </p:grpSpPr>
          <p:sp>
            <p:nvSpPr>
              <p:cNvPr id="25717" name="Rectangle 342"/>
              <p:cNvSpPr>
                <a:spLocks noChangeArrowheads="1"/>
              </p:cNvSpPr>
              <p:nvPr/>
            </p:nvSpPr>
            <p:spPr bwMode="auto">
              <a:xfrm>
                <a:off x="576"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FF0000"/>
                  </a:solidFill>
                  <a:latin typeface="Times New Roman" panose="02020603050405020304" pitchFamily="18" charset="0"/>
                  <a:cs typeface="Times New Roman" panose="02020603050405020304" pitchFamily="18" charset="0"/>
                </a:endParaRPr>
              </a:p>
            </p:txBody>
          </p:sp>
          <p:sp>
            <p:nvSpPr>
              <p:cNvPr id="25718" name="Rectangle 343"/>
              <p:cNvSpPr>
                <a:spLocks noChangeArrowheads="1"/>
              </p:cNvSpPr>
              <p:nvPr/>
            </p:nvSpPr>
            <p:spPr bwMode="auto">
              <a:xfrm>
                <a:off x="864"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grpSp>
        <p:grpSp>
          <p:nvGrpSpPr>
            <p:cNvPr id="25714" name="Group 344"/>
            <p:cNvGrpSpPr/>
            <p:nvPr/>
          </p:nvGrpSpPr>
          <p:grpSpPr bwMode="auto">
            <a:xfrm>
              <a:off x="1728" y="2304"/>
              <a:ext cx="576" cy="288"/>
              <a:chOff x="576" y="3744"/>
              <a:chExt cx="576" cy="240"/>
            </a:xfrm>
          </p:grpSpPr>
          <p:sp>
            <p:nvSpPr>
              <p:cNvPr id="25715" name="Rectangle 345"/>
              <p:cNvSpPr>
                <a:spLocks noChangeArrowheads="1"/>
              </p:cNvSpPr>
              <p:nvPr/>
            </p:nvSpPr>
            <p:spPr bwMode="auto">
              <a:xfrm>
                <a:off x="576"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sp>
            <p:nvSpPr>
              <p:cNvPr id="25716" name="Rectangle 346"/>
              <p:cNvSpPr>
                <a:spLocks noChangeArrowheads="1"/>
              </p:cNvSpPr>
              <p:nvPr/>
            </p:nvSpPr>
            <p:spPr bwMode="auto">
              <a:xfrm>
                <a:off x="864"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grpSp>
      </p:grpSp>
      <p:grpSp>
        <p:nvGrpSpPr>
          <p:cNvPr id="25616" name="Group 347"/>
          <p:cNvGrpSpPr/>
          <p:nvPr/>
        </p:nvGrpSpPr>
        <p:grpSpPr bwMode="auto">
          <a:xfrm>
            <a:off x="2034583" y="1786076"/>
            <a:ext cx="2772592" cy="514350"/>
            <a:chOff x="912" y="1440"/>
            <a:chExt cx="1734" cy="432"/>
          </a:xfrm>
        </p:grpSpPr>
        <p:grpSp>
          <p:nvGrpSpPr>
            <p:cNvPr id="25704" name="Group 348"/>
            <p:cNvGrpSpPr/>
            <p:nvPr/>
          </p:nvGrpSpPr>
          <p:grpSpPr bwMode="auto">
            <a:xfrm>
              <a:off x="1605" y="1440"/>
              <a:ext cx="694" cy="432"/>
              <a:chOff x="576" y="3744"/>
              <a:chExt cx="576" cy="240"/>
            </a:xfrm>
          </p:grpSpPr>
          <p:sp>
            <p:nvSpPr>
              <p:cNvPr id="25709" name="Rectangle 349"/>
              <p:cNvSpPr>
                <a:spLocks noChangeArrowheads="1"/>
              </p:cNvSpPr>
              <p:nvPr/>
            </p:nvSpPr>
            <p:spPr bwMode="auto">
              <a:xfrm>
                <a:off x="576"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sp>
            <p:nvSpPr>
              <p:cNvPr id="25710" name="Rectangle 350"/>
              <p:cNvSpPr>
                <a:spLocks noChangeArrowheads="1"/>
              </p:cNvSpPr>
              <p:nvPr/>
            </p:nvSpPr>
            <p:spPr bwMode="auto">
              <a:xfrm>
                <a:off x="864"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grpSp>
        <p:grpSp>
          <p:nvGrpSpPr>
            <p:cNvPr id="25705" name="Group 351"/>
            <p:cNvGrpSpPr/>
            <p:nvPr/>
          </p:nvGrpSpPr>
          <p:grpSpPr bwMode="auto">
            <a:xfrm>
              <a:off x="912" y="1440"/>
              <a:ext cx="693" cy="432"/>
              <a:chOff x="576" y="3744"/>
              <a:chExt cx="576" cy="240"/>
            </a:xfrm>
          </p:grpSpPr>
          <p:sp>
            <p:nvSpPr>
              <p:cNvPr id="25707" name="Rectangle 352"/>
              <p:cNvSpPr>
                <a:spLocks noChangeArrowheads="1"/>
              </p:cNvSpPr>
              <p:nvPr/>
            </p:nvSpPr>
            <p:spPr bwMode="auto">
              <a:xfrm>
                <a:off x="576"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sp>
            <p:nvSpPr>
              <p:cNvPr id="25708" name="Rectangle 353"/>
              <p:cNvSpPr>
                <a:spLocks noChangeArrowheads="1"/>
              </p:cNvSpPr>
              <p:nvPr/>
            </p:nvSpPr>
            <p:spPr bwMode="auto">
              <a:xfrm>
                <a:off x="864"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grpSp>
        <p:sp>
          <p:nvSpPr>
            <p:cNvPr id="25706" name="Rectangle 354"/>
            <p:cNvSpPr>
              <a:spLocks noChangeArrowheads="1"/>
            </p:cNvSpPr>
            <p:nvPr/>
          </p:nvSpPr>
          <p:spPr bwMode="auto">
            <a:xfrm>
              <a:off x="2299" y="1440"/>
              <a:ext cx="347" cy="432"/>
            </a:xfrm>
            <a:prstGeom prst="rect">
              <a:avLst/>
            </a:prstGeom>
            <a:solidFill>
              <a:srgbClr val="FF0000"/>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FF0000"/>
                </a:solidFill>
                <a:latin typeface="Times New Roman" panose="02020603050405020304" pitchFamily="18" charset="0"/>
                <a:cs typeface="Times New Roman" panose="02020603050405020304" pitchFamily="18" charset="0"/>
              </a:endParaRPr>
            </a:p>
          </p:txBody>
        </p:sp>
      </p:grpSp>
      <p:sp>
        <p:nvSpPr>
          <p:cNvPr id="25617" name="Rectangle 355"/>
          <p:cNvSpPr>
            <a:spLocks noChangeArrowheads="1"/>
          </p:cNvSpPr>
          <p:nvPr/>
        </p:nvSpPr>
        <p:spPr bwMode="auto">
          <a:xfrm>
            <a:off x="4254979" y="3825260"/>
            <a:ext cx="559975" cy="514350"/>
          </a:xfrm>
          <a:prstGeom prst="rect">
            <a:avLst/>
          </a:prstGeom>
          <a:solidFill>
            <a:srgbClr val="FF0000"/>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FF0000"/>
              </a:solidFill>
              <a:latin typeface="Times New Roman" panose="02020603050405020304" pitchFamily="18" charset="0"/>
              <a:cs typeface="Times New Roman" panose="02020603050405020304" pitchFamily="18" charset="0"/>
            </a:endParaRPr>
          </a:p>
        </p:txBody>
      </p:sp>
      <p:sp>
        <p:nvSpPr>
          <p:cNvPr id="53604" name="Text Box 356" descr="Parchment"/>
          <p:cNvSpPr txBox="1">
            <a:spLocks noChangeArrowheads="1"/>
          </p:cNvSpPr>
          <p:nvPr/>
        </p:nvSpPr>
        <p:spPr bwMode="auto">
          <a:xfrm>
            <a:off x="348343" y="228600"/>
            <a:ext cx="8471807" cy="829945"/>
          </a:xfrm>
          <a:prstGeom prst="rect">
            <a:avLst/>
          </a:prstGeom>
          <a:solidFill>
            <a:schemeClr val="accent2">
              <a:lumMod val="40000"/>
              <a:lumOff val="60000"/>
            </a:schemeClr>
          </a:solidFill>
          <a:ln w="12700" cmpd="sng">
            <a:solidFill>
              <a:schemeClr val="accent1">
                <a:shade val="50000"/>
              </a:schemeClr>
            </a:solidFill>
            <a:prstDash val="sysDash"/>
            <a:miter lim="800000"/>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Điền từ thích hợp vào chỗ trống để hoàn chỉnh câu tục ngữ sau:   ......gỗ hơn......nước sơn.</a:t>
            </a:r>
            <a:endParaRPr lang="en-US" altLang="en-US" sz="2400">
              <a:solidFill>
                <a:srgbClr val="0000FF"/>
              </a:solidFill>
              <a:latin typeface="Times New Roman" panose="02020603050405020304" pitchFamily="18" charset="0"/>
              <a:cs typeface="Times New Roman" panose="02020603050405020304" pitchFamily="18" charset="0"/>
            </a:endParaRPr>
          </a:p>
        </p:txBody>
      </p:sp>
      <p:grpSp>
        <p:nvGrpSpPr>
          <p:cNvPr id="28" name="Group 357"/>
          <p:cNvGrpSpPr/>
          <p:nvPr/>
        </p:nvGrpSpPr>
        <p:grpSpPr bwMode="auto">
          <a:xfrm>
            <a:off x="4238634" y="1266641"/>
            <a:ext cx="1675815" cy="529829"/>
            <a:chOff x="2848" y="1056"/>
            <a:chExt cx="1126" cy="445"/>
          </a:xfrm>
        </p:grpSpPr>
        <p:sp>
          <p:nvSpPr>
            <p:cNvPr id="25701" name="Rectangle 358" descr="Parchment"/>
            <p:cNvSpPr>
              <a:spLocks noChangeArrowheads="1"/>
            </p:cNvSpPr>
            <p:nvPr/>
          </p:nvSpPr>
          <p:spPr bwMode="auto">
            <a:xfrm>
              <a:off x="3598" y="1056"/>
              <a:ext cx="376" cy="445"/>
            </a:xfrm>
            <a:prstGeom prst="rect">
              <a:avLst/>
            </a:prstGeom>
            <a:blipFill dpi="0" rotWithShape="1">
              <a:blip r:embed="rId1">
                <a:alphaModFix amt="66000"/>
              </a:blip>
              <a:srcRect/>
              <a:tile tx="0" ty="0" sx="100000" sy="100000" flip="none" algn="tl"/>
            </a:blip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FF"/>
                  </a:solidFill>
                  <a:latin typeface="Times New Roman" panose="02020603050405020304" pitchFamily="18" charset="0"/>
                  <a:cs typeface="Times New Roman" panose="02020603050405020304" pitchFamily="18" charset="0"/>
                </a:rPr>
                <a:t>T</a:t>
              </a:r>
              <a:endParaRPr lang="en-US" altLang="en-US" sz="2100" b="1">
                <a:solidFill>
                  <a:srgbClr val="0000FF"/>
                </a:solidFill>
                <a:latin typeface="Times New Roman" panose="02020603050405020304" pitchFamily="18" charset="0"/>
                <a:cs typeface="Times New Roman" panose="02020603050405020304" pitchFamily="18" charset="0"/>
              </a:endParaRPr>
            </a:p>
          </p:txBody>
        </p:sp>
        <p:sp>
          <p:nvSpPr>
            <p:cNvPr id="25702" name="Rectangle 359"/>
            <p:cNvSpPr>
              <a:spLocks noChangeArrowheads="1"/>
            </p:cNvSpPr>
            <p:nvPr/>
          </p:nvSpPr>
          <p:spPr bwMode="auto">
            <a:xfrm>
              <a:off x="2848" y="1056"/>
              <a:ext cx="375" cy="445"/>
            </a:xfrm>
            <a:prstGeom prst="rect">
              <a:avLst/>
            </a:prstGeom>
            <a:solidFill>
              <a:srgbClr val="FF0000">
                <a:alpha val="65881"/>
              </a:srgbClr>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FFFF99"/>
                  </a:solidFill>
                  <a:latin typeface="Times New Roman" panose="02020603050405020304" pitchFamily="18" charset="0"/>
                  <a:cs typeface="Times New Roman" panose="02020603050405020304" pitchFamily="18" charset="0"/>
                </a:rPr>
                <a:t>T</a:t>
              </a:r>
              <a:endParaRPr lang="en-US" altLang="en-US" sz="2100" b="1">
                <a:solidFill>
                  <a:srgbClr val="FFFF99"/>
                </a:solidFill>
                <a:latin typeface="Times New Roman" panose="02020603050405020304" pitchFamily="18" charset="0"/>
                <a:cs typeface="Times New Roman" panose="02020603050405020304" pitchFamily="18" charset="0"/>
              </a:endParaRPr>
            </a:p>
          </p:txBody>
        </p:sp>
        <p:sp>
          <p:nvSpPr>
            <p:cNvPr id="25703" name="Rectangle 360" descr="Parchment"/>
            <p:cNvSpPr>
              <a:spLocks noChangeArrowheads="1"/>
            </p:cNvSpPr>
            <p:nvPr/>
          </p:nvSpPr>
          <p:spPr bwMode="auto">
            <a:xfrm>
              <a:off x="3223" y="1056"/>
              <a:ext cx="375" cy="445"/>
            </a:xfrm>
            <a:prstGeom prst="rect">
              <a:avLst/>
            </a:prstGeom>
            <a:blipFill dpi="0" rotWithShape="1">
              <a:blip r:embed="rId1">
                <a:alphaModFix amt="66000"/>
              </a:blip>
              <a:srcRect/>
              <a:tile tx="0" ty="0" sx="100000" sy="100000" flip="none" algn="tl"/>
            </a:blip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FF"/>
                  </a:solidFill>
                  <a:latin typeface="Times New Roman" panose="02020603050405020304" pitchFamily="18" charset="0"/>
                  <a:cs typeface="Times New Roman" panose="02020603050405020304" pitchFamily="18" charset="0"/>
                </a:rPr>
                <a:t>Ố</a:t>
              </a:r>
              <a:endParaRPr lang="en-US" altLang="en-US" sz="2100" b="1">
                <a:solidFill>
                  <a:srgbClr val="0000FF"/>
                </a:solidFill>
                <a:latin typeface="Times New Roman" panose="02020603050405020304" pitchFamily="18" charset="0"/>
                <a:cs typeface="Times New Roman" panose="02020603050405020304" pitchFamily="18" charset="0"/>
              </a:endParaRPr>
            </a:p>
          </p:txBody>
        </p:sp>
      </p:grpSp>
      <p:sp>
        <p:nvSpPr>
          <p:cNvPr id="53609" name="Text Box 361" descr="Parchment"/>
          <p:cNvSpPr txBox="1">
            <a:spLocks noChangeArrowheads="1"/>
          </p:cNvSpPr>
          <p:nvPr/>
        </p:nvSpPr>
        <p:spPr bwMode="auto">
          <a:xfrm>
            <a:off x="347481" y="251359"/>
            <a:ext cx="8471807" cy="460375"/>
          </a:xfrm>
          <a:prstGeom prst="rect">
            <a:avLst/>
          </a:prstGeom>
          <a:solidFill>
            <a:schemeClr val="accent2">
              <a:lumMod val="40000"/>
              <a:lumOff val="60000"/>
            </a:schemeClr>
          </a:solidFill>
          <a:ln w="12700" cmpd="sng">
            <a:solidFill>
              <a:schemeClr val="accent1">
                <a:shade val="50000"/>
              </a:schemeClr>
            </a:solidFill>
            <a:prstDash val="sysDash"/>
            <a:miter lim="800000"/>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Tìm từ có nghĩa: “Tiếng nói quá nhỏ, quá khẽ , nghe không rõ”.</a:t>
            </a:r>
            <a:endParaRPr lang="en-US" altLang="en-US" sz="2400">
              <a:solidFill>
                <a:srgbClr val="0000FF"/>
              </a:solidFill>
              <a:latin typeface="Times New Roman" panose="02020603050405020304" pitchFamily="18" charset="0"/>
              <a:cs typeface="Times New Roman" panose="02020603050405020304" pitchFamily="18" charset="0"/>
            </a:endParaRPr>
          </a:p>
        </p:txBody>
      </p:sp>
      <p:grpSp>
        <p:nvGrpSpPr>
          <p:cNvPr id="29" name="Group 362"/>
          <p:cNvGrpSpPr/>
          <p:nvPr/>
        </p:nvGrpSpPr>
        <p:grpSpPr bwMode="auto">
          <a:xfrm>
            <a:off x="2033138" y="1781839"/>
            <a:ext cx="2780546" cy="529829"/>
            <a:chOff x="960" y="1488"/>
            <a:chExt cx="1734" cy="432"/>
          </a:xfrm>
        </p:grpSpPr>
        <p:grpSp>
          <p:nvGrpSpPr>
            <p:cNvPr id="25694" name="Group 363"/>
            <p:cNvGrpSpPr/>
            <p:nvPr/>
          </p:nvGrpSpPr>
          <p:grpSpPr bwMode="auto">
            <a:xfrm>
              <a:off x="1653" y="1488"/>
              <a:ext cx="694" cy="432"/>
              <a:chOff x="576" y="3744"/>
              <a:chExt cx="576" cy="240"/>
            </a:xfrm>
          </p:grpSpPr>
          <p:sp>
            <p:nvSpPr>
              <p:cNvPr id="25699" name="Rectangle 364" descr="Parchment"/>
              <p:cNvSpPr>
                <a:spLocks noChangeArrowheads="1"/>
              </p:cNvSpPr>
              <p:nvPr/>
            </p:nvSpPr>
            <p:spPr bwMode="auto">
              <a:xfrm>
                <a:off x="576" y="3744"/>
                <a:ext cx="288" cy="240"/>
              </a:xfrm>
              <a:prstGeom prst="rect">
                <a:avLst/>
              </a:prstGeom>
              <a:blipFill dpi="0" rotWithShape="1">
                <a:blip r:embed="rId1">
                  <a:alphaModFix amt="66000"/>
                </a:blip>
                <a:srcRect/>
                <a:tile tx="0" ty="0" sx="100000" sy="100000" flip="none" algn="tl"/>
              </a:blip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FF"/>
                    </a:solidFill>
                    <a:latin typeface="Times New Roman" panose="02020603050405020304" pitchFamily="18" charset="0"/>
                    <a:cs typeface="Times New Roman" panose="02020603050405020304" pitchFamily="18" charset="0"/>
                  </a:rPr>
                  <a:t>N</a:t>
                </a:r>
                <a:endParaRPr lang="en-US" altLang="en-US" sz="2100" b="1">
                  <a:solidFill>
                    <a:srgbClr val="0000FF"/>
                  </a:solidFill>
                  <a:latin typeface="Times New Roman" panose="02020603050405020304" pitchFamily="18" charset="0"/>
                  <a:cs typeface="Times New Roman" panose="02020603050405020304" pitchFamily="18" charset="0"/>
                </a:endParaRPr>
              </a:p>
            </p:txBody>
          </p:sp>
          <p:sp>
            <p:nvSpPr>
              <p:cNvPr id="25700" name="Rectangle 365" descr="Parchment"/>
              <p:cNvSpPr>
                <a:spLocks noChangeArrowheads="1"/>
              </p:cNvSpPr>
              <p:nvPr/>
            </p:nvSpPr>
            <p:spPr bwMode="auto">
              <a:xfrm>
                <a:off x="864" y="3744"/>
                <a:ext cx="288" cy="240"/>
              </a:xfrm>
              <a:prstGeom prst="rect">
                <a:avLst/>
              </a:prstGeom>
              <a:blipFill dpi="0" rotWithShape="1">
                <a:blip r:embed="rId1">
                  <a:alphaModFix amt="66000"/>
                </a:blip>
                <a:srcRect/>
                <a:tile tx="0" ty="0" sx="100000" sy="100000" flip="none" algn="tl"/>
              </a:blip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FF"/>
                    </a:solidFill>
                    <a:latin typeface="Times New Roman" panose="02020603050405020304" pitchFamily="18" charset="0"/>
                    <a:cs typeface="Times New Roman" panose="02020603050405020304" pitchFamily="18" charset="0"/>
                  </a:rPr>
                  <a:t>H</a:t>
                </a:r>
                <a:endParaRPr lang="en-US" altLang="en-US" sz="2100" b="1">
                  <a:solidFill>
                    <a:srgbClr val="0000FF"/>
                  </a:solidFill>
                  <a:latin typeface="Times New Roman" panose="02020603050405020304" pitchFamily="18" charset="0"/>
                  <a:cs typeface="Times New Roman" panose="02020603050405020304" pitchFamily="18" charset="0"/>
                </a:endParaRPr>
              </a:p>
            </p:txBody>
          </p:sp>
        </p:grpSp>
        <p:grpSp>
          <p:nvGrpSpPr>
            <p:cNvPr id="25695" name="Group 366"/>
            <p:cNvGrpSpPr/>
            <p:nvPr/>
          </p:nvGrpSpPr>
          <p:grpSpPr bwMode="auto">
            <a:xfrm>
              <a:off x="960" y="1488"/>
              <a:ext cx="693" cy="432"/>
              <a:chOff x="576" y="3744"/>
              <a:chExt cx="576" cy="240"/>
            </a:xfrm>
          </p:grpSpPr>
          <p:sp>
            <p:nvSpPr>
              <p:cNvPr id="25697" name="Rectangle 367" descr="Parchment"/>
              <p:cNvSpPr>
                <a:spLocks noChangeArrowheads="1"/>
              </p:cNvSpPr>
              <p:nvPr/>
            </p:nvSpPr>
            <p:spPr bwMode="auto">
              <a:xfrm>
                <a:off x="576" y="3744"/>
                <a:ext cx="288" cy="240"/>
              </a:xfrm>
              <a:prstGeom prst="rect">
                <a:avLst/>
              </a:prstGeom>
              <a:blipFill dpi="0" rotWithShape="1">
                <a:blip r:embed="rId1">
                  <a:alphaModFix amt="66000"/>
                </a:blip>
                <a:srcRect/>
                <a:tile tx="0" ty="0" sx="100000" sy="100000" flip="none" algn="tl"/>
              </a:blip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FF"/>
                    </a:solidFill>
                    <a:latin typeface="Times New Roman" panose="02020603050405020304" pitchFamily="18" charset="0"/>
                    <a:cs typeface="Times New Roman" panose="02020603050405020304" pitchFamily="18" charset="0"/>
                  </a:rPr>
                  <a:t>L</a:t>
                </a:r>
                <a:endParaRPr lang="en-US" altLang="en-US" sz="2100" b="1">
                  <a:solidFill>
                    <a:srgbClr val="0000FF"/>
                  </a:solidFill>
                  <a:latin typeface="Times New Roman" panose="02020603050405020304" pitchFamily="18" charset="0"/>
                  <a:cs typeface="Times New Roman" panose="02020603050405020304" pitchFamily="18" charset="0"/>
                </a:endParaRPr>
              </a:p>
            </p:txBody>
          </p:sp>
          <p:sp>
            <p:nvSpPr>
              <p:cNvPr id="25698" name="Rectangle 368" descr="Parchment"/>
              <p:cNvSpPr>
                <a:spLocks noChangeArrowheads="1"/>
              </p:cNvSpPr>
              <p:nvPr/>
            </p:nvSpPr>
            <p:spPr bwMode="auto">
              <a:xfrm>
                <a:off x="864" y="3744"/>
                <a:ext cx="288" cy="240"/>
              </a:xfrm>
              <a:prstGeom prst="rect">
                <a:avLst/>
              </a:prstGeom>
              <a:blipFill dpi="0" rotWithShape="1">
                <a:blip r:embed="rId1">
                  <a:alphaModFix amt="66000"/>
                </a:blip>
                <a:srcRect/>
                <a:tile tx="0" ty="0" sx="100000" sy="100000" flip="none" algn="tl"/>
              </a:blip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FF"/>
                    </a:solidFill>
                    <a:latin typeface="Times New Roman" panose="02020603050405020304" pitchFamily="18" charset="0"/>
                    <a:cs typeface="Times New Roman" panose="02020603050405020304" pitchFamily="18" charset="0"/>
                  </a:rPr>
                  <a:t>Í</a:t>
                </a:r>
                <a:endParaRPr lang="en-US" altLang="en-US" sz="2100" b="1">
                  <a:solidFill>
                    <a:srgbClr val="0000FF"/>
                  </a:solidFill>
                  <a:latin typeface="Times New Roman" panose="02020603050405020304" pitchFamily="18" charset="0"/>
                  <a:cs typeface="Times New Roman" panose="02020603050405020304" pitchFamily="18" charset="0"/>
                </a:endParaRPr>
              </a:p>
            </p:txBody>
          </p:sp>
        </p:grpSp>
        <p:sp>
          <p:nvSpPr>
            <p:cNvPr id="25696" name="Rectangle 369"/>
            <p:cNvSpPr>
              <a:spLocks noChangeArrowheads="1"/>
            </p:cNvSpPr>
            <p:nvPr/>
          </p:nvSpPr>
          <p:spPr bwMode="auto">
            <a:xfrm>
              <a:off x="2347" y="1488"/>
              <a:ext cx="347" cy="432"/>
            </a:xfrm>
            <a:prstGeom prst="rect">
              <a:avLst/>
            </a:prstGeom>
            <a:solidFill>
              <a:srgbClr val="FF0000">
                <a:alpha val="65881"/>
              </a:srgbClr>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FFFF99"/>
                  </a:solidFill>
                  <a:latin typeface="Times New Roman" panose="02020603050405020304" pitchFamily="18" charset="0"/>
                  <a:cs typeface="Times New Roman" panose="02020603050405020304" pitchFamily="18" charset="0"/>
                </a:rPr>
                <a:t>Í</a:t>
              </a:r>
              <a:endParaRPr lang="en-US" altLang="en-US" sz="2100" b="1">
                <a:solidFill>
                  <a:srgbClr val="FFFF99"/>
                </a:solidFill>
                <a:latin typeface="Times New Roman" panose="02020603050405020304" pitchFamily="18" charset="0"/>
                <a:cs typeface="Times New Roman" panose="02020603050405020304" pitchFamily="18" charset="0"/>
              </a:endParaRPr>
            </a:p>
          </p:txBody>
        </p:sp>
      </p:grpSp>
      <p:sp>
        <p:nvSpPr>
          <p:cNvPr id="53618" name="Text Box 370" descr="Parchment"/>
          <p:cNvSpPr txBox="1">
            <a:spLocks noChangeArrowheads="1"/>
          </p:cNvSpPr>
          <p:nvPr/>
        </p:nvSpPr>
        <p:spPr bwMode="auto">
          <a:xfrm>
            <a:off x="395367" y="51396"/>
            <a:ext cx="8484935" cy="1360805"/>
          </a:xfrm>
          <a:prstGeom prst="rect">
            <a:avLst/>
          </a:prstGeom>
          <a:solidFill>
            <a:schemeClr val="accent2">
              <a:lumMod val="40000"/>
              <a:lumOff val="60000"/>
            </a:schemeClr>
          </a:solidFill>
          <a:ln w="12700" cmpd="sng">
            <a:solidFill>
              <a:schemeClr val="accent1">
                <a:shade val="50000"/>
              </a:schemeClr>
            </a:solidFill>
            <a:prstDash val="sysDash"/>
            <a:miter lim="800000"/>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500" b="1">
                <a:solidFill>
                  <a:srgbClr val="0000FF"/>
                </a:solidFill>
                <a:latin typeface="Times New Roman" panose="02020603050405020304" pitchFamily="18" charset="0"/>
                <a:cs typeface="Times New Roman" panose="02020603050405020304" pitchFamily="18" charset="0"/>
              </a:rPr>
              <a:t>Điền từ còn thiếu vào chỗ trống:</a:t>
            </a:r>
            <a:endParaRPr lang="en-US" altLang="en-US" sz="1500" b="1">
              <a:solidFill>
                <a:srgbClr val="0000FF"/>
              </a:solidFill>
              <a:latin typeface="Times New Roman" panose="02020603050405020304" pitchFamily="18" charset="0"/>
              <a:cs typeface="Times New Roman" panose="02020603050405020304" pitchFamily="18" charset="0"/>
            </a:endParaRPr>
          </a:p>
          <a:p>
            <a:pPr algn="ctr" eaLnBrk="1" hangingPunct="1">
              <a:spcBef>
                <a:spcPct val="50000"/>
              </a:spcBef>
              <a:buFontTx/>
              <a:buNone/>
            </a:pPr>
            <a:r>
              <a:rPr lang="en-US" altLang="en-US" sz="1500" b="1">
                <a:solidFill>
                  <a:srgbClr val="0000FF"/>
                </a:solidFill>
                <a:latin typeface="Times New Roman" panose="02020603050405020304" pitchFamily="18" charset="0"/>
                <a:cs typeface="Times New Roman" panose="02020603050405020304" pitchFamily="18" charset="0"/>
              </a:rPr>
              <a:t>....đáy nước in trời</a:t>
            </a:r>
            <a:endParaRPr lang="en-US" altLang="en-US" sz="1500" b="1">
              <a:solidFill>
                <a:srgbClr val="0000FF"/>
              </a:solidFill>
              <a:latin typeface="Times New Roman" panose="02020603050405020304" pitchFamily="18" charset="0"/>
              <a:cs typeface="Times New Roman" panose="02020603050405020304" pitchFamily="18" charset="0"/>
            </a:endParaRPr>
          </a:p>
          <a:p>
            <a:pPr algn="ctr" eaLnBrk="1" hangingPunct="1">
              <a:spcBef>
                <a:spcPct val="50000"/>
              </a:spcBef>
              <a:buFontTx/>
              <a:buNone/>
            </a:pPr>
            <a:r>
              <a:rPr lang="en-US" altLang="en-US" sz="1500" b="1">
                <a:solidFill>
                  <a:srgbClr val="0000FF"/>
                </a:solidFill>
                <a:latin typeface="Times New Roman" panose="02020603050405020304" pitchFamily="18" charset="0"/>
                <a:cs typeface="Times New Roman" panose="02020603050405020304" pitchFamily="18" charset="0"/>
              </a:rPr>
              <a:t>Thành xây khói biếc, non phơi bóng vàng</a:t>
            </a:r>
            <a:r>
              <a:rPr lang="vi-VN" altLang="en-US" sz="1500" b="1">
                <a:solidFill>
                  <a:srgbClr val="0000FF"/>
                </a:solidFill>
                <a:latin typeface="Times New Roman" panose="02020603050405020304" pitchFamily="18" charset="0"/>
                <a:cs typeface="Times New Roman" panose="02020603050405020304" pitchFamily="18" charset="0"/>
              </a:rPr>
              <a:t>.</a:t>
            </a:r>
            <a:endParaRPr lang="vi-VN" altLang="en-US" sz="1500" b="1">
              <a:solidFill>
                <a:srgbClr val="0000FF"/>
              </a:solidFill>
              <a:latin typeface="Times New Roman" panose="02020603050405020304" pitchFamily="18" charset="0"/>
              <a:cs typeface="Times New Roman" panose="02020603050405020304" pitchFamily="18" charset="0"/>
            </a:endParaRPr>
          </a:p>
          <a:p>
            <a:pPr algn="ctr" eaLnBrk="1" hangingPunct="1">
              <a:spcBef>
                <a:spcPct val="50000"/>
              </a:spcBef>
              <a:buFontTx/>
              <a:buNone/>
            </a:pPr>
            <a:r>
              <a:rPr lang="vi-VN" altLang="en-US" sz="1500" b="1">
                <a:solidFill>
                  <a:srgbClr val="0000FF"/>
                </a:solidFill>
                <a:latin typeface="Times New Roman" panose="02020603050405020304" pitchFamily="18" charset="0"/>
                <a:cs typeface="Times New Roman" panose="02020603050405020304" pitchFamily="18" charset="0"/>
              </a:rPr>
              <a:t>                                                               </a:t>
            </a:r>
            <a:r>
              <a:rPr lang="en-US" altLang="en-US" sz="1500" b="1">
                <a:solidFill>
                  <a:srgbClr val="0000FF"/>
                </a:solidFill>
                <a:latin typeface="Times New Roman" panose="02020603050405020304" pitchFamily="18" charset="0"/>
                <a:cs typeface="Times New Roman" panose="02020603050405020304" pitchFamily="18" charset="0"/>
              </a:rPr>
              <a:t>Truyện Kiều</a:t>
            </a:r>
            <a:endParaRPr lang="en-US" altLang="en-US" sz="1500" b="1">
              <a:solidFill>
                <a:srgbClr val="0000FF"/>
              </a:solidFill>
              <a:latin typeface="Times New Roman" panose="02020603050405020304" pitchFamily="18" charset="0"/>
              <a:cs typeface="Times New Roman" panose="02020603050405020304" pitchFamily="18" charset="0"/>
            </a:endParaRPr>
          </a:p>
        </p:txBody>
      </p:sp>
      <p:grpSp>
        <p:nvGrpSpPr>
          <p:cNvPr id="20616" name="Group 371"/>
          <p:cNvGrpSpPr/>
          <p:nvPr/>
        </p:nvGrpSpPr>
        <p:grpSpPr bwMode="auto">
          <a:xfrm>
            <a:off x="3143293" y="2298622"/>
            <a:ext cx="4464039" cy="522427"/>
            <a:chOff x="576" y="2304"/>
            <a:chExt cx="2304" cy="288"/>
          </a:xfrm>
        </p:grpSpPr>
        <p:grpSp>
          <p:nvGrpSpPr>
            <p:cNvPr id="25682" name="Group 372"/>
            <p:cNvGrpSpPr/>
            <p:nvPr/>
          </p:nvGrpSpPr>
          <p:grpSpPr bwMode="auto">
            <a:xfrm>
              <a:off x="2304" y="2304"/>
              <a:ext cx="576" cy="288"/>
              <a:chOff x="576" y="3744"/>
              <a:chExt cx="576" cy="240"/>
            </a:xfrm>
          </p:grpSpPr>
          <p:sp>
            <p:nvSpPr>
              <p:cNvPr id="25692" name="Rectangle 373" descr="Parchment"/>
              <p:cNvSpPr>
                <a:spLocks noChangeArrowheads="1"/>
              </p:cNvSpPr>
              <p:nvPr/>
            </p:nvSpPr>
            <p:spPr bwMode="auto">
              <a:xfrm>
                <a:off x="576" y="3744"/>
                <a:ext cx="288" cy="240"/>
              </a:xfrm>
              <a:prstGeom prst="rect">
                <a:avLst/>
              </a:prstGeom>
              <a:blipFill dpi="0" rotWithShape="1">
                <a:blip r:embed="rId1">
                  <a:alphaModFix amt="66000"/>
                </a:blip>
                <a:srcRect/>
                <a:tile tx="0" ty="0" sx="100000" sy="100000" flip="none" algn="tl"/>
              </a:blip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FF"/>
                    </a:solidFill>
                    <a:latin typeface="Times New Roman" panose="02020603050405020304" pitchFamily="18" charset="0"/>
                    <a:cs typeface="Times New Roman" panose="02020603050405020304" pitchFamily="18" charset="0"/>
                  </a:rPr>
                  <a:t>N</a:t>
                </a:r>
                <a:endParaRPr lang="en-US" altLang="en-US" sz="2100" b="1">
                  <a:solidFill>
                    <a:srgbClr val="0000FF"/>
                  </a:solidFill>
                  <a:latin typeface="Times New Roman" panose="02020603050405020304" pitchFamily="18" charset="0"/>
                  <a:cs typeface="Times New Roman" panose="02020603050405020304" pitchFamily="18" charset="0"/>
                </a:endParaRPr>
              </a:p>
            </p:txBody>
          </p:sp>
          <p:sp>
            <p:nvSpPr>
              <p:cNvPr id="25693" name="Rectangle 374" descr="Parchment"/>
              <p:cNvSpPr>
                <a:spLocks noChangeArrowheads="1"/>
              </p:cNvSpPr>
              <p:nvPr/>
            </p:nvSpPr>
            <p:spPr bwMode="auto">
              <a:xfrm>
                <a:off x="864" y="3744"/>
                <a:ext cx="288" cy="240"/>
              </a:xfrm>
              <a:prstGeom prst="rect">
                <a:avLst/>
              </a:prstGeom>
              <a:blipFill dpi="0" rotWithShape="1">
                <a:blip r:embed="rId1">
                  <a:alphaModFix amt="66000"/>
                </a:blip>
                <a:srcRect/>
                <a:tile tx="0" ty="0" sx="100000" sy="100000" flip="none" algn="tl"/>
              </a:blip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FF"/>
                    </a:solidFill>
                    <a:latin typeface="Times New Roman" panose="02020603050405020304" pitchFamily="18" charset="0"/>
                    <a:cs typeface="Times New Roman" panose="02020603050405020304" pitchFamily="18" charset="0"/>
                  </a:rPr>
                  <a:t>H</a:t>
                </a:r>
                <a:endParaRPr lang="en-US" altLang="en-US" sz="2100" b="1">
                  <a:solidFill>
                    <a:srgbClr val="0000FF"/>
                  </a:solidFill>
                  <a:latin typeface="Times New Roman" panose="02020603050405020304" pitchFamily="18" charset="0"/>
                  <a:cs typeface="Times New Roman" panose="02020603050405020304" pitchFamily="18" charset="0"/>
                </a:endParaRPr>
              </a:p>
            </p:txBody>
          </p:sp>
        </p:grpSp>
        <p:grpSp>
          <p:nvGrpSpPr>
            <p:cNvPr id="25683" name="Group 375"/>
            <p:cNvGrpSpPr/>
            <p:nvPr/>
          </p:nvGrpSpPr>
          <p:grpSpPr bwMode="auto">
            <a:xfrm>
              <a:off x="1152" y="2304"/>
              <a:ext cx="576" cy="288"/>
              <a:chOff x="576" y="3744"/>
              <a:chExt cx="576" cy="240"/>
            </a:xfrm>
          </p:grpSpPr>
          <p:sp>
            <p:nvSpPr>
              <p:cNvPr id="25690" name="Rectangle 376"/>
              <p:cNvSpPr>
                <a:spLocks noChangeArrowheads="1"/>
              </p:cNvSpPr>
              <p:nvPr/>
            </p:nvSpPr>
            <p:spPr bwMode="auto">
              <a:xfrm>
                <a:off x="576" y="3744"/>
                <a:ext cx="288" cy="240"/>
              </a:xfrm>
              <a:prstGeom prst="rect">
                <a:avLst/>
              </a:prstGeom>
              <a:solidFill>
                <a:srgbClr val="FF0000">
                  <a:alpha val="65881"/>
                </a:srgbClr>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FFFF99"/>
                    </a:solidFill>
                    <a:latin typeface="Times New Roman" panose="02020603050405020304" pitchFamily="18" charset="0"/>
                    <a:cs typeface="Times New Roman" panose="02020603050405020304" pitchFamily="18" charset="0"/>
                  </a:rPr>
                  <a:t>N</a:t>
                </a:r>
                <a:endParaRPr lang="en-US" altLang="en-US" sz="2100" b="1">
                  <a:solidFill>
                    <a:srgbClr val="FFFF99"/>
                  </a:solidFill>
                  <a:latin typeface="Times New Roman" panose="02020603050405020304" pitchFamily="18" charset="0"/>
                  <a:cs typeface="Times New Roman" panose="02020603050405020304" pitchFamily="18" charset="0"/>
                </a:endParaRPr>
              </a:p>
            </p:txBody>
          </p:sp>
          <p:sp>
            <p:nvSpPr>
              <p:cNvPr id="25691" name="Rectangle 377" descr="Parchment"/>
              <p:cNvSpPr>
                <a:spLocks noChangeArrowheads="1"/>
              </p:cNvSpPr>
              <p:nvPr/>
            </p:nvSpPr>
            <p:spPr bwMode="auto">
              <a:xfrm>
                <a:off x="864" y="3744"/>
                <a:ext cx="288" cy="240"/>
              </a:xfrm>
              <a:prstGeom prst="rect">
                <a:avLst/>
              </a:prstGeom>
              <a:blipFill dpi="0" rotWithShape="1">
                <a:blip r:embed="rId1">
                  <a:alphaModFix amt="66000"/>
                </a:blip>
                <a:srcRect/>
                <a:tile tx="0" ty="0" sx="100000" sy="100000" flip="none" algn="tl"/>
              </a:blip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FF"/>
                    </a:solidFill>
                    <a:latin typeface="Times New Roman" panose="02020603050405020304" pitchFamily="18" charset="0"/>
                    <a:cs typeface="Times New Roman" panose="02020603050405020304" pitchFamily="18" charset="0"/>
                  </a:rPr>
                  <a:t>G</a:t>
                </a:r>
                <a:endParaRPr lang="en-US" altLang="en-US" sz="2100" b="1">
                  <a:solidFill>
                    <a:srgbClr val="0000FF"/>
                  </a:solidFill>
                  <a:latin typeface="Times New Roman" panose="02020603050405020304" pitchFamily="18" charset="0"/>
                  <a:cs typeface="Times New Roman" panose="02020603050405020304" pitchFamily="18" charset="0"/>
                </a:endParaRPr>
              </a:p>
            </p:txBody>
          </p:sp>
        </p:grpSp>
        <p:grpSp>
          <p:nvGrpSpPr>
            <p:cNvPr id="25684" name="Group 378"/>
            <p:cNvGrpSpPr/>
            <p:nvPr/>
          </p:nvGrpSpPr>
          <p:grpSpPr bwMode="auto">
            <a:xfrm>
              <a:off x="576" y="2304"/>
              <a:ext cx="576" cy="288"/>
              <a:chOff x="576" y="3744"/>
              <a:chExt cx="576" cy="240"/>
            </a:xfrm>
          </p:grpSpPr>
          <p:sp>
            <p:nvSpPr>
              <p:cNvPr id="25688" name="Rectangle 379" descr="Parchment"/>
              <p:cNvSpPr>
                <a:spLocks noChangeArrowheads="1"/>
              </p:cNvSpPr>
              <p:nvPr/>
            </p:nvSpPr>
            <p:spPr bwMode="auto">
              <a:xfrm>
                <a:off x="576" y="3744"/>
                <a:ext cx="288" cy="240"/>
              </a:xfrm>
              <a:prstGeom prst="rect">
                <a:avLst/>
              </a:prstGeom>
              <a:blipFill dpi="0" rotWithShape="1">
                <a:blip r:embed="rId1">
                  <a:alphaModFix amt="66000"/>
                </a:blip>
                <a:srcRect/>
                <a:tile tx="0" ty="0" sx="100000" sy="100000" flip="none" algn="tl"/>
              </a:blip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FF"/>
                    </a:solidFill>
                    <a:latin typeface="Times New Roman" panose="02020603050405020304" pitchFamily="18" charset="0"/>
                    <a:cs typeface="Times New Roman" panose="02020603050405020304" pitchFamily="18" charset="0"/>
                  </a:rPr>
                  <a:t>L</a:t>
                </a:r>
                <a:endParaRPr lang="en-US" altLang="en-US" sz="2100" b="1">
                  <a:solidFill>
                    <a:srgbClr val="0000FF"/>
                  </a:solidFill>
                  <a:latin typeface="Times New Roman" panose="02020603050405020304" pitchFamily="18" charset="0"/>
                  <a:cs typeface="Times New Roman" panose="02020603050405020304" pitchFamily="18" charset="0"/>
                </a:endParaRPr>
              </a:p>
            </p:txBody>
          </p:sp>
          <p:sp>
            <p:nvSpPr>
              <p:cNvPr id="25689" name="Rectangle 380" descr="Parchment"/>
              <p:cNvSpPr>
                <a:spLocks noChangeArrowheads="1"/>
              </p:cNvSpPr>
              <p:nvPr/>
            </p:nvSpPr>
            <p:spPr bwMode="auto">
              <a:xfrm>
                <a:off x="864" y="3744"/>
                <a:ext cx="288" cy="240"/>
              </a:xfrm>
              <a:prstGeom prst="rect">
                <a:avLst/>
              </a:prstGeom>
              <a:blipFill dpi="0" rotWithShape="1">
                <a:blip r:embed="rId1">
                  <a:alphaModFix amt="66000"/>
                </a:blip>
                <a:srcRect/>
                <a:tile tx="0" ty="0" sx="100000" sy="100000" flip="none" algn="tl"/>
              </a:blip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FF"/>
                    </a:solidFill>
                    <a:latin typeface="Times New Roman" panose="02020603050405020304" pitchFamily="18" charset="0"/>
                    <a:cs typeface="Times New Roman" panose="02020603050405020304" pitchFamily="18" charset="0"/>
                  </a:rPr>
                  <a:t>O</a:t>
                </a:r>
                <a:endParaRPr lang="en-US" altLang="en-US" sz="2100" b="1">
                  <a:solidFill>
                    <a:srgbClr val="0000FF"/>
                  </a:solidFill>
                  <a:latin typeface="Times New Roman" panose="02020603050405020304" pitchFamily="18" charset="0"/>
                  <a:cs typeface="Times New Roman" panose="02020603050405020304" pitchFamily="18" charset="0"/>
                </a:endParaRPr>
              </a:p>
            </p:txBody>
          </p:sp>
        </p:grpSp>
        <p:grpSp>
          <p:nvGrpSpPr>
            <p:cNvPr id="25685" name="Group 381"/>
            <p:cNvGrpSpPr/>
            <p:nvPr/>
          </p:nvGrpSpPr>
          <p:grpSpPr bwMode="auto">
            <a:xfrm>
              <a:off x="1728" y="2304"/>
              <a:ext cx="576" cy="288"/>
              <a:chOff x="576" y="3744"/>
              <a:chExt cx="576" cy="240"/>
            </a:xfrm>
          </p:grpSpPr>
          <p:sp>
            <p:nvSpPr>
              <p:cNvPr id="25686" name="Rectangle 382" descr="Parchment"/>
              <p:cNvSpPr>
                <a:spLocks noChangeArrowheads="1"/>
              </p:cNvSpPr>
              <p:nvPr/>
            </p:nvSpPr>
            <p:spPr bwMode="auto">
              <a:xfrm>
                <a:off x="576" y="3744"/>
                <a:ext cx="288" cy="240"/>
              </a:xfrm>
              <a:prstGeom prst="rect">
                <a:avLst/>
              </a:prstGeom>
              <a:blipFill dpi="0" rotWithShape="1">
                <a:blip r:embed="rId1">
                  <a:alphaModFix amt="66000"/>
                </a:blip>
                <a:srcRect/>
                <a:tile tx="0" ty="0" sx="100000" sy="100000" flip="none" algn="tl"/>
              </a:blip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FF"/>
                    </a:solidFill>
                    <a:latin typeface="Times New Roman" panose="02020603050405020304" pitchFamily="18" charset="0"/>
                    <a:cs typeface="Times New Roman" panose="02020603050405020304" pitchFamily="18" charset="0"/>
                  </a:rPr>
                  <a:t>L</a:t>
                </a:r>
                <a:endParaRPr lang="en-US" altLang="en-US" sz="2100" b="1">
                  <a:solidFill>
                    <a:srgbClr val="0000FF"/>
                  </a:solidFill>
                  <a:latin typeface="Times New Roman" panose="02020603050405020304" pitchFamily="18" charset="0"/>
                  <a:cs typeface="Times New Roman" panose="02020603050405020304" pitchFamily="18" charset="0"/>
                </a:endParaRPr>
              </a:p>
            </p:txBody>
          </p:sp>
          <p:sp>
            <p:nvSpPr>
              <p:cNvPr id="25687" name="Rectangle 383" descr="Parchment"/>
              <p:cNvSpPr>
                <a:spLocks noChangeArrowheads="1"/>
              </p:cNvSpPr>
              <p:nvPr/>
            </p:nvSpPr>
            <p:spPr bwMode="auto">
              <a:xfrm>
                <a:off x="864" y="3744"/>
                <a:ext cx="288" cy="240"/>
              </a:xfrm>
              <a:prstGeom prst="rect">
                <a:avLst/>
              </a:prstGeom>
              <a:blipFill dpi="0" rotWithShape="1">
                <a:blip r:embed="rId1">
                  <a:alphaModFix amt="66000"/>
                </a:blip>
                <a:srcRect/>
                <a:tile tx="0" ty="0" sx="100000" sy="100000" flip="none" algn="tl"/>
              </a:blip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FF"/>
                    </a:solidFill>
                    <a:latin typeface="Times New Roman" panose="02020603050405020304" pitchFamily="18" charset="0"/>
                    <a:cs typeface="Times New Roman" panose="02020603050405020304" pitchFamily="18" charset="0"/>
                  </a:rPr>
                  <a:t>A</a:t>
                </a:r>
                <a:endParaRPr lang="en-US" altLang="en-US" sz="2100" b="1">
                  <a:solidFill>
                    <a:srgbClr val="0000FF"/>
                  </a:solidFill>
                  <a:latin typeface="Times New Roman" panose="02020603050405020304" pitchFamily="18" charset="0"/>
                  <a:cs typeface="Times New Roman" panose="02020603050405020304" pitchFamily="18" charset="0"/>
                </a:endParaRPr>
              </a:p>
            </p:txBody>
          </p:sp>
        </p:grpSp>
      </p:grpSp>
      <p:sp>
        <p:nvSpPr>
          <p:cNvPr id="53632" name="Text Box 384" descr="Parchment"/>
          <p:cNvSpPr txBox="1">
            <a:spLocks noChangeArrowheads="1"/>
          </p:cNvSpPr>
          <p:nvPr/>
        </p:nvSpPr>
        <p:spPr bwMode="auto">
          <a:xfrm>
            <a:off x="395562" y="51504"/>
            <a:ext cx="8487083" cy="1360805"/>
          </a:xfrm>
          <a:prstGeom prst="rect">
            <a:avLst/>
          </a:prstGeom>
          <a:solidFill>
            <a:schemeClr val="accent2">
              <a:lumMod val="40000"/>
              <a:lumOff val="60000"/>
            </a:schemeClr>
          </a:solidFill>
          <a:ln w="12700" cmpd="sng">
            <a:solidFill>
              <a:schemeClr val="accent1">
                <a:shade val="50000"/>
              </a:schemeClr>
            </a:solidFill>
            <a:prstDash val="sysDash"/>
            <a:miter lim="800000"/>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vi-VN" altLang="en-US" sz="1500" b="1">
                <a:solidFill>
                  <a:srgbClr val="0000FF"/>
                </a:solidFill>
                <a:latin typeface="Times New Roman" panose="02020603050405020304" pitchFamily="18" charset="0"/>
                <a:cs typeface="Times New Roman" panose="02020603050405020304" pitchFamily="18" charset="0"/>
              </a:rPr>
              <a:t>    </a:t>
            </a:r>
            <a:r>
              <a:rPr lang="en-US" altLang="en-US" sz="1500" b="1">
                <a:solidFill>
                  <a:srgbClr val="0000FF"/>
                </a:solidFill>
                <a:latin typeface="Times New Roman" panose="02020603050405020304" pitchFamily="18" charset="0"/>
                <a:cs typeface="Times New Roman" panose="02020603050405020304" pitchFamily="18" charset="0"/>
              </a:rPr>
              <a:t>Điền từ còn thiếu vào chỗ trống:</a:t>
            </a:r>
            <a:endParaRPr lang="en-US" altLang="en-US" sz="1500" b="1">
              <a:solidFill>
                <a:srgbClr val="0000FF"/>
              </a:solidFill>
              <a:latin typeface="Times New Roman" panose="02020603050405020304" pitchFamily="18" charset="0"/>
              <a:cs typeface="Times New Roman" panose="02020603050405020304" pitchFamily="18" charset="0"/>
            </a:endParaRPr>
          </a:p>
          <a:p>
            <a:pPr algn="ctr" eaLnBrk="1" hangingPunct="1">
              <a:spcBef>
                <a:spcPct val="50000"/>
              </a:spcBef>
              <a:buFontTx/>
              <a:buNone/>
            </a:pPr>
            <a:r>
              <a:rPr lang="vi-VN" altLang="en-US" sz="1500" b="1">
                <a:solidFill>
                  <a:srgbClr val="0000FF"/>
                </a:solidFill>
                <a:latin typeface="Times New Roman" panose="02020603050405020304" pitchFamily="18" charset="0"/>
                <a:cs typeface="Times New Roman" panose="02020603050405020304" pitchFamily="18" charset="0"/>
              </a:rPr>
              <a:t>      </a:t>
            </a:r>
            <a:r>
              <a:rPr lang="en-US" altLang="en-US" sz="1500" b="1">
                <a:solidFill>
                  <a:srgbClr val="0000FF"/>
                </a:solidFill>
                <a:latin typeface="Times New Roman" panose="02020603050405020304" pitchFamily="18" charset="0"/>
                <a:cs typeface="Times New Roman" panose="02020603050405020304" pitchFamily="18" charset="0"/>
              </a:rPr>
              <a:t>Việt Nam đất nước ta ơi!</a:t>
            </a:r>
            <a:endParaRPr lang="en-US" altLang="en-US" sz="1500" b="1">
              <a:solidFill>
                <a:srgbClr val="0000FF"/>
              </a:solidFill>
              <a:latin typeface="Times New Roman" panose="02020603050405020304" pitchFamily="18" charset="0"/>
              <a:cs typeface="Times New Roman" panose="02020603050405020304" pitchFamily="18" charset="0"/>
            </a:endParaRPr>
          </a:p>
          <a:p>
            <a:pPr algn="ctr" eaLnBrk="1" hangingPunct="1">
              <a:spcBef>
                <a:spcPct val="50000"/>
              </a:spcBef>
              <a:buFontTx/>
              <a:buNone/>
            </a:pPr>
            <a:r>
              <a:rPr lang="en-US" altLang="en-US" sz="1500" b="1">
                <a:solidFill>
                  <a:srgbClr val="0000FF"/>
                </a:solidFill>
                <a:latin typeface="Times New Roman" panose="02020603050405020304" pitchFamily="18" charset="0"/>
                <a:cs typeface="Times New Roman" panose="02020603050405020304" pitchFamily="18" charset="0"/>
              </a:rPr>
              <a:t>        </a:t>
            </a:r>
            <a:r>
              <a:rPr lang="vi-VN" altLang="en-US" sz="1500" b="1">
                <a:solidFill>
                  <a:srgbClr val="0000FF"/>
                </a:solidFill>
                <a:latin typeface="Times New Roman" panose="02020603050405020304" pitchFamily="18" charset="0"/>
                <a:cs typeface="Times New Roman" panose="02020603050405020304" pitchFamily="18" charset="0"/>
              </a:rPr>
              <a:t>.......</a:t>
            </a:r>
            <a:r>
              <a:rPr lang="en-US" altLang="en-US" sz="1500" b="1">
                <a:solidFill>
                  <a:srgbClr val="0000FF"/>
                </a:solidFill>
                <a:latin typeface="Times New Roman" panose="02020603050405020304" pitchFamily="18" charset="0"/>
                <a:cs typeface="Times New Roman" panose="02020603050405020304" pitchFamily="18" charset="0"/>
              </a:rPr>
              <a:t>.biển lúa đâu trời đẹp hơn. </a:t>
            </a:r>
            <a:endParaRPr lang="en-US" altLang="en-US" sz="1500" b="1">
              <a:solidFill>
                <a:srgbClr val="0000FF"/>
              </a:solidFill>
              <a:latin typeface="Times New Roman" panose="02020603050405020304" pitchFamily="18" charset="0"/>
              <a:cs typeface="Times New Roman" panose="02020603050405020304" pitchFamily="18" charset="0"/>
            </a:endParaRPr>
          </a:p>
          <a:p>
            <a:pPr algn="ctr" eaLnBrk="1" hangingPunct="1">
              <a:spcBef>
                <a:spcPct val="50000"/>
              </a:spcBef>
              <a:buFontTx/>
              <a:buNone/>
            </a:pPr>
            <a:r>
              <a:rPr lang="en-US" altLang="en-US" sz="1500" b="1">
                <a:solidFill>
                  <a:srgbClr val="0000FF"/>
                </a:solidFill>
                <a:latin typeface="Times New Roman" panose="02020603050405020304" pitchFamily="18" charset="0"/>
                <a:cs typeface="Times New Roman" panose="02020603050405020304" pitchFamily="18" charset="0"/>
              </a:rPr>
              <a:t> </a:t>
            </a:r>
            <a:r>
              <a:rPr lang="vi-VN" altLang="en-US" sz="1500" b="1">
                <a:solidFill>
                  <a:srgbClr val="0000FF"/>
                </a:solidFill>
                <a:latin typeface="Times New Roman" panose="02020603050405020304" pitchFamily="18" charset="0"/>
                <a:cs typeface="Times New Roman" panose="02020603050405020304" pitchFamily="18" charset="0"/>
              </a:rPr>
              <a:t>                                                          </a:t>
            </a:r>
            <a:r>
              <a:rPr lang="en-US" altLang="en-US" sz="1200" b="1">
                <a:solidFill>
                  <a:srgbClr val="0000FF"/>
                </a:solidFill>
                <a:latin typeface="Times New Roman" panose="02020603050405020304" pitchFamily="18" charset="0"/>
                <a:cs typeface="Times New Roman" panose="02020603050405020304" pitchFamily="18" charset="0"/>
              </a:rPr>
              <a:t>(Nguyễn Đ</a:t>
            </a:r>
            <a:r>
              <a:rPr lang="vi-VN" altLang="en-US" sz="1200" b="1">
                <a:solidFill>
                  <a:srgbClr val="0000FF"/>
                </a:solidFill>
                <a:latin typeface="Times New Roman" panose="02020603050405020304" pitchFamily="18" charset="0"/>
                <a:cs typeface="Times New Roman" panose="02020603050405020304" pitchFamily="18" charset="0"/>
              </a:rPr>
              <a:t>ì</a:t>
            </a:r>
            <a:r>
              <a:rPr lang="en-US" altLang="en-US" sz="1200" b="1">
                <a:solidFill>
                  <a:srgbClr val="0000FF"/>
                </a:solidFill>
                <a:latin typeface="Times New Roman" panose="02020603050405020304" pitchFamily="18" charset="0"/>
                <a:cs typeface="Times New Roman" panose="02020603050405020304" pitchFamily="18" charset="0"/>
              </a:rPr>
              <a:t>nh Thi)</a:t>
            </a:r>
            <a:endParaRPr lang="en-US" altLang="en-US" sz="1200" b="1">
              <a:solidFill>
                <a:srgbClr val="0000FF"/>
              </a:solidFill>
              <a:latin typeface="Times New Roman" panose="02020603050405020304" pitchFamily="18" charset="0"/>
              <a:cs typeface="Times New Roman" panose="02020603050405020304" pitchFamily="18" charset="0"/>
            </a:endParaRPr>
          </a:p>
        </p:txBody>
      </p:sp>
      <p:grpSp>
        <p:nvGrpSpPr>
          <p:cNvPr id="20905" name="Group 385"/>
          <p:cNvGrpSpPr/>
          <p:nvPr/>
        </p:nvGrpSpPr>
        <p:grpSpPr bwMode="auto">
          <a:xfrm>
            <a:off x="2577774" y="2821048"/>
            <a:ext cx="4465445" cy="513997"/>
            <a:chOff x="576" y="2304"/>
            <a:chExt cx="2304" cy="288"/>
          </a:xfrm>
        </p:grpSpPr>
        <p:grpSp>
          <p:nvGrpSpPr>
            <p:cNvPr id="25670" name="Group 386"/>
            <p:cNvGrpSpPr/>
            <p:nvPr/>
          </p:nvGrpSpPr>
          <p:grpSpPr bwMode="auto">
            <a:xfrm>
              <a:off x="2304" y="2304"/>
              <a:ext cx="576" cy="288"/>
              <a:chOff x="576" y="3744"/>
              <a:chExt cx="576" cy="240"/>
            </a:xfrm>
          </p:grpSpPr>
          <p:sp>
            <p:nvSpPr>
              <p:cNvPr id="25680" name="Rectangle 387" descr="Parchment"/>
              <p:cNvSpPr>
                <a:spLocks noChangeArrowheads="1"/>
              </p:cNvSpPr>
              <p:nvPr/>
            </p:nvSpPr>
            <p:spPr bwMode="auto">
              <a:xfrm>
                <a:off x="576" y="3744"/>
                <a:ext cx="288" cy="240"/>
              </a:xfrm>
              <a:prstGeom prst="rect">
                <a:avLst/>
              </a:prstGeom>
              <a:blipFill dpi="0" rotWithShape="1">
                <a:blip r:embed="rId1">
                  <a:alphaModFix amt="66000"/>
                </a:blip>
                <a:srcRect/>
                <a:tile tx="0" ty="0" sx="100000" sy="100000" flip="none" algn="tl"/>
              </a:blip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FF"/>
                    </a:solidFill>
                    <a:latin typeface="Times New Roman" panose="02020603050405020304" pitchFamily="18" charset="0"/>
                    <a:cs typeface="Times New Roman" panose="02020603050405020304" pitchFamily="18" charset="0"/>
                  </a:rPr>
                  <a:t>N</a:t>
                </a:r>
                <a:endParaRPr lang="en-US" altLang="en-US" sz="2100" b="1">
                  <a:solidFill>
                    <a:srgbClr val="0000FF"/>
                  </a:solidFill>
                  <a:latin typeface="Times New Roman" panose="02020603050405020304" pitchFamily="18" charset="0"/>
                  <a:cs typeface="Times New Roman" panose="02020603050405020304" pitchFamily="18" charset="0"/>
                </a:endParaRPr>
              </a:p>
            </p:txBody>
          </p:sp>
          <p:sp>
            <p:nvSpPr>
              <p:cNvPr id="25681" name="Rectangle 388" descr="Parchment"/>
              <p:cNvSpPr>
                <a:spLocks noChangeArrowheads="1"/>
              </p:cNvSpPr>
              <p:nvPr/>
            </p:nvSpPr>
            <p:spPr bwMode="auto">
              <a:xfrm>
                <a:off x="864" y="3744"/>
                <a:ext cx="288" cy="240"/>
              </a:xfrm>
              <a:prstGeom prst="rect">
                <a:avLst/>
              </a:prstGeom>
              <a:blipFill dpi="0" rotWithShape="1">
                <a:blip r:embed="rId1">
                  <a:alphaModFix amt="66000"/>
                </a:blip>
                <a:srcRect/>
                <a:tile tx="0" ty="0" sx="100000" sy="100000" flip="none" algn="tl"/>
              </a:blip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FF"/>
                    </a:solidFill>
                    <a:latin typeface="Times New Roman" panose="02020603050405020304" pitchFamily="18" charset="0"/>
                    <a:cs typeface="Times New Roman" panose="02020603050405020304" pitchFamily="18" charset="0"/>
                  </a:rPr>
                  <a:t>G</a:t>
                </a:r>
                <a:endParaRPr lang="en-US" altLang="en-US" sz="2100" b="1">
                  <a:solidFill>
                    <a:srgbClr val="0000FF"/>
                  </a:solidFill>
                  <a:latin typeface="Times New Roman" panose="02020603050405020304" pitchFamily="18" charset="0"/>
                  <a:cs typeface="Times New Roman" panose="02020603050405020304" pitchFamily="18" charset="0"/>
                </a:endParaRPr>
              </a:p>
            </p:txBody>
          </p:sp>
        </p:grpSp>
        <p:grpSp>
          <p:nvGrpSpPr>
            <p:cNvPr id="25671" name="Group 389"/>
            <p:cNvGrpSpPr/>
            <p:nvPr/>
          </p:nvGrpSpPr>
          <p:grpSpPr bwMode="auto">
            <a:xfrm>
              <a:off x="1152" y="2304"/>
              <a:ext cx="576" cy="288"/>
              <a:chOff x="576" y="3744"/>
              <a:chExt cx="576" cy="240"/>
            </a:xfrm>
          </p:grpSpPr>
          <p:sp>
            <p:nvSpPr>
              <p:cNvPr id="25678" name="Rectangle 390" descr="Parchment"/>
              <p:cNvSpPr>
                <a:spLocks noChangeArrowheads="1"/>
              </p:cNvSpPr>
              <p:nvPr/>
            </p:nvSpPr>
            <p:spPr bwMode="auto">
              <a:xfrm>
                <a:off x="576" y="3744"/>
                <a:ext cx="288" cy="240"/>
              </a:xfrm>
              <a:prstGeom prst="rect">
                <a:avLst/>
              </a:prstGeom>
              <a:blipFill dpi="0" rotWithShape="1">
                <a:blip r:embed="rId1">
                  <a:alphaModFix amt="66000"/>
                </a:blip>
                <a:srcRect/>
                <a:tile tx="0" ty="0" sx="100000" sy="100000" flip="none" algn="tl"/>
              </a:blip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FF"/>
                    </a:solidFill>
                    <a:latin typeface="Times New Roman" panose="02020603050405020304" pitchFamily="18" charset="0"/>
                    <a:cs typeface="Times New Roman" panose="02020603050405020304" pitchFamily="18" charset="0"/>
                  </a:rPr>
                  <a:t>N</a:t>
                </a:r>
                <a:endParaRPr lang="en-US" altLang="en-US" sz="2100" b="1">
                  <a:solidFill>
                    <a:srgbClr val="0000FF"/>
                  </a:solidFill>
                  <a:latin typeface="Times New Roman" panose="02020603050405020304" pitchFamily="18" charset="0"/>
                  <a:cs typeface="Times New Roman" panose="02020603050405020304" pitchFamily="18" charset="0"/>
                </a:endParaRPr>
              </a:p>
            </p:txBody>
          </p:sp>
          <p:sp>
            <p:nvSpPr>
              <p:cNvPr id="25679" name="Rectangle 391"/>
              <p:cNvSpPr>
                <a:spLocks noChangeArrowheads="1"/>
              </p:cNvSpPr>
              <p:nvPr/>
            </p:nvSpPr>
            <p:spPr bwMode="auto">
              <a:xfrm>
                <a:off x="864" y="3744"/>
                <a:ext cx="288" cy="240"/>
              </a:xfrm>
              <a:prstGeom prst="rect">
                <a:avLst/>
              </a:prstGeom>
              <a:solidFill>
                <a:srgbClr val="FF0000">
                  <a:alpha val="65881"/>
                </a:srgbClr>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FFFF99"/>
                    </a:solidFill>
                    <a:latin typeface="Times New Roman" panose="02020603050405020304" pitchFamily="18" charset="0"/>
                    <a:cs typeface="Times New Roman" panose="02020603050405020304" pitchFamily="18" charset="0"/>
                  </a:rPr>
                  <a:t>H</a:t>
                </a:r>
                <a:endParaRPr lang="en-US" altLang="en-US" sz="2100" b="1">
                  <a:solidFill>
                    <a:srgbClr val="FFFF99"/>
                  </a:solidFill>
                  <a:latin typeface="Times New Roman" panose="02020603050405020304" pitchFamily="18" charset="0"/>
                  <a:cs typeface="Times New Roman" panose="02020603050405020304" pitchFamily="18" charset="0"/>
                </a:endParaRPr>
              </a:p>
            </p:txBody>
          </p:sp>
        </p:grpSp>
        <p:grpSp>
          <p:nvGrpSpPr>
            <p:cNvPr id="25672" name="Group 392"/>
            <p:cNvGrpSpPr/>
            <p:nvPr/>
          </p:nvGrpSpPr>
          <p:grpSpPr bwMode="auto">
            <a:xfrm>
              <a:off x="576" y="2304"/>
              <a:ext cx="576" cy="288"/>
              <a:chOff x="576" y="3744"/>
              <a:chExt cx="576" cy="240"/>
            </a:xfrm>
          </p:grpSpPr>
          <p:sp>
            <p:nvSpPr>
              <p:cNvPr id="25676" name="Rectangle 393" descr="Parchment"/>
              <p:cNvSpPr>
                <a:spLocks noChangeArrowheads="1"/>
              </p:cNvSpPr>
              <p:nvPr/>
            </p:nvSpPr>
            <p:spPr bwMode="auto">
              <a:xfrm>
                <a:off x="576" y="3744"/>
                <a:ext cx="288" cy="240"/>
              </a:xfrm>
              <a:prstGeom prst="rect">
                <a:avLst/>
              </a:prstGeom>
              <a:blipFill dpi="0" rotWithShape="1">
                <a:blip r:embed="rId1">
                  <a:alphaModFix amt="66000"/>
                </a:blip>
                <a:srcRect/>
                <a:tile tx="0" ty="0" sx="100000" sy="100000" flip="none" algn="tl"/>
              </a:blip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FF"/>
                    </a:solidFill>
                    <a:latin typeface="Times New Roman" panose="02020603050405020304" pitchFamily="18" charset="0"/>
                    <a:cs typeface="Times New Roman" panose="02020603050405020304" pitchFamily="18" charset="0"/>
                  </a:rPr>
                  <a:t>M</a:t>
                </a:r>
                <a:endParaRPr lang="en-US" altLang="en-US" sz="2100" b="1">
                  <a:solidFill>
                    <a:srgbClr val="0000FF"/>
                  </a:solidFill>
                  <a:latin typeface="Times New Roman" panose="02020603050405020304" pitchFamily="18" charset="0"/>
                  <a:cs typeface="Times New Roman" panose="02020603050405020304" pitchFamily="18" charset="0"/>
                </a:endParaRPr>
              </a:p>
            </p:txBody>
          </p:sp>
          <p:sp>
            <p:nvSpPr>
              <p:cNvPr id="25677" name="Rectangle 394" descr="Parchment"/>
              <p:cNvSpPr>
                <a:spLocks noChangeArrowheads="1"/>
              </p:cNvSpPr>
              <p:nvPr/>
            </p:nvSpPr>
            <p:spPr bwMode="auto">
              <a:xfrm>
                <a:off x="864" y="3744"/>
                <a:ext cx="288" cy="240"/>
              </a:xfrm>
              <a:prstGeom prst="rect">
                <a:avLst/>
              </a:prstGeom>
              <a:blipFill dpi="0" rotWithShape="1">
                <a:blip r:embed="rId1">
                  <a:alphaModFix amt="66000"/>
                </a:blip>
                <a:srcRect/>
                <a:tile tx="0" ty="0" sx="100000" sy="100000" flip="none" algn="tl"/>
              </a:blip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FF"/>
                    </a:solidFill>
                    <a:latin typeface="Times New Roman" panose="02020603050405020304" pitchFamily="18" charset="0"/>
                    <a:cs typeface="Times New Roman" panose="02020603050405020304" pitchFamily="18" charset="0"/>
                  </a:rPr>
                  <a:t>Ê</a:t>
                </a:r>
                <a:endParaRPr lang="en-US" altLang="en-US" sz="2100" b="1">
                  <a:solidFill>
                    <a:srgbClr val="0000FF"/>
                  </a:solidFill>
                  <a:latin typeface="Times New Roman" panose="02020603050405020304" pitchFamily="18" charset="0"/>
                  <a:cs typeface="Times New Roman" panose="02020603050405020304" pitchFamily="18" charset="0"/>
                </a:endParaRPr>
              </a:p>
            </p:txBody>
          </p:sp>
        </p:grpSp>
        <p:grpSp>
          <p:nvGrpSpPr>
            <p:cNvPr id="25673" name="Group 395"/>
            <p:cNvGrpSpPr/>
            <p:nvPr/>
          </p:nvGrpSpPr>
          <p:grpSpPr bwMode="auto">
            <a:xfrm>
              <a:off x="1728" y="2304"/>
              <a:ext cx="576" cy="288"/>
              <a:chOff x="576" y="3744"/>
              <a:chExt cx="576" cy="240"/>
            </a:xfrm>
          </p:grpSpPr>
          <p:sp>
            <p:nvSpPr>
              <p:cNvPr id="25674" name="Rectangle 396" descr="Parchment"/>
              <p:cNvSpPr>
                <a:spLocks noChangeArrowheads="1"/>
              </p:cNvSpPr>
              <p:nvPr/>
            </p:nvSpPr>
            <p:spPr bwMode="auto">
              <a:xfrm>
                <a:off x="576" y="3744"/>
                <a:ext cx="288" cy="240"/>
              </a:xfrm>
              <a:prstGeom prst="rect">
                <a:avLst/>
              </a:prstGeom>
              <a:blipFill dpi="0" rotWithShape="1">
                <a:blip r:embed="rId1">
                  <a:alphaModFix amt="66000"/>
                </a:blip>
                <a:srcRect/>
                <a:tile tx="0" ty="0" sx="100000" sy="100000" flip="none" algn="tl"/>
              </a:blip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FF"/>
                    </a:solidFill>
                    <a:latin typeface="Times New Roman" panose="02020603050405020304" pitchFamily="18" charset="0"/>
                    <a:cs typeface="Times New Roman" panose="02020603050405020304" pitchFamily="18" charset="0"/>
                  </a:rPr>
                  <a:t>M</a:t>
                </a:r>
                <a:endParaRPr lang="en-US" altLang="en-US" sz="2100" b="1">
                  <a:solidFill>
                    <a:srgbClr val="0000FF"/>
                  </a:solidFill>
                  <a:latin typeface="Times New Roman" panose="02020603050405020304" pitchFamily="18" charset="0"/>
                  <a:cs typeface="Times New Roman" panose="02020603050405020304" pitchFamily="18" charset="0"/>
                </a:endParaRPr>
              </a:p>
            </p:txBody>
          </p:sp>
          <p:sp>
            <p:nvSpPr>
              <p:cNvPr id="25675" name="Rectangle 397" descr="Parchment"/>
              <p:cNvSpPr>
                <a:spLocks noChangeArrowheads="1"/>
              </p:cNvSpPr>
              <p:nvPr/>
            </p:nvSpPr>
            <p:spPr bwMode="auto">
              <a:xfrm>
                <a:off x="864" y="3744"/>
                <a:ext cx="288" cy="240"/>
              </a:xfrm>
              <a:prstGeom prst="rect">
                <a:avLst/>
              </a:prstGeom>
              <a:blipFill dpi="0" rotWithShape="1">
                <a:blip r:embed="rId1">
                  <a:alphaModFix amt="66000"/>
                </a:blip>
                <a:srcRect/>
                <a:tile tx="0" ty="0" sx="100000" sy="100000" flip="none" algn="tl"/>
              </a:blip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FF"/>
                    </a:solidFill>
                    <a:latin typeface="Times New Roman" panose="02020603050405020304" pitchFamily="18" charset="0"/>
                    <a:cs typeface="Times New Roman" panose="02020603050405020304" pitchFamily="18" charset="0"/>
                  </a:rPr>
                  <a:t>Ô</a:t>
                </a:r>
                <a:endParaRPr lang="en-US" altLang="en-US" sz="2100" b="1">
                  <a:solidFill>
                    <a:srgbClr val="0000FF"/>
                  </a:solidFill>
                  <a:latin typeface="Times New Roman" panose="02020603050405020304" pitchFamily="18" charset="0"/>
                  <a:cs typeface="Times New Roman" panose="02020603050405020304" pitchFamily="18" charset="0"/>
                </a:endParaRPr>
              </a:p>
            </p:txBody>
          </p:sp>
        </p:grpSp>
      </p:grpSp>
      <p:sp>
        <p:nvSpPr>
          <p:cNvPr id="53646" name="Text Box 398" descr="Parchment"/>
          <p:cNvSpPr txBox="1">
            <a:spLocks noChangeArrowheads="1"/>
          </p:cNvSpPr>
          <p:nvPr/>
        </p:nvSpPr>
        <p:spPr bwMode="auto">
          <a:xfrm>
            <a:off x="351162" y="136559"/>
            <a:ext cx="8464571" cy="922020"/>
          </a:xfrm>
          <a:prstGeom prst="rect">
            <a:avLst/>
          </a:prstGeom>
          <a:solidFill>
            <a:schemeClr val="accent2">
              <a:lumMod val="40000"/>
              <a:lumOff val="60000"/>
            </a:schemeClr>
          </a:solidFill>
          <a:ln w="12700" cmpd="sng">
            <a:solidFill>
              <a:schemeClr val="accent1">
                <a:shade val="50000"/>
              </a:schemeClr>
            </a:solidFill>
            <a:prstDash val="sysDash"/>
            <a:miter lim="800000"/>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700" b="1">
                <a:solidFill>
                  <a:srgbClr val="0000FF"/>
                </a:solidFill>
                <a:latin typeface="Times New Roman" panose="02020603050405020304" pitchFamily="18" charset="0"/>
                <a:cs typeface="Times New Roman" panose="02020603050405020304" pitchFamily="18" charset="0"/>
              </a:rPr>
              <a:t>Tìm từ có nghĩa: “Ngay thẳng , không giả dối, không tham lấy của người khác.”</a:t>
            </a:r>
            <a:endParaRPr lang="en-US" altLang="en-US" sz="2700" b="1">
              <a:solidFill>
                <a:srgbClr val="0000FF"/>
              </a:solidFill>
              <a:latin typeface="Times New Roman" panose="02020603050405020304" pitchFamily="18" charset="0"/>
              <a:cs typeface="Times New Roman" panose="02020603050405020304" pitchFamily="18" charset="0"/>
            </a:endParaRPr>
          </a:p>
        </p:txBody>
      </p:sp>
      <p:grpSp>
        <p:nvGrpSpPr>
          <p:cNvPr id="25627" name="Group 399"/>
          <p:cNvGrpSpPr/>
          <p:nvPr/>
        </p:nvGrpSpPr>
        <p:grpSpPr bwMode="auto">
          <a:xfrm>
            <a:off x="4252316" y="3333481"/>
            <a:ext cx="3896705" cy="515540"/>
            <a:chOff x="2292" y="2771"/>
            <a:chExt cx="2423" cy="433"/>
          </a:xfrm>
        </p:grpSpPr>
        <p:grpSp>
          <p:nvGrpSpPr>
            <p:cNvPr id="25660" name="Group 400"/>
            <p:cNvGrpSpPr/>
            <p:nvPr/>
          </p:nvGrpSpPr>
          <p:grpSpPr bwMode="auto">
            <a:xfrm>
              <a:off x="2985" y="2772"/>
              <a:ext cx="694" cy="432"/>
              <a:chOff x="576" y="3744"/>
              <a:chExt cx="576" cy="240"/>
            </a:xfrm>
          </p:grpSpPr>
          <p:sp>
            <p:nvSpPr>
              <p:cNvPr id="25668" name="Rectangle 401"/>
              <p:cNvSpPr>
                <a:spLocks noChangeArrowheads="1"/>
              </p:cNvSpPr>
              <p:nvPr/>
            </p:nvSpPr>
            <p:spPr bwMode="auto">
              <a:xfrm>
                <a:off x="576"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sp>
            <p:nvSpPr>
              <p:cNvPr id="25669" name="Rectangle 402"/>
              <p:cNvSpPr>
                <a:spLocks noChangeArrowheads="1"/>
              </p:cNvSpPr>
              <p:nvPr/>
            </p:nvSpPr>
            <p:spPr bwMode="auto">
              <a:xfrm>
                <a:off x="864"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grpSp>
        <p:grpSp>
          <p:nvGrpSpPr>
            <p:cNvPr id="25661" name="Group 403"/>
            <p:cNvGrpSpPr/>
            <p:nvPr/>
          </p:nvGrpSpPr>
          <p:grpSpPr bwMode="auto">
            <a:xfrm>
              <a:off x="2292" y="2772"/>
              <a:ext cx="693" cy="432"/>
              <a:chOff x="576" y="3744"/>
              <a:chExt cx="576" cy="240"/>
            </a:xfrm>
          </p:grpSpPr>
          <p:sp>
            <p:nvSpPr>
              <p:cNvPr id="25666" name="Rectangle 404"/>
              <p:cNvSpPr>
                <a:spLocks noChangeArrowheads="1"/>
              </p:cNvSpPr>
              <p:nvPr/>
            </p:nvSpPr>
            <p:spPr bwMode="auto">
              <a:xfrm>
                <a:off x="576" y="3744"/>
                <a:ext cx="288" cy="240"/>
              </a:xfrm>
              <a:prstGeom prst="rect">
                <a:avLst/>
              </a:prstGeom>
              <a:solidFill>
                <a:srgbClr val="FF0000"/>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FF0000"/>
                  </a:solidFill>
                  <a:latin typeface="Times New Roman" panose="02020603050405020304" pitchFamily="18" charset="0"/>
                  <a:cs typeface="Times New Roman" panose="02020603050405020304" pitchFamily="18" charset="0"/>
                </a:endParaRPr>
              </a:p>
            </p:txBody>
          </p:sp>
          <p:sp>
            <p:nvSpPr>
              <p:cNvPr id="25667" name="Rectangle 405"/>
              <p:cNvSpPr>
                <a:spLocks noChangeArrowheads="1"/>
              </p:cNvSpPr>
              <p:nvPr/>
            </p:nvSpPr>
            <p:spPr bwMode="auto">
              <a:xfrm>
                <a:off x="864"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grpSp>
        <p:grpSp>
          <p:nvGrpSpPr>
            <p:cNvPr id="25662" name="Group 406"/>
            <p:cNvGrpSpPr/>
            <p:nvPr/>
          </p:nvGrpSpPr>
          <p:grpSpPr bwMode="auto">
            <a:xfrm>
              <a:off x="3679" y="2772"/>
              <a:ext cx="693" cy="432"/>
              <a:chOff x="576" y="3744"/>
              <a:chExt cx="576" cy="240"/>
            </a:xfrm>
          </p:grpSpPr>
          <p:sp>
            <p:nvSpPr>
              <p:cNvPr id="25664" name="Rectangle 407"/>
              <p:cNvSpPr>
                <a:spLocks noChangeArrowheads="1"/>
              </p:cNvSpPr>
              <p:nvPr/>
            </p:nvSpPr>
            <p:spPr bwMode="auto">
              <a:xfrm>
                <a:off x="576"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sp>
            <p:nvSpPr>
              <p:cNvPr id="25665" name="Rectangle 408"/>
              <p:cNvSpPr>
                <a:spLocks noChangeArrowheads="1"/>
              </p:cNvSpPr>
              <p:nvPr/>
            </p:nvSpPr>
            <p:spPr bwMode="auto">
              <a:xfrm>
                <a:off x="864" y="3744"/>
                <a:ext cx="288" cy="24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grpSp>
        <p:sp>
          <p:nvSpPr>
            <p:cNvPr id="25663" name="Rectangle 409"/>
            <p:cNvSpPr>
              <a:spLocks noChangeArrowheads="1"/>
            </p:cNvSpPr>
            <p:nvPr/>
          </p:nvSpPr>
          <p:spPr bwMode="auto">
            <a:xfrm>
              <a:off x="4368" y="2771"/>
              <a:ext cx="347" cy="432"/>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0000FF"/>
                </a:solidFill>
                <a:latin typeface="Times New Roman" panose="02020603050405020304" pitchFamily="18" charset="0"/>
                <a:cs typeface="Times New Roman" panose="02020603050405020304" pitchFamily="18" charset="0"/>
              </a:endParaRPr>
            </a:p>
          </p:txBody>
        </p:sp>
      </p:grpSp>
      <p:grpSp>
        <p:nvGrpSpPr>
          <p:cNvPr id="20927" name="Group 410"/>
          <p:cNvGrpSpPr/>
          <p:nvPr/>
        </p:nvGrpSpPr>
        <p:grpSpPr bwMode="auto">
          <a:xfrm>
            <a:off x="4257779" y="3325316"/>
            <a:ext cx="3891243" cy="533400"/>
            <a:chOff x="1968" y="3456"/>
            <a:chExt cx="2411" cy="432"/>
          </a:xfrm>
        </p:grpSpPr>
        <p:grpSp>
          <p:nvGrpSpPr>
            <p:cNvPr id="25650" name="Group 411"/>
            <p:cNvGrpSpPr/>
            <p:nvPr/>
          </p:nvGrpSpPr>
          <p:grpSpPr bwMode="auto">
            <a:xfrm>
              <a:off x="2661" y="3456"/>
              <a:ext cx="694" cy="432"/>
              <a:chOff x="576" y="3744"/>
              <a:chExt cx="576" cy="240"/>
            </a:xfrm>
          </p:grpSpPr>
          <p:sp>
            <p:nvSpPr>
              <p:cNvPr id="25658" name="Rectangle 412" descr="Parchment"/>
              <p:cNvSpPr>
                <a:spLocks noChangeArrowheads="1"/>
              </p:cNvSpPr>
              <p:nvPr/>
            </p:nvSpPr>
            <p:spPr bwMode="auto">
              <a:xfrm>
                <a:off x="576" y="3744"/>
                <a:ext cx="288" cy="240"/>
              </a:xfrm>
              <a:prstGeom prst="rect">
                <a:avLst/>
              </a:prstGeom>
              <a:blipFill dpi="0" rotWithShape="1">
                <a:blip r:embed="rId1">
                  <a:alphaModFix amt="66000"/>
                </a:blip>
                <a:srcRect/>
                <a:tile tx="0" ty="0" sx="100000" sy="100000" flip="none" algn="tl"/>
              </a:blip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FF"/>
                    </a:solidFill>
                    <a:latin typeface="Times New Roman" panose="02020603050405020304" pitchFamily="18" charset="0"/>
                    <a:cs typeface="Times New Roman" panose="02020603050405020304" pitchFamily="18" charset="0"/>
                  </a:rPr>
                  <a:t>Ậ</a:t>
                </a:r>
                <a:endParaRPr lang="en-US" altLang="en-US" sz="2100" b="1">
                  <a:solidFill>
                    <a:srgbClr val="0000FF"/>
                  </a:solidFill>
                  <a:latin typeface="Times New Roman" panose="02020603050405020304" pitchFamily="18" charset="0"/>
                  <a:cs typeface="Times New Roman" panose="02020603050405020304" pitchFamily="18" charset="0"/>
                </a:endParaRPr>
              </a:p>
            </p:txBody>
          </p:sp>
          <p:sp>
            <p:nvSpPr>
              <p:cNvPr id="25659" name="Rectangle 413" descr="Parchment"/>
              <p:cNvSpPr>
                <a:spLocks noChangeArrowheads="1"/>
              </p:cNvSpPr>
              <p:nvPr/>
            </p:nvSpPr>
            <p:spPr bwMode="auto">
              <a:xfrm>
                <a:off x="864" y="3744"/>
                <a:ext cx="288" cy="240"/>
              </a:xfrm>
              <a:prstGeom prst="rect">
                <a:avLst/>
              </a:prstGeom>
              <a:blipFill dpi="0" rotWithShape="1">
                <a:blip r:embed="rId1">
                  <a:alphaModFix amt="66000"/>
                </a:blip>
                <a:srcRect/>
                <a:tile tx="0" ty="0" sx="100000" sy="100000" flip="none" algn="tl"/>
              </a:blip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FF"/>
                    </a:solidFill>
                    <a:latin typeface="Times New Roman" panose="02020603050405020304" pitchFamily="18" charset="0"/>
                    <a:cs typeface="Times New Roman" panose="02020603050405020304" pitchFamily="18" charset="0"/>
                  </a:rPr>
                  <a:t>T</a:t>
                </a:r>
                <a:endParaRPr lang="en-US" altLang="en-US" sz="2100" b="1">
                  <a:solidFill>
                    <a:srgbClr val="0000FF"/>
                  </a:solidFill>
                  <a:latin typeface="Times New Roman" panose="02020603050405020304" pitchFamily="18" charset="0"/>
                  <a:cs typeface="Times New Roman" panose="02020603050405020304" pitchFamily="18" charset="0"/>
                </a:endParaRPr>
              </a:p>
            </p:txBody>
          </p:sp>
        </p:grpSp>
        <p:grpSp>
          <p:nvGrpSpPr>
            <p:cNvPr id="25651" name="Group 414"/>
            <p:cNvGrpSpPr/>
            <p:nvPr/>
          </p:nvGrpSpPr>
          <p:grpSpPr bwMode="auto">
            <a:xfrm>
              <a:off x="1968" y="3456"/>
              <a:ext cx="693" cy="432"/>
              <a:chOff x="576" y="3744"/>
              <a:chExt cx="576" cy="240"/>
            </a:xfrm>
          </p:grpSpPr>
          <p:sp>
            <p:nvSpPr>
              <p:cNvPr id="25656" name="Rectangle 415"/>
              <p:cNvSpPr>
                <a:spLocks noChangeArrowheads="1"/>
              </p:cNvSpPr>
              <p:nvPr/>
            </p:nvSpPr>
            <p:spPr bwMode="auto">
              <a:xfrm>
                <a:off x="576" y="3744"/>
                <a:ext cx="288" cy="240"/>
              </a:xfrm>
              <a:prstGeom prst="rect">
                <a:avLst/>
              </a:prstGeom>
              <a:solidFill>
                <a:srgbClr val="FF0000">
                  <a:alpha val="65881"/>
                </a:srgbClr>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FFFF99"/>
                    </a:solidFill>
                    <a:latin typeface="Times New Roman" panose="02020603050405020304" pitchFamily="18" charset="0"/>
                    <a:cs typeface="Times New Roman" panose="02020603050405020304" pitchFamily="18" charset="0"/>
                  </a:rPr>
                  <a:t>T</a:t>
                </a:r>
                <a:endParaRPr lang="en-US" altLang="en-US" sz="2100" b="1">
                  <a:solidFill>
                    <a:srgbClr val="FFFF99"/>
                  </a:solidFill>
                  <a:latin typeface="Times New Roman" panose="02020603050405020304" pitchFamily="18" charset="0"/>
                  <a:cs typeface="Times New Roman" panose="02020603050405020304" pitchFamily="18" charset="0"/>
                </a:endParaRPr>
              </a:p>
            </p:txBody>
          </p:sp>
          <p:sp>
            <p:nvSpPr>
              <p:cNvPr id="25657" name="Rectangle 416" descr="Parchment"/>
              <p:cNvSpPr>
                <a:spLocks noChangeArrowheads="1"/>
              </p:cNvSpPr>
              <p:nvPr/>
            </p:nvSpPr>
            <p:spPr bwMode="auto">
              <a:xfrm>
                <a:off x="864" y="3744"/>
                <a:ext cx="288" cy="240"/>
              </a:xfrm>
              <a:prstGeom prst="rect">
                <a:avLst/>
              </a:prstGeom>
              <a:blipFill dpi="0" rotWithShape="1">
                <a:blip r:embed="rId1">
                  <a:alphaModFix amt="66000"/>
                </a:blip>
                <a:srcRect/>
                <a:tile tx="0" ty="0" sx="100000" sy="100000" flip="none" algn="tl"/>
              </a:blip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FF"/>
                    </a:solidFill>
                    <a:latin typeface="Times New Roman" panose="02020603050405020304" pitchFamily="18" charset="0"/>
                    <a:cs typeface="Times New Roman" panose="02020603050405020304" pitchFamily="18" charset="0"/>
                  </a:rPr>
                  <a:t>H</a:t>
                </a:r>
                <a:endParaRPr lang="en-US" altLang="en-US" sz="2100" b="1">
                  <a:solidFill>
                    <a:srgbClr val="0000FF"/>
                  </a:solidFill>
                  <a:latin typeface="Times New Roman" panose="02020603050405020304" pitchFamily="18" charset="0"/>
                  <a:cs typeface="Times New Roman" panose="02020603050405020304" pitchFamily="18" charset="0"/>
                </a:endParaRPr>
              </a:p>
            </p:txBody>
          </p:sp>
        </p:grpSp>
        <p:grpSp>
          <p:nvGrpSpPr>
            <p:cNvPr id="25652" name="Group 417"/>
            <p:cNvGrpSpPr/>
            <p:nvPr/>
          </p:nvGrpSpPr>
          <p:grpSpPr bwMode="auto">
            <a:xfrm>
              <a:off x="3355" y="3456"/>
              <a:ext cx="693" cy="432"/>
              <a:chOff x="576" y="3744"/>
              <a:chExt cx="576" cy="240"/>
            </a:xfrm>
          </p:grpSpPr>
          <p:sp>
            <p:nvSpPr>
              <p:cNvPr id="25654" name="Rectangle 418" descr="Parchment"/>
              <p:cNvSpPr>
                <a:spLocks noChangeArrowheads="1"/>
              </p:cNvSpPr>
              <p:nvPr/>
            </p:nvSpPr>
            <p:spPr bwMode="auto">
              <a:xfrm>
                <a:off x="576" y="3744"/>
                <a:ext cx="288" cy="240"/>
              </a:xfrm>
              <a:prstGeom prst="rect">
                <a:avLst/>
              </a:prstGeom>
              <a:blipFill dpi="0" rotWithShape="1">
                <a:blip r:embed="rId1">
                  <a:alphaModFix amt="66000"/>
                </a:blip>
                <a:srcRect/>
                <a:tile tx="0" ty="0" sx="100000" sy="100000" flip="none" algn="tl"/>
              </a:blip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FF"/>
                    </a:solidFill>
                    <a:latin typeface="Times New Roman" panose="02020603050405020304" pitchFamily="18" charset="0"/>
                    <a:cs typeface="Times New Roman" panose="02020603050405020304" pitchFamily="18" charset="0"/>
                  </a:rPr>
                  <a:t>T</a:t>
                </a:r>
                <a:endParaRPr lang="en-US" altLang="en-US" sz="2100" b="1">
                  <a:solidFill>
                    <a:srgbClr val="0000FF"/>
                  </a:solidFill>
                  <a:latin typeface="Times New Roman" panose="02020603050405020304" pitchFamily="18" charset="0"/>
                  <a:cs typeface="Times New Roman" panose="02020603050405020304" pitchFamily="18" charset="0"/>
                </a:endParaRPr>
              </a:p>
            </p:txBody>
          </p:sp>
          <p:sp>
            <p:nvSpPr>
              <p:cNvPr id="25655" name="Rectangle 419" descr="Parchment"/>
              <p:cNvSpPr>
                <a:spLocks noChangeArrowheads="1"/>
              </p:cNvSpPr>
              <p:nvPr/>
            </p:nvSpPr>
            <p:spPr bwMode="auto">
              <a:xfrm>
                <a:off x="864" y="3744"/>
                <a:ext cx="288" cy="240"/>
              </a:xfrm>
              <a:prstGeom prst="rect">
                <a:avLst/>
              </a:prstGeom>
              <a:blipFill dpi="0" rotWithShape="1">
                <a:blip r:embed="rId1">
                  <a:alphaModFix amt="66000"/>
                </a:blip>
                <a:srcRect/>
                <a:tile tx="0" ty="0" sx="100000" sy="100000" flip="none" algn="tl"/>
              </a:blip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FF"/>
                    </a:solidFill>
                    <a:latin typeface="Times New Roman" panose="02020603050405020304" pitchFamily="18" charset="0"/>
                    <a:cs typeface="Times New Roman" panose="02020603050405020304" pitchFamily="18" charset="0"/>
                  </a:rPr>
                  <a:t>H</a:t>
                </a:r>
                <a:endParaRPr lang="en-US" altLang="en-US" sz="2100" b="1">
                  <a:solidFill>
                    <a:srgbClr val="0000FF"/>
                  </a:solidFill>
                  <a:latin typeface="Times New Roman" panose="02020603050405020304" pitchFamily="18" charset="0"/>
                  <a:cs typeface="Times New Roman" panose="02020603050405020304" pitchFamily="18" charset="0"/>
                </a:endParaRPr>
              </a:p>
            </p:txBody>
          </p:sp>
        </p:grpSp>
        <p:sp>
          <p:nvSpPr>
            <p:cNvPr id="25653" name="Rectangle 420" descr="Parchment"/>
            <p:cNvSpPr>
              <a:spLocks noChangeArrowheads="1"/>
            </p:cNvSpPr>
            <p:nvPr/>
          </p:nvSpPr>
          <p:spPr bwMode="auto">
            <a:xfrm>
              <a:off x="4032" y="3456"/>
              <a:ext cx="347" cy="432"/>
            </a:xfrm>
            <a:prstGeom prst="rect">
              <a:avLst/>
            </a:prstGeom>
            <a:blipFill dpi="0" rotWithShape="1">
              <a:blip r:embed="rId1">
                <a:alphaModFix amt="66000"/>
              </a:blip>
              <a:srcRect/>
              <a:tile tx="0" ty="0" sx="100000" sy="100000" flip="none" algn="tl"/>
            </a:blip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FF"/>
                  </a:solidFill>
                  <a:latin typeface="Times New Roman" panose="02020603050405020304" pitchFamily="18" charset="0"/>
                  <a:cs typeface="Times New Roman" panose="02020603050405020304" pitchFamily="18" charset="0"/>
                </a:rPr>
                <a:t>À</a:t>
              </a:r>
              <a:endParaRPr lang="en-US" altLang="en-US" sz="2100" b="1">
                <a:solidFill>
                  <a:srgbClr val="0000FF"/>
                </a:solidFill>
                <a:latin typeface="Times New Roman" panose="02020603050405020304" pitchFamily="18" charset="0"/>
                <a:cs typeface="Times New Roman" panose="02020603050405020304" pitchFamily="18" charset="0"/>
              </a:endParaRPr>
            </a:p>
          </p:txBody>
        </p:sp>
      </p:grpSp>
      <p:sp>
        <p:nvSpPr>
          <p:cNvPr id="53669" name="Text Box 421" descr="Parchment"/>
          <p:cNvSpPr txBox="1">
            <a:spLocks noChangeArrowheads="1"/>
          </p:cNvSpPr>
          <p:nvPr/>
        </p:nvSpPr>
        <p:spPr bwMode="auto">
          <a:xfrm>
            <a:off x="335874" y="268150"/>
            <a:ext cx="8471263" cy="506730"/>
          </a:xfrm>
          <a:prstGeom prst="rect">
            <a:avLst/>
          </a:prstGeom>
          <a:solidFill>
            <a:schemeClr val="accent2">
              <a:lumMod val="40000"/>
              <a:lumOff val="60000"/>
            </a:schemeClr>
          </a:solidFill>
          <a:ln w="12700" cmpd="sng">
            <a:solidFill>
              <a:schemeClr val="accent1">
                <a:shade val="50000"/>
              </a:schemeClr>
            </a:solidFill>
            <a:prstDash val="sysDash"/>
            <a:miter lim="800000"/>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sz="27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từ trong câu “Bà em rất hiền từ</a:t>
            </a:r>
            <a:r>
              <a:rPr lang="en-US" sz="2700" b="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b="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 </a:t>
            </a:r>
            <a:endParaRPr lang="en-US" sz="27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5630" name="Rectangle 422"/>
          <p:cNvSpPr>
            <a:spLocks noChangeArrowheads="1"/>
          </p:cNvSpPr>
          <p:nvPr/>
        </p:nvSpPr>
        <p:spPr bwMode="auto">
          <a:xfrm>
            <a:off x="3687576" y="3840003"/>
            <a:ext cx="559973" cy="51435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FF0000"/>
              </a:solidFill>
              <a:latin typeface="Times New Roman" panose="02020603050405020304" pitchFamily="18" charset="0"/>
              <a:cs typeface="Times New Roman" panose="02020603050405020304" pitchFamily="18" charset="0"/>
            </a:endParaRPr>
          </a:p>
        </p:txBody>
      </p:sp>
      <p:sp>
        <p:nvSpPr>
          <p:cNvPr id="25631" name="Rectangle 423"/>
          <p:cNvSpPr>
            <a:spLocks noChangeArrowheads="1"/>
          </p:cNvSpPr>
          <p:nvPr/>
        </p:nvSpPr>
        <p:spPr bwMode="auto">
          <a:xfrm>
            <a:off x="3116725" y="3841667"/>
            <a:ext cx="559973" cy="51435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FF0000"/>
              </a:solidFill>
              <a:latin typeface="Times New Roman" panose="02020603050405020304" pitchFamily="18" charset="0"/>
              <a:cs typeface="Times New Roman" panose="02020603050405020304" pitchFamily="18" charset="0"/>
            </a:endParaRPr>
          </a:p>
        </p:txBody>
      </p:sp>
      <p:sp>
        <p:nvSpPr>
          <p:cNvPr id="25632" name="Rectangle 424"/>
          <p:cNvSpPr>
            <a:spLocks noChangeArrowheads="1"/>
          </p:cNvSpPr>
          <p:nvPr/>
        </p:nvSpPr>
        <p:spPr bwMode="auto">
          <a:xfrm>
            <a:off x="2559158" y="3840580"/>
            <a:ext cx="559975" cy="51435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FF0000"/>
              </a:solidFill>
              <a:latin typeface="Times New Roman" panose="02020603050405020304" pitchFamily="18" charset="0"/>
              <a:cs typeface="Times New Roman" panose="02020603050405020304" pitchFamily="18" charset="0"/>
            </a:endParaRPr>
          </a:p>
        </p:txBody>
      </p:sp>
      <p:sp>
        <p:nvSpPr>
          <p:cNvPr id="25633" name="Rectangle 425"/>
          <p:cNvSpPr>
            <a:spLocks noChangeArrowheads="1"/>
          </p:cNvSpPr>
          <p:nvPr/>
        </p:nvSpPr>
        <p:spPr bwMode="auto">
          <a:xfrm>
            <a:off x="2003414" y="3841950"/>
            <a:ext cx="559975" cy="514350"/>
          </a:xfrm>
          <a:prstGeom prst="rect">
            <a:avLst/>
          </a:prstGeom>
          <a:solidFill>
            <a:srgbClr val="CCFFFF"/>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FF0000"/>
              </a:solidFill>
              <a:latin typeface="Times New Roman" panose="02020603050405020304" pitchFamily="18" charset="0"/>
              <a:cs typeface="Times New Roman" panose="02020603050405020304" pitchFamily="18" charset="0"/>
            </a:endParaRPr>
          </a:p>
        </p:txBody>
      </p:sp>
      <p:sp>
        <p:nvSpPr>
          <p:cNvPr id="25634" name="Rectangle 426"/>
          <p:cNvSpPr>
            <a:spLocks noChangeArrowheads="1"/>
          </p:cNvSpPr>
          <p:nvPr/>
        </p:nvSpPr>
        <p:spPr bwMode="auto">
          <a:xfrm>
            <a:off x="1415577" y="3838898"/>
            <a:ext cx="574415" cy="514350"/>
          </a:xfrm>
          <a:prstGeom prst="rect">
            <a:avLst/>
          </a:prstGeom>
          <a:solidFill>
            <a:srgbClr val="CCFFFF">
              <a:alpha val="65881"/>
            </a:srgbClr>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100" b="1">
              <a:solidFill>
                <a:srgbClr val="FF0000"/>
              </a:solidFill>
              <a:latin typeface="Times New Roman" panose="02020603050405020304" pitchFamily="18" charset="0"/>
              <a:cs typeface="Times New Roman" panose="02020603050405020304" pitchFamily="18" charset="0"/>
            </a:endParaRPr>
          </a:p>
        </p:txBody>
      </p:sp>
      <p:grpSp>
        <p:nvGrpSpPr>
          <p:cNvPr id="53539" name="Group 427"/>
          <p:cNvGrpSpPr/>
          <p:nvPr/>
        </p:nvGrpSpPr>
        <p:grpSpPr bwMode="auto">
          <a:xfrm>
            <a:off x="1426946" y="3850323"/>
            <a:ext cx="3381755" cy="499638"/>
            <a:chOff x="1097" y="3203"/>
            <a:chExt cx="2111" cy="436"/>
          </a:xfrm>
        </p:grpSpPr>
        <p:sp>
          <p:nvSpPr>
            <p:cNvPr id="25644" name="Rectangle 428"/>
            <p:cNvSpPr>
              <a:spLocks noChangeArrowheads="1"/>
            </p:cNvSpPr>
            <p:nvPr/>
          </p:nvSpPr>
          <p:spPr bwMode="auto">
            <a:xfrm>
              <a:off x="2850" y="3207"/>
              <a:ext cx="358" cy="432"/>
            </a:xfrm>
            <a:prstGeom prst="rect">
              <a:avLst/>
            </a:prstGeom>
            <a:solidFill>
              <a:srgbClr val="FF0000">
                <a:alpha val="65881"/>
              </a:srgbClr>
            </a:solidFill>
            <a:ln w="9525">
              <a:solidFill>
                <a:srgbClr val="FF330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FFFF99"/>
                  </a:solidFill>
                  <a:latin typeface="Times New Roman" panose="02020603050405020304" pitchFamily="18" charset="0"/>
                  <a:cs typeface="Times New Roman" panose="02020603050405020304" pitchFamily="18" charset="0"/>
                </a:rPr>
                <a:t>Ừ</a:t>
              </a:r>
              <a:endParaRPr lang="en-US" altLang="en-US" sz="2100" b="1">
                <a:solidFill>
                  <a:srgbClr val="FFFF99"/>
                </a:solidFill>
                <a:latin typeface="Times New Roman" panose="02020603050405020304" pitchFamily="18" charset="0"/>
                <a:cs typeface="Times New Roman" panose="02020603050405020304" pitchFamily="18" charset="0"/>
              </a:endParaRPr>
            </a:p>
          </p:txBody>
        </p:sp>
        <p:sp>
          <p:nvSpPr>
            <p:cNvPr id="25645" name="Rectangle 429" descr="Parchment"/>
            <p:cNvSpPr>
              <a:spLocks noChangeArrowheads="1"/>
            </p:cNvSpPr>
            <p:nvPr/>
          </p:nvSpPr>
          <p:spPr bwMode="auto">
            <a:xfrm>
              <a:off x="1458" y="3207"/>
              <a:ext cx="377" cy="432"/>
            </a:xfrm>
            <a:prstGeom prst="rect">
              <a:avLst/>
            </a:prstGeom>
            <a:blipFill dpi="0" rotWithShape="1">
              <a:blip r:embed="rId1">
                <a:alphaModFix amt="66000"/>
              </a:blip>
              <a:srcRect/>
              <a:tile tx="0" ty="0" sx="100000" sy="100000" flip="none" algn="tl"/>
            </a:blip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FF"/>
                  </a:solidFill>
                  <a:latin typeface="Times New Roman" panose="02020603050405020304" pitchFamily="18" charset="0"/>
                  <a:cs typeface="Times New Roman" panose="02020603050405020304" pitchFamily="18" charset="0"/>
                </a:rPr>
                <a:t>I</a:t>
              </a:r>
              <a:endParaRPr lang="en-US" altLang="en-US" sz="2100" b="1">
                <a:solidFill>
                  <a:srgbClr val="0000FF"/>
                </a:solidFill>
                <a:latin typeface="Times New Roman" panose="02020603050405020304" pitchFamily="18" charset="0"/>
                <a:cs typeface="Times New Roman" panose="02020603050405020304" pitchFamily="18" charset="0"/>
              </a:endParaRPr>
            </a:p>
          </p:txBody>
        </p:sp>
        <p:sp>
          <p:nvSpPr>
            <p:cNvPr id="25646" name="Rectangle 430" descr="Parchment"/>
            <p:cNvSpPr>
              <a:spLocks noChangeArrowheads="1"/>
            </p:cNvSpPr>
            <p:nvPr/>
          </p:nvSpPr>
          <p:spPr bwMode="auto">
            <a:xfrm>
              <a:off x="1813" y="3207"/>
              <a:ext cx="358" cy="432"/>
            </a:xfrm>
            <a:prstGeom prst="rect">
              <a:avLst/>
            </a:prstGeom>
            <a:blipFill dpi="0" rotWithShape="1">
              <a:blip r:embed="rId1">
                <a:alphaModFix amt="66000"/>
              </a:blip>
              <a:srcRect/>
              <a:tile tx="0" ty="0" sx="100000" sy="100000" flip="none" algn="tl"/>
            </a:blip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FF"/>
                  </a:solidFill>
                  <a:latin typeface="Times New Roman" panose="02020603050405020304" pitchFamily="18" charset="0"/>
                  <a:cs typeface="Times New Roman" panose="02020603050405020304" pitchFamily="18" charset="0"/>
                </a:rPr>
                <a:t>Ề</a:t>
              </a:r>
              <a:endParaRPr lang="en-US" altLang="en-US" sz="2100" b="1">
                <a:solidFill>
                  <a:srgbClr val="0000FF"/>
                </a:solidFill>
                <a:latin typeface="Times New Roman" panose="02020603050405020304" pitchFamily="18" charset="0"/>
                <a:cs typeface="Times New Roman" panose="02020603050405020304" pitchFamily="18" charset="0"/>
              </a:endParaRPr>
            </a:p>
          </p:txBody>
        </p:sp>
        <p:sp>
          <p:nvSpPr>
            <p:cNvPr id="25647" name="Rectangle 431" descr="Parchment"/>
            <p:cNvSpPr>
              <a:spLocks noChangeArrowheads="1"/>
            </p:cNvSpPr>
            <p:nvPr/>
          </p:nvSpPr>
          <p:spPr bwMode="auto">
            <a:xfrm>
              <a:off x="2149" y="3207"/>
              <a:ext cx="358" cy="432"/>
            </a:xfrm>
            <a:prstGeom prst="rect">
              <a:avLst/>
            </a:prstGeom>
            <a:blipFill dpi="0" rotWithShape="1">
              <a:blip r:embed="rId1">
                <a:alphaModFix amt="66000"/>
              </a:blip>
              <a:srcRect/>
              <a:tile tx="0" ty="0" sx="100000" sy="100000" flip="none" algn="tl"/>
            </a:blip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FF"/>
                  </a:solidFill>
                  <a:latin typeface="Times New Roman" panose="02020603050405020304" pitchFamily="18" charset="0"/>
                  <a:cs typeface="Times New Roman" panose="02020603050405020304" pitchFamily="18" charset="0"/>
                </a:rPr>
                <a:t>N</a:t>
              </a:r>
              <a:endParaRPr lang="en-US" altLang="en-US" sz="2100" b="1">
                <a:solidFill>
                  <a:srgbClr val="0000FF"/>
                </a:solidFill>
                <a:latin typeface="Times New Roman" panose="02020603050405020304" pitchFamily="18" charset="0"/>
                <a:cs typeface="Times New Roman" panose="02020603050405020304" pitchFamily="18" charset="0"/>
              </a:endParaRPr>
            </a:p>
          </p:txBody>
        </p:sp>
        <p:sp>
          <p:nvSpPr>
            <p:cNvPr id="25648" name="Rectangle 432" descr="Parchment"/>
            <p:cNvSpPr>
              <a:spLocks noChangeArrowheads="1"/>
            </p:cNvSpPr>
            <p:nvPr/>
          </p:nvSpPr>
          <p:spPr bwMode="auto">
            <a:xfrm>
              <a:off x="2491" y="3207"/>
              <a:ext cx="358" cy="432"/>
            </a:xfrm>
            <a:prstGeom prst="rect">
              <a:avLst/>
            </a:prstGeom>
            <a:blipFill dpi="0" rotWithShape="1">
              <a:blip r:embed="rId1">
                <a:alphaModFix amt="66000"/>
              </a:blip>
              <a:srcRect/>
              <a:tile tx="0" ty="0" sx="100000" sy="100000" flip="none" algn="tl"/>
            </a:blip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FF"/>
                  </a:solidFill>
                  <a:latin typeface="Times New Roman" panose="02020603050405020304" pitchFamily="18" charset="0"/>
                  <a:cs typeface="Times New Roman" panose="02020603050405020304" pitchFamily="18" charset="0"/>
                </a:rPr>
                <a:t>T</a:t>
              </a:r>
              <a:endParaRPr lang="en-US" altLang="en-US" sz="2100" b="1">
                <a:solidFill>
                  <a:srgbClr val="0000FF"/>
                </a:solidFill>
                <a:latin typeface="Times New Roman" panose="02020603050405020304" pitchFamily="18" charset="0"/>
                <a:cs typeface="Times New Roman" panose="02020603050405020304" pitchFamily="18" charset="0"/>
              </a:endParaRPr>
            </a:p>
          </p:txBody>
        </p:sp>
        <p:sp>
          <p:nvSpPr>
            <p:cNvPr id="25649" name="Rectangle 433" descr="Parchment"/>
            <p:cNvSpPr>
              <a:spLocks noChangeArrowheads="1"/>
            </p:cNvSpPr>
            <p:nvPr/>
          </p:nvSpPr>
          <p:spPr bwMode="auto">
            <a:xfrm>
              <a:off x="1097" y="3203"/>
              <a:ext cx="357" cy="432"/>
            </a:xfrm>
            <a:prstGeom prst="rect">
              <a:avLst/>
            </a:prstGeom>
            <a:blipFill dpi="0" rotWithShape="1">
              <a:blip r:embed="rId1">
                <a:alphaModFix amt="66000"/>
              </a:blip>
              <a:srcRect/>
              <a:tile tx="0" ty="0" sx="100000" sy="100000" flip="none" algn="tl"/>
            </a:blip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FF"/>
                  </a:solidFill>
                  <a:latin typeface="Times New Roman" panose="02020603050405020304" pitchFamily="18" charset="0"/>
                  <a:cs typeface="Times New Roman" panose="02020603050405020304" pitchFamily="18" charset="0"/>
                </a:rPr>
                <a:t>H</a:t>
              </a:r>
              <a:endParaRPr lang="en-US" altLang="en-US" sz="2100" b="1">
                <a:solidFill>
                  <a:srgbClr val="0000FF"/>
                </a:solidFill>
                <a:latin typeface="Times New Roman" panose="02020603050405020304" pitchFamily="18" charset="0"/>
                <a:cs typeface="Times New Roman" panose="02020603050405020304" pitchFamily="18" charset="0"/>
              </a:endParaRPr>
            </a:p>
          </p:txBody>
        </p:sp>
      </p:grpSp>
      <p:grpSp>
        <p:nvGrpSpPr>
          <p:cNvPr id="53540" name="Group 434"/>
          <p:cNvGrpSpPr/>
          <p:nvPr/>
        </p:nvGrpSpPr>
        <p:grpSpPr bwMode="auto">
          <a:xfrm>
            <a:off x="4236899" y="1285978"/>
            <a:ext cx="565740" cy="3067968"/>
            <a:chOff x="-720" y="864"/>
            <a:chExt cx="375" cy="2605"/>
          </a:xfrm>
        </p:grpSpPr>
        <p:sp>
          <p:nvSpPr>
            <p:cNvPr id="25638" name="Rectangle 435"/>
            <p:cNvSpPr>
              <a:spLocks noChangeArrowheads="1"/>
            </p:cNvSpPr>
            <p:nvPr/>
          </p:nvSpPr>
          <p:spPr bwMode="auto">
            <a:xfrm>
              <a:off x="-720" y="864"/>
              <a:ext cx="375" cy="445"/>
            </a:xfrm>
            <a:prstGeom prst="rect">
              <a:avLst/>
            </a:prstGeom>
            <a:solidFill>
              <a:srgbClr val="FF0101">
                <a:alpha val="65881"/>
              </a:srgbClr>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FFFF99"/>
                  </a:solidFill>
                  <a:latin typeface="Times New Roman" panose="02020603050405020304" pitchFamily="18" charset="0"/>
                  <a:cs typeface="Times New Roman" panose="02020603050405020304" pitchFamily="18" charset="0"/>
                </a:rPr>
                <a:t>T</a:t>
              </a:r>
              <a:endParaRPr lang="en-US" altLang="en-US" sz="2100" b="1">
                <a:solidFill>
                  <a:srgbClr val="FFFF99"/>
                </a:solidFill>
                <a:latin typeface="Times New Roman" panose="02020603050405020304" pitchFamily="18" charset="0"/>
                <a:cs typeface="Times New Roman" panose="02020603050405020304" pitchFamily="18" charset="0"/>
              </a:endParaRPr>
            </a:p>
          </p:txBody>
        </p:sp>
        <p:sp>
          <p:nvSpPr>
            <p:cNvPr id="25639" name="Rectangle 436"/>
            <p:cNvSpPr>
              <a:spLocks noChangeArrowheads="1"/>
            </p:cNvSpPr>
            <p:nvPr/>
          </p:nvSpPr>
          <p:spPr bwMode="auto">
            <a:xfrm>
              <a:off x="-720" y="1296"/>
              <a:ext cx="375" cy="445"/>
            </a:xfrm>
            <a:prstGeom prst="rect">
              <a:avLst/>
            </a:prstGeom>
            <a:solidFill>
              <a:srgbClr val="FF0101">
                <a:alpha val="65881"/>
              </a:srgbClr>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FFFF99"/>
                  </a:solidFill>
                  <a:latin typeface="Times New Roman" panose="02020603050405020304" pitchFamily="18" charset="0"/>
                  <a:cs typeface="Times New Roman" panose="02020603050405020304" pitchFamily="18" charset="0"/>
                </a:rPr>
                <a:t>Í</a:t>
              </a:r>
              <a:endParaRPr lang="en-US" altLang="en-US" sz="2100" b="1">
                <a:solidFill>
                  <a:srgbClr val="FFFF99"/>
                </a:solidFill>
                <a:latin typeface="Times New Roman" panose="02020603050405020304" pitchFamily="18" charset="0"/>
                <a:cs typeface="Times New Roman" panose="02020603050405020304" pitchFamily="18" charset="0"/>
              </a:endParaRPr>
            </a:p>
          </p:txBody>
        </p:sp>
        <p:sp>
          <p:nvSpPr>
            <p:cNvPr id="25640" name="Rectangle 437"/>
            <p:cNvSpPr>
              <a:spLocks noChangeArrowheads="1"/>
            </p:cNvSpPr>
            <p:nvPr/>
          </p:nvSpPr>
          <p:spPr bwMode="auto">
            <a:xfrm>
              <a:off x="-720" y="1728"/>
              <a:ext cx="375" cy="445"/>
            </a:xfrm>
            <a:prstGeom prst="rect">
              <a:avLst/>
            </a:prstGeom>
            <a:solidFill>
              <a:srgbClr val="FF0101">
                <a:alpha val="65881"/>
              </a:srgbClr>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FFFF99"/>
                  </a:solidFill>
                  <a:latin typeface="Times New Roman" panose="02020603050405020304" pitchFamily="18" charset="0"/>
                  <a:cs typeface="Times New Roman" panose="02020603050405020304" pitchFamily="18" charset="0"/>
                </a:rPr>
                <a:t>N</a:t>
              </a:r>
              <a:endParaRPr lang="en-US" altLang="en-US" sz="2100" b="1">
                <a:solidFill>
                  <a:srgbClr val="FFFF99"/>
                </a:solidFill>
                <a:latin typeface="Times New Roman" panose="02020603050405020304" pitchFamily="18" charset="0"/>
                <a:cs typeface="Times New Roman" panose="02020603050405020304" pitchFamily="18" charset="0"/>
              </a:endParaRPr>
            </a:p>
          </p:txBody>
        </p:sp>
        <p:sp>
          <p:nvSpPr>
            <p:cNvPr id="25641" name="Rectangle 438"/>
            <p:cNvSpPr>
              <a:spLocks noChangeArrowheads="1"/>
            </p:cNvSpPr>
            <p:nvPr/>
          </p:nvSpPr>
          <p:spPr bwMode="auto">
            <a:xfrm>
              <a:off x="-720" y="2160"/>
              <a:ext cx="375" cy="445"/>
            </a:xfrm>
            <a:prstGeom prst="rect">
              <a:avLst/>
            </a:prstGeom>
            <a:solidFill>
              <a:srgbClr val="FF0101">
                <a:alpha val="65881"/>
              </a:srgbClr>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FFFF99"/>
                  </a:solidFill>
                  <a:latin typeface="Times New Roman" panose="02020603050405020304" pitchFamily="18" charset="0"/>
                  <a:cs typeface="Times New Roman" panose="02020603050405020304" pitchFamily="18" charset="0"/>
                </a:rPr>
                <a:t>H</a:t>
              </a:r>
              <a:endParaRPr lang="en-US" altLang="en-US" sz="2100" b="1">
                <a:solidFill>
                  <a:srgbClr val="FFFF99"/>
                </a:solidFill>
                <a:latin typeface="Times New Roman" panose="02020603050405020304" pitchFamily="18" charset="0"/>
                <a:cs typeface="Times New Roman" panose="02020603050405020304" pitchFamily="18" charset="0"/>
              </a:endParaRPr>
            </a:p>
          </p:txBody>
        </p:sp>
        <p:sp>
          <p:nvSpPr>
            <p:cNvPr id="25642" name="Rectangle 439"/>
            <p:cNvSpPr>
              <a:spLocks noChangeArrowheads="1"/>
            </p:cNvSpPr>
            <p:nvPr/>
          </p:nvSpPr>
          <p:spPr bwMode="auto">
            <a:xfrm>
              <a:off x="-720" y="2592"/>
              <a:ext cx="375" cy="445"/>
            </a:xfrm>
            <a:prstGeom prst="rect">
              <a:avLst/>
            </a:prstGeom>
            <a:solidFill>
              <a:srgbClr val="FF0101">
                <a:alpha val="65881"/>
              </a:srgbClr>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FFFF99"/>
                  </a:solidFill>
                  <a:latin typeface="Times New Roman" panose="02020603050405020304" pitchFamily="18" charset="0"/>
                  <a:cs typeface="Times New Roman" panose="02020603050405020304" pitchFamily="18" charset="0"/>
                </a:rPr>
                <a:t>T</a:t>
              </a:r>
              <a:endParaRPr lang="en-US" altLang="en-US" sz="2100" b="1">
                <a:solidFill>
                  <a:srgbClr val="FFFF99"/>
                </a:solidFill>
                <a:latin typeface="Times New Roman" panose="02020603050405020304" pitchFamily="18" charset="0"/>
                <a:cs typeface="Times New Roman" panose="02020603050405020304" pitchFamily="18" charset="0"/>
              </a:endParaRPr>
            </a:p>
          </p:txBody>
        </p:sp>
        <p:sp>
          <p:nvSpPr>
            <p:cNvPr id="25643" name="Rectangle 440"/>
            <p:cNvSpPr>
              <a:spLocks noChangeArrowheads="1"/>
            </p:cNvSpPr>
            <p:nvPr/>
          </p:nvSpPr>
          <p:spPr bwMode="auto">
            <a:xfrm>
              <a:off x="-720" y="3024"/>
              <a:ext cx="375" cy="445"/>
            </a:xfrm>
            <a:prstGeom prst="rect">
              <a:avLst/>
            </a:prstGeom>
            <a:solidFill>
              <a:srgbClr val="FF0101">
                <a:alpha val="65881"/>
              </a:srgbClr>
            </a:solidFill>
            <a:ln w="9525">
              <a:solidFill>
                <a:srgbClr val="80008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FFFF99"/>
                  </a:solidFill>
                  <a:latin typeface="Times New Roman" panose="02020603050405020304" pitchFamily="18" charset="0"/>
                  <a:cs typeface="Times New Roman" panose="02020603050405020304" pitchFamily="18" charset="0"/>
                </a:rPr>
                <a:t>Ừ</a:t>
              </a:r>
              <a:endParaRPr lang="en-US" altLang="en-US" sz="2100" b="1">
                <a:solidFill>
                  <a:srgbClr val="FFFF99"/>
                </a:solidFill>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3540"/>
                                        </p:tgtEl>
                                        <p:attrNameLst>
                                          <p:attrName>style.visibility</p:attrName>
                                        </p:attrNameLst>
                                      </p:cBhvr>
                                      <p:to>
                                        <p:strVal val="visible"/>
                                      </p:to>
                                    </p:set>
                                    <p:animEffect transition="in" filter="box(in)">
                                      <p:cBhvr>
                                        <p:cTn id="7" dur="500"/>
                                        <p:tgtEl>
                                          <p:spTgt spid="535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3558"/>
                    </p:tgtEl>
                  </p:cond>
                </p:stCondLst>
                <p:endSync evt="end" delay="0">
                  <p:rtn val="all"/>
                </p:endSync>
                <p:childTnLst>
                  <p:par>
                    <p:cTn id="9" fill="hold">
                      <p:stCondLst>
                        <p:cond delay="0"/>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3604"/>
                                        </p:tgtEl>
                                        <p:attrNameLst>
                                          <p:attrName>style.visibility</p:attrName>
                                        </p:attrNameLst>
                                      </p:cBhvr>
                                      <p:to>
                                        <p:strVal val="visible"/>
                                      </p:to>
                                    </p:set>
                                    <p:animEffect transition="in" filter="dissolve">
                                      <p:cBhvr>
                                        <p:cTn id="13" dur="500"/>
                                        <p:tgtEl>
                                          <p:spTgt spid="53604"/>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ox(in)">
                                      <p:cBhvr>
                                        <p:cTn id="18" dur="500"/>
                                        <p:tgtEl>
                                          <p:spTgt spid="28"/>
                                        </p:tgtEl>
                                      </p:cBhvr>
                                    </p:animEffect>
                                  </p:childTnLst>
                                </p:cTn>
                              </p:par>
                              <p:par>
                                <p:cTn id="19" presetID="5" presetClass="exit" presetSubtype="10" fill="hold" grpId="1" nodeType="withEffect">
                                  <p:stCondLst>
                                    <p:cond delay="0"/>
                                  </p:stCondLst>
                                  <p:childTnLst>
                                    <p:animEffect transition="out" filter="checkerboard(across)">
                                      <p:cBhvr>
                                        <p:cTn id="20" dur="500"/>
                                        <p:tgtEl>
                                          <p:spTgt spid="53604"/>
                                        </p:tgtEl>
                                      </p:cBhvr>
                                    </p:animEffect>
                                    <p:set>
                                      <p:cBhvr>
                                        <p:cTn id="21" dur="1" fill="hold">
                                          <p:stCondLst>
                                            <p:cond delay="499"/>
                                          </p:stCondLst>
                                        </p:cTn>
                                        <p:tgtEl>
                                          <p:spTgt spid="53604"/>
                                        </p:tgtEl>
                                        <p:attrNameLst>
                                          <p:attrName>style.visibility</p:attrName>
                                        </p:attrNameLst>
                                      </p:cBhvr>
                                      <p:to>
                                        <p:strVal val="hidden"/>
                                      </p:to>
                                    </p:set>
                                  </p:childTnLst>
                                </p:cTn>
                              </p:par>
                            </p:childTnLst>
                          </p:cTn>
                        </p:par>
                      </p:childTnLst>
                    </p:cTn>
                  </p:par>
                </p:childTnLst>
              </p:cTn>
              <p:nextCondLst>
                <p:cond evt="onClick" delay="0">
                  <p:tgtEl>
                    <p:spTgt spid="53558"/>
                  </p:tgtEl>
                </p:cond>
              </p:nextCondLst>
            </p:seq>
            <p:seq concurrent="1" nextAc="seek">
              <p:cTn id="22" restart="whenNotActive" fill="hold" evtFilter="cancelBubble" nodeType="interactiveSeq">
                <p:stCondLst>
                  <p:cond evt="onClick" delay="0">
                    <p:tgtEl>
                      <p:spTgt spid="53559"/>
                    </p:tgtEl>
                  </p:cond>
                </p:stCondLst>
                <p:endSync evt="end" delay="0">
                  <p:rtn val="all"/>
                </p:endSync>
                <p:childTnLst>
                  <p:par>
                    <p:cTn id="23" fill="hold">
                      <p:stCondLst>
                        <p:cond delay="0"/>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3609"/>
                                        </p:tgtEl>
                                        <p:attrNameLst>
                                          <p:attrName>style.visibility</p:attrName>
                                        </p:attrNameLst>
                                      </p:cBhvr>
                                      <p:to>
                                        <p:strVal val="visible"/>
                                      </p:to>
                                    </p:set>
                                    <p:animEffect transition="in" filter="dissolve">
                                      <p:cBhvr>
                                        <p:cTn id="27" dur="500"/>
                                        <p:tgtEl>
                                          <p:spTgt spid="5360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dissolve">
                                      <p:cBhvr>
                                        <p:cTn id="32" dur="500"/>
                                        <p:tgtEl>
                                          <p:spTgt spid="29"/>
                                        </p:tgtEl>
                                      </p:cBhvr>
                                    </p:animEffect>
                                  </p:childTnLst>
                                </p:cTn>
                              </p:par>
                              <p:par>
                                <p:cTn id="33" presetID="5" presetClass="exit" presetSubtype="10" fill="hold" grpId="1" nodeType="withEffect">
                                  <p:stCondLst>
                                    <p:cond delay="0"/>
                                  </p:stCondLst>
                                  <p:childTnLst>
                                    <p:animEffect transition="out" filter="checkerboard(across)">
                                      <p:cBhvr>
                                        <p:cTn id="34" dur="500"/>
                                        <p:tgtEl>
                                          <p:spTgt spid="53609"/>
                                        </p:tgtEl>
                                      </p:cBhvr>
                                    </p:animEffect>
                                    <p:set>
                                      <p:cBhvr>
                                        <p:cTn id="35" dur="1" fill="hold">
                                          <p:stCondLst>
                                            <p:cond delay="499"/>
                                          </p:stCondLst>
                                        </p:cTn>
                                        <p:tgtEl>
                                          <p:spTgt spid="53609"/>
                                        </p:tgtEl>
                                        <p:attrNameLst>
                                          <p:attrName>style.visibility</p:attrName>
                                        </p:attrNameLst>
                                      </p:cBhvr>
                                      <p:to>
                                        <p:strVal val="hidden"/>
                                      </p:to>
                                    </p:set>
                                  </p:childTnLst>
                                </p:cTn>
                              </p:par>
                            </p:childTnLst>
                          </p:cTn>
                        </p:par>
                      </p:childTnLst>
                    </p:cTn>
                  </p:par>
                </p:childTnLst>
              </p:cTn>
              <p:nextCondLst>
                <p:cond evt="onClick" delay="0">
                  <p:tgtEl>
                    <p:spTgt spid="53559"/>
                  </p:tgtEl>
                </p:cond>
              </p:nextCondLst>
            </p:seq>
            <p:seq concurrent="1" nextAc="seek">
              <p:cTn id="36" restart="whenNotActive" fill="hold" evtFilter="cancelBubble" nodeType="interactiveSeq">
                <p:stCondLst>
                  <p:cond evt="onClick" delay="0">
                    <p:tgtEl>
                      <p:spTgt spid="53560"/>
                    </p:tgtEl>
                  </p:cond>
                </p:stCondLst>
                <p:endSync evt="end" delay="0">
                  <p:rtn val="all"/>
                </p:endSync>
                <p:childTnLst>
                  <p:par>
                    <p:cTn id="37" fill="hold">
                      <p:stCondLst>
                        <p:cond delay="0"/>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53618"/>
                                        </p:tgtEl>
                                        <p:attrNameLst>
                                          <p:attrName>style.visibility</p:attrName>
                                        </p:attrNameLst>
                                      </p:cBhvr>
                                      <p:to>
                                        <p:strVal val="visible"/>
                                      </p:to>
                                    </p:set>
                                    <p:anim calcmode="lin" valueType="num">
                                      <p:cBhvr>
                                        <p:cTn id="41" dur="500" fill="hold"/>
                                        <p:tgtEl>
                                          <p:spTgt spid="53618"/>
                                        </p:tgtEl>
                                        <p:attrNameLst>
                                          <p:attrName>ppt_w</p:attrName>
                                        </p:attrNameLst>
                                      </p:cBhvr>
                                      <p:tavLst>
                                        <p:tav tm="0">
                                          <p:val>
                                            <p:fltVal val="0"/>
                                          </p:val>
                                        </p:tav>
                                        <p:tav tm="100000">
                                          <p:val>
                                            <p:strVal val="#ppt_w"/>
                                          </p:val>
                                        </p:tav>
                                      </p:tavLst>
                                    </p:anim>
                                    <p:anim calcmode="lin" valueType="num">
                                      <p:cBhvr>
                                        <p:cTn id="42" dur="500" fill="hold"/>
                                        <p:tgtEl>
                                          <p:spTgt spid="53618"/>
                                        </p:tgtEl>
                                        <p:attrNameLst>
                                          <p:attrName>ppt_h</p:attrName>
                                        </p:attrNameLst>
                                      </p:cBhvr>
                                      <p:tavLst>
                                        <p:tav tm="0">
                                          <p:val>
                                            <p:fltVal val="0"/>
                                          </p:val>
                                        </p:tav>
                                        <p:tav tm="100000">
                                          <p:val>
                                            <p:strVal val="#ppt_h"/>
                                          </p:val>
                                        </p:tav>
                                      </p:tavLst>
                                    </p:anim>
                                    <p:animEffect transition="in" filter="fade">
                                      <p:cBhvr>
                                        <p:cTn id="43" dur="500"/>
                                        <p:tgtEl>
                                          <p:spTgt spid="53618"/>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20616"/>
                                        </p:tgtEl>
                                        <p:attrNameLst>
                                          <p:attrName>style.visibility</p:attrName>
                                        </p:attrNameLst>
                                      </p:cBhvr>
                                      <p:to>
                                        <p:strVal val="visible"/>
                                      </p:to>
                                    </p:set>
                                    <p:animEffect transition="in" filter="dissolve">
                                      <p:cBhvr>
                                        <p:cTn id="48" dur="500"/>
                                        <p:tgtEl>
                                          <p:spTgt spid="20616"/>
                                        </p:tgtEl>
                                      </p:cBhvr>
                                    </p:animEffect>
                                  </p:childTnLst>
                                </p:cTn>
                              </p:par>
                              <p:par>
                                <p:cTn id="49" presetID="5" presetClass="exit" presetSubtype="10" fill="hold" grpId="1" nodeType="withEffect">
                                  <p:stCondLst>
                                    <p:cond delay="0"/>
                                  </p:stCondLst>
                                  <p:childTnLst>
                                    <p:animEffect transition="out" filter="checkerboard(across)">
                                      <p:cBhvr>
                                        <p:cTn id="50" dur="500"/>
                                        <p:tgtEl>
                                          <p:spTgt spid="53618"/>
                                        </p:tgtEl>
                                      </p:cBhvr>
                                    </p:animEffect>
                                    <p:set>
                                      <p:cBhvr>
                                        <p:cTn id="51" dur="1" fill="hold">
                                          <p:stCondLst>
                                            <p:cond delay="499"/>
                                          </p:stCondLst>
                                        </p:cTn>
                                        <p:tgtEl>
                                          <p:spTgt spid="53618"/>
                                        </p:tgtEl>
                                        <p:attrNameLst>
                                          <p:attrName>style.visibility</p:attrName>
                                        </p:attrNameLst>
                                      </p:cBhvr>
                                      <p:to>
                                        <p:strVal val="hidden"/>
                                      </p:to>
                                    </p:set>
                                  </p:childTnLst>
                                </p:cTn>
                              </p:par>
                            </p:childTnLst>
                          </p:cTn>
                        </p:par>
                      </p:childTnLst>
                    </p:cTn>
                  </p:par>
                </p:childTnLst>
              </p:cTn>
              <p:nextCondLst>
                <p:cond evt="onClick" delay="0">
                  <p:tgtEl>
                    <p:spTgt spid="53560"/>
                  </p:tgtEl>
                </p:cond>
              </p:nextCondLst>
            </p:seq>
            <p:seq concurrent="1" nextAc="seek">
              <p:cTn id="52" restart="whenNotActive" fill="hold" evtFilter="cancelBubble" nodeType="interactiveSeq">
                <p:stCondLst>
                  <p:cond evt="onClick" delay="0">
                    <p:tgtEl>
                      <p:spTgt spid="53561"/>
                    </p:tgtEl>
                  </p:cond>
                </p:stCondLst>
                <p:endSync evt="end" delay="0">
                  <p:rtn val="all"/>
                </p:endSync>
                <p:childTnLst>
                  <p:par>
                    <p:cTn id="53" fill="hold">
                      <p:stCondLst>
                        <p:cond delay="0"/>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3632"/>
                                        </p:tgtEl>
                                        <p:attrNameLst>
                                          <p:attrName>style.visibility</p:attrName>
                                        </p:attrNameLst>
                                      </p:cBhvr>
                                      <p:to>
                                        <p:strVal val="visible"/>
                                      </p:to>
                                    </p:set>
                                    <p:animEffect transition="in" filter="dissolve">
                                      <p:cBhvr>
                                        <p:cTn id="57" dur="500"/>
                                        <p:tgtEl>
                                          <p:spTgt spid="53632"/>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20905"/>
                                        </p:tgtEl>
                                        <p:attrNameLst>
                                          <p:attrName>style.visibility</p:attrName>
                                        </p:attrNameLst>
                                      </p:cBhvr>
                                      <p:to>
                                        <p:strVal val="visible"/>
                                      </p:to>
                                    </p:set>
                                    <p:animEffect transition="in" filter="dissolve">
                                      <p:cBhvr>
                                        <p:cTn id="62" dur="500"/>
                                        <p:tgtEl>
                                          <p:spTgt spid="20905"/>
                                        </p:tgtEl>
                                      </p:cBhvr>
                                    </p:animEffect>
                                  </p:childTnLst>
                                </p:cTn>
                              </p:par>
                              <p:par>
                                <p:cTn id="63" presetID="5" presetClass="exit" presetSubtype="10" fill="hold" grpId="1" nodeType="withEffect">
                                  <p:stCondLst>
                                    <p:cond delay="0"/>
                                  </p:stCondLst>
                                  <p:childTnLst>
                                    <p:animEffect transition="out" filter="checkerboard(across)">
                                      <p:cBhvr>
                                        <p:cTn id="64" dur="500"/>
                                        <p:tgtEl>
                                          <p:spTgt spid="53632"/>
                                        </p:tgtEl>
                                      </p:cBhvr>
                                    </p:animEffect>
                                    <p:set>
                                      <p:cBhvr>
                                        <p:cTn id="65" dur="1" fill="hold">
                                          <p:stCondLst>
                                            <p:cond delay="499"/>
                                          </p:stCondLst>
                                        </p:cTn>
                                        <p:tgtEl>
                                          <p:spTgt spid="53632"/>
                                        </p:tgtEl>
                                        <p:attrNameLst>
                                          <p:attrName>style.visibility</p:attrName>
                                        </p:attrNameLst>
                                      </p:cBhvr>
                                      <p:to>
                                        <p:strVal val="hidden"/>
                                      </p:to>
                                    </p:set>
                                  </p:childTnLst>
                                </p:cTn>
                              </p:par>
                            </p:childTnLst>
                          </p:cTn>
                        </p:par>
                      </p:childTnLst>
                    </p:cTn>
                  </p:par>
                </p:childTnLst>
              </p:cTn>
              <p:nextCondLst>
                <p:cond evt="onClick" delay="0">
                  <p:tgtEl>
                    <p:spTgt spid="53561"/>
                  </p:tgtEl>
                </p:cond>
              </p:nextCondLst>
            </p:seq>
            <p:seq concurrent="1" nextAc="seek">
              <p:cTn id="66" restart="whenNotActive" fill="hold" evtFilter="cancelBubble" nodeType="interactiveSeq">
                <p:stCondLst>
                  <p:cond evt="onClick" delay="0">
                    <p:tgtEl>
                      <p:spTgt spid="53563"/>
                    </p:tgtEl>
                  </p:cond>
                </p:stCondLst>
                <p:endSync evt="end" delay="0">
                  <p:rtn val="all"/>
                </p:endSync>
                <p:childTnLst>
                  <p:par>
                    <p:cTn id="67" fill="hold">
                      <p:stCondLst>
                        <p:cond delay="0"/>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53669"/>
                                        </p:tgtEl>
                                        <p:attrNameLst>
                                          <p:attrName>style.visibility</p:attrName>
                                        </p:attrNameLst>
                                      </p:cBhvr>
                                      <p:to>
                                        <p:strVal val="visible"/>
                                      </p:to>
                                    </p:set>
                                    <p:animEffect transition="in" filter="dissolve">
                                      <p:cBhvr>
                                        <p:cTn id="71" dur="500"/>
                                        <p:tgtEl>
                                          <p:spTgt spid="53669"/>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nodeType="clickEffect">
                                  <p:stCondLst>
                                    <p:cond delay="0"/>
                                  </p:stCondLst>
                                  <p:childTnLst>
                                    <p:set>
                                      <p:cBhvr>
                                        <p:cTn id="75" dur="1" fill="hold">
                                          <p:stCondLst>
                                            <p:cond delay="0"/>
                                          </p:stCondLst>
                                        </p:cTn>
                                        <p:tgtEl>
                                          <p:spTgt spid="53539"/>
                                        </p:tgtEl>
                                        <p:attrNameLst>
                                          <p:attrName>style.visibility</p:attrName>
                                        </p:attrNameLst>
                                      </p:cBhvr>
                                      <p:to>
                                        <p:strVal val="visible"/>
                                      </p:to>
                                    </p:set>
                                    <p:animEffect transition="in" filter="box(in)">
                                      <p:cBhvr>
                                        <p:cTn id="76" dur="500"/>
                                        <p:tgtEl>
                                          <p:spTgt spid="53539"/>
                                        </p:tgtEl>
                                      </p:cBhvr>
                                    </p:animEffect>
                                  </p:childTnLst>
                                </p:cTn>
                              </p:par>
                              <p:par>
                                <p:cTn id="77" presetID="5" presetClass="exit" presetSubtype="10" fill="hold" grpId="1" nodeType="withEffect">
                                  <p:stCondLst>
                                    <p:cond delay="0"/>
                                  </p:stCondLst>
                                  <p:childTnLst>
                                    <p:animEffect transition="out" filter="checkerboard(across)">
                                      <p:cBhvr>
                                        <p:cTn id="78" dur="500"/>
                                        <p:tgtEl>
                                          <p:spTgt spid="53669"/>
                                        </p:tgtEl>
                                      </p:cBhvr>
                                    </p:animEffect>
                                    <p:set>
                                      <p:cBhvr>
                                        <p:cTn id="79" dur="1" fill="hold">
                                          <p:stCondLst>
                                            <p:cond delay="499"/>
                                          </p:stCondLst>
                                        </p:cTn>
                                        <p:tgtEl>
                                          <p:spTgt spid="53669"/>
                                        </p:tgtEl>
                                        <p:attrNameLst>
                                          <p:attrName>style.visibility</p:attrName>
                                        </p:attrNameLst>
                                      </p:cBhvr>
                                      <p:to>
                                        <p:strVal val="hidden"/>
                                      </p:to>
                                    </p:set>
                                  </p:childTnLst>
                                </p:cTn>
                              </p:par>
                            </p:childTnLst>
                          </p:cTn>
                        </p:par>
                      </p:childTnLst>
                    </p:cTn>
                  </p:par>
                </p:childTnLst>
              </p:cTn>
              <p:nextCondLst>
                <p:cond evt="onClick" delay="0">
                  <p:tgtEl>
                    <p:spTgt spid="53563"/>
                  </p:tgtEl>
                </p:cond>
              </p:nextCondLst>
            </p:seq>
            <p:seq concurrent="1" nextAc="seek">
              <p:cTn id="80" restart="whenNotActive" fill="hold" evtFilter="cancelBubble" nodeType="interactiveSeq">
                <p:stCondLst>
                  <p:cond evt="onClick" delay="0">
                    <p:tgtEl>
                      <p:spTgt spid="53562"/>
                    </p:tgtEl>
                  </p:cond>
                </p:stCondLst>
                <p:endSync evt="end" delay="0">
                  <p:rtn val="all"/>
                </p:endSync>
                <p:childTnLst>
                  <p:par>
                    <p:cTn id="81" fill="hold">
                      <p:stCondLst>
                        <p:cond delay="0"/>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53646"/>
                                        </p:tgtEl>
                                        <p:attrNameLst>
                                          <p:attrName>style.visibility</p:attrName>
                                        </p:attrNameLst>
                                      </p:cBhvr>
                                      <p:to>
                                        <p:strVal val="visible"/>
                                      </p:to>
                                    </p:set>
                                    <p:animEffect transition="in" filter="dissolve">
                                      <p:cBhvr>
                                        <p:cTn id="85" dur="500"/>
                                        <p:tgtEl>
                                          <p:spTgt spid="53646"/>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nodeType="clickEffect">
                                  <p:stCondLst>
                                    <p:cond delay="0"/>
                                  </p:stCondLst>
                                  <p:childTnLst>
                                    <p:set>
                                      <p:cBhvr>
                                        <p:cTn id="89" dur="1" fill="hold">
                                          <p:stCondLst>
                                            <p:cond delay="0"/>
                                          </p:stCondLst>
                                        </p:cTn>
                                        <p:tgtEl>
                                          <p:spTgt spid="20927"/>
                                        </p:tgtEl>
                                        <p:attrNameLst>
                                          <p:attrName>style.visibility</p:attrName>
                                        </p:attrNameLst>
                                      </p:cBhvr>
                                      <p:to>
                                        <p:strVal val="visible"/>
                                      </p:to>
                                    </p:set>
                                    <p:animEffect transition="in" filter="dissolve">
                                      <p:cBhvr>
                                        <p:cTn id="90" dur="500"/>
                                        <p:tgtEl>
                                          <p:spTgt spid="20927"/>
                                        </p:tgtEl>
                                      </p:cBhvr>
                                    </p:animEffect>
                                  </p:childTnLst>
                                </p:cTn>
                              </p:par>
                              <p:par>
                                <p:cTn id="91" presetID="5" presetClass="exit" presetSubtype="10" fill="hold" grpId="1" nodeType="withEffect">
                                  <p:stCondLst>
                                    <p:cond delay="0"/>
                                  </p:stCondLst>
                                  <p:childTnLst>
                                    <p:animEffect transition="out" filter="checkerboard(across)">
                                      <p:cBhvr>
                                        <p:cTn id="92" dur="500"/>
                                        <p:tgtEl>
                                          <p:spTgt spid="53646"/>
                                        </p:tgtEl>
                                      </p:cBhvr>
                                    </p:animEffect>
                                    <p:set>
                                      <p:cBhvr>
                                        <p:cTn id="93" dur="1" fill="hold">
                                          <p:stCondLst>
                                            <p:cond delay="499"/>
                                          </p:stCondLst>
                                        </p:cTn>
                                        <p:tgtEl>
                                          <p:spTgt spid="53646"/>
                                        </p:tgtEl>
                                        <p:attrNameLst>
                                          <p:attrName>style.visibility</p:attrName>
                                        </p:attrNameLst>
                                      </p:cBhvr>
                                      <p:to>
                                        <p:strVal val="hidden"/>
                                      </p:to>
                                    </p:set>
                                  </p:childTnLst>
                                </p:cTn>
                              </p:par>
                            </p:childTnLst>
                          </p:cTn>
                        </p:par>
                      </p:childTnLst>
                    </p:cTn>
                  </p:par>
                </p:childTnLst>
              </p:cTn>
              <p:nextCondLst>
                <p:cond evt="onClick" delay="0">
                  <p:tgtEl>
                    <p:spTgt spid="53562"/>
                  </p:tgtEl>
                </p:cond>
              </p:nextCondLst>
            </p:seq>
          </p:childTnLst>
        </p:cTn>
      </p:par>
    </p:tnLst>
    <p:bldLst>
      <p:bldP spid="53604" grpId="0" bldLvl="0" animBg="1"/>
      <p:bldP spid="53604" grpId="1" bldLvl="0" animBg="1"/>
      <p:bldP spid="53609" grpId="0" bldLvl="0" animBg="1"/>
      <p:bldP spid="53609" grpId="1" bldLvl="0" animBg="1"/>
      <p:bldP spid="53618" grpId="0" bldLvl="0" animBg="1"/>
      <p:bldP spid="53618" grpId="1" bldLvl="0" animBg="1"/>
      <p:bldP spid="53632" grpId="0" bldLvl="0" animBg="1"/>
      <p:bldP spid="53632" grpId="1" bldLvl="0" animBg="1"/>
      <p:bldP spid="53646" grpId="0" bldLvl="0" animBg="1"/>
      <p:bldP spid="53646" grpId="1" bldLvl="0" animBg="1"/>
      <p:bldP spid="53669" grpId="0" bldLvl="0" animBg="1"/>
      <p:bldP spid="53669" grpId="1"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13"/>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36195" y="2139950"/>
            <a:ext cx="2857500" cy="3025140"/>
          </a:xfrm>
          <a:prstGeom prst="rect">
            <a:avLst/>
          </a:prstGeom>
        </p:spPr>
      </p:pic>
      <p:sp>
        <p:nvSpPr>
          <p:cNvPr id="3" name="Cloud Callout 2"/>
          <p:cNvSpPr/>
          <p:nvPr/>
        </p:nvSpPr>
        <p:spPr>
          <a:xfrm>
            <a:off x="1691640" y="1007745"/>
            <a:ext cx="4343400" cy="1459230"/>
          </a:xfrm>
          <a:prstGeom prst="cloudCallout">
            <a:avLst>
              <a:gd name="adj1" fmla="val -33976"/>
              <a:gd name="adj2" fmla="val 14055"/>
            </a:avLst>
          </a:prstGeom>
          <a:solidFill>
            <a:srgbClr val="4C9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latin typeface="Times New Roman" panose="02020603050405020304" pitchFamily="18" charset="0"/>
                <a:cs typeface="Times New Roman" panose="02020603050405020304" pitchFamily="18" charset="0"/>
              </a:rPr>
              <a:t>Thế nào là tính từ? Cho ví dụ.</a:t>
            </a:r>
            <a:endParaRPr lang="en-US" sz="2400" b="1" dirty="0" smtClean="0">
              <a:solidFill>
                <a:schemeClr val="bg1"/>
              </a:solidFill>
              <a:latin typeface="Times New Roman" panose="02020603050405020304" pitchFamily="18" charset="0"/>
              <a:cs typeface="Times New Roman" panose="02020603050405020304" pitchFamily="18" charset="0"/>
            </a:endParaRPr>
          </a:p>
        </p:txBody>
      </p:sp>
      <p:sp>
        <p:nvSpPr>
          <p:cNvPr id="6" name="Double Wave 5"/>
          <p:cNvSpPr/>
          <p:nvPr/>
        </p:nvSpPr>
        <p:spPr>
          <a:xfrm>
            <a:off x="971278" y="771522"/>
            <a:ext cx="7304315" cy="2948939"/>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latin typeface="Times New Roman" panose="02020603050405020304" pitchFamily="18" charset="0"/>
              <a:cs typeface="Times New Roman" panose="02020603050405020304" pitchFamily="18" charset="0"/>
            </a:endParaRPr>
          </a:p>
          <a:p>
            <a:pPr algn="ct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Sau</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bài</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học</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smtClean="0">
                <a:solidFill>
                  <a:schemeClr val="tx1"/>
                </a:solidFill>
                <a:latin typeface="Times New Roman" panose="02020603050405020304" pitchFamily="18" charset="0"/>
                <a:cs typeface="Times New Roman" panose="02020603050405020304" pitchFamily="18" charset="0"/>
              </a:rPr>
              <a:t>con </a:t>
            </a:r>
            <a:r>
              <a:rPr lang="en-US" sz="2400" b="1" dirty="0" err="1" smtClean="0">
                <a:solidFill>
                  <a:schemeClr val="tx1"/>
                </a:solidFill>
                <a:latin typeface="Times New Roman" panose="02020603050405020304" pitchFamily="18" charset="0"/>
                <a:cs typeface="Times New Roman" panose="02020603050405020304" pitchFamily="18" charset="0"/>
              </a:rPr>
              <a:t>cần</a:t>
            </a:r>
            <a:r>
              <a:rPr lang="en-US" sz="2400" b="1" dirty="0" smtClean="0">
                <a:solidFill>
                  <a:schemeClr val="tx1"/>
                </a:solidFill>
                <a:latin typeface="Times New Roman" panose="02020603050405020304" pitchFamily="18" charset="0"/>
                <a:cs typeface="Times New Roman" panose="02020603050405020304" pitchFamily="18" charset="0"/>
              </a:rPr>
              <a:t>:</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2400" dirty="0" err="1" smtClean="0">
                <a:solidFill>
                  <a:schemeClr val="tx1"/>
                </a:solidFill>
                <a:latin typeface="Times New Roman" panose="02020603050405020304" pitchFamily="18" charset="0"/>
                <a:cs typeface="Times New Roman" panose="02020603050405020304" pitchFamily="18" charset="0"/>
              </a:rPr>
              <a:t>Tìm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thêm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các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tính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từ</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đặt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câu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với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từ</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tìm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được</a:t>
            </a:r>
            <a:r>
              <a:rPr lang="en-US" sz="2400" dirty="0" smtClean="0">
                <a:solidFill>
                  <a:schemeClr val="tx1"/>
                </a:solidFill>
                <a:latin typeface="Times New Roman" panose="02020603050405020304" pitchFamily="18" charset="0"/>
                <a:cs typeface="Times New Roman" panose="02020603050405020304" pitchFamily="18" charset="0"/>
              </a:rPr>
              <a:t>.</a:t>
            </a:r>
            <a:endParaRPr lang="en-US" sz="2400"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2400" dirty="0" err="1" smtClean="0">
                <a:solidFill>
                  <a:schemeClr val="tx1"/>
                </a:solidFill>
                <a:latin typeface="Times New Roman" panose="02020603050405020304" pitchFamily="18" charset="0"/>
                <a:cs typeface="Times New Roman" panose="02020603050405020304" pitchFamily="18" charset="0"/>
              </a:rPr>
              <a:t>Chuẩn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bị</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bài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sau</a:t>
            </a:r>
            <a:r>
              <a:rPr lang="en-US" sz="2400" dirty="0" smtClean="0">
                <a:solidFill>
                  <a:schemeClr val="tx1"/>
                </a:solidFill>
                <a:latin typeface="Times New Roman" panose="02020603050405020304" pitchFamily="18" charset="0"/>
                <a:cs typeface="Times New Roman" panose="02020603050405020304" pitchFamily="18" charset="0"/>
              </a:rPr>
              <a:t>: </a:t>
            </a:r>
            <a:endParaRPr lang="en-US" sz="2400" dirty="0" smtClean="0">
              <a:solidFill>
                <a:schemeClr val="tx1"/>
              </a:solidFill>
              <a:latin typeface="Times New Roman" panose="02020603050405020304" pitchFamily="18" charset="0"/>
              <a:cs typeface="Times New Roman" panose="02020603050405020304" pitchFamily="18" charset="0"/>
            </a:endParaRPr>
          </a:p>
          <a:p>
            <a:pPr algn="ctr"/>
            <a:r>
              <a:rPr lang="en-US" sz="2400" b="1" dirty="0" err="1" smtClean="0">
                <a:solidFill>
                  <a:schemeClr val="tx1"/>
                </a:solidFill>
                <a:latin typeface="Times New Roman" panose="02020603050405020304" pitchFamily="18" charset="0"/>
                <a:cs typeface="Times New Roman" panose="02020603050405020304" pitchFamily="18" charset="0"/>
              </a:rPr>
              <a:t>Mở</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rộng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vốn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từ</a:t>
            </a:r>
            <a:r>
              <a:rPr lang="en-US" sz="2400" b="1" dirty="0" smtClean="0">
                <a:solidFill>
                  <a:schemeClr val="tx1"/>
                </a:solidFill>
                <a:latin typeface="Times New Roman" panose="02020603050405020304" pitchFamily="18" charset="0"/>
                <a:cs typeface="Times New Roman" panose="02020603050405020304" pitchFamily="18" charset="0"/>
              </a:rPr>
              <a:t>: Ý </a:t>
            </a:r>
            <a:r>
              <a:rPr lang="en-US" sz="2400" b="1" dirty="0" err="1" smtClean="0">
                <a:solidFill>
                  <a:schemeClr val="tx1"/>
                </a:solidFill>
                <a:latin typeface="Times New Roman" panose="02020603050405020304" pitchFamily="18" charset="0"/>
                <a:cs typeface="Times New Roman" panose="02020603050405020304" pitchFamily="18" charset="0"/>
              </a:rPr>
              <a:t>chí</a:t>
            </a:r>
            <a:r>
              <a:rPr lang="en-US" sz="2400" b="1" dirty="0" smtClean="0">
                <a:solidFill>
                  <a:schemeClr val="tx1"/>
                </a:solidFill>
                <a:latin typeface="Times New Roman" panose="02020603050405020304" pitchFamily="18" charset="0"/>
                <a:cs typeface="Times New Roman" panose="02020603050405020304" pitchFamily="18" charset="0"/>
              </a:rPr>
              <a:t> – </a:t>
            </a:r>
            <a:r>
              <a:rPr lang="en-US" sz="2400" b="1" dirty="0" err="1" smtClean="0">
                <a:solidFill>
                  <a:schemeClr val="tx1"/>
                </a:solidFill>
                <a:latin typeface="Times New Roman" panose="02020603050405020304" pitchFamily="18" charset="0"/>
                <a:cs typeface="Times New Roman" panose="02020603050405020304" pitchFamily="18" charset="0"/>
              </a:rPr>
              <a:t>Nghị</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lực</a:t>
            </a:r>
            <a:endParaRPr lang="vi-VN" sz="2400" b="1" dirty="0" smtClean="0">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sz="1050" dirty="0" smtClean="0"/>
          </a:p>
          <a:p>
            <a:pPr marL="285750" indent="-285750" algn="ctr">
              <a:buFontTx/>
              <a:buChar char="-"/>
            </a:pPr>
            <a:endParaRPr lang="en-US" sz="1050"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par>
                          <p:cTn id="13" fill="hold">
                            <p:stCondLst>
                              <p:cond delay="0"/>
                            </p:stCondLst>
                            <p:childTnLst>
                              <p:par>
                                <p:cTn id="14" presetID="3" presetClass="exit" presetSubtype="10" fill="hold" nodeType="afterEffect">
                                  <p:stCondLst>
                                    <p:cond delay="0"/>
                                  </p:stCondLst>
                                  <p:childTnLst>
                                    <p:animEffect transition="out" filter="blinds(horizontal)">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bldLvl="0" animBg="1"/>
      <p:bldP spid="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nh chụp màn hình (662)"/>
          <p:cNvPicPr>
            <a:picLocks noGrp="1" noChangeAspect="1"/>
          </p:cNvPicPr>
          <p:nvPr>
            <p:ph idx="4294967295"/>
          </p:nvPr>
        </p:nvPicPr>
        <p:blipFill>
          <a:blip r:embed="rId1"/>
          <a:srcRect t="1927" r="321" b="4239"/>
          <a:stretch>
            <a:fillRect/>
          </a:stretch>
        </p:blipFill>
        <p:spPr>
          <a:xfrm>
            <a:off x="-36195" y="0"/>
            <a:ext cx="9197975" cy="5144135"/>
          </a:xfrm>
          <a:prstGeom prst="rect">
            <a:avLst/>
          </a:prstGeom>
        </p:spPr>
      </p:pic>
      <p:sp>
        <p:nvSpPr>
          <p:cNvPr id="6" name="Rectangles 5"/>
          <p:cNvSpPr/>
          <p:nvPr/>
        </p:nvSpPr>
        <p:spPr>
          <a:xfrm>
            <a:off x="2123440" y="2056130"/>
            <a:ext cx="5040630" cy="2244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vi-VN" altLang="en-US" sz="2000" dirty="0">
                <a:solidFill>
                  <a:schemeClr val="tx2">
                    <a:lumMod val="10000"/>
                  </a:schemeClr>
                </a:solidFill>
                <a:latin typeface="Times New Roman" panose="02020603050405020304" pitchFamily="18" charset="0"/>
                <a:cs typeface="Times New Roman" panose="02020603050405020304" pitchFamily="18" charset="0"/>
              </a:rPr>
              <a:t>Cô có một hộp 10 từ bao gồm:</a:t>
            </a:r>
            <a:endParaRPr lang="vi-VN" altLang="en-US" sz="2000" dirty="0">
              <a:solidFill>
                <a:schemeClr val="tx2">
                  <a:lumMod val="10000"/>
                </a:schemeClr>
              </a:solidFill>
              <a:latin typeface="Times New Roman" panose="02020603050405020304" pitchFamily="18" charset="0"/>
              <a:cs typeface="Times New Roman" panose="02020603050405020304" pitchFamily="18" charset="0"/>
            </a:endParaRPr>
          </a:p>
          <a:p>
            <a:pPr algn="ctr"/>
            <a:r>
              <a:rPr lang="vi-VN" altLang="en-US" sz="2000" dirty="0">
                <a:solidFill>
                  <a:schemeClr val="tx2">
                    <a:lumMod val="10000"/>
                  </a:schemeClr>
                </a:solidFill>
                <a:latin typeface="Times New Roman" panose="02020603050405020304" pitchFamily="18" charset="0"/>
                <a:cs typeface="Times New Roman" panose="02020603050405020304" pitchFamily="18" charset="0"/>
              </a:rPr>
              <a:t>- Danh từ</a:t>
            </a:r>
            <a:endParaRPr lang="vi-VN" altLang="en-US" sz="2000" dirty="0">
              <a:solidFill>
                <a:schemeClr val="tx2">
                  <a:lumMod val="10000"/>
                </a:schemeClr>
              </a:solidFill>
              <a:latin typeface="Times New Roman" panose="02020603050405020304" pitchFamily="18" charset="0"/>
              <a:cs typeface="Times New Roman" panose="02020603050405020304" pitchFamily="18" charset="0"/>
            </a:endParaRPr>
          </a:p>
          <a:p>
            <a:pPr algn="ctr"/>
            <a:r>
              <a:rPr lang="vi-VN" altLang="en-US" sz="2000" dirty="0">
                <a:solidFill>
                  <a:schemeClr val="tx2">
                    <a:lumMod val="10000"/>
                  </a:schemeClr>
                </a:solidFill>
                <a:latin typeface="Times New Roman" panose="02020603050405020304" pitchFamily="18" charset="0"/>
                <a:cs typeface="Times New Roman" panose="02020603050405020304" pitchFamily="18" charset="0"/>
              </a:rPr>
              <a:t>- Động từ</a:t>
            </a:r>
            <a:endParaRPr lang="vi-VN" altLang="en-US" sz="2000" dirty="0">
              <a:solidFill>
                <a:schemeClr val="tx2">
                  <a:lumMod val="10000"/>
                </a:schemeClr>
              </a:solidFill>
              <a:latin typeface="Times New Roman" panose="02020603050405020304" pitchFamily="18" charset="0"/>
              <a:cs typeface="Times New Roman" panose="02020603050405020304" pitchFamily="18" charset="0"/>
            </a:endParaRPr>
          </a:p>
          <a:p>
            <a:pPr algn="ctr"/>
            <a:r>
              <a:rPr lang="vi-VN" alt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altLang="en-US" sz="2000" dirty="0" err="1">
                <a:solidFill>
                  <a:schemeClr val="tx2">
                    <a:lumMod val="10000"/>
                  </a:schemeClr>
                </a:solidFill>
                <a:latin typeface="Times New Roman" panose="02020603050405020304" pitchFamily="18" charset="0"/>
                <a:cs typeface="Times New Roman" panose="02020603050405020304" pitchFamily="18" charset="0"/>
              </a:rPr>
              <a:t>T</a:t>
            </a:r>
            <a:r>
              <a:rPr lang="en-US" altLang="en-US" sz="2000" dirty="0" err="1" smtClean="0">
                <a:solidFill>
                  <a:schemeClr val="tx2">
                    <a:lumMod val="10000"/>
                  </a:schemeClr>
                </a:solidFill>
                <a:latin typeface="Times New Roman" panose="02020603050405020304" pitchFamily="18" charset="0"/>
                <a:cs typeface="Times New Roman" panose="02020603050405020304" pitchFamily="18" charset="0"/>
              </a:rPr>
              <a:t>ừ</a:t>
            </a:r>
            <a:r>
              <a:rPr lang="en-US" altLang="en-US" sz="2000" dirty="0" smtClean="0">
                <a:solidFill>
                  <a:schemeClr val="tx2">
                    <a:lumMod val="10000"/>
                  </a:schemeClr>
                </a:solidFill>
                <a:latin typeface="Times New Roman" panose="02020603050405020304" pitchFamily="18" charset="0"/>
                <a:cs typeface="Times New Roman" panose="02020603050405020304" pitchFamily="18" charset="0"/>
              </a:rPr>
              <a:t> </a:t>
            </a:r>
            <a:r>
              <a:rPr lang="en-US" altLang="en-US" sz="2000" dirty="0" err="1" smtClean="0">
                <a:solidFill>
                  <a:schemeClr val="tx2">
                    <a:lumMod val="10000"/>
                  </a:schemeClr>
                </a:solidFill>
                <a:latin typeface="Times New Roman" panose="02020603050405020304" pitchFamily="18" charset="0"/>
                <a:cs typeface="Times New Roman" panose="02020603050405020304" pitchFamily="18" charset="0"/>
              </a:rPr>
              <a:t>loại</a:t>
            </a:r>
            <a:r>
              <a:rPr lang="en-US" altLang="en-US" sz="2000" dirty="0" smtClean="0">
                <a:solidFill>
                  <a:schemeClr val="tx2">
                    <a:lumMod val="10000"/>
                  </a:schemeClr>
                </a:solidFill>
                <a:latin typeface="Times New Roman" panose="02020603050405020304" pitchFamily="18" charset="0"/>
                <a:cs typeface="Times New Roman" panose="02020603050405020304" pitchFamily="18" charset="0"/>
              </a:rPr>
              <a:t> k</a:t>
            </a:r>
            <a:r>
              <a:rPr lang="vi-VN" altLang="en-US" sz="2000" dirty="0" smtClean="0">
                <a:solidFill>
                  <a:schemeClr val="tx2">
                    <a:lumMod val="10000"/>
                  </a:schemeClr>
                </a:solidFill>
                <a:latin typeface="Times New Roman" panose="02020603050405020304" pitchFamily="18" charset="0"/>
                <a:cs typeface="Times New Roman" panose="02020603050405020304" pitchFamily="18" charset="0"/>
              </a:rPr>
              <a:t>hác</a:t>
            </a:r>
            <a:endParaRPr lang="vi-VN" altLang="en-US" sz="2000" dirty="0">
              <a:solidFill>
                <a:schemeClr val="tx2">
                  <a:lumMod val="10000"/>
                </a:schemeClr>
              </a:solidFill>
              <a:latin typeface="Times New Roman" panose="02020603050405020304" pitchFamily="18" charset="0"/>
              <a:cs typeface="Times New Roman" panose="02020603050405020304" pitchFamily="18" charset="0"/>
            </a:endParaRPr>
          </a:p>
          <a:p>
            <a:pPr algn="l"/>
            <a:r>
              <a:rPr lang="vi-VN" altLang="en-US" sz="2000" dirty="0">
                <a:solidFill>
                  <a:schemeClr val="tx2">
                    <a:lumMod val="10000"/>
                  </a:schemeClr>
                </a:solidFill>
                <a:latin typeface="Times New Roman" panose="02020603050405020304" pitchFamily="18" charset="0"/>
                <a:cs typeface="Times New Roman" panose="02020603050405020304" pitchFamily="18" charset="0"/>
              </a:rPr>
              <a:t>Dựa </a:t>
            </a:r>
            <a:r>
              <a:rPr lang="vi-VN" altLang="en-US" sz="2000" dirty="0" smtClean="0">
                <a:solidFill>
                  <a:schemeClr val="tx2">
                    <a:lumMod val="10000"/>
                  </a:schemeClr>
                </a:solidFill>
                <a:latin typeface="Times New Roman" panose="02020603050405020304" pitchFamily="18" charset="0"/>
                <a:cs typeface="Times New Roman" panose="02020603050405020304" pitchFamily="18" charset="0"/>
              </a:rPr>
              <a:t>vào </a:t>
            </a:r>
            <a:r>
              <a:rPr lang="vi-VN" altLang="en-US" sz="2000" dirty="0">
                <a:solidFill>
                  <a:schemeClr val="tx2">
                    <a:lumMod val="10000"/>
                  </a:schemeClr>
                </a:solidFill>
                <a:latin typeface="Times New Roman" panose="02020603050405020304" pitchFamily="18" charset="0"/>
                <a:cs typeface="Times New Roman" panose="02020603050405020304" pitchFamily="18" charset="0"/>
              </a:rPr>
              <a:t>kiến thức đã học về danh từ và động từ</a:t>
            </a:r>
            <a:r>
              <a:rPr lang="vi-VN" altLang="en-US" sz="2000" dirty="0" smtClean="0">
                <a:solidFill>
                  <a:schemeClr val="tx2">
                    <a:lumMod val="10000"/>
                  </a:schemeClr>
                </a:solidFill>
                <a:latin typeface="Times New Roman" panose="02020603050405020304" pitchFamily="18" charset="0"/>
                <a:cs typeface="Times New Roman" panose="02020603050405020304" pitchFamily="18" charset="0"/>
              </a:rPr>
              <a:t>, </a:t>
            </a:r>
            <a:r>
              <a:rPr lang="vi-VN" altLang="en-US" sz="2000" dirty="0">
                <a:solidFill>
                  <a:schemeClr val="tx2">
                    <a:lumMod val="10000"/>
                  </a:schemeClr>
                </a:solidFill>
                <a:latin typeface="Times New Roman" panose="02020603050405020304" pitchFamily="18" charset="0"/>
                <a:cs typeface="Times New Roman" panose="02020603050405020304" pitchFamily="18" charset="0"/>
              </a:rPr>
              <a:t>hãy </a:t>
            </a:r>
            <a:r>
              <a:rPr lang="en-US" altLang="en-US" sz="2000" dirty="0" err="1" smtClean="0">
                <a:solidFill>
                  <a:schemeClr val="tx2">
                    <a:lumMod val="10000"/>
                  </a:schemeClr>
                </a:solidFill>
                <a:latin typeface="Times New Roman" panose="02020603050405020304" pitchFamily="18" charset="0"/>
                <a:cs typeface="Times New Roman" panose="02020603050405020304" pitchFamily="18" charset="0"/>
              </a:rPr>
              <a:t>xếp</a:t>
            </a:r>
            <a:r>
              <a:rPr lang="vi-VN" altLang="en-US" sz="2000" dirty="0" smtClean="0">
                <a:solidFill>
                  <a:schemeClr val="tx2">
                    <a:lumMod val="10000"/>
                  </a:schemeClr>
                </a:solidFill>
                <a:latin typeface="Times New Roman" panose="02020603050405020304" pitchFamily="18" charset="0"/>
                <a:cs typeface="Times New Roman" panose="02020603050405020304" pitchFamily="18" charset="0"/>
              </a:rPr>
              <a:t> </a:t>
            </a:r>
            <a:r>
              <a:rPr lang="vi-VN" altLang="en-US" sz="2000" dirty="0">
                <a:solidFill>
                  <a:schemeClr val="tx2">
                    <a:lumMod val="10000"/>
                  </a:schemeClr>
                </a:solidFill>
                <a:latin typeface="Times New Roman" panose="02020603050405020304" pitchFamily="18" charset="0"/>
                <a:cs typeface="Times New Roman" panose="02020603050405020304" pitchFamily="18" charset="0"/>
              </a:rPr>
              <a:t>các từ đó vào nhóm thích hợp.</a:t>
            </a:r>
            <a:endParaRPr lang="vi-VN" altLang="en-US" sz="2000" dirty="0">
              <a:solidFill>
                <a:schemeClr val="tx2">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ransition>
    <p:newsfla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2495" y="352697"/>
            <a:ext cx="8386353" cy="439891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619885" y="713740"/>
          <a:ext cx="5949950" cy="2117090"/>
        </p:xfrm>
        <a:graphic>
          <a:graphicData uri="http://schemas.openxmlformats.org/drawingml/2006/table">
            <a:tbl>
              <a:tblPr firstRow="1" bandRow="1">
                <a:tableStyleId>{5C22544A-7EE6-4342-B048-85BDC9FD1C3A}</a:tableStyleId>
              </a:tblPr>
              <a:tblGrid>
                <a:gridCol w="1189990"/>
                <a:gridCol w="1189990"/>
                <a:gridCol w="1189990"/>
                <a:gridCol w="1189990"/>
                <a:gridCol w="1189990"/>
              </a:tblGrid>
              <a:tr h="1058545">
                <a:tc>
                  <a:txBody>
                    <a:bodyPr/>
                    <a:lstStyle/>
                    <a:p>
                      <a:pPr algn="ctr">
                        <a:buNone/>
                      </a:pPr>
                      <a:r>
                        <a:rPr lang="vi-VN" altLang="en-US" b="1">
                          <a:solidFill>
                            <a:srgbClr val="FF0000"/>
                          </a:solidFill>
                          <a:latin typeface="Times New Roman" panose="02020603050405020304" pitchFamily="18" charset="0"/>
                          <a:cs typeface="Times New Roman" panose="02020603050405020304" pitchFamily="18" charset="0"/>
                        </a:rPr>
                        <a:t>GẦY</a:t>
                      </a:r>
                      <a:endParaRPr lang="vi-VN" altLang="en-US" b="1">
                        <a:solidFill>
                          <a:srgbClr val="FF0000"/>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buNone/>
                      </a:pPr>
                      <a:r>
                        <a:rPr lang="vi-VN" altLang="en-US" b="1">
                          <a:solidFill>
                            <a:srgbClr val="FF0000"/>
                          </a:solidFill>
                          <a:latin typeface="Times New Roman" panose="02020603050405020304" pitchFamily="18" charset="0"/>
                          <a:cs typeface="Times New Roman" panose="02020603050405020304" pitchFamily="18" charset="0"/>
                        </a:rPr>
                        <a:t>      NGỦ</a:t>
                      </a:r>
                      <a:endParaRPr lang="vi-VN" altLang="en-US" b="1">
                        <a:solidFill>
                          <a:srgbClr val="FF0000"/>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buNone/>
                      </a:pPr>
                      <a:r>
                        <a:rPr lang="vi-VN" altLang="en-US" b="1">
                          <a:solidFill>
                            <a:srgbClr val="FF0000"/>
                          </a:solidFill>
                          <a:latin typeface="Times New Roman" panose="02020603050405020304" pitchFamily="18" charset="0"/>
                          <a:cs typeface="Times New Roman" panose="02020603050405020304" pitchFamily="18" charset="0"/>
                        </a:rPr>
                        <a:t>      XẤU</a:t>
                      </a:r>
                      <a:endParaRPr lang="vi-VN" altLang="en-US" b="1">
                        <a:solidFill>
                          <a:srgbClr val="FF0000"/>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buNone/>
                      </a:pPr>
                      <a:r>
                        <a:rPr lang="vi-VN" altLang="en-US" b="1">
                          <a:solidFill>
                            <a:srgbClr val="FF0000"/>
                          </a:solidFill>
                          <a:latin typeface="Times New Roman" panose="02020603050405020304" pitchFamily="18" charset="0"/>
                          <a:cs typeface="Times New Roman" panose="02020603050405020304" pitchFamily="18" charset="0"/>
                        </a:rPr>
                        <a:t>HOA</a:t>
                      </a:r>
                      <a:endParaRPr lang="vi-VN" altLang="en-US" b="1">
                        <a:solidFill>
                          <a:srgbClr val="FF0000"/>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buNone/>
                      </a:pPr>
                      <a:r>
                        <a:rPr lang="vi-VN" altLang="en-US" b="1">
                          <a:solidFill>
                            <a:srgbClr val="FF0000"/>
                          </a:solidFill>
                          <a:latin typeface="Times New Roman" panose="02020603050405020304" pitchFamily="18" charset="0"/>
                          <a:cs typeface="Times New Roman" panose="02020603050405020304" pitchFamily="18" charset="0"/>
                        </a:rPr>
                        <a:t>CAO</a:t>
                      </a:r>
                      <a:endParaRPr lang="vi-VN" altLang="en-US" b="1">
                        <a:solidFill>
                          <a:srgbClr val="FF0000"/>
                        </a:solidFill>
                        <a:latin typeface="Times New Roman" panose="02020603050405020304" pitchFamily="18" charset="0"/>
                        <a:cs typeface="Times New Roman" panose="02020603050405020304" pitchFamily="18" charset="0"/>
                      </a:endParaRPr>
                    </a:p>
                  </a:txBody>
                  <a:tcPr anchor="ctr">
                    <a:solidFill>
                      <a:schemeClr val="bg1"/>
                    </a:solidFill>
                  </a:tcPr>
                </a:tc>
              </a:tr>
              <a:tr h="1058545">
                <a:tc>
                  <a:txBody>
                    <a:bodyPr/>
                    <a:lstStyle/>
                    <a:p>
                      <a:pPr algn="ctr">
                        <a:buNone/>
                      </a:pPr>
                      <a:r>
                        <a:rPr lang="vi-VN" altLang="en-US" b="1">
                          <a:solidFill>
                            <a:srgbClr val="FF0000"/>
                          </a:solidFill>
                          <a:latin typeface="Times New Roman" panose="02020603050405020304" pitchFamily="18" charset="0"/>
                          <a:cs typeface="Times New Roman" panose="02020603050405020304" pitchFamily="18" charset="0"/>
                        </a:rPr>
                        <a:t>HÁT</a:t>
                      </a:r>
                      <a:endParaRPr lang="vi-VN" altLang="en-US" b="1">
                        <a:solidFill>
                          <a:srgbClr val="FF0000"/>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buNone/>
                      </a:pPr>
                      <a:r>
                        <a:rPr lang="vi-VN" altLang="en-US" b="1">
                          <a:solidFill>
                            <a:srgbClr val="FF0000"/>
                          </a:solidFill>
                          <a:latin typeface="Times New Roman" panose="02020603050405020304" pitchFamily="18" charset="0"/>
                          <a:cs typeface="Times New Roman" panose="02020603050405020304" pitchFamily="18" charset="0"/>
                        </a:rPr>
                        <a:t>SÁCH</a:t>
                      </a:r>
                      <a:endParaRPr lang="vi-VN" altLang="en-US" b="1">
                        <a:solidFill>
                          <a:srgbClr val="FF0000"/>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buNone/>
                      </a:pPr>
                      <a:r>
                        <a:rPr lang="vi-VN" altLang="en-US" b="1">
                          <a:solidFill>
                            <a:srgbClr val="FF0000"/>
                          </a:solidFill>
                          <a:latin typeface="Times New Roman" panose="02020603050405020304" pitchFamily="18" charset="0"/>
                          <a:cs typeface="Times New Roman" panose="02020603050405020304" pitchFamily="18" charset="0"/>
                        </a:rPr>
                        <a:t>BÉO</a:t>
                      </a:r>
                      <a:endParaRPr lang="vi-VN" altLang="en-US" b="1">
                        <a:solidFill>
                          <a:srgbClr val="FF0000"/>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buNone/>
                      </a:pPr>
                      <a:r>
                        <a:rPr lang="vi-VN" altLang="en-US" b="1">
                          <a:solidFill>
                            <a:srgbClr val="FF0000"/>
                          </a:solidFill>
                          <a:latin typeface="Times New Roman" panose="02020603050405020304" pitchFamily="18" charset="0"/>
                          <a:cs typeface="Times New Roman" panose="02020603050405020304" pitchFamily="18" charset="0"/>
                        </a:rPr>
                        <a:t>NHẢY</a:t>
                      </a:r>
                      <a:endParaRPr lang="vi-VN" altLang="en-US" b="1">
                        <a:solidFill>
                          <a:srgbClr val="FF0000"/>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buNone/>
                      </a:pPr>
                      <a:r>
                        <a:rPr lang="vi-VN" altLang="en-US" b="1">
                          <a:solidFill>
                            <a:srgbClr val="FF0000"/>
                          </a:solidFill>
                          <a:latin typeface="Times New Roman" panose="02020603050405020304" pitchFamily="18" charset="0"/>
                          <a:cs typeface="Times New Roman" panose="02020603050405020304" pitchFamily="18" charset="0"/>
                        </a:rPr>
                        <a:t>CẦM</a:t>
                      </a:r>
                      <a:endParaRPr lang="vi-VN" altLang="en-US" b="1">
                        <a:solidFill>
                          <a:srgbClr val="FF0000"/>
                        </a:solidFill>
                        <a:latin typeface="Times New Roman" panose="02020603050405020304" pitchFamily="18" charset="0"/>
                        <a:cs typeface="Times New Roman" panose="02020603050405020304" pitchFamily="18" charset="0"/>
                      </a:endParaRPr>
                    </a:p>
                  </a:txBody>
                  <a:tcPr anchor="ctr">
                    <a:solidFill>
                      <a:schemeClr val="bg1"/>
                    </a:solidFill>
                  </a:tcPr>
                </a:tc>
              </a:tr>
            </a:tbl>
          </a:graphicData>
        </a:graphic>
      </p:graphicFrame>
      <p:cxnSp>
        <p:nvCxnSpPr>
          <p:cNvPr id="5" name="Straight Connector 4"/>
          <p:cNvCxnSpPr/>
          <p:nvPr/>
        </p:nvCxnSpPr>
        <p:spPr>
          <a:xfrm>
            <a:off x="2771775" y="723265"/>
            <a:ext cx="635" cy="2143125"/>
          </a:xfrm>
          <a:prstGeom prst="line">
            <a:avLst/>
          </a:prstGeom>
          <a:ln w="12700" cmpd="sng">
            <a:solidFill>
              <a:schemeClr val="tx2">
                <a:lumMod val="10000"/>
              </a:schemeClr>
            </a:solidFill>
            <a:prstDash val="solid"/>
          </a:ln>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5147945" y="713740"/>
            <a:ext cx="635" cy="2143125"/>
          </a:xfrm>
          <a:prstGeom prst="line">
            <a:avLst/>
          </a:prstGeom>
          <a:ln w="12700" cmpd="sng">
            <a:solidFill>
              <a:schemeClr val="tx2">
                <a:lumMod val="10000"/>
              </a:schemeClr>
            </a:solidFill>
            <a:prstDash val="solid"/>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996055" y="701040"/>
            <a:ext cx="635" cy="2143125"/>
          </a:xfrm>
          <a:prstGeom prst="line">
            <a:avLst/>
          </a:prstGeom>
          <a:ln w="12700" cmpd="sng">
            <a:solidFill>
              <a:schemeClr val="tx2">
                <a:lumMod val="10000"/>
              </a:schemeClr>
            </a:solidFill>
            <a:prstDash val="solid"/>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6372225" y="713740"/>
            <a:ext cx="635" cy="2143125"/>
          </a:xfrm>
          <a:prstGeom prst="line">
            <a:avLst/>
          </a:prstGeom>
          <a:ln w="12700" cmpd="sng">
            <a:solidFill>
              <a:schemeClr val="tx2">
                <a:lumMod val="10000"/>
              </a:schemeClr>
            </a:solidFill>
            <a:prstDash val="solid"/>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1619885" y="1821815"/>
            <a:ext cx="5924550" cy="14605"/>
          </a:xfrm>
          <a:prstGeom prst="line">
            <a:avLst/>
          </a:prstGeom>
          <a:ln w="12700" cmpd="sng">
            <a:solidFill>
              <a:schemeClr val="tx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11" name="Rectangles 10"/>
          <p:cNvSpPr/>
          <p:nvPr/>
        </p:nvSpPr>
        <p:spPr>
          <a:xfrm>
            <a:off x="1835150" y="3147695"/>
            <a:ext cx="1879600" cy="617220"/>
          </a:xfrm>
          <a:prstGeom prst="rect">
            <a:avLst/>
          </a:prstGeom>
          <a:solidFill>
            <a:schemeClr val="accent5">
              <a:lumMod val="50000"/>
            </a:schemeClr>
          </a:solidFill>
          <a:ln w="12700" cmpd="sng">
            <a:solidFill>
              <a:schemeClr val="bg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b="1">
                <a:solidFill>
                  <a:srgbClr val="002060"/>
                </a:solidFill>
                <a:latin typeface="Times New Roman" panose="02020603050405020304" pitchFamily="18" charset="0"/>
                <a:cs typeface="Times New Roman" panose="02020603050405020304" pitchFamily="18" charset="0"/>
              </a:rPr>
              <a:t>DANH TỪ</a:t>
            </a:r>
            <a:endParaRPr lang="vi-VN" altLang="en-US" b="1">
              <a:solidFill>
                <a:srgbClr val="002060"/>
              </a:solidFill>
              <a:latin typeface="Times New Roman" panose="02020603050405020304" pitchFamily="18" charset="0"/>
              <a:cs typeface="Times New Roman" panose="02020603050405020304" pitchFamily="18" charset="0"/>
            </a:endParaRPr>
          </a:p>
        </p:txBody>
      </p:sp>
      <p:sp>
        <p:nvSpPr>
          <p:cNvPr id="12" name="Rectangles 11"/>
          <p:cNvSpPr/>
          <p:nvPr/>
        </p:nvSpPr>
        <p:spPr>
          <a:xfrm>
            <a:off x="5541645" y="3134995"/>
            <a:ext cx="1845310" cy="622300"/>
          </a:xfrm>
          <a:prstGeom prst="rect">
            <a:avLst/>
          </a:prstGeom>
          <a:solidFill>
            <a:schemeClr val="accent2">
              <a:lumMod val="75000"/>
            </a:schemeClr>
          </a:solidFill>
          <a:ln w="12700" cmpd="sng">
            <a:solidFill>
              <a:schemeClr val="bg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smtClean="0">
                <a:solidFill>
                  <a:srgbClr val="002060"/>
                </a:solidFill>
                <a:latin typeface="Times New Roman" panose="02020603050405020304" pitchFamily="18" charset="0"/>
                <a:cs typeface="Times New Roman" panose="02020603050405020304" pitchFamily="18" charset="0"/>
              </a:rPr>
              <a:t>TỪ LOẠI </a:t>
            </a:r>
            <a:r>
              <a:rPr lang="vi-VN" altLang="en-US" b="1" dirty="0" smtClean="0">
                <a:solidFill>
                  <a:srgbClr val="002060"/>
                </a:solidFill>
                <a:latin typeface="Times New Roman" panose="02020603050405020304" pitchFamily="18" charset="0"/>
                <a:cs typeface="Times New Roman" panose="02020603050405020304" pitchFamily="18" charset="0"/>
              </a:rPr>
              <a:t>KHÁC</a:t>
            </a:r>
            <a:endParaRPr lang="vi-VN" altLang="en-US" b="1" dirty="0">
              <a:solidFill>
                <a:srgbClr val="002060"/>
              </a:solidFill>
              <a:latin typeface="Times New Roman" panose="02020603050405020304" pitchFamily="18" charset="0"/>
              <a:cs typeface="Times New Roman" panose="02020603050405020304" pitchFamily="18" charset="0"/>
            </a:endParaRPr>
          </a:p>
        </p:txBody>
      </p:sp>
      <p:sp>
        <p:nvSpPr>
          <p:cNvPr id="13" name="Rectangles 12"/>
          <p:cNvSpPr/>
          <p:nvPr/>
        </p:nvSpPr>
        <p:spPr>
          <a:xfrm>
            <a:off x="3689985" y="3126740"/>
            <a:ext cx="1879600" cy="630555"/>
          </a:xfrm>
          <a:prstGeom prst="rect">
            <a:avLst/>
          </a:prstGeom>
          <a:solidFill>
            <a:schemeClr val="accent4">
              <a:lumMod val="60000"/>
              <a:lumOff val="40000"/>
            </a:schemeClr>
          </a:solidFill>
          <a:ln w="12700" cmpd="sng">
            <a:solidFill>
              <a:schemeClr val="bg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b="1">
                <a:solidFill>
                  <a:srgbClr val="002060"/>
                </a:solidFill>
                <a:latin typeface="Times New Roman" panose="02020603050405020304" pitchFamily="18" charset="0"/>
                <a:cs typeface="Times New Roman" panose="02020603050405020304" pitchFamily="18" charset="0"/>
              </a:rPr>
              <a:t>ĐỘNG TỪ</a:t>
            </a:r>
            <a:endParaRPr lang="vi-VN" altLang="en-US" b="1">
              <a:solidFill>
                <a:srgbClr val="002060"/>
              </a:solidFill>
              <a:latin typeface="Times New Roman" panose="02020603050405020304" pitchFamily="18" charset="0"/>
              <a:cs typeface="Times New Roman" panose="02020603050405020304" pitchFamily="18" charset="0"/>
            </a:endParaRPr>
          </a:p>
        </p:txBody>
      </p:sp>
      <p:graphicFrame>
        <p:nvGraphicFramePr>
          <p:cNvPr id="14" name="Table 13"/>
          <p:cNvGraphicFramePr/>
          <p:nvPr/>
        </p:nvGraphicFramePr>
        <p:xfrm>
          <a:off x="1619885" y="727075"/>
          <a:ext cx="5949950" cy="2117090"/>
        </p:xfrm>
        <a:graphic>
          <a:graphicData uri="http://schemas.openxmlformats.org/drawingml/2006/table">
            <a:tbl>
              <a:tblPr firstRow="1" bandRow="1">
                <a:tableStyleId>{5C22544A-7EE6-4342-B048-85BDC9FD1C3A}</a:tableStyleId>
              </a:tblPr>
              <a:tblGrid>
                <a:gridCol w="1189990"/>
                <a:gridCol w="1189990"/>
                <a:gridCol w="1189990"/>
                <a:gridCol w="1189990"/>
                <a:gridCol w="1189990"/>
              </a:tblGrid>
              <a:tr h="1058545">
                <a:tc>
                  <a:txBody>
                    <a:bodyPr/>
                    <a:lstStyle/>
                    <a:p>
                      <a:pPr algn="ctr">
                        <a:buNone/>
                      </a:pPr>
                      <a:r>
                        <a:rPr lang="vi-VN" altLang="en-US" b="1">
                          <a:solidFill>
                            <a:schemeClr val="accent2">
                              <a:lumMod val="50000"/>
                            </a:schemeClr>
                          </a:solidFill>
                          <a:latin typeface="Times New Roman" panose="02020603050405020304" pitchFamily="18" charset="0"/>
                          <a:cs typeface="Times New Roman" panose="02020603050405020304" pitchFamily="18" charset="0"/>
                        </a:rPr>
                        <a:t>GẦY</a:t>
                      </a:r>
                      <a:endParaRPr lang="vi-VN" altLang="en-US" b="1">
                        <a:solidFill>
                          <a:schemeClr val="accent2">
                            <a:lumMod val="50000"/>
                          </a:schemeClr>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buNone/>
                      </a:pPr>
                      <a:r>
                        <a:rPr lang="vi-VN" altLang="en-US" b="1">
                          <a:solidFill>
                            <a:srgbClr val="FF0000"/>
                          </a:solidFill>
                          <a:latin typeface="Times New Roman" panose="02020603050405020304" pitchFamily="18" charset="0"/>
                          <a:cs typeface="Times New Roman" panose="02020603050405020304" pitchFamily="18" charset="0"/>
                        </a:rPr>
                        <a:t>   </a:t>
                      </a:r>
                      <a:r>
                        <a:rPr lang="vi-VN" altLang="en-US" b="1">
                          <a:solidFill>
                            <a:schemeClr val="accent4">
                              <a:lumMod val="75000"/>
                            </a:schemeClr>
                          </a:solidFill>
                          <a:latin typeface="Times New Roman" panose="02020603050405020304" pitchFamily="18" charset="0"/>
                          <a:cs typeface="Times New Roman" panose="02020603050405020304" pitchFamily="18" charset="0"/>
                        </a:rPr>
                        <a:t>   NGỦ</a:t>
                      </a:r>
                      <a:endParaRPr lang="vi-VN" altLang="en-US" b="1">
                        <a:solidFill>
                          <a:schemeClr val="accent4">
                            <a:lumMod val="75000"/>
                          </a:schemeClr>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buNone/>
                      </a:pPr>
                      <a:r>
                        <a:rPr lang="vi-VN" altLang="en-US" b="1">
                          <a:solidFill>
                            <a:srgbClr val="FF0000"/>
                          </a:solidFill>
                          <a:latin typeface="Times New Roman" panose="02020603050405020304" pitchFamily="18" charset="0"/>
                          <a:cs typeface="Times New Roman" panose="02020603050405020304" pitchFamily="18" charset="0"/>
                        </a:rPr>
                        <a:t>      </a:t>
                      </a:r>
                      <a:r>
                        <a:rPr lang="vi-VN" altLang="en-US" b="1">
                          <a:solidFill>
                            <a:schemeClr val="accent2">
                              <a:lumMod val="50000"/>
                            </a:schemeClr>
                          </a:solidFill>
                          <a:latin typeface="Times New Roman" panose="02020603050405020304" pitchFamily="18" charset="0"/>
                          <a:cs typeface="Times New Roman" panose="02020603050405020304" pitchFamily="18" charset="0"/>
                        </a:rPr>
                        <a:t>XẤU</a:t>
                      </a:r>
                      <a:endParaRPr lang="vi-VN" altLang="en-US" b="1">
                        <a:solidFill>
                          <a:schemeClr val="accent2">
                            <a:lumMod val="50000"/>
                          </a:schemeClr>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buNone/>
                      </a:pPr>
                      <a:r>
                        <a:rPr lang="vi-VN" altLang="en-US" b="1">
                          <a:solidFill>
                            <a:srgbClr val="002060"/>
                          </a:solidFill>
                          <a:latin typeface="Times New Roman" panose="02020603050405020304" pitchFamily="18" charset="0"/>
                          <a:cs typeface="Times New Roman" panose="02020603050405020304" pitchFamily="18" charset="0"/>
                        </a:rPr>
                        <a:t>HOA</a:t>
                      </a:r>
                      <a:endParaRPr lang="vi-VN" altLang="en-US" b="1">
                        <a:solidFill>
                          <a:srgbClr val="002060"/>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buNone/>
                      </a:pPr>
                      <a:r>
                        <a:rPr lang="vi-VN" altLang="en-US" b="1">
                          <a:solidFill>
                            <a:schemeClr val="accent2">
                              <a:lumMod val="50000"/>
                            </a:schemeClr>
                          </a:solidFill>
                          <a:latin typeface="Times New Roman" panose="02020603050405020304" pitchFamily="18" charset="0"/>
                          <a:cs typeface="Times New Roman" panose="02020603050405020304" pitchFamily="18" charset="0"/>
                        </a:rPr>
                        <a:t>CAO</a:t>
                      </a:r>
                      <a:endParaRPr lang="vi-VN" altLang="en-US" b="1">
                        <a:solidFill>
                          <a:schemeClr val="accent2">
                            <a:lumMod val="50000"/>
                          </a:schemeClr>
                        </a:solidFill>
                        <a:latin typeface="Times New Roman" panose="02020603050405020304" pitchFamily="18" charset="0"/>
                        <a:cs typeface="Times New Roman" panose="02020603050405020304" pitchFamily="18" charset="0"/>
                      </a:endParaRPr>
                    </a:p>
                  </a:txBody>
                  <a:tcPr anchor="ctr">
                    <a:solidFill>
                      <a:schemeClr val="bg1"/>
                    </a:solidFill>
                  </a:tcPr>
                </a:tc>
              </a:tr>
              <a:tr h="1058545">
                <a:tc>
                  <a:txBody>
                    <a:bodyPr/>
                    <a:lstStyle/>
                    <a:p>
                      <a:pPr algn="ctr">
                        <a:buNone/>
                      </a:pPr>
                      <a:r>
                        <a:rPr lang="vi-VN" altLang="en-US" b="1">
                          <a:solidFill>
                            <a:schemeClr val="accent4">
                              <a:lumMod val="75000"/>
                            </a:schemeClr>
                          </a:solidFill>
                          <a:latin typeface="Times New Roman" panose="02020603050405020304" pitchFamily="18" charset="0"/>
                          <a:cs typeface="Times New Roman" panose="02020603050405020304" pitchFamily="18" charset="0"/>
                        </a:rPr>
                        <a:t>HÁT</a:t>
                      </a:r>
                      <a:endParaRPr lang="vi-VN" altLang="en-US" b="1">
                        <a:solidFill>
                          <a:schemeClr val="accent4">
                            <a:lumMod val="75000"/>
                          </a:schemeClr>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buNone/>
                      </a:pPr>
                      <a:r>
                        <a:rPr lang="vi-VN" altLang="en-US" b="1">
                          <a:solidFill>
                            <a:srgbClr val="002060"/>
                          </a:solidFill>
                          <a:latin typeface="Times New Roman" panose="02020603050405020304" pitchFamily="18" charset="0"/>
                          <a:cs typeface="Times New Roman" panose="02020603050405020304" pitchFamily="18" charset="0"/>
                        </a:rPr>
                        <a:t>SÁCH</a:t>
                      </a:r>
                      <a:endParaRPr lang="vi-VN" altLang="en-US" b="1">
                        <a:solidFill>
                          <a:srgbClr val="002060"/>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buNone/>
                      </a:pPr>
                      <a:r>
                        <a:rPr lang="vi-VN" altLang="en-US" b="1">
                          <a:solidFill>
                            <a:schemeClr val="accent2">
                              <a:lumMod val="50000"/>
                            </a:schemeClr>
                          </a:solidFill>
                          <a:latin typeface="Times New Roman" panose="02020603050405020304" pitchFamily="18" charset="0"/>
                          <a:cs typeface="Times New Roman" panose="02020603050405020304" pitchFamily="18" charset="0"/>
                        </a:rPr>
                        <a:t>BÉO</a:t>
                      </a:r>
                      <a:endParaRPr lang="vi-VN" altLang="en-US" b="1">
                        <a:solidFill>
                          <a:schemeClr val="accent2">
                            <a:lumMod val="50000"/>
                          </a:schemeClr>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buNone/>
                      </a:pPr>
                      <a:r>
                        <a:rPr lang="vi-VN" altLang="en-US" b="1">
                          <a:solidFill>
                            <a:schemeClr val="accent4">
                              <a:lumMod val="75000"/>
                            </a:schemeClr>
                          </a:solidFill>
                          <a:latin typeface="Times New Roman" panose="02020603050405020304" pitchFamily="18" charset="0"/>
                          <a:cs typeface="Times New Roman" panose="02020603050405020304" pitchFamily="18" charset="0"/>
                        </a:rPr>
                        <a:t>NHẢY</a:t>
                      </a:r>
                      <a:endParaRPr lang="vi-VN" altLang="en-US" b="1">
                        <a:solidFill>
                          <a:schemeClr val="accent4">
                            <a:lumMod val="75000"/>
                          </a:schemeClr>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buNone/>
                      </a:pPr>
                      <a:r>
                        <a:rPr lang="vi-VN" altLang="en-US" b="1">
                          <a:solidFill>
                            <a:schemeClr val="accent4">
                              <a:lumMod val="75000"/>
                            </a:schemeClr>
                          </a:solidFill>
                          <a:latin typeface="Times New Roman" panose="02020603050405020304" pitchFamily="18" charset="0"/>
                          <a:cs typeface="Times New Roman" panose="02020603050405020304" pitchFamily="18" charset="0"/>
                        </a:rPr>
                        <a:t>CẦM</a:t>
                      </a:r>
                      <a:endParaRPr lang="vi-VN" altLang="en-US" b="1">
                        <a:solidFill>
                          <a:schemeClr val="accent4">
                            <a:lumMod val="75000"/>
                          </a:schemeClr>
                        </a:solidFill>
                        <a:latin typeface="Times New Roman" panose="02020603050405020304" pitchFamily="18" charset="0"/>
                        <a:cs typeface="Times New Roman" panose="02020603050405020304" pitchFamily="18" charset="0"/>
                      </a:endParaRPr>
                    </a:p>
                  </a:txBody>
                  <a:tcPr anchor="ctr">
                    <a:solidFill>
                      <a:schemeClr val="bg1"/>
                    </a:solidFill>
                  </a:tcPr>
                </a:tc>
              </a:tr>
            </a:tbl>
          </a:graphicData>
        </a:graphic>
      </p:graphicFrame>
      <p:cxnSp>
        <p:nvCxnSpPr>
          <p:cNvPr id="15" name="Straight Connector 14"/>
          <p:cNvCxnSpPr/>
          <p:nvPr/>
        </p:nvCxnSpPr>
        <p:spPr>
          <a:xfrm>
            <a:off x="2711450" y="713740"/>
            <a:ext cx="635" cy="2143125"/>
          </a:xfrm>
          <a:prstGeom prst="line">
            <a:avLst/>
          </a:prstGeom>
          <a:ln w="12700" cmpd="sng">
            <a:solidFill>
              <a:schemeClr val="tx2">
                <a:lumMod val="10000"/>
              </a:schemeClr>
            </a:solidFill>
            <a:prstDash val="solid"/>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5201920" y="704215"/>
            <a:ext cx="635" cy="2143125"/>
          </a:xfrm>
          <a:prstGeom prst="line">
            <a:avLst/>
          </a:prstGeom>
          <a:ln w="12700" cmpd="sng">
            <a:solidFill>
              <a:schemeClr val="tx2">
                <a:lumMod val="10000"/>
              </a:schemeClr>
            </a:solidFill>
            <a:prstDash val="solid"/>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3977640" y="716915"/>
            <a:ext cx="635" cy="2143125"/>
          </a:xfrm>
          <a:prstGeom prst="line">
            <a:avLst/>
          </a:prstGeom>
          <a:ln w="12700" cmpd="sng">
            <a:solidFill>
              <a:schemeClr val="tx2">
                <a:lumMod val="10000"/>
              </a:schemeClr>
            </a:solidFill>
            <a:prstDash val="solid"/>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6426200" y="716915"/>
            <a:ext cx="635" cy="2143125"/>
          </a:xfrm>
          <a:prstGeom prst="line">
            <a:avLst/>
          </a:prstGeom>
          <a:ln w="12700" cmpd="sng">
            <a:solidFill>
              <a:schemeClr val="tx2">
                <a:lumMod val="10000"/>
              </a:schemeClr>
            </a:solidFill>
            <a:prstDash val="solid"/>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V="1">
            <a:off x="1673860" y="1824990"/>
            <a:ext cx="5924550" cy="14605"/>
          </a:xfrm>
          <a:prstGeom prst="line">
            <a:avLst/>
          </a:prstGeom>
          <a:ln w="12700" cmpd="sng">
            <a:solidFill>
              <a:schemeClr val="tx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20" name="Rectangles 19"/>
          <p:cNvSpPr/>
          <p:nvPr/>
        </p:nvSpPr>
        <p:spPr>
          <a:xfrm>
            <a:off x="1831975" y="3778250"/>
            <a:ext cx="1879600" cy="617220"/>
          </a:xfrm>
          <a:prstGeom prst="rect">
            <a:avLst/>
          </a:prstGeom>
          <a:solidFill>
            <a:schemeClr val="accent5">
              <a:lumMod val="50000"/>
            </a:schemeClr>
          </a:solidFill>
          <a:ln w="12700" cmpd="sng">
            <a:solidFill>
              <a:schemeClr val="bg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b="1">
                <a:solidFill>
                  <a:srgbClr val="002060"/>
                </a:solidFill>
                <a:latin typeface="Times New Roman" panose="02020603050405020304" pitchFamily="18" charset="0"/>
                <a:cs typeface="Times New Roman" panose="02020603050405020304" pitchFamily="18" charset="0"/>
              </a:rPr>
              <a:t>SÁCH, HOA</a:t>
            </a:r>
            <a:endParaRPr lang="vi-VN" altLang="en-US" b="1">
              <a:solidFill>
                <a:srgbClr val="002060"/>
              </a:solidFill>
              <a:latin typeface="Times New Roman" panose="02020603050405020304" pitchFamily="18" charset="0"/>
              <a:cs typeface="Times New Roman" panose="02020603050405020304" pitchFamily="18" charset="0"/>
            </a:endParaRPr>
          </a:p>
        </p:txBody>
      </p:sp>
      <p:sp>
        <p:nvSpPr>
          <p:cNvPr id="21" name="Rectangles 20"/>
          <p:cNvSpPr/>
          <p:nvPr/>
        </p:nvSpPr>
        <p:spPr>
          <a:xfrm>
            <a:off x="5538470" y="3765550"/>
            <a:ext cx="1845310" cy="622300"/>
          </a:xfrm>
          <a:prstGeom prst="rect">
            <a:avLst/>
          </a:prstGeom>
          <a:solidFill>
            <a:schemeClr val="accent2">
              <a:lumMod val="75000"/>
            </a:schemeClr>
          </a:solidFill>
          <a:ln w="12700" cmpd="sng">
            <a:solidFill>
              <a:schemeClr val="bg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b="1">
                <a:solidFill>
                  <a:srgbClr val="002060"/>
                </a:solidFill>
                <a:latin typeface="Times New Roman" panose="02020603050405020304" pitchFamily="18" charset="0"/>
                <a:cs typeface="Times New Roman" panose="02020603050405020304" pitchFamily="18" charset="0"/>
                <a:sym typeface="+mn-ea"/>
              </a:rPr>
              <a:t>GẦY, </a:t>
            </a:r>
            <a:r>
              <a:rPr lang="vi-VN" altLang="en-US" b="1">
                <a:solidFill>
                  <a:srgbClr val="002060"/>
                </a:solidFill>
                <a:latin typeface="Times New Roman" panose="02020603050405020304" pitchFamily="18" charset="0"/>
                <a:cs typeface="Times New Roman" panose="02020603050405020304" pitchFamily="18" charset="0"/>
              </a:rPr>
              <a:t>XẤU, CAO, BÉO</a:t>
            </a:r>
            <a:endParaRPr lang="vi-VN" altLang="en-US" b="1">
              <a:solidFill>
                <a:srgbClr val="002060"/>
              </a:solidFill>
              <a:latin typeface="Times New Roman" panose="02020603050405020304" pitchFamily="18" charset="0"/>
              <a:cs typeface="Times New Roman" panose="02020603050405020304" pitchFamily="18" charset="0"/>
            </a:endParaRPr>
          </a:p>
        </p:txBody>
      </p:sp>
      <p:sp>
        <p:nvSpPr>
          <p:cNvPr id="22" name="Rectangles 21"/>
          <p:cNvSpPr/>
          <p:nvPr/>
        </p:nvSpPr>
        <p:spPr>
          <a:xfrm>
            <a:off x="3686810" y="3757295"/>
            <a:ext cx="1879600" cy="630555"/>
          </a:xfrm>
          <a:prstGeom prst="rect">
            <a:avLst/>
          </a:prstGeom>
          <a:solidFill>
            <a:schemeClr val="accent4">
              <a:lumMod val="60000"/>
              <a:lumOff val="40000"/>
            </a:schemeClr>
          </a:solidFill>
          <a:ln w="12700" cmpd="sng">
            <a:solidFill>
              <a:schemeClr val="bg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b="1">
                <a:solidFill>
                  <a:srgbClr val="002060"/>
                </a:solidFill>
                <a:latin typeface="Times New Roman" panose="02020603050405020304" pitchFamily="18" charset="0"/>
                <a:cs typeface="Times New Roman" panose="02020603050405020304" pitchFamily="18" charset="0"/>
              </a:rPr>
              <a:t>NGỦ, HÁT, NHẢY, CẦM</a:t>
            </a:r>
            <a:endParaRPr lang="vi-VN" altLang="en-US" b="1">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12" grpId="1" animBg="1"/>
      <p:bldP spid="13" grpId="1" animBg="1"/>
      <p:bldP spid="20" grpId="1" animBg="1"/>
      <p:bldP spid="21" grpId="1" animBg="1"/>
      <p:bldP spid="2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0" name="Google Shape;1020;p44"/>
          <p:cNvGrpSpPr/>
          <p:nvPr/>
        </p:nvGrpSpPr>
        <p:grpSpPr>
          <a:xfrm>
            <a:off x="539542" y="606670"/>
            <a:ext cx="8399562" cy="3944764"/>
            <a:chOff x="1743511" y="820412"/>
            <a:chExt cx="6002917" cy="3273554"/>
          </a:xfrm>
        </p:grpSpPr>
        <p:sp>
          <p:nvSpPr>
            <p:cNvPr id="1021" name="Google Shape;1021;p44"/>
            <p:cNvSpPr/>
            <p:nvPr/>
          </p:nvSpPr>
          <p:spPr>
            <a:xfrm rot="-129175">
              <a:off x="1789023" y="1167494"/>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2" name="Google Shape;1022;p44"/>
            <p:cNvSpPr/>
            <p:nvPr/>
          </p:nvSpPr>
          <p:spPr>
            <a:xfrm>
              <a:off x="1743511" y="820412"/>
              <a:ext cx="5957405" cy="2926472"/>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24" name="Google Shape;1024;p44"/>
          <p:cNvGrpSpPr/>
          <p:nvPr/>
        </p:nvGrpSpPr>
        <p:grpSpPr>
          <a:xfrm>
            <a:off x="6148070" y="3503930"/>
            <a:ext cx="1692910" cy="1118235"/>
            <a:chOff x="1168000" y="1750950"/>
            <a:chExt cx="405425" cy="344700"/>
          </a:xfrm>
        </p:grpSpPr>
        <p:sp>
          <p:nvSpPr>
            <p:cNvPr id="1025" name="Google Shape;1025;p44"/>
            <p:cNvSpPr/>
            <p:nvPr/>
          </p:nvSpPr>
          <p:spPr>
            <a:xfrm>
              <a:off x="1364750" y="1767600"/>
              <a:ext cx="190525" cy="258100"/>
            </a:xfrm>
            <a:custGeom>
              <a:avLst/>
              <a:gdLst/>
              <a:ahLst/>
              <a:cxnLst/>
              <a:rect l="l" t="t" r="r" b="b"/>
              <a:pathLst>
                <a:path w="7621" h="10324" extrusionOk="0">
                  <a:moveTo>
                    <a:pt x="5239" y="1"/>
                  </a:moveTo>
                  <a:cubicBezTo>
                    <a:pt x="5025" y="1"/>
                    <a:pt x="4810" y="60"/>
                    <a:pt x="4596" y="84"/>
                  </a:cubicBezTo>
                  <a:cubicBezTo>
                    <a:pt x="4251" y="132"/>
                    <a:pt x="3917" y="191"/>
                    <a:pt x="3572" y="239"/>
                  </a:cubicBezTo>
                  <a:cubicBezTo>
                    <a:pt x="3346" y="263"/>
                    <a:pt x="3120" y="334"/>
                    <a:pt x="2905" y="394"/>
                  </a:cubicBezTo>
                  <a:cubicBezTo>
                    <a:pt x="2489" y="513"/>
                    <a:pt x="2084" y="668"/>
                    <a:pt x="1691" y="858"/>
                  </a:cubicBezTo>
                  <a:cubicBezTo>
                    <a:pt x="1619" y="906"/>
                    <a:pt x="1536" y="906"/>
                    <a:pt x="1441" y="918"/>
                  </a:cubicBezTo>
                  <a:cubicBezTo>
                    <a:pt x="1238" y="953"/>
                    <a:pt x="1060" y="1049"/>
                    <a:pt x="905" y="1191"/>
                  </a:cubicBezTo>
                  <a:cubicBezTo>
                    <a:pt x="595" y="1501"/>
                    <a:pt x="238" y="1787"/>
                    <a:pt x="84" y="2227"/>
                  </a:cubicBezTo>
                  <a:cubicBezTo>
                    <a:pt x="72" y="2287"/>
                    <a:pt x="24" y="2323"/>
                    <a:pt x="0" y="2358"/>
                  </a:cubicBezTo>
                  <a:cubicBezTo>
                    <a:pt x="131" y="3227"/>
                    <a:pt x="262" y="4025"/>
                    <a:pt x="405" y="4835"/>
                  </a:cubicBezTo>
                  <a:cubicBezTo>
                    <a:pt x="441" y="5121"/>
                    <a:pt x="524" y="5406"/>
                    <a:pt x="595" y="5668"/>
                  </a:cubicBezTo>
                  <a:cubicBezTo>
                    <a:pt x="703" y="6037"/>
                    <a:pt x="786" y="6418"/>
                    <a:pt x="846" y="6799"/>
                  </a:cubicBezTo>
                  <a:cubicBezTo>
                    <a:pt x="893" y="7097"/>
                    <a:pt x="941" y="7395"/>
                    <a:pt x="1012" y="7692"/>
                  </a:cubicBezTo>
                  <a:cubicBezTo>
                    <a:pt x="1238" y="8514"/>
                    <a:pt x="1500" y="9312"/>
                    <a:pt x="1596" y="10169"/>
                  </a:cubicBezTo>
                  <a:cubicBezTo>
                    <a:pt x="1608" y="10240"/>
                    <a:pt x="1608" y="10312"/>
                    <a:pt x="1727" y="10324"/>
                  </a:cubicBezTo>
                  <a:cubicBezTo>
                    <a:pt x="2036" y="10085"/>
                    <a:pt x="2393" y="9907"/>
                    <a:pt x="2631" y="9573"/>
                  </a:cubicBezTo>
                  <a:cubicBezTo>
                    <a:pt x="2739" y="9419"/>
                    <a:pt x="2917" y="9312"/>
                    <a:pt x="3096" y="9276"/>
                  </a:cubicBezTo>
                  <a:cubicBezTo>
                    <a:pt x="3441" y="9181"/>
                    <a:pt x="3763" y="9050"/>
                    <a:pt x="4096" y="8883"/>
                  </a:cubicBezTo>
                  <a:cubicBezTo>
                    <a:pt x="4191" y="8835"/>
                    <a:pt x="4310" y="8811"/>
                    <a:pt x="4417" y="8800"/>
                  </a:cubicBezTo>
                  <a:cubicBezTo>
                    <a:pt x="5072" y="8692"/>
                    <a:pt x="5727" y="8597"/>
                    <a:pt x="6382" y="8514"/>
                  </a:cubicBezTo>
                  <a:cubicBezTo>
                    <a:pt x="6463" y="8506"/>
                    <a:pt x="6545" y="8486"/>
                    <a:pt x="6622" y="8486"/>
                  </a:cubicBezTo>
                  <a:cubicBezTo>
                    <a:pt x="6658" y="8486"/>
                    <a:pt x="6693" y="8491"/>
                    <a:pt x="6727" y="8502"/>
                  </a:cubicBezTo>
                  <a:cubicBezTo>
                    <a:pt x="6989" y="8573"/>
                    <a:pt x="7263" y="8526"/>
                    <a:pt x="7525" y="8585"/>
                  </a:cubicBezTo>
                  <a:cubicBezTo>
                    <a:pt x="7549" y="8585"/>
                    <a:pt x="7573" y="8561"/>
                    <a:pt x="7620" y="8526"/>
                  </a:cubicBezTo>
                  <a:cubicBezTo>
                    <a:pt x="7489" y="8180"/>
                    <a:pt x="7442" y="7788"/>
                    <a:pt x="7382" y="7383"/>
                  </a:cubicBezTo>
                  <a:cubicBezTo>
                    <a:pt x="7323" y="7026"/>
                    <a:pt x="7275" y="6668"/>
                    <a:pt x="7215" y="6311"/>
                  </a:cubicBezTo>
                  <a:cubicBezTo>
                    <a:pt x="7203" y="6156"/>
                    <a:pt x="7192" y="6014"/>
                    <a:pt x="7132" y="5894"/>
                  </a:cubicBezTo>
                  <a:cubicBezTo>
                    <a:pt x="6930" y="5406"/>
                    <a:pt x="6894" y="4882"/>
                    <a:pt x="6811" y="4370"/>
                  </a:cubicBezTo>
                  <a:cubicBezTo>
                    <a:pt x="6787" y="4228"/>
                    <a:pt x="6775" y="4061"/>
                    <a:pt x="6715" y="3918"/>
                  </a:cubicBezTo>
                  <a:cubicBezTo>
                    <a:pt x="6596" y="3597"/>
                    <a:pt x="6537" y="3275"/>
                    <a:pt x="6489" y="2942"/>
                  </a:cubicBezTo>
                  <a:lnTo>
                    <a:pt x="6358" y="1965"/>
                  </a:lnTo>
                  <a:cubicBezTo>
                    <a:pt x="6322" y="1811"/>
                    <a:pt x="6299" y="1644"/>
                    <a:pt x="6239" y="1501"/>
                  </a:cubicBezTo>
                  <a:cubicBezTo>
                    <a:pt x="6144" y="1311"/>
                    <a:pt x="6096" y="1096"/>
                    <a:pt x="6072" y="870"/>
                  </a:cubicBezTo>
                  <a:cubicBezTo>
                    <a:pt x="6060" y="703"/>
                    <a:pt x="6025" y="501"/>
                    <a:pt x="6001" y="322"/>
                  </a:cubicBezTo>
                  <a:cubicBezTo>
                    <a:pt x="5977" y="239"/>
                    <a:pt x="5941" y="144"/>
                    <a:pt x="5906" y="60"/>
                  </a:cubicBezTo>
                  <a:cubicBezTo>
                    <a:pt x="5668" y="25"/>
                    <a:pt x="5465" y="1"/>
                    <a:pt x="5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6" name="Google Shape;1026;p44"/>
            <p:cNvSpPr/>
            <p:nvPr/>
          </p:nvSpPr>
          <p:spPr>
            <a:xfrm>
              <a:off x="1182875" y="1809700"/>
              <a:ext cx="204525" cy="245175"/>
            </a:xfrm>
            <a:custGeom>
              <a:avLst/>
              <a:gdLst/>
              <a:ahLst/>
              <a:cxnLst/>
              <a:rect l="l" t="t" r="r" b="b"/>
              <a:pathLst>
                <a:path w="8181" h="9807" extrusionOk="0">
                  <a:moveTo>
                    <a:pt x="4383" y="1"/>
                  </a:moveTo>
                  <a:cubicBezTo>
                    <a:pt x="3995" y="1"/>
                    <a:pt x="3611" y="79"/>
                    <a:pt x="3227" y="139"/>
                  </a:cubicBezTo>
                  <a:cubicBezTo>
                    <a:pt x="2286" y="317"/>
                    <a:pt x="1382" y="615"/>
                    <a:pt x="501" y="948"/>
                  </a:cubicBezTo>
                  <a:cubicBezTo>
                    <a:pt x="322" y="1008"/>
                    <a:pt x="179" y="1115"/>
                    <a:pt x="0" y="1198"/>
                  </a:cubicBezTo>
                  <a:cubicBezTo>
                    <a:pt x="72" y="1317"/>
                    <a:pt x="108" y="1412"/>
                    <a:pt x="179" y="1484"/>
                  </a:cubicBezTo>
                  <a:cubicBezTo>
                    <a:pt x="322" y="1663"/>
                    <a:pt x="405" y="1853"/>
                    <a:pt x="417" y="2079"/>
                  </a:cubicBezTo>
                  <a:cubicBezTo>
                    <a:pt x="441" y="2341"/>
                    <a:pt x="524" y="2579"/>
                    <a:pt x="643" y="2817"/>
                  </a:cubicBezTo>
                  <a:cubicBezTo>
                    <a:pt x="679" y="2901"/>
                    <a:pt x="703" y="2984"/>
                    <a:pt x="715" y="3079"/>
                  </a:cubicBezTo>
                  <a:cubicBezTo>
                    <a:pt x="846" y="3627"/>
                    <a:pt x="977" y="4163"/>
                    <a:pt x="1096" y="4711"/>
                  </a:cubicBezTo>
                  <a:cubicBezTo>
                    <a:pt x="1239" y="5342"/>
                    <a:pt x="1370" y="5973"/>
                    <a:pt x="1501" y="6616"/>
                  </a:cubicBezTo>
                  <a:cubicBezTo>
                    <a:pt x="1536" y="6746"/>
                    <a:pt x="1560" y="6866"/>
                    <a:pt x="1596" y="6985"/>
                  </a:cubicBezTo>
                  <a:cubicBezTo>
                    <a:pt x="1751" y="7568"/>
                    <a:pt x="1905" y="8163"/>
                    <a:pt x="1965" y="8759"/>
                  </a:cubicBezTo>
                  <a:cubicBezTo>
                    <a:pt x="1977" y="8937"/>
                    <a:pt x="2013" y="9104"/>
                    <a:pt x="2036" y="9271"/>
                  </a:cubicBezTo>
                  <a:cubicBezTo>
                    <a:pt x="2072" y="9473"/>
                    <a:pt x="2191" y="9652"/>
                    <a:pt x="2286" y="9806"/>
                  </a:cubicBezTo>
                  <a:cubicBezTo>
                    <a:pt x="2584" y="9592"/>
                    <a:pt x="2846" y="9390"/>
                    <a:pt x="3120" y="9211"/>
                  </a:cubicBezTo>
                  <a:cubicBezTo>
                    <a:pt x="3763" y="8818"/>
                    <a:pt x="4453" y="8509"/>
                    <a:pt x="5203" y="8413"/>
                  </a:cubicBezTo>
                  <a:cubicBezTo>
                    <a:pt x="5584" y="8378"/>
                    <a:pt x="5954" y="8330"/>
                    <a:pt x="6323" y="8259"/>
                  </a:cubicBezTo>
                  <a:cubicBezTo>
                    <a:pt x="6453" y="8230"/>
                    <a:pt x="6581" y="8217"/>
                    <a:pt x="6707" y="8217"/>
                  </a:cubicBezTo>
                  <a:cubicBezTo>
                    <a:pt x="7108" y="8217"/>
                    <a:pt x="7487" y="8348"/>
                    <a:pt x="7859" y="8520"/>
                  </a:cubicBezTo>
                  <a:cubicBezTo>
                    <a:pt x="7930" y="8552"/>
                    <a:pt x="7996" y="8595"/>
                    <a:pt x="8068" y="8595"/>
                  </a:cubicBezTo>
                  <a:cubicBezTo>
                    <a:pt x="8103" y="8595"/>
                    <a:pt x="8140" y="8584"/>
                    <a:pt x="8180" y="8556"/>
                  </a:cubicBezTo>
                  <a:cubicBezTo>
                    <a:pt x="8180" y="8497"/>
                    <a:pt x="8180" y="8413"/>
                    <a:pt x="8168" y="8342"/>
                  </a:cubicBezTo>
                  <a:cubicBezTo>
                    <a:pt x="8121" y="7925"/>
                    <a:pt x="7990" y="7508"/>
                    <a:pt x="7870" y="7092"/>
                  </a:cubicBezTo>
                  <a:cubicBezTo>
                    <a:pt x="7680" y="6413"/>
                    <a:pt x="7489" y="5734"/>
                    <a:pt x="7406" y="5032"/>
                  </a:cubicBezTo>
                  <a:cubicBezTo>
                    <a:pt x="7394" y="4818"/>
                    <a:pt x="7335" y="4615"/>
                    <a:pt x="7275" y="4401"/>
                  </a:cubicBezTo>
                  <a:cubicBezTo>
                    <a:pt x="7156" y="3972"/>
                    <a:pt x="7049" y="3544"/>
                    <a:pt x="7013" y="3091"/>
                  </a:cubicBezTo>
                  <a:cubicBezTo>
                    <a:pt x="6918" y="2317"/>
                    <a:pt x="6835" y="1543"/>
                    <a:pt x="6751" y="770"/>
                  </a:cubicBezTo>
                  <a:cubicBezTo>
                    <a:pt x="6739" y="662"/>
                    <a:pt x="6716" y="543"/>
                    <a:pt x="6692" y="460"/>
                  </a:cubicBezTo>
                  <a:cubicBezTo>
                    <a:pt x="6561" y="424"/>
                    <a:pt x="6442" y="412"/>
                    <a:pt x="6335" y="365"/>
                  </a:cubicBezTo>
                  <a:cubicBezTo>
                    <a:pt x="5932" y="163"/>
                    <a:pt x="5510" y="37"/>
                    <a:pt x="5061" y="37"/>
                  </a:cubicBezTo>
                  <a:cubicBezTo>
                    <a:pt x="5006" y="37"/>
                    <a:pt x="4950" y="39"/>
                    <a:pt x="4894" y="43"/>
                  </a:cubicBezTo>
                  <a:lnTo>
                    <a:pt x="4846" y="43"/>
                  </a:lnTo>
                  <a:cubicBezTo>
                    <a:pt x="4691" y="13"/>
                    <a:pt x="4537" y="1"/>
                    <a:pt x="4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7" name="Google Shape;1027;p44"/>
            <p:cNvSpPr/>
            <p:nvPr/>
          </p:nvSpPr>
          <p:spPr>
            <a:xfrm>
              <a:off x="1247475" y="2032225"/>
              <a:ext cx="127700" cy="44675"/>
            </a:xfrm>
            <a:custGeom>
              <a:avLst/>
              <a:gdLst/>
              <a:ahLst/>
              <a:cxnLst/>
              <a:rect l="l" t="t" r="r" b="b"/>
              <a:pathLst>
                <a:path w="5108" h="1787" extrusionOk="0">
                  <a:moveTo>
                    <a:pt x="3977" y="0"/>
                  </a:moveTo>
                  <a:cubicBezTo>
                    <a:pt x="3608" y="36"/>
                    <a:pt x="3239" y="120"/>
                    <a:pt x="2858" y="143"/>
                  </a:cubicBezTo>
                  <a:cubicBezTo>
                    <a:pt x="2227" y="203"/>
                    <a:pt x="1631" y="429"/>
                    <a:pt x="1072" y="739"/>
                  </a:cubicBezTo>
                  <a:cubicBezTo>
                    <a:pt x="691" y="965"/>
                    <a:pt x="310" y="1203"/>
                    <a:pt x="0" y="1572"/>
                  </a:cubicBezTo>
                  <a:cubicBezTo>
                    <a:pt x="60" y="1644"/>
                    <a:pt x="119" y="1727"/>
                    <a:pt x="167" y="1786"/>
                  </a:cubicBezTo>
                  <a:cubicBezTo>
                    <a:pt x="333" y="1679"/>
                    <a:pt x="464" y="1548"/>
                    <a:pt x="631" y="1501"/>
                  </a:cubicBezTo>
                  <a:cubicBezTo>
                    <a:pt x="869" y="1429"/>
                    <a:pt x="1072" y="1310"/>
                    <a:pt x="1298" y="1203"/>
                  </a:cubicBezTo>
                  <a:cubicBezTo>
                    <a:pt x="1869" y="905"/>
                    <a:pt x="2477" y="739"/>
                    <a:pt x="3096" y="655"/>
                  </a:cubicBezTo>
                  <a:cubicBezTo>
                    <a:pt x="3215" y="632"/>
                    <a:pt x="3334" y="620"/>
                    <a:pt x="3429" y="572"/>
                  </a:cubicBezTo>
                  <a:cubicBezTo>
                    <a:pt x="3596" y="477"/>
                    <a:pt x="3786" y="453"/>
                    <a:pt x="3965" y="417"/>
                  </a:cubicBezTo>
                  <a:cubicBezTo>
                    <a:pt x="4322" y="358"/>
                    <a:pt x="4667" y="274"/>
                    <a:pt x="5108" y="203"/>
                  </a:cubicBezTo>
                  <a:cubicBezTo>
                    <a:pt x="4763" y="120"/>
                    <a:pt x="4524" y="60"/>
                    <a:pt x="4310" y="12"/>
                  </a:cubicBezTo>
                  <a:cubicBezTo>
                    <a:pt x="4203" y="0"/>
                    <a:pt x="4084" y="0"/>
                    <a:pt x="3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8" name="Google Shape;1028;p44"/>
            <p:cNvSpPr/>
            <p:nvPr/>
          </p:nvSpPr>
          <p:spPr>
            <a:xfrm>
              <a:off x="1416825" y="1995825"/>
              <a:ext cx="136350" cy="43425"/>
            </a:xfrm>
            <a:custGeom>
              <a:avLst/>
              <a:gdLst/>
              <a:ahLst/>
              <a:cxnLst/>
              <a:rect l="l" t="t" r="r" b="b"/>
              <a:pathLst>
                <a:path w="5454" h="1737" extrusionOk="0">
                  <a:moveTo>
                    <a:pt x="4423" y="0"/>
                  </a:moveTo>
                  <a:cubicBezTo>
                    <a:pt x="4303" y="0"/>
                    <a:pt x="4183" y="12"/>
                    <a:pt x="4061" y="40"/>
                  </a:cubicBezTo>
                  <a:cubicBezTo>
                    <a:pt x="3870" y="87"/>
                    <a:pt x="3668" y="99"/>
                    <a:pt x="3465" y="123"/>
                  </a:cubicBezTo>
                  <a:cubicBezTo>
                    <a:pt x="2787" y="206"/>
                    <a:pt x="2096" y="325"/>
                    <a:pt x="1477" y="647"/>
                  </a:cubicBezTo>
                  <a:cubicBezTo>
                    <a:pt x="1441" y="659"/>
                    <a:pt x="1418" y="683"/>
                    <a:pt x="1406" y="683"/>
                  </a:cubicBezTo>
                  <a:cubicBezTo>
                    <a:pt x="1025" y="778"/>
                    <a:pt x="703" y="1004"/>
                    <a:pt x="370" y="1218"/>
                  </a:cubicBezTo>
                  <a:cubicBezTo>
                    <a:pt x="191" y="1337"/>
                    <a:pt x="60" y="1492"/>
                    <a:pt x="1" y="1707"/>
                  </a:cubicBezTo>
                  <a:cubicBezTo>
                    <a:pt x="46" y="1727"/>
                    <a:pt x="86" y="1736"/>
                    <a:pt x="123" y="1736"/>
                  </a:cubicBezTo>
                  <a:cubicBezTo>
                    <a:pt x="211" y="1736"/>
                    <a:pt x="279" y="1686"/>
                    <a:pt x="346" y="1635"/>
                  </a:cubicBezTo>
                  <a:cubicBezTo>
                    <a:pt x="632" y="1421"/>
                    <a:pt x="941" y="1302"/>
                    <a:pt x="1263" y="1183"/>
                  </a:cubicBezTo>
                  <a:lnTo>
                    <a:pt x="1715" y="1052"/>
                  </a:lnTo>
                  <a:cubicBezTo>
                    <a:pt x="1787" y="1016"/>
                    <a:pt x="1894" y="1016"/>
                    <a:pt x="1953" y="980"/>
                  </a:cubicBezTo>
                  <a:cubicBezTo>
                    <a:pt x="2120" y="825"/>
                    <a:pt x="2311" y="814"/>
                    <a:pt x="2513" y="778"/>
                  </a:cubicBezTo>
                  <a:cubicBezTo>
                    <a:pt x="2739" y="754"/>
                    <a:pt x="2977" y="718"/>
                    <a:pt x="3204" y="683"/>
                  </a:cubicBezTo>
                  <a:cubicBezTo>
                    <a:pt x="3311" y="659"/>
                    <a:pt x="3406" y="659"/>
                    <a:pt x="3489" y="599"/>
                  </a:cubicBezTo>
                  <a:cubicBezTo>
                    <a:pt x="3680" y="456"/>
                    <a:pt x="3918" y="444"/>
                    <a:pt x="4144" y="409"/>
                  </a:cubicBezTo>
                  <a:cubicBezTo>
                    <a:pt x="4573" y="337"/>
                    <a:pt x="5001" y="266"/>
                    <a:pt x="5454" y="206"/>
                  </a:cubicBezTo>
                  <a:cubicBezTo>
                    <a:pt x="5108" y="100"/>
                    <a:pt x="4770" y="0"/>
                    <a:pt x="4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9" name="Google Shape;1029;p44"/>
            <p:cNvSpPr/>
            <p:nvPr/>
          </p:nvSpPr>
          <p:spPr>
            <a:xfrm>
              <a:off x="1168000" y="1750950"/>
              <a:ext cx="405425" cy="344700"/>
            </a:xfrm>
            <a:custGeom>
              <a:avLst/>
              <a:gdLst/>
              <a:ahLst/>
              <a:cxnLst/>
              <a:rect l="l" t="t" r="r" b="b"/>
              <a:pathLst>
                <a:path w="16217" h="13788" extrusionOk="0">
                  <a:moveTo>
                    <a:pt x="2739" y="13133"/>
                  </a:moveTo>
                  <a:cubicBezTo>
                    <a:pt x="2679" y="13121"/>
                    <a:pt x="2631" y="13097"/>
                    <a:pt x="2584" y="13097"/>
                  </a:cubicBezTo>
                  <a:cubicBezTo>
                    <a:pt x="2322" y="13061"/>
                    <a:pt x="2215" y="12895"/>
                    <a:pt x="2167" y="12656"/>
                  </a:cubicBezTo>
                  <a:cubicBezTo>
                    <a:pt x="2143" y="12478"/>
                    <a:pt x="2108" y="12287"/>
                    <a:pt x="1988" y="12144"/>
                  </a:cubicBezTo>
                  <a:cubicBezTo>
                    <a:pt x="1953" y="12061"/>
                    <a:pt x="1953" y="11978"/>
                    <a:pt x="1929" y="11883"/>
                  </a:cubicBezTo>
                  <a:cubicBezTo>
                    <a:pt x="1905" y="11704"/>
                    <a:pt x="1869" y="11513"/>
                    <a:pt x="1858" y="11335"/>
                  </a:cubicBezTo>
                  <a:cubicBezTo>
                    <a:pt x="1786" y="10835"/>
                    <a:pt x="1715" y="10311"/>
                    <a:pt x="1572" y="9799"/>
                  </a:cubicBezTo>
                  <a:cubicBezTo>
                    <a:pt x="1477" y="9418"/>
                    <a:pt x="1417" y="9013"/>
                    <a:pt x="1322" y="8632"/>
                  </a:cubicBezTo>
                  <a:cubicBezTo>
                    <a:pt x="1203" y="8061"/>
                    <a:pt x="1072" y="7501"/>
                    <a:pt x="941" y="6941"/>
                  </a:cubicBezTo>
                  <a:cubicBezTo>
                    <a:pt x="857" y="6608"/>
                    <a:pt x="774" y="6275"/>
                    <a:pt x="703" y="5929"/>
                  </a:cubicBezTo>
                  <a:cubicBezTo>
                    <a:pt x="667" y="5810"/>
                    <a:pt x="643" y="5679"/>
                    <a:pt x="595" y="5560"/>
                  </a:cubicBezTo>
                  <a:cubicBezTo>
                    <a:pt x="476" y="5239"/>
                    <a:pt x="381" y="4905"/>
                    <a:pt x="345" y="4560"/>
                  </a:cubicBezTo>
                  <a:cubicBezTo>
                    <a:pt x="322" y="4465"/>
                    <a:pt x="310" y="4358"/>
                    <a:pt x="250" y="4286"/>
                  </a:cubicBezTo>
                  <a:cubicBezTo>
                    <a:pt x="107" y="4024"/>
                    <a:pt x="83" y="3727"/>
                    <a:pt x="0" y="3465"/>
                  </a:cubicBezTo>
                  <a:cubicBezTo>
                    <a:pt x="238" y="3179"/>
                    <a:pt x="500" y="2989"/>
                    <a:pt x="834" y="2858"/>
                  </a:cubicBezTo>
                  <a:cubicBezTo>
                    <a:pt x="2036" y="2346"/>
                    <a:pt x="3262" y="1965"/>
                    <a:pt x="4548" y="1786"/>
                  </a:cubicBezTo>
                  <a:cubicBezTo>
                    <a:pt x="4632" y="1762"/>
                    <a:pt x="4703" y="1750"/>
                    <a:pt x="4763" y="1750"/>
                  </a:cubicBezTo>
                  <a:cubicBezTo>
                    <a:pt x="5287" y="1762"/>
                    <a:pt x="5798" y="1750"/>
                    <a:pt x="6310" y="1822"/>
                  </a:cubicBezTo>
                  <a:cubicBezTo>
                    <a:pt x="6668" y="1881"/>
                    <a:pt x="7037" y="1988"/>
                    <a:pt x="7346" y="2215"/>
                  </a:cubicBezTo>
                  <a:cubicBezTo>
                    <a:pt x="7430" y="2274"/>
                    <a:pt x="7525" y="2274"/>
                    <a:pt x="7620" y="2298"/>
                  </a:cubicBezTo>
                  <a:cubicBezTo>
                    <a:pt x="7930" y="1881"/>
                    <a:pt x="8275" y="1512"/>
                    <a:pt x="8680" y="1215"/>
                  </a:cubicBezTo>
                  <a:cubicBezTo>
                    <a:pt x="8811" y="1107"/>
                    <a:pt x="8977" y="1036"/>
                    <a:pt x="9156" y="1012"/>
                  </a:cubicBezTo>
                  <a:cubicBezTo>
                    <a:pt x="9275" y="988"/>
                    <a:pt x="9406" y="929"/>
                    <a:pt x="9525" y="893"/>
                  </a:cubicBezTo>
                  <a:cubicBezTo>
                    <a:pt x="9811" y="750"/>
                    <a:pt x="10073" y="595"/>
                    <a:pt x="10418" y="560"/>
                  </a:cubicBezTo>
                  <a:cubicBezTo>
                    <a:pt x="10430" y="560"/>
                    <a:pt x="10442" y="560"/>
                    <a:pt x="10466" y="548"/>
                  </a:cubicBezTo>
                  <a:cubicBezTo>
                    <a:pt x="10942" y="274"/>
                    <a:pt x="11490" y="274"/>
                    <a:pt x="12014" y="191"/>
                  </a:cubicBezTo>
                  <a:cubicBezTo>
                    <a:pt x="12264" y="143"/>
                    <a:pt x="12526" y="119"/>
                    <a:pt x="12787" y="72"/>
                  </a:cubicBezTo>
                  <a:cubicBezTo>
                    <a:pt x="13026" y="24"/>
                    <a:pt x="13264" y="0"/>
                    <a:pt x="13514" y="72"/>
                  </a:cubicBezTo>
                  <a:cubicBezTo>
                    <a:pt x="13597" y="95"/>
                    <a:pt x="13704" y="72"/>
                    <a:pt x="13811" y="72"/>
                  </a:cubicBezTo>
                  <a:cubicBezTo>
                    <a:pt x="14121" y="72"/>
                    <a:pt x="14335" y="238"/>
                    <a:pt x="14371" y="548"/>
                  </a:cubicBezTo>
                  <a:cubicBezTo>
                    <a:pt x="14419" y="786"/>
                    <a:pt x="14454" y="1036"/>
                    <a:pt x="14478" y="1274"/>
                  </a:cubicBezTo>
                  <a:cubicBezTo>
                    <a:pt x="14526" y="1548"/>
                    <a:pt x="14550" y="1810"/>
                    <a:pt x="14692" y="2060"/>
                  </a:cubicBezTo>
                  <a:cubicBezTo>
                    <a:pt x="14752" y="2179"/>
                    <a:pt x="14776" y="2334"/>
                    <a:pt x="14788" y="2477"/>
                  </a:cubicBezTo>
                  <a:cubicBezTo>
                    <a:pt x="14847" y="2810"/>
                    <a:pt x="14895" y="3131"/>
                    <a:pt x="14942" y="3465"/>
                  </a:cubicBezTo>
                  <a:cubicBezTo>
                    <a:pt x="14990" y="3786"/>
                    <a:pt x="15062" y="4120"/>
                    <a:pt x="15169" y="4429"/>
                  </a:cubicBezTo>
                  <a:cubicBezTo>
                    <a:pt x="15240" y="4655"/>
                    <a:pt x="15264" y="4905"/>
                    <a:pt x="15300" y="5144"/>
                  </a:cubicBezTo>
                  <a:cubicBezTo>
                    <a:pt x="15359" y="5572"/>
                    <a:pt x="15443" y="5989"/>
                    <a:pt x="15585" y="6406"/>
                  </a:cubicBezTo>
                  <a:cubicBezTo>
                    <a:pt x="15681" y="6691"/>
                    <a:pt x="15704" y="7001"/>
                    <a:pt x="15740" y="7299"/>
                  </a:cubicBezTo>
                  <a:cubicBezTo>
                    <a:pt x="15776" y="7501"/>
                    <a:pt x="15824" y="7692"/>
                    <a:pt x="15907" y="7882"/>
                  </a:cubicBezTo>
                  <a:cubicBezTo>
                    <a:pt x="16026" y="8168"/>
                    <a:pt x="16121" y="8477"/>
                    <a:pt x="16181" y="8787"/>
                  </a:cubicBezTo>
                  <a:cubicBezTo>
                    <a:pt x="16216" y="9061"/>
                    <a:pt x="16193" y="9323"/>
                    <a:pt x="16157" y="9608"/>
                  </a:cubicBezTo>
                  <a:cubicBezTo>
                    <a:pt x="16145" y="9704"/>
                    <a:pt x="16062" y="9775"/>
                    <a:pt x="16002" y="9882"/>
                  </a:cubicBezTo>
                  <a:cubicBezTo>
                    <a:pt x="16050" y="10132"/>
                    <a:pt x="16181" y="10382"/>
                    <a:pt x="16074" y="10656"/>
                  </a:cubicBezTo>
                  <a:cubicBezTo>
                    <a:pt x="15883" y="10740"/>
                    <a:pt x="15704" y="10740"/>
                    <a:pt x="15526" y="10668"/>
                  </a:cubicBezTo>
                  <a:cubicBezTo>
                    <a:pt x="15300" y="10573"/>
                    <a:pt x="15073" y="10561"/>
                    <a:pt x="14847" y="10620"/>
                  </a:cubicBezTo>
                  <a:cubicBezTo>
                    <a:pt x="14633" y="10668"/>
                    <a:pt x="14395" y="10680"/>
                    <a:pt x="14169" y="10728"/>
                  </a:cubicBezTo>
                  <a:cubicBezTo>
                    <a:pt x="14002" y="10751"/>
                    <a:pt x="13823" y="10775"/>
                    <a:pt x="13669" y="10870"/>
                  </a:cubicBezTo>
                  <a:cubicBezTo>
                    <a:pt x="13585" y="10930"/>
                    <a:pt x="13466" y="10954"/>
                    <a:pt x="13347" y="10966"/>
                  </a:cubicBezTo>
                  <a:cubicBezTo>
                    <a:pt x="13121" y="11013"/>
                    <a:pt x="12883" y="11025"/>
                    <a:pt x="12656" y="11073"/>
                  </a:cubicBezTo>
                  <a:cubicBezTo>
                    <a:pt x="12478" y="11097"/>
                    <a:pt x="12287" y="11097"/>
                    <a:pt x="12121" y="11228"/>
                  </a:cubicBezTo>
                  <a:cubicBezTo>
                    <a:pt x="12085" y="11263"/>
                    <a:pt x="12025" y="11287"/>
                    <a:pt x="11966" y="11287"/>
                  </a:cubicBezTo>
                  <a:cubicBezTo>
                    <a:pt x="11573" y="11287"/>
                    <a:pt x="11228" y="11466"/>
                    <a:pt x="10871" y="11561"/>
                  </a:cubicBezTo>
                  <a:cubicBezTo>
                    <a:pt x="10597" y="11632"/>
                    <a:pt x="10311" y="11763"/>
                    <a:pt x="10073" y="11966"/>
                  </a:cubicBezTo>
                  <a:cubicBezTo>
                    <a:pt x="9918" y="12085"/>
                    <a:pt x="9787" y="12121"/>
                    <a:pt x="9597" y="12049"/>
                  </a:cubicBezTo>
                  <a:cubicBezTo>
                    <a:pt x="9418" y="11978"/>
                    <a:pt x="9204" y="11918"/>
                    <a:pt x="9013" y="11966"/>
                  </a:cubicBezTo>
                  <a:cubicBezTo>
                    <a:pt x="8406" y="11799"/>
                    <a:pt x="7823" y="11990"/>
                    <a:pt x="7227" y="12121"/>
                  </a:cubicBezTo>
                  <a:cubicBezTo>
                    <a:pt x="6941" y="12180"/>
                    <a:pt x="6668" y="12264"/>
                    <a:pt x="6382" y="12299"/>
                  </a:cubicBezTo>
                  <a:cubicBezTo>
                    <a:pt x="5668" y="12442"/>
                    <a:pt x="5001" y="12692"/>
                    <a:pt x="4382" y="13073"/>
                  </a:cubicBezTo>
                  <a:cubicBezTo>
                    <a:pt x="4370" y="13097"/>
                    <a:pt x="4358" y="13097"/>
                    <a:pt x="4358" y="13109"/>
                  </a:cubicBezTo>
                  <a:cubicBezTo>
                    <a:pt x="4060" y="13240"/>
                    <a:pt x="3763" y="13359"/>
                    <a:pt x="3560" y="13645"/>
                  </a:cubicBezTo>
                  <a:cubicBezTo>
                    <a:pt x="3501" y="13716"/>
                    <a:pt x="3346" y="13752"/>
                    <a:pt x="3239" y="13764"/>
                  </a:cubicBezTo>
                  <a:cubicBezTo>
                    <a:pt x="3108" y="13788"/>
                    <a:pt x="2989" y="13716"/>
                    <a:pt x="2917" y="13597"/>
                  </a:cubicBezTo>
                  <a:cubicBezTo>
                    <a:pt x="2881" y="13407"/>
                    <a:pt x="2810" y="13276"/>
                    <a:pt x="2739" y="13133"/>
                  </a:cubicBezTo>
                  <a:close/>
                  <a:moveTo>
                    <a:pt x="7882" y="3024"/>
                  </a:moveTo>
                  <a:cubicBezTo>
                    <a:pt x="8013" y="3893"/>
                    <a:pt x="8156" y="4691"/>
                    <a:pt x="8287" y="5501"/>
                  </a:cubicBezTo>
                  <a:cubicBezTo>
                    <a:pt x="8335" y="5787"/>
                    <a:pt x="8406" y="6072"/>
                    <a:pt x="8477" y="6334"/>
                  </a:cubicBezTo>
                  <a:cubicBezTo>
                    <a:pt x="8585" y="6703"/>
                    <a:pt x="8680" y="7084"/>
                    <a:pt x="8727" y="7465"/>
                  </a:cubicBezTo>
                  <a:cubicBezTo>
                    <a:pt x="8775" y="7763"/>
                    <a:pt x="8823" y="8061"/>
                    <a:pt x="8894" y="8358"/>
                  </a:cubicBezTo>
                  <a:cubicBezTo>
                    <a:pt x="9120" y="9180"/>
                    <a:pt x="9394" y="9978"/>
                    <a:pt x="9478" y="10835"/>
                  </a:cubicBezTo>
                  <a:cubicBezTo>
                    <a:pt x="9489" y="10906"/>
                    <a:pt x="9489" y="10978"/>
                    <a:pt x="9608" y="10990"/>
                  </a:cubicBezTo>
                  <a:cubicBezTo>
                    <a:pt x="9918" y="10751"/>
                    <a:pt x="10275" y="10573"/>
                    <a:pt x="10513" y="10239"/>
                  </a:cubicBezTo>
                  <a:cubicBezTo>
                    <a:pt x="10621" y="10085"/>
                    <a:pt x="10799" y="9978"/>
                    <a:pt x="10978" y="9942"/>
                  </a:cubicBezTo>
                  <a:cubicBezTo>
                    <a:pt x="11323" y="9847"/>
                    <a:pt x="11656" y="9716"/>
                    <a:pt x="11978" y="9549"/>
                  </a:cubicBezTo>
                  <a:cubicBezTo>
                    <a:pt x="12085" y="9501"/>
                    <a:pt x="12204" y="9477"/>
                    <a:pt x="12311" y="9466"/>
                  </a:cubicBezTo>
                  <a:cubicBezTo>
                    <a:pt x="12954" y="9358"/>
                    <a:pt x="13621" y="9263"/>
                    <a:pt x="14264" y="9180"/>
                  </a:cubicBezTo>
                  <a:cubicBezTo>
                    <a:pt x="14395" y="9168"/>
                    <a:pt x="14514" y="9132"/>
                    <a:pt x="14609" y="9168"/>
                  </a:cubicBezTo>
                  <a:cubicBezTo>
                    <a:pt x="14883" y="9239"/>
                    <a:pt x="15145" y="9192"/>
                    <a:pt x="15419" y="9251"/>
                  </a:cubicBezTo>
                  <a:cubicBezTo>
                    <a:pt x="15431" y="9251"/>
                    <a:pt x="15454" y="9227"/>
                    <a:pt x="15502" y="9192"/>
                  </a:cubicBezTo>
                  <a:cubicBezTo>
                    <a:pt x="15335" y="8835"/>
                    <a:pt x="15300" y="8430"/>
                    <a:pt x="15240" y="8037"/>
                  </a:cubicBezTo>
                  <a:cubicBezTo>
                    <a:pt x="15181" y="7680"/>
                    <a:pt x="15133" y="7322"/>
                    <a:pt x="15073" y="6965"/>
                  </a:cubicBezTo>
                  <a:cubicBezTo>
                    <a:pt x="15062" y="6810"/>
                    <a:pt x="15038" y="6668"/>
                    <a:pt x="14978" y="6549"/>
                  </a:cubicBezTo>
                  <a:cubicBezTo>
                    <a:pt x="14788" y="6048"/>
                    <a:pt x="14740" y="5537"/>
                    <a:pt x="14669" y="5025"/>
                  </a:cubicBezTo>
                  <a:cubicBezTo>
                    <a:pt x="14645" y="4882"/>
                    <a:pt x="14621" y="4715"/>
                    <a:pt x="14561" y="4560"/>
                  </a:cubicBezTo>
                  <a:cubicBezTo>
                    <a:pt x="14442" y="4251"/>
                    <a:pt x="14383" y="3929"/>
                    <a:pt x="14347" y="3596"/>
                  </a:cubicBezTo>
                  <a:lnTo>
                    <a:pt x="14204" y="2619"/>
                  </a:lnTo>
                  <a:cubicBezTo>
                    <a:pt x="14180" y="2465"/>
                    <a:pt x="14145" y="2298"/>
                    <a:pt x="14085" y="2155"/>
                  </a:cubicBezTo>
                  <a:cubicBezTo>
                    <a:pt x="14002" y="1965"/>
                    <a:pt x="13954" y="1750"/>
                    <a:pt x="13930" y="1524"/>
                  </a:cubicBezTo>
                  <a:cubicBezTo>
                    <a:pt x="13907" y="1346"/>
                    <a:pt x="13883" y="1155"/>
                    <a:pt x="13847" y="976"/>
                  </a:cubicBezTo>
                  <a:cubicBezTo>
                    <a:pt x="13835" y="893"/>
                    <a:pt x="13788" y="798"/>
                    <a:pt x="13764" y="714"/>
                  </a:cubicBezTo>
                  <a:cubicBezTo>
                    <a:pt x="13526" y="679"/>
                    <a:pt x="13311" y="655"/>
                    <a:pt x="13097" y="655"/>
                  </a:cubicBezTo>
                  <a:cubicBezTo>
                    <a:pt x="12883" y="655"/>
                    <a:pt x="12656" y="714"/>
                    <a:pt x="12454" y="738"/>
                  </a:cubicBezTo>
                  <a:cubicBezTo>
                    <a:pt x="12109" y="786"/>
                    <a:pt x="11764" y="845"/>
                    <a:pt x="11430" y="893"/>
                  </a:cubicBezTo>
                  <a:cubicBezTo>
                    <a:pt x="11204" y="917"/>
                    <a:pt x="10978" y="988"/>
                    <a:pt x="10751" y="1048"/>
                  </a:cubicBezTo>
                  <a:cubicBezTo>
                    <a:pt x="10335" y="1167"/>
                    <a:pt x="9942" y="1322"/>
                    <a:pt x="9549" y="1512"/>
                  </a:cubicBezTo>
                  <a:cubicBezTo>
                    <a:pt x="9478" y="1560"/>
                    <a:pt x="9382" y="1560"/>
                    <a:pt x="9299" y="1572"/>
                  </a:cubicBezTo>
                  <a:cubicBezTo>
                    <a:pt x="9085" y="1607"/>
                    <a:pt x="8906" y="1703"/>
                    <a:pt x="8763" y="1846"/>
                  </a:cubicBezTo>
                  <a:cubicBezTo>
                    <a:pt x="8454" y="2155"/>
                    <a:pt x="8096" y="2429"/>
                    <a:pt x="7942" y="2881"/>
                  </a:cubicBezTo>
                  <a:cubicBezTo>
                    <a:pt x="7954" y="2953"/>
                    <a:pt x="7918" y="3000"/>
                    <a:pt x="7882" y="3024"/>
                  </a:cubicBezTo>
                  <a:close/>
                  <a:moveTo>
                    <a:pt x="584" y="3572"/>
                  </a:moveTo>
                  <a:cubicBezTo>
                    <a:pt x="655" y="3691"/>
                    <a:pt x="679" y="3774"/>
                    <a:pt x="762" y="3846"/>
                  </a:cubicBezTo>
                  <a:cubicBezTo>
                    <a:pt x="905" y="4024"/>
                    <a:pt x="976" y="4215"/>
                    <a:pt x="1000" y="4441"/>
                  </a:cubicBezTo>
                  <a:cubicBezTo>
                    <a:pt x="1024" y="4715"/>
                    <a:pt x="1096" y="4953"/>
                    <a:pt x="1215" y="5191"/>
                  </a:cubicBezTo>
                  <a:cubicBezTo>
                    <a:pt x="1262" y="5263"/>
                    <a:pt x="1274" y="5358"/>
                    <a:pt x="1298" y="5441"/>
                  </a:cubicBezTo>
                  <a:cubicBezTo>
                    <a:pt x="1429" y="5989"/>
                    <a:pt x="1560" y="6525"/>
                    <a:pt x="1679" y="7072"/>
                  </a:cubicBezTo>
                  <a:cubicBezTo>
                    <a:pt x="1810" y="7703"/>
                    <a:pt x="1953" y="8346"/>
                    <a:pt x="2084" y="8977"/>
                  </a:cubicBezTo>
                  <a:cubicBezTo>
                    <a:pt x="2108" y="9120"/>
                    <a:pt x="2143" y="9239"/>
                    <a:pt x="2167" y="9358"/>
                  </a:cubicBezTo>
                  <a:cubicBezTo>
                    <a:pt x="2334" y="9930"/>
                    <a:pt x="2489" y="10525"/>
                    <a:pt x="2548" y="11121"/>
                  </a:cubicBezTo>
                  <a:cubicBezTo>
                    <a:pt x="2560" y="11299"/>
                    <a:pt x="2584" y="11466"/>
                    <a:pt x="2620" y="11632"/>
                  </a:cubicBezTo>
                  <a:cubicBezTo>
                    <a:pt x="2643" y="11835"/>
                    <a:pt x="2762" y="12013"/>
                    <a:pt x="2870" y="12168"/>
                  </a:cubicBezTo>
                  <a:cubicBezTo>
                    <a:pt x="3167" y="11954"/>
                    <a:pt x="3417" y="11752"/>
                    <a:pt x="3703" y="11573"/>
                  </a:cubicBezTo>
                  <a:cubicBezTo>
                    <a:pt x="4346" y="11180"/>
                    <a:pt x="5025" y="10870"/>
                    <a:pt x="5787" y="10787"/>
                  </a:cubicBezTo>
                  <a:cubicBezTo>
                    <a:pt x="6156" y="10740"/>
                    <a:pt x="6537" y="10692"/>
                    <a:pt x="6906" y="10620"/>
                  </a:cubicBezTo>
                  <a:cubicBezTo>
                    <a:pt x="7453" y="10501"/>
                    <a:pt x="7942" y="10668"/>
                    <a:pt x="8442" y="10882"/>
                  </a:cubicBezTo>
                  <a:cubicBezTo>
                    <a:pt x="8537" y="10930"/>
                    <a:pt x="8644" y="11001"/>
                    <a:pt x="8763" y="10918"/>
                  </a:cubicBezTo>
                  <a:cubicBezTo>
                    <a:pt x="8763" y="10859"/>
                    <a:pt x="8763" y="10787"/>
                    <a:pt x="8751" y="10704"/>
                  </a:cubicBezTo>
                  <a:cubicBezTo>
                    <a:pt x="8704" y="10275"/>
                    <a:pt x="8585" y="9858"/>
                    <a:pt x="8465" y="9442"/>
                  </a:cubicBezTo>
                  <a:cubicBezTo>
                    <a:pt x="8275" y="8763"/>
                    <a:pt x="8084" y="8084"/>
                    <a:pt x="8001" y="7370"/>
                  </a:cubicBezTo>
                  <a:cubicBezTo>
                    <a:pt x="7989" y="7168"/>
                    <a:pt x="7930" y="6953"/>
                    <a:pt x="7870" y="6751"/>
                  </a:cubicBezTo>
                  <a:cubicBezTo>
                    <a:pt x="7751" y="6322"/>
                    <a:pt x="7644" y="5882"/>
                    <a:pt x="7608" y="5441"/>
                  </a:cubicBezTo>
                  <a:cubicBezTo>
                    <a:pt x="7513" y="4667"/>
                    <a:pt x="7430" y="3893"/>
                    <a:pt x="7346" y="3120"/>
                  </a:cubicBezTo>
                  <a:cubicBezTo>
                    <a:pt x="7334" y="3012"/>
                    <a:pt x="7311" y="2893"/>
                    <a:pt x="7287" y="2810"/>
                  </a:cubicBezTo>
                  <a:cubicBezTo>
                    <a:pt x="7156" y="2774"/>
                    <a:pt x="7037" y="2762"/>
                    <a:pt x="6930" y="2715"/>
                  </a:cubicBezTo>
                  <a:cubicBezTo>
                    <a:pt x="6477" y="2489"/>
                    <a:pt x="6001" y="2358"/>
                    <a:pt x="5489" y="2393"/>
                  </a:cubicBezTo>
                  <a:lnTo>
                    <a:pt x="5441" y="2393"/>
                  </a:lnTo>
                  <a:cubicBezTo>
                    <a:pt x="4894" y="2286"/>
                    <a:pt x="4358" y="2405"/>
                    <a:pt x="3822" y="2489"/>
                  </a:cubicBezTo>
                  <a:cubicBezTo>
                    <a:pt x="2881" y="2667"/>
                    <a:pt x="1977" y="2965"/>
                    <a:pt x="1096" y="3298"/>
                  </a:cubicBezTo>
                  <a:cubicBezTo>
                    <a:pt x="905" y="3370"/>
                    <a:pt x="762" y="3477"/>
                    <a:pt x="584" y="3572"/>
                  </a:cubicBezTo>
                  <a:close/>
                  <a:moveTo>
                    <a:pt x="8299" y="11454"/>
                  </a:moveTo>
                  <a:cubicBezTo>
                    <a:pt x="7954" y="11359"/>
                    <a:pt x="7727" y="11311"/>
                    <a:pt x="7501" y="11263"/>
                  </a:cubicBezTo>
                  <a:cubicBezTo>
                    <a:pt x="7394" y="11240"/>
                    <a:pt x="7275" y="11228"/>
                    <a:pt x="7156" y="11240"/>
                  </a:cubicBezTo>
                  <a:cubicBezTo>
                    <a:pt x="6787" y="11287"/>
                    <a:pt x="6418" y="11359"/>
                    <a:pt x="6037" y="11394"/>
                  </a:cubicBezTo>
                  <a:cubicBezTo>
                    <a:pt x="5406" y="11454"/>
                    <a:pt x="4810" y="11680"/>
                    <a:pt x="4251" y="11990"/>
                  </a:cubicBezTo>
                  <a:cubicBezTo>
                    <a:pt x="3870" y="12216"/>
                    <a:pt x="3489" y="12454"/>
                    <a:pt x="3179" y="12823"/>
                  </a:cubicBezTo>
                  <a:cubicBezTo>
                    <a:pt x="3239" y="12895"/>
                    <a:pt x="3298" y="12978"/>
                    <a:pt x="3346" y="13037"/>
                  </a:cubicBezTo>
                  <a:cubicBezTo>
                    <a:pt x="3512" y="12930"/>
                    <a:pt x="3643" y="12787"/>
                    <a:pt x="3810" y="12752"/>
                  </a:cubicBezTo>
                  <a:cubicBezTo>
                    <a:pt x="4048" y="12680"/>
                    <a:pt x="4251" y="12549"/>
                    <a:pt x="4477" y="12454"/>
                  </a:cubicBezTo>
                  <a:cubicBezTo>
                    <a:pt x="5048" y="12156"/>
                    <a:pt x="5656" y="11990"/>
                    <a:pt x="6275" y="11906"/>
                  </a:cubicBezTo>
                  <a:cubicBezTo>
                    <a:pt x="6394" y="11883"/>
                    <a:pt x="6513" y="11871"/>
                    <a:pt x="6608" y="11823"/>
                  </a:cubicBezTo>
                  <a:cubicBezTo>
                    <a:pt x="6775" y="11728"/>
                    <a:pt x="6965" y="11704"/>
                    <a:pt x="7144" y="11656"/>
                  </a:cubicBezTo>
                  <a:cubicBezTo>
                    <a:pt x="7501" y="11609"/>
                    <a:pt x="7858" y="11549"/>
                    <a:pt x="8299" y="11454"/>
                  </a:cubicBezTo>
                  <a:close/>
                  <a:moveTo>
                    <a:pt x="15383" y="9978"/>
                  </a:moveTo>
                  <a:cubicBezTo>
                    <a:pt x="14931" y="9858"/>
                    <a:pt x="14478" y="9727"/>
                    <a:pt x="14002" y="9835"/>
                  </a:cubicBezTo>
                  <a:cubicBezTo>
                    <a:pt x="13811" y="9882"/>
                    <a:pt x="13597" y="9894"/>
                    <a:pt x="13407" y="9918"/>
                  </a:cubicBezTo>
                  <a:cubicBezTo>
                    <a:pt x="12728" y="10001"/>
                    <a:pt x="12037" y="10120"/>
                    <a:pt x="11418" y="10442"/>
                  </a:cubicBezTo>
                  <a:cubicBezTo>
                    <a:pt x="11383" y="10454"/>
                    <a:pt x="11359" y="10478"/>
                    <a:pt x="11335" y="10478"/>
                  </a:cubicBezTo>
                  <a:cubicBezTo>
                    <a:pt x="10966" y="10573"/>
                    <a:pt x="10644" y="10799"/>
                    <a:pt x="10311" y="11013"/>
                  </a:cubicBezTo>
                  <a:cubicBezTo>
                    <a:pt x="10132" y="11132"/>
                    <a:pt x="10001" y="11287"/>
                    <a:pt x="9942" y="11502"/>
                  </a:cubicBezTo>
                  <a:cubicBezTo>
                    <a:pt x="10085" y="11573"/>
                    <a:pt x="10192" y="11502"/>
                    <a:pt x="10287" y="11430"/>
                  </a:cubicBezTo>
                  <a:cubicBezTo>
                    <a:pt x="10561" y="11216"/>
                    <a:pt x="10882" y="11097"/>
                    <a:pt x="11204" y="10978"/>
                  </a:cubicBezTo>
                  <a:lnTo>
                    <a:pt x="11656" y="10847"/>
                  </a:lnTo>
                  <a:cubicBezTo>
                    <a:pt x="11728" y="10811"/>
                    <a:pt x="11835" y="10811"/>
                    <a:pt x="11894" y="10775"/>
                  </a:cubicBezTo>
                  <a:cubicBezTo>
                    <a:pt x="12049" y="10620"/>
                    <a:pt x="12252" y="10609"/>
                    <a:pt x="12454" y="10573"/>
                  </a:cubicBezTo>
                  <a:cubicBezTo>
                    <a:pt x="12680" y="10549"/>
                    <a:pt x="12918" y="10513"/>
                    <a:pt x="13145" y="10478"/>
                  </a:cubicBezTo>
                  <a:cubicBezTo>
                    <a:pt x="13240" y="10454"/>
                    <a:pt x="13347" y="10454"/>
                    <a:pt x="13418" y="10394"/>
                  </a:cubicBezTo>
                  <a:cubicBezTo>
                    <a:pt x="13621" y="10251"/>
                    <a:pt x="13859" y="10239"/>
                    <a:pt x="14073" y="10204"/>
                  </a:cubicBezTo>
                  <a:cubicBezTo>
                    <a:pt x="14526" y="10132"/>
                    <a:pt x="14954" y="10061"/>
                    <a:pt x="15383" y="9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0" name="Google Shape;1030;p44"/>
            <p:cNvSpPr/>
            <p:nvPr/>
          </p:nvSpPr>
          <p:spPr>
            <a:xfrm>
              <a:off x="1404625" y="1833700"/>
              <a:ext cx="89925" cy="110150"/>
            </a:xfrm>
            <a:custGeom>
              <a:avLst/>
              <a:gdLst/>
              <a:ahLst/>
              <a:cxnLst/>
              <a:rect l="l" t="t" r="r" b="b"/>
              <a:pathLst>
                <a:path w="3597" h="4406" extrusionOk="0">
                  <a:moveTo>
                    <a:pt x="1679" y="1834"/>
                  </a:moveTo>
                  <a:cubicBezTo>
                    <a:pt x="1846" y="1488"/>
                    <a:pt x="2025" y="1167"/>
                    <a:pt x="2037" y="762"/>
                  </a:cubicBezTo>
                  <a:cubicBezTo>
                    <a:pt x="1906" y="762"/>
                    <a:pt x="1798" y="774"/>
                    <a:pt x="1679" y="774"/>
                  </a:cubicBezTo>
                  <a:cubicBezTo>
                    <a:pt x="1310" y="822"/>
                    <a:pt x="941" y="869"/>
                    <a:pt x="560" y="893"/>
                  </a:cubicBezTo>
                  <a:cubicBezTo>
                    <a:pt x="441" y="917"/>
                    <a:pt x="346" y="917"/>
                    <a:pt x="227" y="893"/>
                  </a:cubicBezTo>
                  <a:cubicBezTo>
                    <a:pt x="108" y="881"/>
                    <a:pt x="13" y="774"/>
                    <a:pt x="1" y="655"/>
                  </a:cubicBezTo>
                  <a:cubicBezTo>
                    <a:pt x="1" y="560"/>
                    <a:pt x="48" y="452"/>
                    <a:pt x="143" y="417"/>
                  </a:cubicBezTo>
                  <a:cubicBezTo>
                    <a:pt x="274" y="381"/>
                    <a:pt x="417" y="322"/>
                    <a:pt x="560" y="298"/>
                  </a:cubicBezTo>
                  <a:cubicBezTo>
                    <a:pt x="1072" y="214"/>
                    <a:pt x="1596" y="119"/>
                    <a:pt x="2096" y="60"/>
                  </a:cubicBezTo>
                  <a:cubicBezTo>
                    <a:pt x="2572" y="0"/>
                    <a:pt x="2906" y="357"/>
                    <a:pt x="2787" y="833"/>
                  </a:cubicBezTo>
                  <a:cubicBezTo>
                    <a:pt x="2703" y="1119"/>
                    <a:pt x="2608" y="1381"/>
                    <a:pt x="2501" y="1655"/>
                  </a:cubicBezTo>
                  <a:lnTo>
                    <a:pt x="2322" y="2096"/>
                  </a:lnTo>
                  <a:cubicBezTo>
                    <a:pt x="2394" y="2179"/>
                    <a:pt x="2465" y="2227"/>
                    <a:pt x="2513" y="2274"/>
                  </a:cubicBezTo>
                  <a:cubicBezTo>
                    <a:pt x="2644" y="2441"/>
                    <a:pt x="2584" y="2667"/>
                    <a:pt x="2394" y="2727"/>
                  </a:cubicBezTo>
                  <a:cubicBezTo>
                    <a:pt x="2287" y="2750"/>
                    <a:pt x="2168" y="2774"/>
                    <a:pt x="2048" y="2798"/>
                  </a:cubicBezTo>
                  <a:cubicBezTo>
                    <a:pt x="1977" y="3012"/>
                    <a:pt x="1810" y="3203"/>
                    <a:pt x="1906" y="3441"/>
                  </a:cubicBezTo>
                  <a:cubicBezTo>
                    <a:pt x="2037" y="3500"/>
                    <a:pt x="2144" y="3453"/>
                    <a:pt x="2227" y="3393"/>
                  </a:cubicBezTo>
                  <a:cubicBezTo>
                    <a:pt x="2549" y="3215"/>
                    <a:pt x="2906" y="3215"/>
                    <a:pt x="3239" y="3203"/>
                  </a:cubicBezTo>
                  <a:cubicBezTo>
                    <a:pt x="3418" y="3191"/>
                    <a:pt x="3572" y="3322"/>
                    <a:pt x="3584" y="3465"/>
                  </a:cubicBezTo>
                  <a:cubicBezTo>
                    <a:pt x="3596" y="3620"/>
                    <a:pt x="3513" y="3762"/>
                    <a:pt x="3334" y="3822"/>
                  </a:cubicBezTo>
                  <a:cubicBezTo>
                    <a:pt x="3275" y="3846"/>
                    <a:pt x="3227" y="3858"/>
                    <a:pt x="3168" y="3870"/>
                  </a:cubicBezTo>
                  <a:cubicBezTo>
                    <a:pt x="2727" y="3917"/>
                    <a:pt x="2322" y="4120"/>
                    <a:pt x="1906" y="4286"/>
                  </a:cubicBezTo>
                  <a:cubicBezTo>
                    <a:pt x="1727" y="4358"/>
                    <a:pt x="1513" y="4393"/>
                    <a:pt x="1310" y="4393"/>
                  </a:cubicBezTo>
                  <a:cubicBezTo>
                    <a:pt x="1060" y="4405"/>
                    <a:pt x="894" y="4215"/>
                    <a:pt x="953" y="3977"/>
                  </a:cubicBezTo>
                  <a:cubicBezTo>
                    <a:pt x="1001" y="3762"/>
                    <a:pt x="977" y="3548"/>
                    <a:pt x="1156" y="3381"/>
                  </a:cubicBezTo>
                  <a:cubicBezTo>
                    <a:pt x="1179" y="3370"/>
                    <a:pt x="1191" y="3322"/>
                    <a:pt x="1191" y="3310"/>
                  </a:cubicBezTo>
                  <a:cubicBezTo>
                    <a:pt x="1156" y="3084"/>
                    <a:pt x="1298" y="2893"/>
                    <a:pt x="1370" y="2691"/>
                  </a:cubicBezTo>
                  <a:cubicBezTo>
                    <a:pt x="1394" y="2631"/>
                    <a:pt x="1394" y="2560"/>
                    <a:pt x="1429" y="2477"/>
                  </a:cubicBezTo>
                  <a:cubicBezTo>
                    <a:pt x="1298" y="2417"/>
                    <a:pt x="1191" y="2369"/>
                    <a:pt x="1072" y="2310"/>
                  </a:cubicBezTo>
                  <a:cubicBezTo>
                    <a:pt x="1001" y="2274"/>
                    <a:pt x="905" y="2250"/>
                    <a:pt x="834" y="2203"/>
                  </a:cubicBezTo>
                  <a:cubicBezTo>
                    <a:pt x="727" y="2143"/>
                    <a:pt x="715" y="2000"/>
                    <a:pt x="786" y="1905"/>
                  </a:cubicBezTo>
                  <a:cubicBezTo>
                    <a:pt x="894" y="1774"/>
                    <a:pt x="1036" y="1715"/>
                    <a:pt x="1203" y="1762"/>
                  </a:cubicBezTo>
                  <a:cubicBezTo>
                    <a:pt x="1370" y="1762"/>
                    <a:pt x="1513" y="1786"/>
                    <a:pt x="1679" y="18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1" name="Google Shape;1031;p44"/>
            <p:cNvSpPr/>
            <p:nvPr/>
          </p:nvSpPr>
          <p:spPr>
            <a:xfrm>
              <a:off x="1254025" y="1863150"/>
              <a:ext cx="75025" cy="122375"/>
            </a:xfrm>
            <a:custGeom>
              <a:avLst/>
              <a:gdLst/>
              <a:ahLst/>
              <a:cxnLst/>
              <a:rect l="l" t="t" r="r" b="b"/>
              <a:pathLst>
                <a:path w="3001" h="4895" extrusionOk="0">
                  <a:moveTo>
                    <a:pt x="1786" y="2977"/>
                  </a:moveTo>
                  <a:cubicBezTo>
                    <a:pt x="1584" y="3037"/>
                    <a:pt x="1405" y="3096"/>
                    <a:pt x="1226" y="3144"/>
                  </a:cubicBezTo>
                  <a:cubicBezTo>
                    <a:pt x="1072" y="3192"/>
                    <a:pt x="893" y="3192"/>
                    <a:pt x="691" y="3215"/>
                  </a:cubicBezTo>
                  <a:cubicBezTo>
                    <a:pt x="679" y="3513"/>
                    <a:pt x="595" y="3799"/>
                    <a:pt x="631" y="4097"/>
                  </a:cubicBezTo>
                  <a:cubicBezTo>
                    <a:pt x="667" y="4323"/>
                    <a:pt x="679" y="4561"/>
                    <a:pt x="572" y="4775"/>
                  </a:cubicBezTo>
                  <a:cubicBezTo>
                    <a:pt x="536" y="4882"/>
                    <a:pt x="393" y="4894"/>
                    <a:pt x="333" y="4811"/>
                  </a:cubicBezTo>
                  <a:cubicBezTo>
                    <a:pt x="274" y="4739"/>
                    <a:pt x="214" y="4644"/>
                    <a:pt x="191" y="4561"/>
                  </a:cubicBezTo>
                  <a:cubicBezTo>
                    <a:pt x="83" y="4239"/>
                    <a:pt x="0" y="3930"/>
                    <a:pt x="71" y="3585"/>
                  </a:cubicBezTo>
                  <a:cubicBezTo>
                    <a:pt x="83" y="3501"/>
                    <a:pt x="83" y="3394"/>
                    <a:pt x="83" y="3287"/>
                  </a:cubicBezTo>
                  <a:lnTo>
                    <a:pt x="83" y="2775"/>
                  </a:lnTo>
                  <a:cubicBezTo>
                    <a:pt x="83" y="2668"/>
                    <a:pt x="95" y="2561"/>
                    <a:pt x="83" y="2477"/>
                  </a:cubicBezTo>
                  <a:cubicBezTo>
                    <a:pt x="12" y="1918"/>
                    <a:pt x="71" y="1382"/>
                    <a:pt x="95" y="834"/>
                  </a:cubicBezTo>
                  <a:cubicBezTo>
                    <a:pt x="119" y="596"/>
                    <a:pt x="191" y="394"/>
                    <a:pt x="333" y="191"/>
                  </a:cubicBezTo>
                  <a:cubicBezTo>
                    <a:pt x="488" y="1"/>
                    <a:pt x="691" y="1"/>
                    <a:pt x="857" y="167"/>
                  </a:cubicBezTo>
                  <a:cubicBezTo>
                    <a:pt x="929" y="239"/>
                    <a:pt x="976" y="334"/>
                    <a:pt x="1036" y="406"/>
                  </a:cubicBezTo>
                  <a:cubicBezTo>
                    <a:pt x="1453" y="989"/>
                    <a:pt x="1869" y="1584"/>
                    <a:pt x="2179" y="2239"/>
                  </a:cubicBezTo>
                  <a:cubicBezTo>
                    <a:pt x="2417" y="2727"/>
                    <a:pt x="2655" y="3215"/>
                    <a:pt x="2941" y="3680"/>
                  </a:cubicBezTo>
                  <a:cubicBezTo>
                    <a:pt x="3000" y="3763"/>
                    <a:pt x="3000" y="3906"/>
                    <a:pt x="3000" y="4001"/>
                  </a:cubicBezTo>
                  <a:cubicBezTo>
                    <a:pt x="3000" y="4168"/>
                    <a:pt x="2893" y="4287"/>
                    <a:pt x="2762" y="4335"/>
                  </a:cubicBezTo>
                  <a:cubicBezTo>
                    <a:pt x="2643" y="4358"/>
                    <a:pt x="2512" y="4299"/>
                    <a:pt x="2441" y="4180"/>
                  </a:cubicBezTo>
                  <a:cubicBezTo>
                    <a:pt x="2346" y="4025"/>
                    <a:pt x="2262" y="3858"/>
                    <a:pt x="2179" y="3692"/>
                  </a:cubicBezTo>
                  <a:cubicBezTo>
                    <a:pt x="2084" y="3430"/>
                    <a:pt x="1941" y="3192"/>
                    <a:pt x="1786" y="2977"/>
                  </a:cubicBezTo>
                  <a:close/>
                  <a:moveTo>
                    <a:pt x="738" y="2620"/>
                  </a:moveTo>
                  <a:cubicBezTo>
                    <a:pt x="1036" y="2608"/>
                    <a:pt x="1286" y="2549"/>
                    <a:pt x="1500" y="2322"/>
                  </a:cubicBezTo>
                  <a:cubicBezTo>
                    <a:pt x="1250" y="1906"/>
                    <a:pt x="1084" y="1465"/>
                    <a:pt x="714" y="1108"/>
                  </a:cubicBezTo>
                  <a:cubicBezTo>
                    <a:pt x="607" y="1584"/>
                    <a:pt x="619" y="2144"/>
                    <a:pt x="738" y="26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32" name="Google Shape;1032;p44"/>
          <p:cNvGrpSpPr/>
          <p:nvPr/>
        </p:nvGrpSpPr>
        <p:grpSpPr>
          <a:xfrm>
            <a:off x="372178" y="247650"/>
            <a:ext cx="1387205" cy="1161840"/>
            <a:chOff x="2391350" y="3583000"/>
            <a:chExt cx="571525" cy="478675"/>
          </a:xfrm>
        </p:grpSpPr>
        <p:sp>
          <p:nvSpPr>
            <p:cNvPr id="1033" name="Google Shape;1033;p44"/>
            <p:cNvSpPr/>
            <p:nvPr/>
          </p:nvSpPr>
          <p:spPr>
            <a:xfrm>
              <a:off x="2400875" y="3591050"/>
              <a:ext cx="343225" cy="369125"/>
            </a:xfrm>
            <a:custGeom>
              <a:avLst/>
              <a:gdLst/>
              <a:ahLst/>
              <a:cxnLst/>
              <a:rect l="l" t="t" r="r" b="b"/>
              <a:pathLst>
                <a:path w="13729" h="14765" extrusionOk="0">
                  <a:moveTo>
                    <a:pt x="6621" y="12800"/>
                  </a:moveTo>
                  <a:cubicBezTo>
                    <a:pt x="6073" y="13704"/>
                    <a:pt x="5430" y="14419"/>
                    <a:pt x="4406" y="14764"/>
                  </a:cubicBezTo>
                  <a:cubicBezTo>
                    <a:pt x="4632" y="14228"/>
                    <a:pt x="4823" y="13693"/>
                    <a:pt x="5061" y="13157"/>
                  </a:cubicBezTo>
                  <a:cubicBezTo>
                    <a:pt x="5192" y="12847"/>
                    <a:pt x="5180" y="12740"/>
                    <a:pt x="4859" y="12657"/>
                  </a:cubicBezTo>
                  <a:cubicBezTo>
                    <a:pt x="4466" y="12550"/>
                    <a:pt x="4049" y="12514"/>
                    <a:pt x="3680" y="12383"/>
                  </a:cubicBezTo>
                  <a:cubicBezTo>
                    <a:pt x="3311" y="12252"/>
                    <a:pt x="2942" y="12073"/>
                    <a:pt x="2608" y="11847"/>
                  </a:cubicBezTo>
                  <a:cubicBezTo>
                    <a:pt x="2192" y="11561"/>
                    <a:pt x="1811" y="11240"/>
                    <a:pt x="1453" y="10895"/>
                  </a:cubicBezTo>
                  <a:cubicBezTo>
                    <a:pt x="834" y="10311"/>
                    <a:pt x="632" y="9525"/>
                    <a:pt x="441" y="8740"/>
                  </a:cubicBezTo>
                  <a:cubicBezTo>
                    <a:pt x="1" y="7001"/>
                    <a:pt x="346" y="5394"/>
                    <a:pt x="1251" y="3906"/>
                  </a:cubicBezTo>
                  <a:cubicBezTo>
                    <a:pt x="1608" y="3310"/>
                    <a:pt x="2168" y="2810"/>
                    <a:pt x="2668" y="2334"/>
                  </a:cubicBezTo>
                  <a:cubicBezTo>
                    <a:pt x="3858" y="1203"/>
                    <a:pt x="5287" y="524"/>
                    <a:pt x="6906" y="274"/>
                  </a:cubicBezTo>
                  <a:cubicBezTo>
                    <a:pt x="8633" y="0"/>
                    <a:pt x="10288" y="286"/>
                    <a:pt x="11669" y="1417"/>
                  </a:cubicBezTo>
                  <a:cubicBezTo>
                    <a:pt x="12776" y="2322"/>
                    <a:pt x="13503" y="3501"/>
                    <a:pt x="13622" y="4989"/>
                  </a:cubicBezTo>
                  <a:cubicBezTo>
                    <a:pt x="13681" y="5823"/>
                    <a:pt x="13729" y="6620"/>
                    <a:pt x="13514" y="7442"/>
                  </a:cubicBezTo>
                  <a:cubicBezTo>
                    <a:pt x="13443" y="7692"/>
                    <a:pt x="13383" y="7966"/>
                    <a:pt x="13276" y="8216"/>
                  </a:cubicBezTo>
                  <a:cubicBezTo>
                    <a:pt x="13062" y="8740"/>
                    <a:pt x="12836" y="9275"/>
                    <a:pt x="12586" y="9775"/>
                  </a:cubicBezTo>
                  <a:cubicBezTo>
                    <a:pt x="12252" y="10454"/>
                    <a:pt x="11752" y="11002"/>
                    <a:pt x="11133" y="11430"/>
                  </a:cubicBezTo>
                  <a:cubicBezTo>
                    <a:pt x="10371" y="12002"/>
                    <a:pt x="9538" y="12442"/>
                    <a:pt x="8633" y="12716"/>
                  </a:cubicBezTo>
                  <a:cubicBezTo>
                    <a:pt x="8299" y="12811"/>
                    <a:pt x="7966" y="12919"/>
                    <a:pt x="7621" y="13014"/>
                  </a:cubicBezTo>
                  <a:cubicBezTo>
                    <a:pt x="7287" y="13109"/>
                    <a:pt x="6942" y="13192"/>
                    <a:pt x="6621" y="12800"/>
                  </a:cubicBezTo>
                  <a:close/>
                  <a:moveTo>
                    <a:pt x="10466" y="6787"/>
                  </a:moveTo>
                  <a:cubicBezTo>
                    <a:pt x="10466" y="7085"/>
                    <a:pt x="10645" y="7370"/>
                    <a:pt x="10871" y="7418"/>
                  </a:cubicBezTo>
                  <a:cubicBezTo>
                    <a:pt x="11133" y="7478"/>
                    <a:pt x="11407" y="7299"/>
                    <a:pt x="11526" y="6977"/>
                  </a:cubicBezTo>
                  <a:cubicBezTo>
                    <a:pt x="11586" y="6823"/>
                    <a:pt x="11609" y="6656"/>
                    <a:pt x="11609" y="6489"/>
                  </a:cubicBezTo>
                  <a:cubicBezTo>
                    <a:pt x="11609" y="6132"/>
                    <a:pt x="11336" y="5942"/>
                    <a:pt x="11002" y="6061"/>
                  </a:cubicBezTo>
                  <a:cubicBezTo>
                    <a:pt x="10693" y="6168"/>
                    <a:pt x="10466" y="6477"/>
                    <a:pt x="10466" y="6787"/>
                  </a:cubicBezTo>
                  <a:close/>
                  <a:moveTo>
                    <a:pt x="8192" y="6465"/>
                  </a:moveTo>
                  <a:cubicBezTo>
                    <a:pt x="8192" y="6204"/>
                    <a:pt x="8145" y="6013"/>
                    <a:pt x="7918" y="5930"/>
                  </a:cubicBezTo>
                  <a:cubicBezTo>
                    <a:pt x="7716" y="5834"/>
                    <a:pt x="7514" y="5882"/>
                    <a:pt x="7371" y="6049"/>
                  </a:cubicBezTo>
                  <a:cubicBezTo>
                    <a:pt x="7109" y="6311"/>
                    <a:pt x="7026" y="6656"/>
                    <a:pt x="7133" y="7013"/>
                  </a:cubicBezTo>
                  <a:cubicBezTo>
                    <a:pt x="7216" y="7323"/>
                    <a:pt x="7478" y="7418"/>
                    <a:pt x="7740" y="7216"/>
                  </a:cubicBezTo>
                  <a:cubicBezTo>
                    <a:pt x="8026" y="7025"/>
                    <a:pt x="8145" y="6739"/>
                    <a:pt x="8192" y="6465"/>
                  </a:cubicBezTo>
                  <a:close/>
                  <a:moveTo>
                    <a:pt x="4501" y="6680"/>
                  </a:moveTo>
                  <a:cubicBezTo>
                    <a:pt x="4501" y="6418"/>
                    <a:pt x="4263" y="6204"/>
                    <a:pt x="3966" y="6204"/>
                  </a:cubicBezTo>
                  <a:cubicBezTo>
                    <a:pt x="3692" y="6204"/>
                    <a:pt x="3394" y="6561"/>
                    <a:pt x="3394" y="6858"/>
                  </a:cubicBezTo>
                  <a:cubicBezTo>
                    <a:pt x="3394" y="7192"/>
                    <a:pt x="3620" y="7478"/>
                    <a:pt x="3870" y="7478"/>
                  </a:cubicBezTo>
                  <a:cubicBezTo>
                    <a:pt x="4192" y="7478"/>
                    <a:pt x="4501" y="7085"/>
                    <a:pt x="4501" y="668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4" name="Google Shape;1034;p44"/>
            <p:cNvSpPr/>
            <p:nvPr/>
          </p:nvSpPr>
          <p:spPr>
            <a:xfrm>
              <a:off x="2650325" y="3685700"/>
              <a:ext cx="297675" cy="361075"/>
            </a:xfrm>
            <a:custGeom>
              <a:avLst/>
              <a:gdLst/>
              <a:ahLst/>
              <a:cxnLst/>
              <a:rect l="l" t="t" r="r" b="b"/>
              <a:pathLst>
                <a:path w="11907" h="14443" extrusionOk="0">
                  <a:moveTo>
                    <a:pt x="6084" y="14443"/>
                  </a:moveTo>
                  <a:cubicBezTo>
                    <a:pt x="5584" y="14407"/>
                    <a:pt x="5239" y="14193"/>
                    <a:pt x="5049" y="13871"/>
                  </a:cubicBezTo>
                  <a:cubicBezTo>
                    <a:pt x="4810" y="13467"/>
                    <a:pt x="4632" y="13038"/>
                    <a:pt x="4477" y="12585"/>
                  </a:cubicBezTo>
                  <a:cubicBezTo>
                    <a:pt x="4406" y="12383"/>
                    <a:pt x="4334" y="12276"/>
                    <a:pt x="4120" y="12240"/>
                  </a:cubicBezTo>
                  <a:cubicBezTo>
                    <a:pt x="3822" y="12216"/>
                    <a:pt x="3525" y="12181"/>
                    <a:pt x="3227" y="12121"/>
                  </a:cubicBezTo>
                  <a:cubicBezTo>
                    <a:pt x="1715" y="11823"/>
                    <a:pt x="643" y="11014"/>
                    <a:pt x="84" y="9537"/>
                  </a:cubicBezTo>
                  <a:cubicBezTo>
                    <a:pt x="72" y="9490"/>
                    <a:pt x="60" y="9430"/>
                    <a:pt x="60" y="9383"/>
                  </a:cubicBezTo>
                  <a:cubicBezTo>
                    <a:pt x="48" y="9204"/>
                    <a:pt x="12" y="9025"/>
                    <a:pt x="0" y="8883"/>
                  </a:cubicBezTo>
                  <a:cubicBezTo>
                    <a:pt x="607" y="8454"/>
                    <a:pt x="1215" y="8061"/>
                    <a:pt x="1774" y="7621"/>
                  </a:cubicBezTo>
                  <a:cubicBezTo>
                    <a:pt x="2084" y="7382"/>
                    <a:pt x="2382" y="7061"/>
                    <a:pt x="2584" y="6740"/>
                  </a:cubicBezTo>
                  <a:cubicBezTo>
                    <a:pt x="3274" y="5656"/>
                    <a:pt x="3858" y="4501"/>
                    <a:pt x="4001" y="3215"/>
                  </a:cubicBezTo>
                  <a:cubicBezTo>
                    <a:pt x="4072" y="2572"/>
                    <a:pt x="4036" y="1906"/>
                    <a:pt x="4048" y="1263"/>
                  </a:cubicBezTo>
                  <a:cubicBezTo>
                    <a:pt x="4048" y="1084"/>
                    <a:pt x="4013" y="894"/>
                    <a:pt x="4001" y="715"/>
                  </a:cubicBezTo>
                  <a:cubicBezTo>
                    <a:pt x="4548" y="358"/>
                    <a:pt x="5168" y="322"/>
                    <a:pt x="5739" y="191"/>
                  </a:cubicBezTo>
                  <a:cubicBezTo>
                    <a:pt x="6620" y="1"/>
                    <a:pt x="7501" y="72"/>
                    <a:pt x="8335" y="310"/>
                  </a:cubicBezTo>
                  <a:cubicBezTo>
                    <a:pt x="10144" y="846"/>
                    <a:pt x="11633" y="2168"/>
                    <a:pt x="11835" y="4287"/>
                  </a:cubicBezTo>
                  <a:cubicBezTo>
                    <a:pt x="11907" y="5073"/>
                    <a:pt x="11907" y="5858"/>
                    <a:pt x="11799" y="6644"/>
                  </a:cubicBezTo>
                  <a:cubicBezTo>
                    <a:pt x="11716" y="7347"/>
                    <a:pt x="11442" y="7978"/>
                    <a:pt x="11133" y="8597"/>
                  </a:cubicBezTo>
                  <a:cubicBezTo>
                    <a:pt x="10740" y="9371"/>
                    <a:pt x="10252" y="10073"/>
                    <a:pt x="9632" y="10669"/>
                  </a:cubicBezTo>
                  <a:cubicBezTo>
                    <a:pt x="8989" y="11276"/>
                    <a:pt x="8180" y="11562"/>
                    <a:pt x="7382" y="11859"/>
                  </a:cubicBezTo>
                  <a:cubicBezTo>
                    <a:pt x="7323" y="11883"/>
                    <a:pt x="7251" y="11883"/>
                    <a:pt x="7192" y="11919"/>
                  </a:cubicBezTo>
                  <a:lnTo>
                    <a:pt x="6299" y="12228"/>
                  </a:lnTo>
                  <a:cubicBezTo>
                    <a:pt x="6215" y="12621"/>
                    <a:pt x="6120" y="13014"/>
                    <a:pt x="6072" y="13407"/>
                  </a:cubicBezTo>
                  <a:cubicBezTo>
                    <a:pt x="6037" y="13597"/>
                    <a:pt x="6096" y="13812"/>
                    <a:pt x="6120" y="14002"/>
                  </a:cubicBezTo>
                  <a:cubicBezTo>
                    <a:pt x="6096" y="14133"/>
                    <a:pt x="6084" y="14252"/>
                    <a:pt x="6084" y="14443"/>
                  </a:cubicBezTo>
                  <a:close/>
                  <a:moveTo>
                    <a:pt x="9490" y="6156"/>
                  </a:moveTo>
                  <a:cubicBezTo>
                    <a:pt x="9478" y="6692"/>
                    <a:pt x="9716" y="6930"/>
                    <a:pt x="10025" y="6811"/>
                  </a:cubicBezTo>
                  <a:cubicBezTo>
                    <a:pt x="10347" y="6692"/>
                    <a:pt x="10597" y="6251"/>
                    <a:pt x="10537" y="5918"/>
                  </a:cubicBezTo>
                  <a:cubicBezTo>
                    <a:pt x="10490" y="5716"/>
                    <a:pt x="10371" y="5549"/>
                    <a:pt x="10144" y="5501"/>
                  </a:cubicBezTo>
                  <a:cubicBezTo>
                    <a:pt x="9930" y="5442"/>
                    <a:pt x="9751" y="5549"/>
                    <a:pt x="9656" y="5751"/>
                  </a:cubicBezTo>
                  <a:cubicBezTo>
                    <a:pt x="9585" y="5906"/>
                    <a:pt x="9525" y="6085"/>
                    <a:pt x="9490" y="6156"/>
                  </a:cubicBezTo>
                  <a:close/>
                  <a:moveTo>
                    <a:pt x="5084" y="6156"/>
                  </a:moveTo>
                  <a:cubicBezTo>
                    <a:pt x="5108" y="5811"/>
                    <a:pt x="4906" y="5608"/>
                    <a:pt x="4596" y="5597"/>
                  </a:cubicBezTo>
                  <a:cubicBezTo>
                    <a:pt x="4346" y="5573"/>
                    <a:pt x="4072" y="5870"/>
                    <a:pt x="4060" y="6216"/>
                  </a:cubicBezTo>
                  <a:cubicBezTo>
                    <a:pt x="4048" y="6513"/>
                    <a:pt x="4251" y="6751"/>
                    <a:pt x="4537" y="6751"/>
                  </a:cubicBezTo>
                  <a:cubicBezTo>
                    <a:pt x="4846" y="6728"/>
                    <a:pt x="5072" y="6501"/>
                    <a:pt x="5084" y="6156"/>
                  </a:cubicBezTo>
                  <a:close/>
                  <a:moveTo>
                    <a:pt x="7966" y="5930"/>
                  </a:moveTo>
                  <a:cubicBezTo>
                    <a:pt x="7966" y="5549"/>
                    <a:pt x="7846" y="5394"/>
                    <a:pt x="7632" y="5430"/>
                  </a:cubicBezTo>
                  <a:cubicBezTo>
                    <a:pt x="7239" y="5477"/>
                    <a:pt x="6942" y="5835"/>
                    <a:pt x="7037" y="6216"/>
                  </a:cubicBezTo>
                  <a:cubicBezTo>
                    <a:pt x="7073" y="6347"/>
                    <a:pt x="7204" y="6549"/>
                    <a:pt x="7323" y="6573"/>
                  </a:cubicBezTo>
                  <a:cubicBezTo>
                    <a:pt x="7442" y="6609"/>
                    <a:pt x="7656" y="6525"/>
                    <a:pt x="7751" y="6430"/>
                  </a:cubicBezTo>
                  <a:cubicBezTo>
                    <a:pt x="7870" y="6251"/>
                    <a:pt x="7918" y="6025"/>
                    <a:pt x="7966" y="59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5" name="Google Shape;1035;p44"/>
            <p:cNvSpPr/>
            <p:nvPr/>
          </p:nvSpPr>
          <p:spPr>
            <a:xfrm>
              <a:off x="2662525" y="3739575"/>
              <a:ext cx="28300" cy="38425"/>
            </a:xfrm>
            <a:custGeom>
              <a:avLst/>
              <a:gdLst/>
              <a:ahLst/>
              <a:cxnLst/>
              <a:rect l="l" t="t" r="r" b="b"/>
              <a:pathLst>
                <a:path w="1132" h="1537" extrusionOk="0">
                  <a:moveTo>
                    <a:pt x="0" y="846"/>
                  </a:moveTo>
                  <a:cubicBezTo>
                    <a:pt x="0" y="536"/>
                    <a:pt x="227" y="227"/>
                    <a:pt x="524" y="120"/>
                  </a:cubicBezTo>
                  <a:cubicBezTo>
                    <a:pt x="846" y="1"/>
                    <a:pt x="1132" y="191"/>
                    <a:pt x="1132" y="548"/>
                  </a:cubicBezTo>
                  <a:cubicBezTo>
                    <a:pt x="1132" y="715"/>
                    <a:pt x="1108" y="894"/>
                    <a:pt x="1048" y="1036"/>
                  </a:cubicBezTo>
                  <a:cubicBezTo>
                    <a:pt x="941" y="1358"/>
                    <a:pt x="655" y="1537"/>
                    <a:pt x="393" y="1477"/>
                  </a:cubicBezTo>
                  <a:cubicBezTo>
                    <a:pt x="179" y="1429"/>
                    <a:pt x="0" y="1144"/>
                    <a:pt x="0" y="8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6" name="Google Shape;1036;p44"/>
            <p:cNvSpPr/>
            <p:nvPr/>
          </p:nvSpPr>
          <p:spPr>
            <a:xfrm>
              <a:off x="2576800" y="3736900"/>
              <a:ext cx="28900" cy="39600"/>
            </a:xfrm>
            <a:custGeom>
              <a:avLst/>
              <a:gdLst/>
              <a:ahLst/>
              <a:cxnLst/>
              <a:rect l="l" t="t" r="r" b="b"/>
              <a:pathLst>
                <a:path w="1156" h="1584" extrusionOk="0">
                  <a:moveTo>
                    <a:pt x="1155" y="631"/>
                  </a:moveTo>
                  <a:cubicBezTo>
                    <a:pt x="1108" y="905"/>
                    <a:pt x="989" y="1191"/>
                    <a:pt x="727" y="1382"/>
                  </a:cubicBezTo>
                  <a:cubicBezTo>
                    <a:pt x="453" y="1584"/>
                    <a:pt x="203" y="1489"/>
                    <a:pt x="108" y="1179"/>
                  </a:cubicBezTo>
                  <a:cubicBezTo>
                    <a:pt x="0" y="822"/>
                    <a:pt x="84" y="489"/>
                    <a:pt x="346" y="215"/>
                  </a:cubicBezTo>
                  <a:cubicBezTo>
                    <a:pt x="500" y="48"/>
                    <a:pt x="691" y="0"/>
                    <a:pt x="905" y="96"/>
                  </a:cubicBezTo>
                  <a:cubicBezTo>
                    <a:pt x="1108" y="179"/>
                    <a:pt x="1155" y="358"/>
                    <a:pt x="1155" y="6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7" name="Google Shape;1037;p44"/>
            <p:cNvSpPr/>
            <p:nvPr/>
          </p:nvSpPr>
          <p:spPr>
            <a:xfrm>
              <a:off x="2485725" y="3745825"/>
              <a:ext cx="27700" cy="32475"/>
            </a:xfrm>
            <a:custGeom>
              <a:avLst/>
              <a:gdLst/>
              <a:ahLst/>
              <a:cxnLst/>
              <a:rect l="l" t="t" r="r" b="b"/>
              <a:pathLst>
                <a:path w="1108" h="1299" extrusionOk="0">
                  <a:moveTo>
                    <a:pt x="1107" y="489"/>
                  </a:moveTo>
                  <a:cubicBezTo>
                    <a:pt x="1107" y="894"/>
                    <a:pt x="810" y="1298"/>
                    <a:pt x="476" y="1287"/>
                  </a:cubicBezTo>
                  <a:cubicBezTo>
                    <a:pt x="226" y="1287"/>
                    <a:pt x="0" y="989"/>
                    <a:pt x="0" y="667"/>
                  </a:cubicBezTo>
                  <a:cubicBezTo>
                    <a:pt x="0" y="358"/>
                    <a:pt x="298" y="1"/>
                    <a:pt x="572" y="13"/>
                  </a:cubicBezTo>
                  <a:cubicBezTo>
                    <a:pt x="869" y="13"/>
                    <a:pt x="1095" y="227"/>
                    <a:pt x="1107" y="4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8" name="Google Shape;1038;p44"/>
            <p:cNvSpPr/>
            <p:nvPr/>
          </p:nvSpPr>
          <p:spPr>
            <a:xfrm>
              <a:off x="2887250" y="3821725"/>
              <a:ext cx="28000" cy="37225"/>
            </a:xfrm>
            <a:custGeom>
              <a:avLst/>
              <a:gdLst/>
              <a:ahLst/>
              <a:cxnLst/>
              <a:rect l="l" t="t" r="r" b="b"/>
              <a:pathLst>
                <a:path w="1120" h="1489" extrusionOk="0">
                  <a:moveTo>
                    <a:pt x="13" y="715"/>
                  </a:moveTo>
                  <a:cubicBezTo>
                    <a:pt x="48" y="632"/>
                    <a:pt x="108" y="453"/>
                    <a:pt x="179" y="298"/>
                  </a:cubicBezTo>
                  <a:cubicBezTo>
                    <a:pt x="286" y="108"/>
                    <a:pt x="453" y="1"/>
                    <a:pt x="667" y="48"/>
                  </a:cubicBezTo>
                  <a:cubicBezTo>
                    <a:pt x="882" y="96"/>
                    <a:pt x="1013" y="251"/>
                    <a:pt x="1060" y="465"/>
                  </a:cubicBezTo>
                  <a:cubicBezTo>
                    <a:pt x="1120" y="798"/>
                    <a:pt x="882" y="1239"/>
                    <a:pt x="548" y="1358"/>
                  </a:cubicBezTo>
                  <a:cubicBezTo>
                    <a:pt x="239" y="1489"/>
                    <a:pt x="1" y="1251"/>
                    <a:pt x="13" y="7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9" name="Google Shape;1039;p44"/>
            <p:cNvSpPr/>
            <p:nvPr/>
          </p:nvSpPr>
          <p:spPr>
            <a:xfrm>
              <a:off x="2751525" y="3824700"/>
              <a:ext cx="25925" cy="29500"/>
            </a:xfrm>
            <a:custGeom>
              <a:avLst/>
              <a:gdLst/>
              <a:ahLst/>
              <a:cxnLst/>
              <a:rect l="l" t="t" r="r" b="b"/>
              <a:pathLst>
                <a:path w="1037" h="1180" extrusionOk="0">
                  <a:moveTo>
                    <a:pt x="1036" y="596"/>
                  </a:moveTo>
                  <a:cubicBezTo>
                    <a:pt x="1024" y="941"/>
                    <a:pt x="798" y="1180"/>
                    <a:pt x="489" y="1180"/>
                  </a:cubicBezTo>
                  <a:cubicBezTo>
                    <a:pt x="203" y="1180"/>
                    <a:pt x="0" y="941"/>
                    <a:pt x="12" y="644"/>
                  </a:cubicBezTo>
                  <a:cubicBezTo>
                    <a:pt x="48" y="298"/>
                    <a:pt x="298" y="1"/>
                    <a:pt x="548" y="13"/>
                  </a:cubicBezTo>
                  <a:cubicBezTo>
                    <a:pt x="858" y="37"/>
                    <a:pt x="1036" y="251"/>
                    <a:pt x="1036" y="5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0" name="Google Shape;1040;p44"/>
            <p:cNvSpPr/>
            <p:nvPr/>
          </p:nvSpPr>
          <p:spPr>
            <a:xfrm>
              <a:off x="2824150" y="3820550"/>
              <a:ext cx="25325" cy="30675"/>
            </a:xfrm>
            <a:custGeom>
              <a:avLst/>
              <a:gdLst/>
              <a:ahLst/>
              <a:cxnLst/>
              <a:rect l="l" t="t" r="r" b="b"/>
              <a:pathLst>
                <a:path w="1013" h="1227" extrusionOk="0">
                  <a:moveTo>
                    <a:pt x="1013" y="536"/>
                  </a:moveTo>
                  <a:cubicBezTo>
                    <a:pt x="965" y="643"/>
                    <a:pt x="917" y="869"/>
                    <a:pt x="798" y="1036"/>
                  </a:cubicBezTo>
                  <a:cubicBezTo>
                    <a:pt x="715" y="1131"/>
                    <a:pt x="489" y="1226"/>
                    <a:pt x="370" y="1179"/>
                  </a:cubicBezTo>
                  <a:cubicBezTo>
                    <a:pt x="251" y="1143"/>
                    <a:pt x="120" y="953"/>
                    <a:pt x="84" y="822"/>
                  </a:cubicBezTo>
                  <a:cubicBezTo>
                    <a:pt x="1" y="453"/>
                    <a:pt x="274" y="83"/>
                    <a:pt x="679" y="36"/>
                  </a:cubicBezTo>
                  <a:cubicBezTo>
                    <a:pt x="893" y="0"/>
                    <a:pt x="989" y="143"/>
                    <a:pt x="1013" y="5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1" name="Google Shape;1041;p44"/>
            <p:cNvSpPr/>
            <p:nvPr/>
          </p:nvSpPr>
          <p:spPr>
            <a:xfrm>
              <a:off x="2391350" y="3583000"/>
              <a:ext cx="571525" cy="478675"/>
            </a:xfrm>
            <a:custGeom>
              <a:avLst/>
              <a:gdLst/>
              <a:ahLst/>
              <a:cxnLst/>
              <a:rect l="l" t="t" r="r" b="b"/>
              <a:pathLst>
                <a:path w="22861" h="19147" extrusionOk="0">
                  <a:moveTo>
                    <a:pt x="22623" y="7859"/>
                  </a:moveTo>
                  <a:cubicBezTo>
                    <a:pt x="22349" y="6490"/>
                    <a:pt x="21623" y="5418"/>
                    <a:pt x="20480" y="4668"/>
                  </a:cubicBezTo>
                  <a:cubicBezTo>
                    <a:pt x="19658" y="4132"/>
                    <a:pt x="18825" y="3835"/>
                    <a:pt x="17944" y="3716"/>
                  </a:cubicBezTo>
                  <a:cubicBezTo>
                    <a:pt x="17694" y="3692"/>
                    <a:pt x="17443" y="3668"/>
                    <a:pt x="17193" y="3668"/>
                  </a:cubicBezTo>
                  <a:cubicBezTo>
                    <a:pt x="16360" y="3668"/>
                    <a:pt x="15491" y="3823"/>
                    <a:pt x="14395" y="4180"/>
                  </a:cubicBezTo>
                  <a:cubicBezTo>
                    <a:pt x="14181" y="3478"/>
                    <a:pt x="13764" y="2894"/>
                    <a:pt x="13348" y="2346"/>
                  </a:cubicBezTo>
                  <a:lnTo>
                    <a:pt x="13276" y="2239"/>
                  </a:lnTo>
                  <a:cubicBezTo>
                    <a:pt x="12681" y="1442"/>
                    <a:pt x="11979" y="870"/>
                    <a:pt x="11097" y="549"/>
                  </a:cubicBezTo>
                  <a:cubicBezTo>
                    <a:pt x="10181" y="191"/>
                    <a:pt x="9240" y="1"/>
                    <a:pt x="8323" y="1"/>
                  </a:cubicBezTo>
                  <a:cubicBezTo>
                    <a:pt x="7704" y="1"/>
                    <a:pt x="7097" y="72"/>
                    <a:pt x="6502" y="239"/>
                  </a:cubicBezTo>
                  <a:cubicBezTo>
                    <a:pt x="5204" y="572"/>
                    <a:pt x="4013" y="1215"/>
                    <a:pt x="2977" y="2144"/>
                  </a:cubicBezTo>
                  <a:lnTo>
                    <a:pt x="2894" y="2215"/>
                  </a:lnTo>
                  <a:cubicBezTo>
                    <a:pt x="2382" y="2656"/>
                    <a:pt x="1846" y="3132"/>
                    <a:pt x="1441" y="3716"/>
                  </a:cubicBezTo>
                  <a:cubicBezTo>
                    <a:pt x="382" y="5263"/>
                    <a:pt x="1" y="6942"/>
                    <a:pt x="310" y="8716"/>
                  </a:cubicBezTo>
                  <a:lnTo>
                    <a:pt x="322" y="8823"/>
                  </a:lnTo>
                  <a:cubicBezTo>
                    <a:pt x="453" y="9585"/>
                    <a:pt x="596" y="10359"/>
                    <a:pt x="1084" y="11014"/>
                  </a:cubicBezTo>
                  <a:cubicBezTo>
                    <a:pt x="2013" y="12229"/>
                    <a:pt x="3061" y="13003"/>
                    <a:pt x="4323" y="13348"/>
                  </a:cubicBezTo>
                  <a:cubicBezTo>
                    <a:pt x="4489" y="13395"/>
                    <a:pt x="4644" y="13455"/>
                    <a:pt x="4787" y="13514"/>
                  </a:cubicBezTo>
                  <a:cubicBezTo>
                    <a:pt x="4823" y="13526"/>
                    <a:pt x="4847" y="13538"/>
                    <a:pt x="4882" y="13538"/>
                  </a:cubicBezTo>
                  <a:cubicBezTo>
                    <a:pt x="4763" y="14229"/>
                    <a:pt x="4418" y="14777"/>
                    <a:pt x="4049" y="15336"/>
                  </a:cubicBezTo>
                  <a:lnTo>
                    <a:pt x="3870" y="15610"/>
                  </a:lnTo>
                  <a:lnTo>
                    <a:pt x="3763" y="15753"/>
                  </a:lnTo>
                  <a:lnTo>
                    <a:pt x="3930" y="15812"/>
                  </a:lnTo>
                  <a:cubicBezTo>
                    <a:pt x="4120" y="15896"/>
                    <a:pt x="4228" y="15931"/>
                    <a:pt x="4323" y="15931"/>
                  </a:cubicBezTo>
                  <a:cubicBezTo>
                    <a:pt x="4430" y="15931"/>
                    <a:pt x="4513" y="15908"/>
                    <a:pt x="4656" y="15848"/>
                  </a:cubicBezTo>
                  <a:cubicBezTo>
                    <a:pt x="5585" y="15479"/>
                    <a:pt x="6335" y="14908"/>
                    <a:pt x="6906" y="14134"/>
                  </a:cubicBezTo>
                  <a:cubicBezTo>
                    <a:pt x="6966" y="14050"/>
                    <a:pt x="7085" y="13967"/>
                    <a:pt x="7145" y="13967"/>
                  </a:cubicBezTo>
                  <a:lnTo>
                    <a:pt x="7145" y="13967"/>
                  </a:lnTo>
                  <a:lnTo>
                    <a:pt x="7276" y="13967"/>
                  </a:lnTo>
                  <a:cubicBezTo>
                    <a:pt x="8085" y="13967"/>
                    <a:pt x="8823" y="13669"/>
                    <a:pt x="9490" y="13419"/>
                  </a:cubicBezTo>
                  <a:cubicBezTo>
                    <a:pt x="9585" y="13395"/>
                    <a:pt x="9669" y="13360"/>
                    <a:pt x="9776" y="13336"/>
                  </a:cubicBezTo>
                  <a:cubicBezTo>
                    <a:pt x="9788" y="13336"/>
                    <a:pt x="9812" y="13336"/>
                    <a:pt x="9812" y="13312"/>
                  </a:cubicBezTo>
                  <a:cubicBezTo>
                    <a:pt x="9812" y="13336"/>
                    <a:pt x="9823" y="13348"/>
                    <a:pt x="9823" y="13360"/>
                  </a:cubicBezTo>
                  <a:cubicBezTo>
                    <a:pt x="9847" y="13479"/>
                    <a:pt x="9883" y="13574"/>
                    <a:pt x="9931" y="13669"/>
                  </a:cubicBezTo>
                  <a:cubicBezTo>
                    <a:pt x="9954" y="13765"/>
                    <a:pt x="9990" y="13848"/>
                    <a:pt x="10014" y="13931"/>
                  </a:cubicBezTo>
                  <a:cubicBezTo>
                    <a:pt x="10085" y="14146"/>
                    <a:pt x="10169" y="14384"/>
                    <a:pt x="10312" y="14586"/>
                  </a:cubicBezTo>
                  <a:cubicBezTo>
                    <a:pt x="11264" y="15812"/>
                    <a:pt x="12324" y="16515"/>
                    <a:pt x="13514" y="16705"/>
                  </a:cubicBezTo>
                  <a:cubicBezTo>
                    <a:pt x="14169" y="16813"/>
                    <a:pt x="14455" y="17051"/>
                    <a:pt x="14634" y="17622"/>
                  </a:cubicBezTo>
                  <a:cubicBezTo>
                    <a:pt x="14896" y="18456"/>
                    <a:pt x="15550" y="18991"/>
                    <a:pt x="16491" y="19134"/>
                  </a:cubicBezTo>
                  <a:cubicBezTo>
                    <a:pt x="16539" y="19146"/>
                    <a:pt x="16574" y="19146"/>
                    <a:pt x="16622" y="19146"/>
                  </a:cubicBezTo>
                  <a:cubicBezTo>
                    <a:pt x="16753" y="19146"/>
                    <a:pt x="16860" y="19110"/>
                    <a:pt x="16932" y="19027"/>
                  </a:cubicBezTo>
                  <a:cubicBezTo>
                    <a:pt x="17051" y="18896"/>
                    <a:pt x="17039" y="18706"/>
                    <a:pt x="17027" y="18575"/>
                  </a:cubicBezTo>
                  <a:lnTo>
                    <a:pt x="17015" y="18408"/>
                  </a:lnTo>
                  <a:cubicBezTo>
                    <a:pt x="16967" y="18051"/>
                    <a:pt x="16908" y="17694"/>
                    <a:pt x="16908" y="17336"/>
                  </a:cubicBezTo>
                  <a:cubicBezTo>
                    <a:pt x="16908" y="16634"/>
                    <a:pt x="16979" y="16586"/>
                    <a:pt x="17634" y="16372"/>
                  </a:cubicBezTo>
                  <a:cubicBezTo>
                    <a:pt x="18717" y="16015"/>
                    <a:pt x="19670" y="15658"/>
                    <a:pt x="20444" y="14836"/>
                  </a:cubicBezTo>
                  <a:cubicBezTo>
                    <a:pt x="21480" y="13753"/>
                    <a:pt x="22194" y="12467"/>
                    <a:pt x="22563" y="11026"/>
                  </a:cubicBezTo>
                  <a:cubicBezTo>
                    <a:pt x="22849" y="10097"/>
                    <a:pt x="22861" y="9014"/>
                    <a:pt x="22623" y="7859"/>
                  </a:cubicBezTo>
                  <a:close/>
                  <a:moveTo>
                    <a:pt x="17705" y="15800"/>
                  </a:moveTo>
                  <a:lnTo>
                    <a:pt x="17646" y="15812"/>
                  </a:lnTo>
                  <a:cubicBezTo>
                    <a:pt x="17622" y="15836"/>
                    <a:pt x="17586" y="15836"/>
                    <a:pt x="17563" y="15848"/>
                  </a:cubicBezTo>
                  <a:cubicBezTo>
                    <a:pt x="17527" y="15860"/>
                    <a:pt x="17491" y="15860"/>
                    <a:pt x="17455" y="15872"/>
                  </a:cubicBezTo>
                  <a:lnTo>
                    <a:pt x="16562" y="16193"/>
                  </a:lnTo>
                  <a:lnTo>
                    <a:pt x="16491" y="16217"/>
                  </a:lnTo>
                  <a:lnTo>
                    <a:pt x="16479" y="16312"/>
                  </a:lnTo>
                  <a:cubicBezTo>
                    <a:pt x="16443" y="16432"/>
                    <a:pt x="16431" y="16527"/>
                    <a:pt x="16396" y="16646"/>
                  </a:cubicBezTo>
                  <a:cubicBezTo>
                    <a:pt x="16336" y="16932"/>
                    <a:pt x="16277" y="17217"/>
                    <a:pt x="16241" y="17503"/>
                  </a:cubicBezTo>
                  <a:cubicBezTo>
                    <a:pt x="16217" y="17646"/>
                    <a:pt x="16241" y="17777"/>
                    <a:pt x="16253" y="17932"/>
                  </a:cubicBezTo>
                  <a:cubicBezTo>
                    <a:pt x="16265" y="18003"/>
                    <a:pt x="16265" y="18063"/>
                    <a:pt x="16277" y="18134"/>
                  </a:cubicBezTo>
                  <a:lnTo>
                    <a:pt x="16277" y="18396"/>
                  </a:lnTo>
                  <a:cubicBezTo>
                    <a:pt x="15919" y="18313"/>
                    <a:pt x="15669" y="18170"/>
                    <a:pt x="15503" y="17896"/>
                  </a:cubicBezTo>
                  <a:cubicBezTo>
                    <a:pt x="15253" y="17467"/>
                    <a:pt x="15074" y="16979"/>
                    <a:pt x="14955" y="16646"/>
                  </a:cubicBezTo>
                  <a:cubicBezTo>
                    <a:pt x="14896" y="16455"/>
                    <a:pt x="14788" y="16253"/>
                    <a:pt x="14467" y="16217"/>
                  </a:cubicBezTo>
                  <a:cubicBezTo>
                    <a:pt x="14157" y="16193"/>
                    <a:pt x="13860" y="16158"/>
                    <a:pt x="13586" y="16098"/>
                  </a:cubicBezTo>
                  <a:cubicBezTo>
                    <a:pt x="12074" y="15800"/>
                    <a:pt x="11074" y="14979"/>
                    <a:pt x="10550" y="13610"/>
                  </a:cubicBezTo>
                  <a:cubicBezTo>
                    <a:pt x="10538" y="13574"/>
                    <a:pt x="10526" y="13538"/>
                    <a:pt x="10526" y="13491"/>
                  </a:cubicBezTo>
                  <a:cubicBezTo>
                    <a:pt x="10502" y="13360"/>
                    <a:pt x="10490" y="13229"/>
                    <a:pt x="10478" y="13110"/>
                  </a:cubicBezTo>
                  <a:lnTo>
                    <a:pt x="10478" y="13074"/>
                  </a:lnTo>
                  <a:cubicBezTo>
                    <a:pt x="10645" y="12955"/>
                    <a:pt x="10788" y="12860"/>
                    <a:pt x="10955" y="12752"/>
                  </a:cubicBezTo>
                  <a:cubicBezTo>
                    <a:pt x="11383" y="12455"/>
                    <a:pt x="11800" y="12169"/>
                    <a:pt x="12193" y="11860"/>
                  </a:cubicBezTo>
                  <a:cubicBezTo>
                    <a:pt x="12550" y="11574"/>
                    <a:pt x="12824" y="11264"/>
                    <a:pt x="13038" y="10931"/>
                  </a:cubicBezTo>
                  <a:cubicBezTo>
                    <a:pt x="13657" y="9943"/>
                    <a:pt x="14312" y="8752"/>
                    <a:pt x="14467" y="7347"/>
                  </a:cubicBezTo>
                  <a:cubicBezTo>
                    <a:pt x="14515" y="6871"/>
                    <a:pt x="14515" y="6371"/>
                    <a:pt x="14515" y="5895"/>
                  </a:cubicBezTo>
                  <a:lnTo>
                    <a:pt x="14515" y="5371"/>
                  </a:lnTo>
                  <a:cubicBezTo>
                    <a:pt x="14515" y="5240"/>
                    <a:pt x="14491" y="5097"/>
                    <a:pt x="14479" y="4978"/>
                  </a:cubicBezTo>
                  <a:cubicBezTo>
                    <a:pt x="14479" y="4954"/>
                    <a:pt x="14479" y="4918"/>
                    <a:pt x="14467" y="4894"/>
                  </a:cubicBezTo>
                  <a:cubicBezTo>
                    <a:pt x="14836" y="4668"/>
                    <a:pt x="15241" y="4597"/>
                    <a:pt x="15669" y="4525"/>
                  </a:cubicBezTo>
                  <a:cubicBezTo>
                    <a:pt x="15800" y="4490"/>
                    <a:pt x="15955" y="4478"/>
                    <a:pt x="16086" y="4442"/>
                  </a:cubicBezTo>
                  <a:cubicBezTo>
                    <a:pt x="16420" y="4371"/>
                    <a:pt x="16741" y="4347"/>
                    <a:pt x="17086" y="4347"/>
                  </a:cubicBezTo>
                  <a:cubicBezTo>
                    <a:pt x="17574" y="4347"/>
                    <a:pt x="18098" y="4418"/>
                    <a:pt x="18622" y="4561"/>
                  </a:cubicBezTo>
                  <a:cubicBezTo>
                    <a:pt x="20599" y="5144"/>
                    <a:pt x="21837" y="6549"/>
                    <a:pt x="22004" y="8419"/>
                  </a:cubicBezTo>
                  <a:cubicBezTo>
                    <a:pt x="22087" y="9264"/>
                    <a:pt x="22087" y="10026"/>
                    <a:pt x="21980" y="10740"/>
                  </a:cubicBezTo>
                  <a:cubicBezTo>
                    <a:pt x="21873" y="11455"/>
                    <a:pt x="21587" y="12110"/>
                    <a:pt x="21325" y="12645"/>
                  </a:cubicBezTo>
                  <a:cubicBezTo>
                    <a:pt x="20932" y="13431"/>
                    <a:pt x="20432" y="14110"/>
                    <a:pt x="19849" y="14669"/>
                  </a:cubicBezTo>
                  <a:cubicBezTo>
                    <a:pt x="19253" y="15241"/>
                    <a:pt x="18515" y="15515"/>
                    <a:pt x="17705" y="15800"/>
                  </a:cubicBezTo>
                  <a:close/>
                  <a:moveTo>
                    <a:pt x="8776" y="12979"/>
                  </a:moveTo>
                  <a:cubicBezTo>
                    <a:pt x="8514" y="13050"/>
                    <a:pt x="8240" y="13133"/>
                    <a:pt x="7978" y="13193"/>
                  </a:cubicBezTo>
                  <a:cubicBezTo>
                    <a:pt x="7847" y="13229"/>
                    <a:pt x="7704" y="13253"/>
                    <a:pt x="7585" y="13253"/>
                  </a:cubicBezTo>
                  <a:cubicBezTo>
                    <a:pt x="7395" y="13253"/>
                    <a:pt x="7252" y="13181"/>
                    <a:pt x="7109" y="13014"/>
                  </a:cubicBezTo>
                  <a:lnTo>
                    <a:pt x="6978" y="12860"/>
                  </a:lnTo>
                  <a:lnTo>
                    <a:pt x="6871" y="13038"/>
                  </a:lnTo>
                  <a:cubicBezTo>
                    <a:pt x="6323" y="13955"/>
                    <a:pt x="5763" y="14503"/>
                    <a:pt x="5061" y="14824"/>
                  </a:cubicBezTo>
                  <a:cubicBezTo>
                    <a:pt x="5085" y="14765"/>
                    <a:pt x="5097" y="14705"/>
                    <a:pt x="5132" y="14657"/>
                  </a:cubicBezTo>
                  <a:cubicBezTo>
                    <a:pt x="5275" y="14288"/>
                    <a:pt x="5430" y="13907"/>
                    <a:pt x="5597" y="13538"/>
                  </a:cubicBezTo>
                  <a:cubicBezTo>
                    <a:pt x="5668" y="13372"/>
                    <a:pt x="5728" y="13217"/>
                    <a:pt x="5656" y="13062"/>
                  </a:cubicBezTo>
                  <a:cubicBezTo>
                    <a:pt x="5597" y="12931"/>
                    <a:pt x="5430" y="12872"/>
                    <a:pt x="5275" y="12836"/>
                  </a:cubicBezTo>
                  <a:cubicBezTo>
                    <a:pt x="5121" y="12800"/>
                    <a:pt x="4954" y="12764"/>
                    <a:pt x="4799" y="12729"/>
                  </a:cubicBezTo>
                  <a:cubicBezTo>
                    <a:pt x="4561" y="12693"/>
                    <a:pt x="4347" y="12645"/>
                    <a:pt x="4120" y="12574"/>
                  </a:cubicBezTo>
                  <a:cubicBezTo>
                    <a:pt x="3727" y="12431"/>
                    <a:pt x="3370" y="12252"/>
                    <a:pt x="3073" y="12062"/>
                  </a:cubicBezTo>
                  <a:cubicBezTo>
                    <a:pt x="2704" y="11812"/>
                    <a:pt x="2334" y="11502"/>
                    <a:pt x="1930" y="11133"/>
                  </a:cubicBezTo>
                  <a:cubicBezTo>
                    <a:pt x="1382" y="10586"/>
                    <a:pt x="1168" y="9895"/>
                    <a:pt x="965" y="9050"/>
                  </a:cubicBezTo>
                  <a:cubicBezTo>
                    <a:pt x="560" y="7419"/>
                    <a:pt x="834" y="5847"/>
                    <a:pt x="1763" y="4323"/>
                  </a:cubicBezTo>
                  <a:cubicBezTo>
                    <a:pt x="2096" y="3787"/>
                    <a:pt x="2584" y="3323"/>
                    <a:pt x="3061" y="2882"/>
                  </a:cubicBezTo>
                  <a:lnTo>
                    <a:pt x="3156" y="2787"/>
                  </a:lnTo>
                  <a:cubicBezTo>
                    <a:pt x="4311" y="1692"/>
                    <a:pt x="5716" y="1025"/>
                    <a:pt x="7323" y="763"/>
                  </a:cubicBezTo>
                  <a:cubicBezTo>
                    <a:pt x="7704" y="703"/>
                    <a:pt x="8097" y="680"/>
                    <a:pt x="8466" y="680"/>
                  </a:cubicBezTo>
                  <a:cubicBezTo>
                    <a:pt x="9800" y="680"/>
                    <a:pt x="10978" y="1084"/>
                    <a:pt x="11967" y="1882"/>
                  </a:cubicBezTo>
                  <a:cubicBezTo>
                    <a:pt x="13122" y="2835"/>
                    <a:pt x="13753" y="4001"/>
                    <a:pt x="13860" y="5347"/>
                  </a:cubicBezTo>
                  <a:cubicBezTo>
                    <a:pt x="13919" y="6097"/>
                    <a:pt x="13967" y="6942"/>
                    <a:pt x="13753" y="7764"/>
                  </a:cubicBezTo>
                  <a:lnTo>
                    <a:pt x="13729" y="7847"/>
                  </a:lnTo>
                  <a:cubicBezTo>
                    <a:pt x="13669" y="8073"/>
                    <a:pt x="13622" y="8311"/>
                    <a:pt x="13526" y="8526"/>
                  </a:cubicBezTo>
                  <a:cubicBezTo>
                    <a:pt x="13288" y="9097"/>
                    <a:pt x="13074" y="9597"/>
                    <a:pt x="12836" y="10086"/>
                  </a:cubicBezTo>
                  <a:cubicBezTo>
                    <a:pt x="12526" y="10693"/>
                    <a:pt x="12086" y="11228"/>
                    <a:pt x="11443" y="11693"/>
                  </a:cubicBezTo>
                  <a:cubicBezTo>
                    <a:pt x="10621" y="12288"/>
                    <a:pt x="9823" y="12705"/>
                    <a:pt x="8990" y="129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42" name="Google Shape;1042;p44"/>
          <p:cNvGrpSpPr/>
          <p:nvPr/>
        </p:nvGrpSpPr>
        <p:grpSpPr>
          <a:xfrm>
            <a:off x="7558957" y="3120697"/>
            <a:ext cx="653616" cy="895336"/>
            <a:chOff x="1731150" y="1748550"/>
            <a:chExt cx="228625" cy="313175"/>
          </a:xfrm>
        </p:grpSpPr>
        <p:sp>
          <p:nvSpPr>
            <p:cNvPr id="1043" name="Google Shape;1043;p44"/>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4" name="Google Shape;1044;p44"/>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5" name="Google Shape;1045;p44"/>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6" name="Google Shape;1046;p44"/>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7" name="Google Shape;1047;p44"/>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8" name="Google Shape;1048;p44"/>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9" name="Google Shape;1049;p44"/>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 name="Text Box 1"/>
          <p:cNvSpPr txBox="1"/>
          <p:nvPr/>
        </p:nvSpPr>
        <p:spPr>
          <a:xfrm>
            <a:off x="1309370" y="1131570"/>
            <a:ext cx="6343650" cy="1198880"/>
          </a:xfrm>
          <a:prstGeom prst="rect">
            <a:avLst/>
          </a:prstGeom>
          <a:noFill/>
        </p:spPr>
        <p:txBody>
          <a:bodyPr wrap="square" rtlCol="0">
            <a:spAutoFit/>
          </a:bodyPr>
          <a:lstStyle/>
          <a:p>
            <a:pPr algn="ctr"/>
            <a:r>
              <a:rPr lang="vi-VN" altLang="en-US" sz="2400" b="1">
                <a:latin typeface="Times New Roman" panose="02020603050405020304" pitchFamily="18" charset="0"/>
                <a:cs typeface="Times New Roman" panose="02020603050405020304" pitchFamily="18" charset="0"/>
              </a:rPr>
              <a:t>Thứ sáu ngày 19 tháng 11 năm 2021</a:t>
            </a:r>
            <a:endParaRPr lang="vi-VN" altLang="en-US" sz="2400" b="1">
              <a:latin typeface="Times New Roman" panose="02020603050405020304" pitchFamily="18" charset="0"/>
              <a:cs typeface="Times New Roman" panose="02020603050405020304" pitchFamily="18" charset="0"/>
            </a:endParaRPr>
          </a:p>
          <a:p>
            <a:pPr algn="ctr"/>
            <a:r>
              <a:rPr lang="vi-VN" altLang="en-US" sz="2400" b="1">
                <a:latin typeface="Times New Roman" panose="02020603050405020304" pitchFamily="18" charset="0"/>
                <a:cs typeface="Times New Roman" panose="02020603050405020304" pitchFamily="18" charset="0"/>
              </a:rPr>
              <a:t>Luyện từ và câu</a:t>
            </a:r>
            <a:endParaRPr lang="vi-VN" altLang="en-US" sz="2400" b="1">
              <a:latin typeface="Times New Roman" panose="02020603050405020304" pitchFamily="18" charset="0"/>
              <a:cs typeface="Times New Roman" panose="02020603050405020304" pitchFamily="18" charset="0"/>
            </a:endParaRPr>
          </a:p>
          <a:p>
            <a:pPr algn="ctr"/>
            <a:r>
              <a:rPr lang="vi-VN" altLang="en-US" sz="2400" b="1">
                <a:solidFill>
                  <a:srgbClr val="FF0000"/>
                </a:solidFill>
                <a:latin typeface="Times New Roman" panose="02020603050405020304" pitchFamily="18" charset="0"/>
                <a:cs typeface="Times New Roman" panose="02020603050405020304" pitchFamily="18" charset="0"/>
              </a:rPr>
              <a:t>Tính từ</a:t>
            </a:r>
            <a:endParaRPr lang="vi-V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prism/>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18" name="Oval 17"/>
          <p:cNvSpPr/>
          <p:nvPr/>
        </p:nvSpPr>
        <p:spPr>
          <a:xfrm>
            <a:off x="-756285" y="4155440"/>
            <a:ext cx="1944370" cy="17081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019925" y="-740410"/>
            <a:ext cx="2207895" cy="18916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617;p36"/>
          <p:cNvSpPr/>
          <p:nvPr/>
        </p:nvSpPr>
        <p:spPr>
          <a:xfrm>
            <a:off x="2210435" y="4373880"/>
            <a:ext cx="5593080" cy="652780"/>
          </a:xfrm>
          <a:prstGeom prst="roundRect">
            <a:avLst>
              <a:gd name="adj" fmla="val 28003"/>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15" name="Google Shape;617;p36"/>
          <p:cNvSpPr/>
          <p:nvPr/>
        </p:nvSpPr>
        <p:spPr>
          <a:xfrm>
            <a:off x="2286635" y="2860040"/>
            <a:ext cx="5593080" cy="652780"/>
          </a:xfrm>
          <a:prstGeom prst="roundRect">
            <a:avLst>
              <a:gd name="adj" fmla="val 28003"/>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11" name="Google Shape;618;p36"/>
          <p:cNvSpPr/>
          <p:nvPr/>
        </p:nvSpPr>
        <p:spPr>
          <a:xfrm>
            <a:off x="3410585" y="198120"/>
            <a:ext cx="3109595" cy="652780"/>
          </a:xfrm>
          <a:prstGeom prst="roundRect">
            <a:avLst>
              <a:gd name="adj" fmla="val 28003"/>
            </a:avLst>
          </a:prstGeom>
          <a:solidFill>
            <a:schemeClr val="lt1"/>
          </a:solidFill>
          <a:ln>
            <a:noFill/>
          </a:ln>
        </p:spPr>
        <p:txBody>
          <a:bodyPr spcFirstLastPara="1" wrap="square" lIns="91425" tIns="91425" rIns="91425" bIns="91425" anchor="ctr" anchorCtr="0">
            <a:noAutofit/>
          </a:bodyPr>
          <a:lstStyle/>
          <a:p>
            <a:pPr algn="just"/>
            <a:endParaRPr lang="en-US" sz="24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617" name="Google Shape;617;p36"/>
          <p:cNvSpPr/>
          <p:nvPr/>
        </p:nvSpPr>
        <p:spPr>
          <a:xfrm>
            <a:off x="2228850" y="1270000"/>
            <a:ext cx="5593080" cy="652780"/>
          </a:xfrm>
          <a:prstGeom prst="roundRect">
            <a:avLst>
              <a:gd name="adj" fmla="val 28003"/>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18" name="Google Shape;618;p36"/>
          <p:cNvSpPr/>
          <p:nvPr/>
        </p:nvSpPr>
        <p:spPr>
          <a:xfrm>
            <a:off x="2089785" y="1107440"/>
            <a:ext cx="5593080" cy="652780"/>
          </a:xfrm>
          <a:prstGeom prst="roundRect">
            <a:avLst>
              <a:gd name="adj" fmla="val 28003"/>
            </a:avLst>
          </a:prstGeom>
          <a:solidFill>
            <a:schemeClr val="accent3">
              <a:lumMod val="40000"/>
              <a:lumOff val="60000"/>
            </a:schemeClr>
          </a:solidFill>
          <a:ln>
            <a:noFill/>
          </a:ln>
        </p:spPr>
        <p:txBody>
          <a:bodyPr spcFirstLastPara="1" wrap="square" lIns="91425" tIns="91425" rIns="91425" bIns="91425" anchor="ctr" anchorCtr="0">
            <a:noAutofit/>
          </a:bodyPr>
          <a:lstStyle/>
          <a:p>
            <a:pPr algn="ctr"/>
            <a:r>
              <a:rPr lang="en-US" sz="24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mn-ea"/>
              </a:rPr>
              <a:t>Hiểu thế nào là tính từ.</a:t>
            </a:r>
            <a:endParaRPr lang="en-US" sz="24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620" name="Google Shape;620;p36"/>
          <p:cNvSpPr/>
          <p:nvPr/>
        </p:nvSpPr>
        <p:spPr>
          <a:xfrm>
            <a:off x="2093595" y="2499995"/>
            <a:ext cx="5638800" cy="849630"/>
          </a:xfrm>
          <a:prstGeom prst="roundRect">
            <a:avLst>
              <a:gd name="adj" fmla="val 28003"/>
            </a:avLst>
          </a:pr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smtClean="0">
                <a:solidFill>
                  <a:schemeClr val="tx1"/>
                </a:solidFill>
                <a:latin typeface="Times New Roman" panose="02020603050405020304" pitchFamily="18" charset="0"/>
                <a:cs typeface="Times New Roman" panose="02020603050405020304" pitchFamily="18" charset="0"/>
                <a:sym typeface="+mn-ea"/>
              </a:rPr>
              <a:t>Tìm được tính từ trong đoạn văn.</a:t>
            </a:r>
            <a:endParaRPr lang="en-US" sz="2400" smtClean="0">
              <a:solidFill>
                <a:schemeClr val="tx1"/>
              </a:solidFill>
              <a:latin typeface="Times New Roman" panose="02020603050405020304" pitchFamily="18" charset="0"/>
              <a:cs typeface="Times New Roman" panose="02020603050405020304" pitchFamily="18" charset="0"/>
              <a:sym typeface="+mn-ea"/>
            </a:endParaRPr>
          </a:p>
        </p:txBody>
      </p:sp>
      <p:sp>
        <p:nvSpPr>
          <p:cNvPr id="622" name="Google Shape;622;p36"/>
          <p:cNvSpPr/>
          <p:nvPr/>
        </p:nvSpPr>
        <p:spPr>
          <a:xfrm>
            <a:off x="2082165" y="4083685"/>
            <a:ext cx="5607685" cy="829310"/>
          </a:xfrm>
          <a:prstGeom prst="roundRect">
            <a:avLst>
              <a:gd name="adj" fmla="val 28003"/>
            </a:avLst>
          </a:pr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smtClean="0">
                <a:solidFill>
                  <a:schemeClr val="tx1"/>
                </a:solidFill>
                <a:latin typeface="Times New Roman" panose="02020603050405020304" pitchFamily="18" charset="0"/>
                <a:cs typeface="Times New Roman" panose="02020603050405020304" pitchFamily="18" charset="0"/>
                <a:sym typeface="+mn-ea"/>
              </a:rPr>
              <a:t>Biết cách sử dụng tính từ khi nói hay viết.</a:t>
            </a:r>
            <a:endParaRPr lang="en-US" sz="2400" smtClean="0">
              <a:solidFill>
                <a:schemeClr val="tx1"/>
              </a:solidFill>
              <a:latin typeface="Times New Roman" panose="02020603050405020304" pitchFamily="18" charset="0"/>
              <a:cs typeface="Times New Roman" panose="02020603050405020304" pitchFamily="18" charset="0"/>
              <a:sym typeface="+mn-ea"/>
            </a:endParaRPr>
          </a:p>
        </p:txBody>
      </p:sp>
      <p:grpSp>
        <p:nvGrpSpPr>
          <p:cNvPr id="633" name="Google Shape;633;p36"/>
          <p:cNvGrpSpPr/>
          <p:nvPr/>
        </p:nvGrpSpPr>
        <p:grpSpPr>
          <a:xfrm>
            <a:off x="7816850" y="2546985"/>
            <a:ext cx="317500" cy="198120"/>
            <a:chOff x="712875" y="2205450"/>
            <a:chExt cx="233675" cy="215550"/>
          </a:xfrm>
        </p:grpSpPr>
        <p:sp>
          <p:nvSpPr>
            <p:cNvPr id="634" name="Google Shape;634;p36"/>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35" name="Google Shape;635;p36"/>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36" name="Google Shape;636;p36"/>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37" name="Google Shape;637;p36"/>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38" name="Google Shape;638;p36"/>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grpSp>
      <p:grpSp>
        <p:nvGrpSpPr>
          <p:cNvPr id="651" name="Google Shape;651;p36"/>
          <p:cNvGrpSpPr/>
          <p:nvPr/>
        </p:nvGrpSpPr>
        <p:grpSpPr>
          <a:xfrm>
            <a:off x="7245341" y="324370"/>
            <a:ext cx="571517" cy="782875"/>
            <a:chOff x="1731150" y="1748550"/>
            <a:chExt cx="228625" cy="313175"/>
          </a:xfrm>
        </p:grpSpPr>
        <p:sp>
          <p:nvSpPr>
            <p:cNvPr id="652" name="Google Shape;652;p36"/>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36"/>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36"/>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5" name="Google Shape;655;p36"/>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656;p36"/>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36"/>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8" name="Google Shape;658;p36"/>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Text Box 9"/>
          <p:cNvSpPr txBox="1"/>
          <p:nvPr/>
        </p:nvSpPr>
        <p:spPr>
          <a:xfrm>
            <a:off x="3203575" y="339725"/>
            <a:ext cx="3131820" cy="460375"/>
          </a:xfrm>
          <a:prstGeom prst="rect">
            <a:avLst/>
          </a:prstGeom>
          <a:solidFill>
            <a:schemeClr val="bg2">
              <a:lumMod val="20000"/>
              <a:lumOff val="80000"/>
            </a:schemeClr>
          </a:solidFill>
        </p:spPr>
        <p:txBody>
          <a:bodyPr wrap="square" rtlCol="0">
            <a:spAutoFit/>
          </a:bodyPr>
          <a:lstStyle/>
          <a:p>
            <a:r>
              <a:rPr lang="vi-VN" altLang="en-US" sz="2400" b="1" u="sng">
                <a:solidFill>
                  <a:srgbClr val="FF0000"/>
                </a:solidFill>
                <a:latin typeface="Times New Roman" panose="02020603050405020304" pitchFamily="18" charset="0"/>
                <a:cs typeface="Times New Roman" panose="02020603050405020304" pitchFamily="18" charset="0"/>
              </a:rPr>
              <a:t>YÊU CẦU CẦN ĐẠT</a:t>
            </a:r>
            <a:endParaRPr lang="vi-VN" altLang="en-US" sz="2400" b="1" u="sng">
              <a:solidFill>
                <a:srgbClr val="FF0000"/>
              </a:solidFill>
              <a:latin typeface="Times New Roman" panose="02020603050405020304" pitchFamily="18" charset="0"/>
              <a:cs typeface="Times New Roman" panose="02020603050405020304" pitchFamily="18" charset="0"/>
            </a:endParaRPr>
          </a:p>
        </p:txBody>
      </p:sp>
      <p:pic>
        <p:nvPicPr>
          <p:cNvPr id="12" name="Content Placeholder 11" descr="pp"/>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rcRect b="7045"/>
          <a:stretch>
            <a:fillRect/>
          </a:stretch>
        </p:blipFill>
        <p:spPr>
          <a:xfrm>
            <a:off x="0" y="2211705"/>
            <a:ext cx="2229485" cy="3175635"/>
          </a:xfrm>
          <a:prstGeom prst="rect">
            <a:avLst/>
          </a:prstGeom>
        </p:spPr>
      </p:pic>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95195" y="1347470"/>
            <a:ext cx="6264910" cy="2323465"/>
          </a:xfrm>
          <a:prstGeom prst="roundRect">
            <a:avLst/>
          </a:prstGeom>
          <a:solidFill>
            <a:srgbClr val="FFF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s 1"/>
          <p:cNvSpPr/>
          <p:nvPr/>
        </p:nvSpPr>
        <p:spPr>
          <a:xfrm>
            <a:off x="0" y="-20320"/>
            <a:ext cx="853440" cy="5184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s 2"/>
          <p:cNvSpPr/>
          <p:nvPr/>
        </p:nvSpPr>
        <p:spPr>
          <a:xfrm>
            <a:off x="34925" y="4876165"/>
            <a:ext cx="910907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p26"/>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flipH="1">
            <a:off x="1115695" y="2372995"/>
            <a:ext cx="2313305" cy="2790825"/>
          </a:xfrm>
          <a:prstGeom prst="rect">
            <a:avLst/>
          </a:prstGeom>
        </p:spPr>
      </p:pic>
      <p:sp>
        <p:nvSpPr>
          <p:cNvPr id="7" name="Text Box 6"/>
          <p:cNvSpPr txBox="1"/>
          <p:nvPr/>
        </p:nvSpPr>
        <p:spPr>
          <a:xfrm>
            <a:off x="2771775" y="1923415"/>
            <a:ext cx="5024120" cy="1076325"/>
          </a:xfrm>
          <a:prstGeom prst="rect">
            <a:avLst/>
          </a:prstGeom>
          <a:noFill/>
        </p:spPr>
        <p:txBody>
          <a:bodyPr wrap="square" rtlCol="0">
            <a:spAutoFit/>
          </a:bodyPr>
          <a:lstStyle/>
          <a:p>
            <a:pPr algn="ctr"/>
            <a:r>
              <a:rPr lang="vi-VN" altLang="en-US" sz="3200" b="1">
                <a:solidFill>
                  <a:srgbClr val="FF0000"/>
                </a:solidFill>
                <a:latin typeface="Times New Roman" panose="02020603050405020304" pitchFamily="18" charset="0"/>
                <a:cs typeface="Times New Roman" panose="02020603050405020304" pitchFamily="18" charset="0"/>
              </a:rPr>
              <a:t>HÌNH THÀNH</a:t>
            </a:r>
            <a:endParaRPr lang="vi-VN" altLang="en-US" sz="3200" b="1">
              <a:solidFill>
                <a:srgbClr val="FF0000"/>
              </a:solidFill>
              <a:latin typeface="Times New Roman" panose="02020603050405020304" pitchFamily="18" charset="0"/>
              <a:cs typeface="Times New Roman" panose="02020603050405020304" pitchFamily="18" charset="0"/>
            </a:endParaRPr>
          </a:p>
          <a:p>
            <a:pPr algn="ctr"/>
            <a:r>
              <a:rPr lang="vi-VN" altLang="en-US" sz="3200" b="1">
                <a:solidFill>
                  <a:srgbClr val="FF0000"/>
                </a:solidFill>
                <a:latin typeface="Times New Roman" panose="02020603050405020304" pitchFamily="18" charset="0"/>
                <a:cs typeface="Times New Roman" panose="02020603050405020304" pitchFamily="18" charset="0"/>
              </a:rPr>
              <a:t> KIẾN THỨC MỚI</a:t>
            </a:r>
            <a:endParaRPr lang="vi-VN" altLang="en-US"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p:wheel spokes="8"/>
      </p:transition>
    </mc:Choice>
    <mc:Fallback>
      <p:transition>
        <p:wheel spokes="8"/>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pp32"/>
          <p:cNvPicPr>
            <a:picLocks noGrp="1" noChangeAspect="1"/>
          </p:cNvPicPr>
          <p:nvPr>
            <p:ph idx="1"/>
          </p:nvPr>
        </p:nvPicPr>
        <p:blipFill>
          <a:blip r:embed="rId1"/>
          <a:stretch>
            <a:fillRect/>
          </a:stretch>
        </p:blipFill>
        <p:spPr>
          <a:xfrm>
            <a:off x="-36830" y="0"/>
            <a:ext cx="9196705" cy="5173345"/>
          </a:xfrm>
          <a:prstGeom prst="rect">
            <a:avLst/>
          </a:prstGeom>
        </p:spPr>
      </p:pic>
      <p:sp>
        <p:nvSpPr>
          <p:cNvPr id="4" name="Text Box 3"/>
          <p:cNvSpPr txBox="1"/>
          <p:nvPr/>
        </p:nvSpPr>
        <p:spPr>
          <a:xfrm>
            <a:off x="3180715" y="2263140"/>
            <a:ext cx="3479165" cy="768350"/>
          </a:xfrm>
          <a:prstGeom prst="rect">
            <a:avLst/>
          </a:prstGeom>
          <a:noFill/>
        </p:spPr>
        <p:txBody>
          <a:bodyPr wrap="square" rtlCol="0">
            <a:spAutoFit/>
          </a:bodyPr>
          <a:lstStyle/>
          <a:p>
            <a:pPr algn="ctr"/>
            <a:r>
              <a:rPr lang="vi-VN" altLang="en-US" sz="4400" b="1">
                <a:solidFill>
                  <a:srgbClr val="FF0000"/>
                </a:solidFill>
                <a:latin typeface="Times New Roman" panose="02020603050405020304" pitchFamily="18" charset="0"/>
                <a:cs typeface="Times New Roman" panose="02020603050405020304" pitchFamily="18" charset="0"/>
              </a:rPr>
              <a:t>Nhận xét</a:t>
            </a:r>
            <a:endParaRPr lang="vi-VN" altLang="en-US" sz="4400" b="1">
              <a:solidFill>
                <a:srgbClr val="FF0000"/>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2627630" y="1275715"/>
            <a:ext cx="1059815" cy="583565"/>
          </a:xfrm>
          <a:prstGeom prst="rect">
            <a:avLst/>
          </a:prstGeom>
          <a:noFill/>
        </p:spPr>
        <p:txBody>
          <a:bodyPr wrap="square" rtlCol="0">
            <a:spAutoFit/>
          </a:bodyPr>
          <a:lstStyle/>
          <a:p>
            <a:r>
              <a:rPr lang="vi-VN" altLang="en-US" sz="3200" b="1">
                <a:solidFill>
                  <a:schemeClr val="accent1"/>
                </a:solidFill>
                <a:latin typeface="Times New Roman" panose="02020603050405020304" pitchFamily="18" charset="0"/>
                <a:cs typeface="Times New Roman" panose="02020603050405020304" pitchFamily="18" charset="0"/>
              </a:rPr>
              <a:t>HĐ1</a:t>
            </a:r>
            <a:endParaRPr lang="vi-VN" altLang="en-US" sz="3200" b="1">
              <a:solidFill>
                <a:schemeClr val="accent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p:wipe/>
      </p:transition>
    </mc:Choice>
    <mc:Fallback>
      <p:transition>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7596505" y="2931795"/>
            <a:ext cx="2207895" cy="25406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Punched Tape 1"/>
          <p:cNvSpPr/>
          <p:nvPr/>
        </p:nvSpPr>
        <p:spPr>
          <a:xfrm rot="20040000">
            <a:off x="-1550670" y="-1299845"/>
            <a:ext cx="4824095" cy="2088515"/>
          </a:xfrm>
          <a:prstGeom prst="flowChartPunchedTap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4"/>
          <p:cNvSpPr txBox="1">
            <a:spLocks noChangeArrowheads="1"/>
          </p:cNvSpPr>
          <p:nvPr/>
        </p:nvSpPr>
        <p:spPr bwMode="auto">
          <a:xfrm>
            <a:off x="721178" y="599211"/>
            <a:ext cx="763905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10000"/>
              </a:spcBef>
              <a:buFontTx/>
              <a:buAutoNum type="arabicPeriod"/>
            </a:pPr>
            <a:r>
              <a:rPr lang="en-US" altLang="en-US" sz="2100" b="1">
                <a:solidFill>
                  <a:srgbClr val="0000CC"/>
                </a:solidFill>
                <a:latin typeface="Times New Roman" panose="02020603050405020304" pitchFamily="18" charset="0"/>
                <a:cs typeface="Times New Roman" panose="02020603050405020304" pitchFamily="18" charset="0"/>
              </a:rPr>
              <a:t>Đọc truyện sau:  </a:t>
            </a:r>
            <a:endParaRPr lang="en-US" altLang="en-US" sz="2100" b="1">
              <a:solidFill>
                <a:srgbClr val="0000CC"/>
              </a:solidFill>
              <a:latin typeface="Times New Roman" panose="02020603050405020304" pitchFamily="18" charset="0"/>
              <a:cs typeface="Times New Roman" panose="02020603050405020304" pitchFamily="18" charset="0"/>
            </a:endParaRPr>
          </a:p>
          <a:p>
            <a:pPr algn="ctr" eaLnBrk="1" hangingPunct="1">
              <a:spcBef>
                <a:spcPct val="10000"/>
              </a:spcBef>
              <a:buFontTx/>
              <a:buNone/>
            </a:pPr>
            <a:r>
              <a:rPr lang="en-US" altLang="en-US" sz="2100" b="1" smtClean="0">
                <a:solidFill>
                  <a:srgbClr val="C00000"/>
                </a:solidFill>
                <a:latin typeface="Times New Roman" panose="02020603050405020304" pitchFamily="18" charset="0"/>
                <a:cs typeface="Times New Roman" panose="02020603050405020304" pitchFamily="18" charset="0"/>
              </a:rPr>
              <a:t>   Cậu </a:t>
            </a:r>
            <a:r>
              <a:rPr lang="en-US" altLang="en-US" sz="2100" b="1">
                <a:solidFill>
                  <a:srgbClr val="C00000"/>
                </a:solidFill>
                <a:latin typeface="Times New Roman" panose="02020603050405020304" pitchFamily="18" charset="0"/>
                <a:cs typeface="Times New Roman" panose="02020603050405020304" pitchFamily="18" charset="0"/>
              </a:rPr>
              <a:t>học sinh ở Ác- boa</a:t>
            </a:r>
            <a:endParaRPr lang="en-US" altLang="en-US" sz="2100" b="1">
              <a:solidFill>
                <a:srgbClr val="C00000"/>
              </a:solidFill>
              <a:latin typeface="Times New Roman" panose="02020603050405020304" pitchFamily="18" charset="0"/>
              <a:cs typeface="Times New Roman" panose="02020603050405020304" pitchFamily="18" charset="0"/>
            </a:endParaRPr>
          </a:p>
        </p:txBody>
      </p:sp>
      <p:sp>
        <p:nvSpPr>
          <p:cNvPr id="5" name="Text Box 5"/>
          <p:cNvSpPr txBox="1">
            <a:spLocks noChangeArrowheads="1"/>
          </p:cNvSpPr>
          <p:nvPr/>
        </p:nvSpPr>
        <p:spPr bwMode="auto">
          <a:xfrm>
            <a:off x="509905" y="1275715"/>
            <a:ext cx="8124190" cy="392303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en-US" sz="2100" dirty="0">
                <a:latin typeface="Times New Roman" panose="02020603050405020304" pitchFamily="18" charset="0"/>
                <a:cs typeface="Times New Roman" panose="02020603050405020304" pitchFamily="18" charset="0"/>
              </a:rPr>
              <a:t>     Ác-boa là một thị trấn nhỏ, không có những </a:t>
            </a:r>
            <a:r>
              <a:rPr lang="en-US" sz="2100">
                <a:latin typeface="Times New Roman" panose="02020603050405020304" pitchFamily="18" charset="0"/>
                <a:cs typeface="Times New Roman" panose="02020603050405020304" pitchFamily="18" charset="0"/>
              </a:rPr>
              <a:t>lâu </a:t>
            </a:r>
            <a:r>
              <a:rPr lang="en-US" sz="2100" smtClean="0">
                <a:latin typeface="Times New Roman" panose="02020603050405020304" pitchFamily="18" charset="0"/>
                <a:cs typeface="Times New Roman" panose="02020603050405020304" pitchFamily="18" charset="0"/>
              </a:rPr>
              <a:t>đài </a:t>
            </a:r>
            <a:r>
              <a:rPr lang="en-US" sz="2100" dirty="0">
                <a:latin typeface="Times New Roman" panose="02020603050405020304" pitchFamily="18" charset="0"/>
                <a:cs typeface="Times New Roman" panose="02020603050405020304" pitchFamily="18" charset="0"/>
              </a:rPr>
              <a:t>đồ sộ</a:t>
            </a:r>
            <a:r>
              <a:rPr lang="en-US" sz="2100">
                <a:latin typeface="Times New Roman" panose="02020603050405020304" pitchFamily="18" charset="0"/>
                <a:cs typeface="Times New Roman" panose="02020603050405020304" pitchFamily="18" charset="0"/>
              </a:rPr>
              <a:t>, </a:t>
            </a:r>
            <a:r>
              <a:rPr lang="en-US" sz="2100" smtClean="0">
                <a:latin typeface="Times New Roman" panose="02020603050405020304" pitchFamily="18" charset="0"/>
                <a:cs typeface="Times New Roman" panose="02020603050405020304" pitchFamily="18" charset="0"/>
              </a:rPr>
              <a:t>nguy </a:t>
            </a:r>
            <a:r>
              <a:rPr lang="en-US" sz="2100" dirty="0">
                <a:latin typeface="Times New Roman" panose="02020603050405020304" pitchFamily="18" charset="0"/>
                <a:cs typeface="Times New Roman" panose="02020603050405020304" pitchFamily="18" charset="0"/>
              </a:rPr>
              <a:t>nga, chỉ thấy những ngôi nhà nhỏ bé, cổ kính và những vườn nho con </a:t>
            </a:r>
            <a:r>
              <a:rPr lang="en-US" sz="2100" dirty="0" err="1">
                <a:latin typeface="Times New Roman" panose="02020603050405020304" pitchFamily="18" charset="0"/>
                <a:cs typeface="Times New Roman" panose="02020603050405020304" pitchFamily="18" charset="0"/>
              </a:rPr>
              <a:t>con</a:t>
            </a:r>
            <a:r>
              <a:rPr lang="en-US" sz="2100" dirty="0">
                <a:latin typeface="Times New Roman" panose="02020603050405020304" pitchFamily="18" charset="0"/>
                <a:cs typeface="Times New Roman" panose="02020603050405020304" pitchFamily="18" charset="0"/>
              </a:rPr>
              <a:t>. </a:t>
            </a:r>
            <a:r>
              <a:rPr lang="en-US" sz="2100" err="1">
                <a:latin typeface="Times New Roman" panose="02020603050405020304" pitchFamily="18" charset="0"/>
                <a:cs typeface="Times New Roman" panose="02020603050405020304" pitchFamily="18" charset="0"/>
              </a:rPr>
              <a:t>Dòng</a:t>
            </a:r>
            <a:r>
              <a:rPr lang="en-US" sz="2100">
                <a:latin typeface="Times New Roman" panose="02020603050405020304" pitchFamily="18" charset="0"/>
                <a:cs typeface="Times New Roman" panose="02020603050405020304" pitchFamily="18" charset="0"/>
              </a:rPr>
              <a:t> </a:t>
            </a:r>
            <a:r>
              <a:rPr lang="en-US" sz="2100" smtClean="0">
                <a:latin typeface="Times New Roman" panose="02020603050405020304" pitchFamily="18" charset="0"/>
                <a:cs typeface="Times New Roman" panose="02020603050405020304" pitchFamily="18" charset="0"/>
              </a:rPr>
              <a:t>sông Quy-dăng-xơ </a:t>
            </a:r>
            <a:r>
              <a:rPr lang="en-US" sz="2100" dirty="0" err="1">
                <a:latin typeface="Times New Roman" panose="02020603050405020304" pitchFamily="18" charset="0"/>
                <a:cs typeface="Times New Roman" panose="02020603050405020304" pitchFamily="18" charset="0"/>
              </a:rPr>
              <a:t>hiền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hòa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lượn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quanh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thành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phố</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với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những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chiếc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cầu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trắng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phau</a:t>
            </a:r>
            <a:r>
              <a:rPr lang="en-US" sz="2100" dirty="0">
                <a:latin typeface="Times New Roman" panose="02020603050405020304" pitchFamily="18" charset="0"/>
                <a:cs typeface="Times New Roman" panose="02020603050405020304" pitchFamily="18" charset="0"/>
              </a:rPr>
              <a:t>.</a:t>
            </a:r>
            <a:endParaRPr lang="en-US" sz="2100" dirty="0">
              <a:latin typeface="Times New Roman" panose="02020603050405020304" pitchFamily="18" charset="0"/>
              <a:cs typeface="Times New Roman" panose="02020603050405020304" pitchFamily="18" charset="0"/>
            </a:endParaRPr>
          </a:p>
          <a:p>
            <a:pPr algn="just" eaLnBrk="1" hangingPunct="1">
              <a:defRPr/>
            </a:pP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bố</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dắt</a:t>
            </a:r>
            <a:r>
              <a:rPr lang="en-US" sz="2100" dirty="0">
                <a:latin typeface="Times New Roman" panose="02020603050405020304" pitchFamily="18" charset="0"/>
                <a:cs typeface="Times New Roman" panose="02020603050405020304" pitchFamily="18" charset="0"/>
              </a:rPr>
              <a:t> con </a:t>
            </a:r>
            <a:r>
              <a:rPr lang="en-US" sz="2100" dirty="0" err="1">
                <a:latin typeface="Times New Roman" panose="02020603050405020304" pitchFamily="18" charset="0"/>
                <a:cs typeface="Times New Roman" panose="02020603050405020304" pitchFamily="18" charset="0"/>
              </a:rPr>
              <a:t>đến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gặp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thầy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giáo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để</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xin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học</a:t>
            </a:r>
            <a:r>
              <a:rPr lang="en-US" sz="2100" dirty="0">
                <a:latin typeface="Times New Roman" panose="02020603050405020304" pitchFamily="18" charset="0"/>
                <a:cs typeface="Times New Roman" panose="02020603050405020304" pitchFamily="18" charset="0"/>
              </a:rPr>
              <a:t>. Thầy Rơ-nê đã già, mái tóc ngả màu xám, da nhăn nheo, nhưng đi lại </a:t>
            </a:r>
            <a:r>
              <a:rPr lang="en-US" sz="2100">
                <a:latin typeface="Times New Roman" panose="02020603050405020304" pitchFamily="18" charset="0"/>
                <a:cs typeface="Times New Roman" panose="02020603050405020304" pitchFamily="18" charset="0"/>
              </a:rPr>
              <a:t>vẫn </a:t>
            </a:r>
            <a:r>
              <a:rPr lang="en-US" sz="2100" smtClean="0">
                <a:latin typeface="Times New Roman" panose="02020603050405020304" pitchFamily="18" charset="0"/>
                <a:cs typeface="Times New Roman" panose="02020603050405020304" pitchFamily="18" charset="0"/>
              </a:rPr>
              <a:t>nhanh </a:t>
            </a:r>
            <a:r>
              <a:rPr lang="en-US" sz="2100">
                <a:latin typeface="Times New Roman" panose="02020603050405020304" pitchFamily="18" charset="0"/>
                <a:cs typeface="Times New Roman" panose="02020603050405020304" pitchFamily="18" charset="0"/>
              </a:rPr>
              <a:t>nhẹn</a:t>
            </a:r>
            <a:r>
              <a:rPr lang="en-US" sz="2100" smtClean="0">
                <a:latin typeface="Times New Roman" panose="02020603050405020304" pitchFamily="18" charset="0"/>
                <a:cs typeface="Times New Roman" panose="02020603050405020304" pitchFamily="18" charset="0"/>
              </a:rPr>
              <a:t>… Thầy </a:t>
            </a:r>
            <a:r>
              <a:rPr lang="en-US" sz="2100" dirty="0">
                <a:latin typeface="Times New Roman" panose="02020603050405020304" pitchFamily="18" charset="0"/>
                <a:cs typeface="Times New Roman" panose="02020603050405020304" pitchFamily="18" charset="0"/>
              </a:rPr>
              <a:t>cứ lắc đầu chê Lu-i còn bé quá.</a:t>
            </a:r>
            <a:endParaRPr lang="en-US" sz="2100" dirty="0">
              <a:latin typeface="Times New Roman" panose="02020603050405020304" pitchFamily="18" charset="0"/>
              <a:cs typeface="Times New Roman" panose="02020603050405020304" pitchFamily="18" charset="0"/>
            </a:endParaRPr>
          </a:p>
          <a:p>
            <a:pPr algn="just" eaLnBrk="1" hangingPunct="1">
              <a:defRPr/>
            </a:pP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Thế</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chỉ</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ít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lâu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sau</a:t>
            </a:r>
            <a:r>
              <a:rPr lang="en-US" sz="2100" dirty="0">
                <a:latin typeface="Times New Roman" panose="02020603050405020304" pitchFamily="18" charset="0"/>
                <a:cs typeface="Times New Roman" panose="02020603050405020304" pitchFamily="18" charset="0"/>
              </a:rPr>
              <a:t>, Lu-i </a:t>
            </a:r>
            <a:r>
              <a:rPr lang="en-US" sz="2100" dirty="0" err="1">
                <a:latin typeface="Times New Roman" panose="02020603050405020304" pitchFamily="18" charset="0"/>
                <a:cs typeface="Times New Roman" panose="02020603050405020304" pitchFamily="18" charset="0"/>
              </a:rPr>
              <a:t>đã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khiến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thầy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rất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hài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lòng</a:t>
            </a:r>
            <a:r>
              <a:rPr lang="en-US" sz="2100" dirty="0">
                <a:latin typeface="Times New Roman" panose="02020603050405020304" pitchFamily="18" charset="0"/>
                <a:cs typeface="Times New Roman" panose="02020603050405020304" pitchFamily="18" charset="0"/>
              </a:rPr>
              <a:t>. Cậu </a:t>
            </a:r>
            <a:r>
              <a:rPr lang="en-US" sz="2100">
                <a:latin typeface="Times New Roman" panose="02020603050405020304" pitchFamily="18" charset="0"/>
                <a:cs typeface="Times New Roman" panose="02020603050405020304" pitchFamily="18" charset="0"/>
              </a:rPr>
              <a:t>là </a:t>
            </a:r>
            <a:r>
              <a:rPr lang="en-US" sz="2100" smtClean="0">
                <a:latin typeface="Times New Roman" panose="02020603050405020304" pitchFamily="18" charset="0"/>
                <a:cs typeface="Times New Roman" panose="02020603050405020304" pitchFamily="18" charset="0"/>
              </a:rPr>
              <a:t>học </a:t>
            </a:r>
            <a:r>
              <a:rPr lang="en-US" sz="2100" dirty="0">
                <a:latin typeface="Times New Roman" panose="02020603050405020304" pitchFamily="18" charset="0"/>
                <a:cs typeface="Times New Roman" panose="02020603050405020304" pitchFamily="18" charset="0"/>
              </a:rPr>
              <a:t>sinh chăm chỉ và giỏi nhất lớp</a:t>
            </a:r>
            <a:r>
              <a:rPr lang="en-US" sz="2100">
                <a:latin typeface="Times New Roman" panose="02020603050405020304" pitchFamily="18" charset="0"/>
                <a:cs typeface="Times New Roman" panose="02020603050405020304" pitchFamily="18" charset="0"/>
              </a:rPr>
              <a:t>.    </a:t>
            </a:r>
            <a:endParaRPr lang="en-US" sz="2100" smtClean="0">
              <a:latin typeface="Times New Roman" panose="02020603050405020304" pitchFamily="18" charset="0"/>
              <a:cs typeface="Times New Roman" panose="02020603050405020304" pitchFamily="18" charset="0"/>
            </a:endParaRPr>
          </a:p>
          <a:p>
            <a:pPr algn="r" eaLnBrk="1" hangingPunct="1">
              <a:defRPr/>
            </a:pPr>
            <a:r>
              <a:rPr lang="en-US" sz="2100" i="1" smtClean="0">
                <a:solidFill>
                  <a:srgbClr val="C00000"/>
                </a:solidFill>
                <a:latin typeface="Times New Roman" panose="02020603050405020304" pitchFamily="18" charset="0"/>
                <a:cs typeface="Times New Roman" panose="02020603050405020304" pitchFamily="18" charset="0"/>
              </a:rPr>
              <a:t>								</a:t>
            </a:r>
            <a:r>
              <a:rPr lang="vi-VN" altLang="en-US" sz="2100" i="1" smtClean="0">
                <a:solidFill>
                  <a:srgbClr val="C00000"/>
                </a:solidFill>
                <a:latin typeface="Times New Roman" panose="02020603050405020304" pitchFamily="18" charset="0"/>
                <a:cs typeface="Times New Roman" panose="02020603050405020304" pitchFamily="18" charset="0"/>
              </a:rPr>
              <a:t>          </a:t>
            </a:r>
            <a:r>
              <a:rPr lang="en-US" sz="1800" i="1" smtClean="0">
                <a:solidFill>
                  <a:srgbClr val="C00000"/>
                </a:solidFill>
                <a:latin typeface="Times New Roman" panose="02020603050405020304" pitchFamily="18" charset="0"/>
                <a:cs typeface="Times New Roman" panose="02020603050405020304" pitchFamily="18" charset="0"/>
              </a:rPr>
              <a:t>Theo </a:t>
            </a:r>
            <a:r>
              <a:rPr lang="en-US" sz="1800" i="1">
                <a:solidFill>
                  <a:srgbClr val="C00000"/>
                </a:solidFill>
                <a:latin typeface="Times New Roman" panose="02020603050405020304" pitchFamily="18" charset="0"/>
                <a:cs typeface="Times New Roman" panose="02020603050405020304" pitchFamily="18" charset="0"/>
              </a:rPr>
              <a:t>Đức Hoài</a:t>
            </a:r>
            <a:endParaRPr lang="en-US" sz="1800" i="1">
              <a:solidFill>
                <a:srgbClr val="C00000"/>
              </a:solidFill>
              <a:latin typeface="Times New Roman" panose="02020603050405020304" pitchFamily="18" charset="0"/>
              <a:cs typeface="Times New Roman" panose="02020603050405020304" pitchFamily="18" charset="0"/>
            </a:endParaRPr>
          </a:p>
          <a:p>
            <a:pPr algn="just" eaLnBrk="1" hangingPunct="1">
              <a:defRPr/>
            </a:pPr>
            <a:endParaRPr lang="en-US" sz="21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p:wheel spokes="8"/>
      </p:transition>
    </mc:Choice>
    <mc:Fallback>
      <p:transition>
        <p:wheel spokes="8"/>
      </p:transition>
    </mc:Fallback>
  </mc:AlternateContent>
  <p:timing>
    <p:tnLst>
      <p:par>
        <p:cTn id="1" dur="indefinite" restart="never" nodeType="tmRoot"/>
      </p:par>
    </p:tnLst>
  </p:timing>
</p:sld>
</file>

<file path=ppt/theme/theme1.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5391</Words>
  <Application>WPS Presentation</Application>
  <PresentationFormat>On-screen Show (16:9)</PresentationFormat>
  <Paragraphs>390</Paragraphs>
  <Slides>30</Slides>
  <Notes>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30</vt:i4>
      </vt:variant>
    </vt:vector>
  </HeadingPairs>
  <TitlesOfParts>
    <vt:vector size="42" baseType="lpstr">
      <vt:lpstr>Arial</vt:lpstr>
      <vt:lpstr>SimSun</vt:lpstr>
      <vt:lpstr>Wingdings</vt:lpstr>
      <vt:lpstr>Arial</vt:lpstr>
      <vt:lpstr>Pangolin</vt:lpstr>
      <vt:lpstr>Baloo 2</vt:lpstr>
      <vt:lpstr>Times New Roman</vt:lpstr>
      <vt:lpstr>Tahoma</vt:lpstr>
      <vt:lpstr>Microsoft YaHei</vt:lpstr>
      <vt:lpstr>Arial Unicode MS</vt:lpstr>
      <vt:lpstr>Wingdings 2</vt:lpstr>
      <vt:lpstr>English Vocabulary Workshop by Slidesgo</vt:lpstr>
      <vt:lpstr>Luyện từ và câu Lớp: 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Luật chơi</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từ và câu Lớp: 4</dc:title>
  <dc:creator/>
  <cp:lastModifiedBy>Đinh Thu Hà</cp:lastModifiedBy>
  <cp:revision>5</cp:revision>
  <dcterms:created xsi:type="dcterms:W3CDTF">2021-11-10T15:40:00Z</dcterms:created>
  <dcterms:modified xsi:type="dcterms:W3CDTF">2021-11-11T15:41:56Z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A1DEC8552B5645F9834FDC0CCE8318A3</vt:lpwstr>
  </property>
  <property fmtid="{D5CDD505-2E9C-101B-9397-08002B2CF9AE}" pid="3" name="KSOProductBuildVer">
    <vt:lpwstr>1033-11.2.0.10351</vt:lpwstr>
  </property>
</Properties>
</file>