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895" r:id="rId8"/>
  </p:sldMasterIdLst>
  <p:notesMasterIdLst>
    <p:notesMasterId r:id="rId18"/>
  </p:notesMasterIdLst>
  <p:sldIdLst>
    <p:sldId id="3401" r:id="rId9"/>
    <p:sldId id="3402" r:id="rId10"/>
    <p:sldId id="291" r:id="rId11"/>
    <p:sldId id="297" r:id="rId12"/>
    <p:sldId id="296" r:id="rId13"/>
    <p:sldId id="3397" r:id="rId14"/>
    <p:sldId id="496" r:id="rId15"/>
    <p:sldId id="26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2022/3/15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BF0417-E41E-4CF7-9FD6-E210481993FE}"/>
              </a:ext>
            </a:extLst>
          </p:cNvPr>
          <p:cNvSpPr txBox="1"/>
          <p:nvPr/>
        </p:nvSpPr>
        <p:spPr>
          <a:xfrm>
            <a:off x="1738648" y="2360578"/>
            <a:ext cx="8572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sánh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17" y="513363"/>
            <a:ext cx="2829804" cy="1945888"/>
          </a:xfrm>
          <a:prstGeom prst="rect">
            <a:avLst/>
          </a:prstGeom>
        </p:spPr>
      </p:pic>
      <p:sp>
        <p:nvSpPr>
          <p:cNvPr id="9" name="Rounded Rectangle 51">
            <a:extLst>
              <a:ext uri="{FF2B5EF4-FFF2-40B4-BE49-F238E27FC236}">
                <a16:creationId xmlns:a16="http://schemas.microsoft.com/office/drawing/2014/main" xmlns="" id="{FD041947-79AF-0849-83DB-890FE1DB7BD5}"/>
              </a:ext>
            </a:extLst>
          </p:cNvPr>
          <p:cNvSpPr/>
          <p:nvPr/>
        </p:nvSpPr>
        <p:spPr>
          <a:xfrm>
            <a:off x="2622818" y="1324982"/>
            <a:ext cx="1665891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1798320" y="1176149"/>
            <a:ext cx="6918410" cy="710671"/>
            <a:chOff x="816002" y="829693"/>
            <a:chExt cx="6918410" cy="71067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A6D844A-88E3-4F07-9E22-9C63685DB15B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xmlns="" id="{74BB8774-D492-41DF-B5BF-A0761CAC40E4}"/>
                </a:ext>
              </a:extLst>
            </p:cNvPr>
            <p:cNvSpPr txBox="1"/>
            <p:nvPr/>
          </p:nvSpPr>
          <p:spPr>
            <a:xfrm>
              <a:off x="1684994" y="829693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62D1B62-D0C1-C24A-B230-4873A781D8C3}"/>
              </a:ext>
            </a:extLst>
          </p:cNvPr>
          <p:cNvGrpSpPr/>
          <p:nvPr/>
        </p:nvGrpSpPr>
        <p:grpSpPr>
          <a:xfrm>
            <a:off x="2199196" y="2459744"/>
            <a:ext cx="2802370" cy="713719"/>
            <a:chOff x="1169590" y="4621088"/>
            <a:chExt cx="2802370" cy="713719"/>
          </a:xfrm>
        </p:grpSpPr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xmlns="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314           502</a:t>
              </a:r>
            </a:p>
          </p:txBody>
        </p:sp>
        <p:sp>
          <p:nvSpPr>
            <p:cNvPr id="35" name="Rounded Rectangle 54">
              <a:extLst>
                <a:ext uri="{FF2B5EF4-FFF2-40B4-BE49-F238E27FC236}">
                  <a16:creationId xmlns:a16="http://schemas.microsoft.com/office/drawing/2014/main" xmlns="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E322358-635D-EF4B-877A-68A91720145E}"/>
              </a:ext>
            </a:extLst>
          </p:cNvPr>
          <p:cNvGrpSpPr/>
          <p:nvPr/>
        </p:nvGrpSpPr>
        <p:grpSpPr>
          <a:xfrm>
            <a:off x="2166112" y="3656061"/>
            <a:ext cx="2802370" cy="713719"/>
            <a:chOff x="1169590" y="4621088"/>
            <a:chExt cx="2802370" cy="713719"/>
          </a:xfrm>
        </p:grpSpPr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xmlns="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537           399</a:t>
              </a:r>
            </a:p>
          </p:txBody>
        </p:sp>
        <p:sp>
          <p:nvSpPr>
            <p:cNvPr id="33" name="Rounded Rectangle 58">
              <a:extLst>
                <a:ext uri="{FF2B5EF4-FFF2-40B4-BE49-F238E27FC236}">
                  <a16:creationId xmlns:a16="http://schemas.microsoft.com/office/drawing/2014/main" xmlns="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8B9C7D8-0D30-3940-BE2B-97F247437AA4}"/>
              </a:ext>
            </a:extLst>
          </p:cNvPr>
          <p:cNvGrpSpPr/>
          <p:nvPr/>
        </p:nvGrpSpPr>
        <p:grpSpPr>
          <a:xfrm>
            <a:off x="2166112" y="4845375"/>
            <a:ext cx="2802370" cy="713719"/>
            <a:chOff x="1169590" y="4621088"/>
            <a:chExt cx="2802370" cy="713719"/>
          </a:xfrm>
        </p:grpSpPr>
        <p:sp>
          <p:nvSpPr>
            <p:cNvPr id="30" name="TextBox 61">
              <a:extLst>
                <a:ext uri="{FF2B5EF4-FFF2-40B4-BE49-F238E27FC236}">
                  <a16:creationId xmlns:a16="http://schemas.microsoft.com/office/drawing/2014/main" xmlns="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635           635</a:t>
              </a:r>
            </a:p>
          </p:txBody>
        </p:sp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xmlns="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9EA63E8-06D9-3D4D-8580-3D5B8FA4878E}"/>
              </a:ext>
            </a:extLst>
          </p:cNvPr>
          <p:cNvGrpSpPr/>
          <p:nvPr/>
        </p:nvGrpSpPr>
        <p:grpSpPr>
          <a:xfrm>
            <a:off x="6932708" y="2426050"/>
            <a:ext cx="2802370" cy="713719"/>
            <a:chOff x="1169590" y="4621088"/>
            <a:chExt cx="2802370" cy="713719"/>
          </a:xfrm>
        </p:grpSpPr>
        <p:sp>
          <p:nvSpPr>
            <p:cNvPr id="28" name="TextBox 65">
              <a:extLst>
                <a:ext uri="{FF2B5EF4-FFF2-40B4-BE49-F238E27FC236}">
                  <a16:creationId xmlns:a16="http://schemas.microsoft.com/office/drawing/2014/main" xmlns="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365           366</a:t>
              </a:r>
            </a:p>
          </p:txBody>
        </p:sp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xmlns="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2241C90-7920-794F-BA27-D7C6BCE87143}"/>
              </a:ext>
            </a:extLst>
          </p:cNvPr>
          <p:cNvGrpSpPr/>
          <p:nvPr/>
        </p:nvGrpSpPr>
        <p:grpSpPr>
          <a:xfrm>
            <a:off x="6899624" y="3622367"/>
            <a:ext cx="2802370" cy="713719"/>
            <a:chOff x="1169590" y="4621088"/>
            <a:chExt cx="2802370" cy="713719"/>
          </a:xfrm>
        </p:grpSpPr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xmlns="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718           718</a:t>
              </a:r>
            </a:p>
          </p:txBody>
        </p:sp>
        <p:sp>
          <p:nvSpPr>
            <p:cNvPr id="27" name="Rounded Rectangle 70">
              <a:extLst>
                <a:ext uri="{FF2B5EF4-FFF2-40B4-BE49-F238E27FC236}">
                  <a16:creationId xmlns:a16="http://schemas.microsoft.com/office/drawing/2014/main" xmlns="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853F80C-97B9-334B-8CC2-C68082CA5056}"/>
              </a:ext>
            </a:extLst>
          </p:cNvPr>
          <p:cNvGrpSpPr/>
          <p:nvPr/>
        </p:nvGrpSpPr>
        <p:grpSpPr>
          <a:xfrm>
            <a:off x="6899624" y="4811681"/>
            <a:ext cx="2802370" cy="713719"/>
            <a:chOff x="1169590" y="4621088"/>
            <a:chExt cx="2802370" cy="713719"/>
          </a:xfrm>
        </p:grpSpPr>
        <p:sp>
          <p:nvSpPr>
            <p:cNvPr id="24" name="TextBox 73">
              <a:extLst>
                <a:ext uri="{FF2B5EF4-FFF2-40B4-BE49-F238E27FC236}">
                  <a16:creationId xmlns:a16="http://schemas.microsoft.com/office/drawing/2014/main" xmlns="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212           121</a:t>
              </a:r>
            </a:p>
          </p:txBody>
        </p:sp>
        <p:sp>
          <p:nvSpPr>
            <p:cNvPr id="25" name="Rounded Rectangle 74">
              <a:extLst>
                <a:ext uri="{FF2B5EF4-FFF2-40B4-BE49-F238E27FC236}">
                  <a16:creationId xmlns:a16="http://schemas.microsoft.com/office/drawing/2014/main" xmlns="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76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3350668" y="248342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xmlns="" id="{21C0395A-DB46-8A4F-9C09-D3C6556E8B6C}"/>
              </a:ext>
            </a:extLst>
          </p:cNvPr>
          <p:cNvSpPr txBox="1"/>
          <p:nvPr/>
        </p:nvSpPr>
        <p:spPr>
          <a:xfrm>
            <a:off x="3317584" y="369779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78">
            <a:extLst>
              <a:ext uri="{FF2B5EF4-FFF2-40B4-BE49-F238E27FC236}">
                <a16:creationId xmlns:a16="http://schemas.microsoft.com/office/drawing/2014/main" xmlns="" id="{8F917B50-283D-3346-8F34-F0FD6DD3C8CE}"/>
              </a:ext>
            </a:extLst>
          </p:cNvPr>
          <p:cNvSpPr txBox="1"/>
          <p:nvPr/>
        </p:nvSpPr>
        <p:spPr>
          <a:xfrm>
            <a:off x="3317584" y="486905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79">
            <a:extLst>
              <a:ext uri="{FF2B5EF4-FFF2-40B4-BE49-F238E27FC236}">
                <a16:creationId xmlns:a16="http://schemas.microsoft.com/office/drawing/2014/main" xmlns="" id="{3B0B4639-20E7-124D-BB70-7F3F22B9D7D0}"/>
              </a:ext>
            </a:extLst>
          </p:cNvPr>
          <p:cNvSpPr txBox="1"/>
          <p:nvPr/>
        </p:nvSpPr>
        <p:spPr>
          <a:xfrm>
            <a:off x="8084180" y="244972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80">
            <a:extLst>
              <a:ext uri="{FF2B5EF4-FFF2-40B4-BE49-F238E27FC236}">
                <a16:creationId xmlns:a16="http://schemas.microsoft.com/office/drawing/2014/main" xmlns="" id="{2AEC246B-C0B0-9743-B9EF-9C2D8CF6F170}"/>
              </a:ext>
            </a:extLst>
          </p:cNvPr>
          <p:cNvSpPr txBox="1"/>
          <p:nvPr/>
        </p:nvSpPr>
        <p:spPr>
          <a:xfrm>
            <a:off x="8051096" y="366410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Box 81">
            <a:extLst>
              <a:ext uri="{FF2B5EF4-FFF2-40B4-BE49-F238E27FC236}">
                <a16:creationId xmlns:a16="http://schemas.microsoft.com/office/drawing/2014/main" xmlns="" id="{19AE1A9A-E5B1-F24C-9E55-FAC72E832498}"/>
              </a:ext>
            </a:extLst>
          </p:cNvPr>
          <p:cNvSpPr txBox="1"/>
          <p:nvPr/>
        </p:nvSpPr>
        <p:spPr>
          <a:xfrm>
            <a:off x="8051096" y="483535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598087" y="1529799"/>
            <a:ext cx="10008323" cy="26084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DA49B99-F2F6-E446-92FC-947485262284}"/>
              </a:ext>
            </a:extLst>
          </p:cNvPr>
          <p:cNvSpPr/>
          <p:nvPr/>
        </p:nvSpPr>
        <p:spPr>
          <a:xfrm>
            <a:off x="1530377" y="59346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10A1E5CE-355F-074E-8794-92874378D260}"/>
              </a:ext>
            </a:extLst>
          </p:cNvPr>
          <p:cNvSpPr txBox="1"/>
          <p:nvPr/>
        </p:nvSpPr>
        <p:spPr>
          <a:xfrm>
            <a:off x="2100965" y="511502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2744B0B5-57F9-C64A-BBD9-9D4EF752CF4A}"/>
              </a:ext>
            </a:extLst>
          </p:cNvPr>
          <p:cNvSpPr txBox="1"/>
          <p:nvPr/>
        </p:nvSpPr>
        <p:spPr>
          <a:xfrm>
            <a:off x="1682808" y="3938474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lớn nhất là: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995710" y="3548114"/>
            <a:ext cx="1534531" cy="1781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637655" y="4829283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090D17-A106-4B99-B803-EF98FCAB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6" y="67692"/>
            <a:ext cx="542925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EF0ADC-1F0A-4336-AC0B-C3DFCE83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94" y="933450"/>
            <a:ext cx="10048875" cy="499110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xmlns="" id="{53126E70-B817-4CFC-8C08-A58ABDF1C4F4}"/>
              </a:ext>
            </a:extLst>
          </p:cNvPr>
          <p:cNvCxnSpPr/>
          <p:nvPr/>
        </p:nvCxnSpPr>
        <p:spPr>
          <a:xfrm>
            <a:off x="6347534" y="3009530"/>
            <a:ext cx="3036163" cy="71021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xmlns="" id="{68E75141-92F5-44A0-992E-9FB3642F95CA}"/>
              </a:ext>
            </a:extLst>
          </p:cNvPr>
          <p:cNvCxnSpPr/>
          <p:nvPr/>
        </p:nvCxnSpPr>
        <p:spPr>
          <a:xfrm rot="10800000">
            <a:off x="2965142" y="2654424"/>
            <a:ext cx="2840854" cy="154471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xmlns="" id="{2FE2B9F6-8953-46CC-986D-AEEA5B8E2DA8}"/>
              </a:ext>
            </a:extLst>
          </p:cNvPr>
          <p:cNvCxnSpPr/>
          <p:nvPr/>
        </p:nvCxnSpPr>
        <p:spPr>
          <a:xfrm rot="16200000" flipH="1">
            <a:off x="8575829" y="4403324"/>
            <a:ext cx="905522" cy="71021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xmlns="" id="{84AAAAEF-C654-475D-832C-8AD83EC8BB11}"/>
              </a:ext>
            </a:extLst>
          </p:cNvPr>
          <p:cNvCxnSpPr/>
          <p:nvPr/>
        </p:nvCxnSpPr>
        <p:spPr>
          <a:xfrm rot="16200000" flipV="1">
            <a:off x="2880804" y="4203577"/>
            <a:ext cx="1669002" cy="134052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xmlns="" id="{772B4A24-3F44-4E30-A15F-B1E89B93B4A4}"/>
              </a:ext>
            </a:extLst>
          </p:cNvPr>
          <p:cNvCxnSpPr/>
          <p:nvPr/>
        </p:nvCxnSpPr>
        <p:spPr>
          <a:xfrm rot="5400000" flipH="1" flipV="1">
            <a:off x="6516210" y="2840855"/>
            <a:ext cx="3222594" cy="25123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7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66111"/>
            <a:ext cx="11487363" cy="983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64" y="2733733"/>
            <a:ext cx="4562618" cy="30417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892938" y="876960"/>
            <a:ext cx="570588" cy="5705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463526" y="762239"/>
            <a:ext cx="975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A8EF5E5-999A-1D47-B184-BA3C566B4F45}"/>
              </a:ext>
            </a:extLst>
          </p:cNvPr>
          <p:cNvGrpSpPr/>
          <p:nvPr/>
        </p:nvGrpSpPr>
        <p:grpSpPr>
          <a:xfrm>
            <a:off x="2391946" y="2020545"/>
            <a:ext cx="5366660" cy="4306246"/>
            <a:chOff x="3412671" y="1710599"/>
            <a:chExt cx="5366660" cy="43062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x-none"/>
            </a:p>
          </p:txBody>
        </p: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xmlns="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567</a:t>
              </a: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xmlns="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657</a:t>
              </a:r>
            </a:p>
          </p:txBody>
        </p: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xmlns="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756</a:t>
              </a:r>
            </a:p>
          </p:txBody>
        </p:sp>
        <p:sp>
          <p:nvSpPr>
            <p:cNvPr id="18" name="TextBox 37">
              <a:extLst>
                <a:ext uri="{FF2B5EF4-FFF2-40B4-BE49-F238E27FC236}">
                  <a16:creationId xmlns:a16="http://schemas.microsoft.com/office/drawing/2014/main" xmlns="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x-none" sz="3200" dirty="0"/>
                <a:t>765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 flipV="1">
            <a:off x="3474640" y="2684475"/>
            <a:ext cx="32930" cy="3055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623510" y="2568156"/>
            <a:ext cx="32930" cy="3055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41632" y="2717404"/>
            <a:ext cx="3066635" cy="3055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42322CC-EA40-494A-8830-331B85DAB9FB}"/>
              </a:ext>
            </a:extLst>
          </p:cNvPr>
          <p:cNvSpPr/>
          <p:nvPr/>
        </p:nvSpPr>
        <p:spPr>
          <a:xfrm>
            <a:off x="673989" y="2626345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xmlns="" id="{389A84E0-C9A9-7E41-8D57-B63C788E991E}"/>
              </a:ext>
            </a:extLst>
          </p:cNvPr>
          <p:cNvSpPr/>
          <p:nvPr/>
        </p:nvSpPr>
        <p:spPr>
          <a:xfrm>
            <a:off x="1450888" y="1189533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D133D5C-6834-F14F-8DE5-0AB5E9889180}"/>
              </a:ext>
            </a:extLst>
          </p:cNvPr>
          <p:cNvGrpSpPr/>
          <p:nvPr/>
        </p:nvGrpSpPr>
        <p:grpSpPr>
          <a:xfrm>
            <a:off x="786284" y="1142166"/>
            <a:ext cx="6903947" cy="584093"/>
            <a:chOff x="1183343" y="1464304"/>
            <a:chExt cx="6903947" cy="584093"/>
          </a:xfrm>
        </p:grpSpPr>
        <p:sp>
          <p:nvSpPr>
            <p:cNvPr id="36" name="TextBox 49">
              <a:extLst>
                <a:ext uri="{FF2B5EF4-FFF2-40B4-BE49-F238E27FC236}">
                  <a16:creationId xmlns:a16="http://schemas.microsoft.com/office/drawing/2014/main" xmlns="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E492274-9521-D44B-8017-9A03691D27E4}"/>
              </a:ext>
            </a:extLst>
          </p:cNvPr>
          <p:cNvGrpSpPr/>
          <p:nvPr/>
        </p:nvGrpSpPr>
        <p:grpSpPr>
          <a:xfrm>
            <a:off x="1083277" y="2942984"/>
            <a:ext cx="10434735" cy="2144640"/>
            <a:chOff x="1324128" y="1686856"/>
            <a:chExt cx="10434735" cy="2144640"/>
          </a:xfrm>
        </p:grpSpPr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xmlns="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993 = 900 + 90 + 			503 =           + 3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514 =           + 10 + 4		904 = 900 + </a:t>
              </a:r>
            </a:p>
          </p:txBody>
        </p:sp>
        <p:sp>
          <p:nvSpPr>
            <p:cNvPr id="32" name="Rounded Rectangle 54">
              <a:extLst>
                <a:ext uri="{FF2B5EF4-FFF2-40B4-BE49-F238E27FC236}">
                  <a16:creationId xmlns:a16="http://schemas.microsoft.com/office/drawing/2014/main" xmlns="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55">
              <a:extLst>
                <a:ext uri="{FF2B5EF4-FFF2-40B4-BE49-F238E27FC236}">
                  <a16:creationId xmlns:a16="http://schemas.microsoft.com/office/drawing/2014/main" xmlns="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56">
              <a:extLst>
                <a:ext uri="{FF2B5EF4-FFF2-40B4-BE49-F238E27FC236}">
                  <a16:creationId xmlns:a16="http://schemas.microsoft.com/office/drawing/2014/main" xmlns="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5" name="Rounded Rectangle 57">
              <a:extLst>
                <a:ext uri="{FF2B5EF4-FFF2-40B4-BE49-F238E27FC236}">
                  <a16:creationId xmlns:a16="http://schemas.microsoft.com/office/drawing/2014/main" xmlns="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TextBox 58">
            <a:extLst>
              <a:ext uri="{FF2B5EF4-FFF2-40B4-BE49-F238E27FC236}">
                <a16:creationId xmlns:a16="http://schemas.microsoft.com/office/drawing/2014/main" xmlns="" id="{1BDD67E7-15FD-7745-B146-54BE071D7D52}"/>
              </a:ext>
            </a:extLst>
          </p:cNvPr>
          <p:cNvSpPr txBox="1"/>
          <p:nvPr/>
        </p:nvSpPr>
        <p:spPr>
          <a:xfrm>
            <a:off x="4915966" y="3296536"/>
            <a:ext cx="780371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59">
            <a:extLst>
              <a:ext uri="{FF2B5EF4-FFF2-40B4-BE49-F238E27FC236}">
                <a16:creationId xmlns:a16="http://schemas.microsoft.com/office/drawing/2014/main" xmlns="" id="{4D80D5B2-5C84-0C48-8796-017F9A69BF79}"/>
              </a:ext>
            </a:extLst>
          </p:cNvPr>
          <p:cNvSpPr txBox="1"/>
          <p:nvPr/>
        </p:nvSpPr>
        <p:spPr>
          <a:xfrm>
            <a:off x="2505045" y="4468845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xmlns="" id="{DDFE8A9D-FCF3-0543-B0F0-0B0B7687EFAF}"/>
              </a:ext>
            </a:extLst>
          </p:cNvPr>
          <p:cNvSpPr txBox="1"/>
          <p:nvPr/>
        </p:nvSpPr>
        <p:spPr>
          <a:xfrm>
            <a:off x="8014023" y="3300811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30" name="TextBox 62">
            <a:extLst>
              <a:ext uri="{FF2B5EF4-FFF2-40B4-BE49-F238E27FC236}">
                <a16:creationId xmlns:a16="http://schemas.microsoft.com/office/drawing/2014/main" xmlns="" id="{9A78F7AF-B2AD-9345-AD60-78764777E5BC}"/>
              </a:ext>
            </a:extLst>
          </p:cNvPr>
          <p:cNvSpPr txBox="1"/>
          <p:nvPr/>
        </p:nvSpPr>
        <p:spPr>
          <a:xfrm>
            <a:off x="9346488" y="4455183"/>
            <a:ext cx="990692" cy="53415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497669" y="382327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xmlns="" id="{019DF854-5AAA-2646-9C9F-B6FC3C44C13D}"/>
              </a:ext>
            </a:extLst>
          </p:cNvPr>
          <p:cNvSpPr txBox="1"/>
          <p:nvPr/>
        </p:nvSpPr>
        <p:spPr>
          <a:xfrm>
            <a:off x="1068257" y="382327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01" y="1974736"/>
            <a:ext cx="7436212" cy="397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C059A33-96E6-C945-867D-4E23307DD106}"/>
              </a:ext>
            </a:extLst>
          </p:cNvPr>
          <p:cNvCxnSpPr/>
          <p:nvPr/>
        </p:nvCxnSpPr>
        <p:spPr>
          <a:xfrm>
            <a:off x="3709661" y="1407991"/>
            <a:ext cx="65314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062461" y="1385532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786354C-2629-A743-AF00-9FFDEB4C08CD}"/>
              </a:ext>
            </a:extLst>
          </p:cNvPr>
          <p:cNvCxnSpPr/>
          <p:nvPr/>
        </p:nvCxnSpPr>
        <p:spPr>
          <a:xfrm>
            <a:off x="1189894" y="1886963"/>
            <a:ext cx="718457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575351" y="1864504"/>
            <a:ext cx="1333501" cy="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A9CD322-4079-0641-8FA5-F7257BF49F8A}"/>
              </a:ext>
            </a:extLst>
          </p:cNvPr>
          <p:cNvGrpSpPr/>
          <p:nvPr/>
        </p:nvGrpSpPr>
        <p:grpSpPr>
          <a:xfrm>
            <a:off x="5081664" y="5805558"/>
            <a:ext cx="1654375" cy="660535"/>
            <a:chOff x="7921929" y="4026988"/>
            <a:chExt cx="1819813" cy="967089"/>
          </a:xfrm>
        </p:grpSpPr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xmlns="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Nam</a:t>
              </a:r>
            </a:p>
          </p:txBody>
        </p:sp>
        <p:sp>
          <p:nvSpPr>
            <p:cNvPr id="48" name="Rounded Rectangle 34">
              <a:extLst>
                <a:ext uri="{FF2B5EF4-FFF2-40B4-BE49-F238E27FC236}">
                  <a16:creationId xmlns:a16="http://schemas.microsoft.com/office/drawing/2014/main" xmlns="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B2F9A23-56FE-1745-846D-36BE23CA8DEA}"/>
              </a:ext>
            </a:extLst>
          </p:cNvPr>
          <p:cNvGrpSpPr/>
          <p:nvPr/>
        </p:nvGrpSpPr>
        <p:grpSpPr>
          <a:xfrm>
            <a:off x="7641117" y="5800512"/>
            <a:ext cx="1654375" cy="660536"/>
            <a:chOff x="7921929" y="4026988"/>
            <a:chExt cx="1819813" cy="967089"/>
          </a:xfrm>
        </p:grpSpPr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xmlns="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ounded Rectangle 37">
              <a:extLst>
                <a:ext uri="{FF2B5EF4-FFF2-40B4-BE49-F238E27FC236}">
                  <a16:creationId xmlns:a16="http://schemas.microsoft.com/office/drawing/2014/main" xmlns="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F644E52-A031-9841-8EC1-F9063BAB3723}"/>
              </a:ext>
            </a:extLst>
          </p:cNvPr>
          <p:cNvGrpSpPr/>
          <p:nvPr/>
        </p:nvGrpSpPr>
        <p:grpSpPr>
          <a:xfrm>
            <a:off x="2522211" y="5816837"/>
            <a:ext cx="1654375" cy="658835"/>
            <a:chOff x="7921929" y="4050895"/>
            <a:chExt cx="1819813" cy="964600"/>
          </a:xfrm>
        </p:grpSpPr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xmlns="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</a:t>
              </a:r>
            </a:p>
          </p:txBody>
        </p:sp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xmlns="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ap="flat" cmpd="dbl" algn="ctr">
              <a:solidFill>
                <a:srgbClr val="F7964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189</Words>
  <Application>Microsoft Office PowerPoint</Application>
  <PresentationFormat>Widescreen</PresentationFormat>
  <Paragraphs>55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ITC Avant Garde Std Bk</vt:lpstr>
      <vt:lpstr>字魂35号-经典雅黑</vt:lpstr>
      <vt:lpstr>字魂59号-创粗黑</vt:lpstr>
      <vt:lpstr>等线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45</cp:revision>
  <dcterms:created xsi:type="dcterms:W3CDTF">2021-07-20T01:55:21Z</dcterms:created>
  <dcterms:modified xsi:type="dcterms:W3CDTF">2022-03-15T03:09:39Z</dcterms:modified>
</cp:coreProperties>
</file>