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9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61" r:id="rId3"/>
    <p:sldMasterId id="2147483809" r:id="rId4"/>
    <p:sldMasterId id="2147483827" r:id="rId5"/>
    <p:sldMasterId id="2147483851" r:id="rId6"/>
    <p:sldMasterId id="2147483859" r:id="rId7"/>
    <p:sldMasterId id="2147483873" r:id="rId8"/>
    <p:sldMasterId id="2147483895" r:id="rId9"/>
    <p:sldMasterId id="2147483899" r:id="rId10"/>
  </p:sldMasterIdLst>
  <p:notesMasterIdLst>
    <p:notesMasterId r:id="rId45"/>
  </p:notesMasterIdLst>
  <p:sldIdLst>
    <p:sldId id="3401" r:id="rId11"/>
    <p:sldId id="263" r:id="rId12"/>
    <p:sldId id="267" r:id="rId13"/>
    <p:sldId id="268" r:id="rId14"/>
    <p:sldId id="269" r:id="rId15"/>
    <p:sldId id="270" r:id="rId16"/>
    <p:sldId id="287" r:id="rId17"/>
    <p:sldId id="274" r:id="rId18"/>
    <p:sldId id="271" r:id="rId19"/>
    <p:sldId id="288" r:id="rId20"/>
    <p:sldId id="276" r:id="rId21"/>
    <p:sldId id="277" r:id="rId22"/>
    <p:sldId id="289" r:id="rId23"/>
    <p:sldId id="279" r:id="rId24"/>
    <p:sldId id="280" r:id="rId25"/>
    <p:sldId id="290" r:id="rId26"/>
    <p:sldId id="282" r:id="rId27"/>
    <p:sldId id="284" r:id="rId28"/>
    <p:sldId id="291" r:id="rId29"/>
    <p:sldId id="286" r:id="rId30"/>
    <p:sldId id="292" r:id="rId31"/>
    <p:sldId id="293" r:id="rId32"/>
    <p:sldId id="294" r:id="rId33"/>
    <p:sldId id="295" r:id="rId34"/>
    <p:sldId id="296" r:id="rId35"/>
    <p:sldId id="297" r:id="rId36"/>
    <p:sldId id="283" r:id="rId37"/>
    <p:sldId id="3399" r:id="rId38"/>
    <p:sldId id="496" r:id="rId39"/>
    <p:sldId id="265" r:id="rId40"/>
    <p:sldId id="300" r:id="rId41"/>
    <p:sldId id="516" r:id="rId42"/>
    <p:sldId id="3398" r:id="rId43"/>
    <p:sldId id="514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17" autoAdjust="0"/>
    <p:restoredTop sz="94660"/>
  </p:normalViewPr>
  <p:slideViewPr>
    <p:cSldViewPr snapToGrid="0">
      <p:cViewPr varScale="1">
        <p:scale>
          <a:sx n="74" d="100"/>
          <a:sy n="74" d="100"/>
        </p:scale>
        <p:origin x="59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presProps" Target="presProps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7476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8264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3F73CF-F6A6-4CA6-A9DA-9A3569421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9749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00285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45062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49577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98688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38181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23576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56158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072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xmlns="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xmlns="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xmlns="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xmlns="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xmlns="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xmlns="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xmlns="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xmlns="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xmlns="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xmlns="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xmlns="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xmlns="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xmlns="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xmlns="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xmlns="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xmlns="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xmlns="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xmlns="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xmlns="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xmlns="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xmlns="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xmlns="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xmlns="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xmlns="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xmlns="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xmlns="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xmlns="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xmlns="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xmlns="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xmlns="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xmlns="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D390D2D-7907-4188-BA24-1D61789C3E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343EF2F1-17D3-4FB7-A52E-29697AEA4A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68407C1-25D4-4F8F-8534-3C1C7E2D8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94DABB3-CCEA-41FF-82FD-65C2DA750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F12A5EA-2A58-4B3E-9790-65C98DD04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08733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30F80B2-7552-4C24-81E0-C0BC26BA5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56E120CE-3401-4E23-9732-09DBB7D002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1171012-CDED-4137-8EEE-1F77AB7EF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7984408-CD5D-47B8-9FA8-0E1DC0167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EEE771A-ADBE-44E7-8D2B-42DAE8239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869536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500686E-13BF-4555-AE51-871C47634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C6A2A8A0-8D43-4974-A196-A3C86E46EA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526B46A-383C-412D-B6F0-557D7CC5D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0FE2FD2-D9E1-4937-B5EF-6E2878238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2DBC719-0B2F-4354-A923-041DC8DAD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050585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8D3FB5B-83D0-45B6-8013-43986B79B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682E1DB-9D73-4321-837F-81E4D0E4BA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799D1CC2-A317-4E7B-AA98-F01DA39158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48C778E-0E68-411A-9345-88BC1338A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6C294A31-FF45-4C38-9008-081544A02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C8152DD-6B00-4F60-895B-79F302690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83907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B321263-EB73-4F88-A057-EC2A47967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C2393544-8B5D-4DC0-ACB9-4E92B798A3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D37D18CE-5D6D-459D-AD7E-2DFA09A657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2EC7C903-B206-4394-98C5-F6F140CCFA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26317B6A-FBC4-4E38-9366-9A60736D85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C5292B69-A2CD-4501-8E0F-1108C8DFC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2318F084-F18B-48B2-B28D-0BD363143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E9678FF3-A88D-4EE3-B2CB-7936D39A5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136445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5F6729C-6CCD-464E-A893-CB8A58511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C61E4C40-4A52-49CF-9624-16D9C7886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08AE2B7B-559E-4190-BB52-5BBE96370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5BF2E60D-2EF6-4DDC-90F5-DCB4DB67D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9372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DC5A1017-DD93-4D4E-BE93-30A1B0D2C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4ADE874B-B36B-4AFF-953E-25760E6B6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156EADDB-861A-452F-AEEA-59B532356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50206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B7FA183-630C-40AD-85BD-8BC1419B7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5BFBF088-B1CD-4EDE-886A-B1D004CAB9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8A1067F9-7C3E-423E-8A33-4FBEC5AA32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8BD1016E-F403-4E55-BEA1-585ADEE1C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05D91DCC-2A50-40D3-AF42-3C3FB5E73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A18DFCD-05D5-494E-821E-89D33D087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915821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BC55986-7877-42CD-A1D5-A2E882E84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EF5262C6-72BE-474C-981D-8CFC72C630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9B3D02E-1940-403D-80F4-090911D696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013E6DE-1E4E-43F1-B43D-B40BEF00A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B7119EC0-FBFE-4A9D-8E79-C57563540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32509CED-ED73-4ED7-9632-64176BC37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32812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E2B2715-33FD-4A50-AAC0-CF70D4664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363FA54-9E61-45F3-8B2C-73DD096C78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2185B41-5636-496F-A5CF-CF5306782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88AA082-2188-42C4-815D-CBF967696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5D517A0-61D6-4DCF-9ACC-8939AB7CA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036240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3B694206-5EF8-4DB3-A474-98ED35C1F5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20BCECCB-B84C-4E2C-90C8-1FE9CF842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FDC912F-2427-49A5-B457-2DDCD4995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CFAF7EF-7F7E-455A-9752-629B82DDB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301CE35-84D6-4D79-A68F-CEFFE1C86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350480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9095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599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094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35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55159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47423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17938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54505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87842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10651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98479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86052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24735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295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81521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17368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587819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56256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43401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664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40.jpe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5" Type="http://schemas.openxmlformats.org/officeDocument/2006/relationships/image" Target="../media/image41.pn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5" Type="http://schemas.openxmlformats.org/officeDocument/2006/relationships/image" Target="../media/image42.jpg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image" Target="../media/image40.jpeg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6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A0A-A745-4ADB-9D01-C26C1A2242A9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42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114671DC-4077-4FC6-9574-841BC2E1D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90D53E0D-D05E-450E-A332-527C721C5F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B9E14D5-65BE-45C8-ADD2-0CC29D0A84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8AC5EDB2-2432-4562-A07F-96DD67ADB98D}" type="datetimeFigureOut">
              <a:rPr lang="zh-CN" altLang="en-US" smtClean="0"/>
              <a:pPr/>
              <a:t>2022/3/17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6146C09-A769-4DF6-9276-C88A3FF9E0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DD58443-23D1-4E91-AD50-B9E3DCAC8F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3EBA6181-1769-4B1D-B02E-B5069CD68A8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81022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543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8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340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4.xml"/><Relationship Id="rId6" Type="http://schemas.openxmlformats.org/officeDocument/2006/relationships/image" Target="../media/image46.png"/><Relationship Id="rId5" Type="http://schemas.openxmlformats.org/officeDocument/2006/relationships/image" Target="../media/image43.png"/><Relationship Id="rId10" Type="http://schemas.openxmlformats.org/officeDocument/2006/relationships/image" Target="../media/image50.png"/><Relationship Id="rId4" Type="http://schemas.openxmlformats.org/officeDocument/2006/relationships/image" Target="../media/image45.png"/><Relationship Id="rId9" Type="http://schemas.openxmlformats.org/officeDocument/2006/relationships/image" Target="../media/image4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6.png"/><Relationship Id="rId3" Type="http://schemas.microsoft.com/office/2007/relationships/media" Target="../media/media5.mp3"/><Relationship Id="rId7" Type="http://schemas.openxmlformats.org/officeDocument/2006/relationships/image" Target="../media/image63.jpg"/><Relationship Id="rId12" Type="http://schemas.openxmlformats.org/officeDocument/2006/relationships/slide" Target="slide9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1.wav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103.xml"/><Relationship Id="rId10" Type="http://schemas.openxmlformats.org/officeDocument/2006/relationships/image" Target="../media/image60.png"/><Relationship Id="rId4" Type="http://schemas.openxmlformats.org/officeDocument/2006/relationships/audio" Target="../media/media5.mp3"/><Relationship Id="rId9" Type="http://schemas.openxmlformats.org/officeDocument/2006/relationships/image" Target="../media/image6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0.png"/><Relationship Id="rId3" Type="http://schemas.microsoft.com/office/2007/relationships/media" Target="../media/media7.mp3"/><Relationship Id="rId7" Type="http://schemas.openxmlformats.org/officeDocument/2006/relationships/image" Target="../media/image63.jpg"/><Relationship Id="rId12" Type="http://schemas.openxmlformats.org/officeDocument/2006/relationships/slide" Target="slide1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audio1.wav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103.xml"/><Relationship Id="rId15" Type="http://schemas.openxmlformats.org/officeDocument/2006/relationships/image" Target="../media/image61.png"/><Relationship Id="rId10" Type="http://schemas.openxmlformats.org/officeDocument/2006/relationships/image" Target="../media/image69.png"/><Relationship Id="rId4" Type="http://schemas.openxmlformats.org/officeDocument/2006/relationships/audio" Target="../media/media7.mp3"/><Relationship Id="rId9" Type="http://schemas.openxmlformats.org/officeDocument/2006/relationships/image" Target="../media/image68.png"/><Relationship Id="rId14" Type="http://schemas.openxmlformats.org/officeDocument/2006/relationships/image" Target="../media/image7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slide" Target="slide13.xml"/><Relationship Id="rId12" Type="http://schemas.openxmlformats.org/officeDocument/2006/relationships/image" Target="../media/image6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58.png"/><Relationship Id="rId11" Type="http://schemas.openxmlformats.org/officeDocument/2006/relationships/slide" Target="slide10.xml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jpg"/><Relationship Id="rId9" Type="http://schemas.openxmlformats.org/officeDocument/2006/relationships/slide" Target="slide14.xml"/><Relationship Id="rId14" Type="http://schemas.openxmlformats.org/officeDocument/2006/relationships/image" Target="../media/image6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6.png"/><Relationship Id="rId3" Type="http://schemas.microsoft.com/office/2007/relationships/media" Target="../media/media5.mp3"/><Relationship Id="rId7" Type="http://schemas.openxmlformats.org/officeDocument/2006/relationships/image" Target="../media/image63.jpg"/><Relationship Id="rId12" Type="http://schemas.openxmlformats.org/officeDocument/2006/relationships/slide" Target="slide1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1.wav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103.xml"/><Relationship Id="rId10" Type="http://schemas.openxmlformats.org/officeDocument/2006/relationships/image" Target="../media/image60.png"/><Relationship Id="rId4" Type="http://schemas.openxmlformats.org/officeDocument/2006/relationships/audio" Target="../media/media5.mp3"/><Relationship Id="rId9" Type="http://schemas.openxmlformats.org/officeDocument/2006/relationships/image" Target="../media/image6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0.png"/><Relationship Id="rId3" Type="http://schemas.microsoft.com/office/2007/relationships/media" Target="../media/media7.mp3"/><Relationship Id="rId7" Type="http://schemas.openxmlformats.org/officeDocument/2006/relationships/image" Target="../media/image63.jpg"/><Relationship Id="rId12" Type="http://schemas.openxmlformats.org/officeDocument/2006/relationships/slide" Target="slide15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audio1.wav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103.xml"/><Relationship Id="rId15" Type="http://schemas.openxmlformats.org/officeDocument/2006/relationships/image" Target="../media/image61.png"/><Relationship Id="rId10" Type="http://schemas.openxmlformats.org/officeDocument/2006/relationships/image" Target="../media/image69.png"/><Relationship Id="rId4" Type="http://schemas.openxmlformats.org/officeDocument/2006/relationships/audio" Target="../media/media7.mp3"/><Relationship Id="rId9" Type="http://schemas.openxmlformats.org/officeDocument/2006/relationships/image" Target="../media/image68.png"/><Relationship Id="rId14" Type="http://schemas.openxmlformats.org/officeDocument/2006/relationships/image" Target="../media/image7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1.png"/><Relationship Id="rId3" Type="http://schemas.openxmlformats.org/officeDocument/2006/relationships/audio" Target="../media/audio1.wav"/><Relationship Id="rId7" Type="http://schemas.openxmlformats.org/officeDocument/2006/relationships/slide" Target="slide16.xml"/><Relationship Id="rId12" Type="http://schemas.microsoft.com/office/2007/relationships/hdphoto" Target="../media/hdphoto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58.png"/><Relationship Id="rId11" Type="http://schemas.openxmlformats.org/officeDocument/2006/relationships/image" Target="../media/image60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jpg"/><Relationship Id="rId9" Type="http://schemas.openxmlformats.org/officeDocument/2006/relationships/slide" Target="slide1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6.png"/><Relationship Id="rId3" Type="http://schemas.microsoft.com/office/2007/relationships/media" Target="../media/media5.mp3"/><Relationship Id="rId7" Type="http://schemas.openxmlformats.org/officeDocument/2006/relationships/image" Target="../media/image63.jpg"/><Relationship Id="rId12" Type="http://schemas.openxmlformats.org/officeDocument/2006/relationships/slide" Target="slide15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1.wav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103.xml"/><Relationship Id="rId10" Type="http://schemas.openxmlformats.org/officeDocument/2006/relationships/image" Target="../media/image60.png"/><Relationship Id="rId4" Type="http://schemas.openxmlformats.org/officeDocument/2006/relationships/audio" Target="../media/media5.mp3"/><Relationship Id="rId9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0.png"/><Relationship Id="rId3" Type="http://schemas.microsoft.com/office/2007/relationships/media" Target="../media/media7.mp3"/><Relationship Id="rId7" Type="http://schemas.openxmlformats.org/officeDocument/2006/relationships/image" Target="../media/image63.jpg"/><Relationship Id="rId12" Type="http://schemas.openxmlformats.org/officeDocument/2006/relationships/slide" Target="slide18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audio1.wav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103.xml"/><Relationship Id="rId15" Type="http://schemas.openxmlformats.org/officeDocument/2006/relationships/image" Target="../media/image61.png"/><Relationship Id="rId10" Type="http://schemas.openxmlformats.org/officeDocument/2006/relationships/image" Target="../media/image69.png"/><Relationship Id="rId4" Type="http://schemas.openxmlformats.org/officeDocument/2006/relationships/audio" Target="../media/media7.mp3"/><Relationship Id="rId9" Type="http://schemas.openxmlformats.org/officeDocument/2006/relationships/image" Target="../media/image68.png"/><Relationship Id="rId14" Type="http://schemas.openxmlformats.org/officeDocument/2006/relationships/image" Target="../media/image7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1.png"/><Relationship Id="rId3" Type="http://schemas.openxmlformats.org/officeDocument/2006/relationships/audio" Target="../media/audio1.wav"/><Relationship Id="rId7" Type="http://schemas.openxmlformats.org/officeDocument/2006/relationships/slide" Target="slide20.xml"/><Relationship Id="rId12" Type="http://schemas.microsoft.com/office/2007/relationships/hdphoto" Target="../media/hdphoto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58.png"/><Relationship Id="rId11" Type="http://schemas.openxmlformats.org/officeDocument/2006/relationships/image" Target="../media/image60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jpg"/><Relationship Id="rId9" Type="http://schemas.openxmlformats.org/officeDocument/2006/relationships/slide" Target="slide19.xml"/><Relationship Id="rId14" Type="http://schemas.openxmlformats.org/officeDocument/2006/relationships/slide" Target="slide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6.png"/><Relationship Id="rId3" Type="http://schemas.microsoft.com/office/2007/relationships/media" Target="../media/media5.mp3"/><Relationship Id="rId7" Type="http://schemas.openxmlformats.org/officeDocument/2006/relationships/image" Target="../media/image63.jpg"/><Relationship Id="rId12" Type="http://schemas.openxmlformats.org/officeDocument/2006/relationships/slide" Target="slide18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1.wav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103.xml"/><Relationship Id="rId10" Type="http://schemas.openxmlformats.org/officeDocument/2006/relationships/image" Target="../media/image60.png"/><Relationship Id="rId4" Type="http://schemas.openxmlformats.org/officeDocument/2006/relationships/audio" Target="../media/media5.mp3"/><Relationship Id="rId9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slideLayout" Target="../slideLayouts/slideLayout103.xml"/><Relationship Id="rId7" Type="http://schemas.openxmlformats.org/officeDocument/2006/relationships/image" Target="../media/image2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2.png"/><Relationship Id="rId5" Type="http://schemas.openxmlformats.org/officeDocument/2006/relationships/image" Target="../media/image51.jpg"/><Relationship Id="rId10" Type="http://schemas.openxmlformats.org/officeDocument/2006/relationships/image" Target="../media/image55.png"/><Relationship Id="rId4" Type="http://schemas.openxmlformats.org/officeDocument/2006/relationships/audio" Target="../media/audio1.wav"/><Relationship Id="rId9" Type="http://schemas.openxmlformats.org/officeDocument/2006/relationships/image" Target="../media/image5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0.png"/><Relationship Id="rId3" Type="http://schemas.microsoft.com/office/2007/relationships/media" Target="../media/media7.mp3"/><Relationship Id="rId7" Type="http://schemas.openxmlformats.org/officeDocument/2006/relationships/image" Target="../media/image63.jpg"/><Relationship Id="rId12" Type="http://schemas.openxmlformats.org/officeDocument/2006/relationships/slide" Target="slide2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audio1.wav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103.xml"/><Relationship Id="rId15" Type="http://schemas.openxmlformats.org/officeDocument/2006/relationships/image" Target="../media/image61.png"/><Relationship Id="rId10" Type="http://schemas.openxmlformats.org/officeDocument/2006/relationships/image" Target="../media/image69.png"/><Relationship Id="rId4" Type="http://schemas.openxmlformats.org/officeDocument/2006/relationships/audio" Target="../media/media7.mp3"/><Relationship Id="rId9" Type="http://schemas.openxmlformats.org/officeDocument/2006/relationships/image" Target="../media/image68.png"/><Relationship Id="rId14" Type="http://schemas.openxmlformats.org/officeDocument/2006/relationships/image" Target="../media/image7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1.png"/><Relationship Id="rId3" Type="http://schemas.openxmlformats.org/officeDocument/2006/relationships/audio" Target="../media/audio1.wav"/><Relationship Id="rId7" Type="http://schemas.openxmlformats.org/officeDocument/2006/relationships/slide" Target="slide23.xml"/><Relationship Id="rId12" Type="http://schemas.microsoft.com/office/2007/relationships/hdphoto" Target="../media/hdphoto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58.png"/><Relationship Id="rId11" Type="http://schemas.openxmlformats.org/officeDocument/2006/relationships/image" Target="../media/image60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jpg"/><Relationship Id="rId9" Type="http://schemas.openxmlformats.org/officeDocument/2006/relationships/slide" Target="slide2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6.png"/><Relationship Id="rId3" Type="http://schemas.microsoft.com/office/2007/relationships/media" Target="../media/media5.mp3"/><Relationship Id="rId7" Type="http://schemas.openxmlformats.org/officeDocument/2006/relationships/image" Target="../media/image63.jpg"/><Relationship Id="rId12" Type="http://schemas.openxmlformats.org/officeDocument/2006/relationships/slide" Target="slide2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1.wav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103.xml"/><Relationship Id="rId10" Type="http://schemas.openxmlformats.org/officeDocument/2006/relationships/image" Target="../media/image60.png"/><Relationship Id="rId4" Type="http://schemas.openxmlformats.org/officeDocument/2006/relationships/audio" Target="../media/media5.mp3"/><Relationship Id="rId9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0.png"/><Relationship Id="rId3" Type="http://schemas.microsoft.com/office/2007/relationships/media" Target="../media/media7.mp3"/><Relationship Id="rId7" Type="http://schemas.openxmlformats.org/officeDocument/2006/relationships/image" Target="../media/image63.jpg"/><Relationship Id="rId12" Type="http://schemas.openxmlformats.org/officeDocument/2006/relationships/slide" Target="slide24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audio1.wav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103.xml"/><Relationship Id="rId15" Type="http://schemas.openxmlformats.org/officeDocument/2006/relationships/image" Target="../media/image61.png"/><Relationship Id="rId10" Type="http://schemas.openxmlformats.org/officeDocument/2006/relationships/image" Target="../media/image69.png"/><Relationship Id="rId4" Type="http://schemas.openxmlformats.org/officeDocument/2006/relationships/audio" Target="../media/media7.mp3"/><Relationship Id="rId9" Type="http://schemas.openxmlformats.org/officeDocument/2006/relationships/image" Target="../media/image68.png"/><Relationship Id="rId14" Type="http://schemas.openxmlformats.org/officeDocument/2006/relationships/image" Target="../media/image7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1.png"/><Relationship Id="rId3" Type="http://schemas.openxmlformats.org/officeDocument/2006/relationships/audio" Target="../media/audio1.wav"/><Relationship Id="rId7" Type="http://schemas.openxmlformats.org/officeDocument/2006/relationships/slide" Target="slide26.xml"/><Relationship Id="rId12" Type="http://schemas.microsoft.com/office/2007/relationships/hdphoto" Target="../media/hdphoto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58.png"/><Relationship Id="rId11" Type="http://schemas.openxmlformats.org/officeDocument/2006/relationships/image" Target="../media/image60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jpg"/><Relationship Id="rId9" Type="http://schemas.openxmlformats.org/officeDocument/2006/relationships/slide" Target="slide2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6.png"/><Relationship Id="rId3" Type="http://schemas.microsoft.com/office/2007/relationships/media" Target="../media/media5.mp3"/><Relationship Id="rId7" Type="http://schemas.openxmlformats.org/officeDocument/2006/relationships/image" Target="../media/image63.jpg"/><Relationship Id="rId12" Type="http://schemas.openxmlformats.org/officeDocument/2006/relationships/slide" Target="slide24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1.wav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103.xml"/><Relationship Id="rId10" Type="http://schemas.openxmlformats.org/officeDocument/2006/relationships/image" Target="../media/image60.png"/><Relationship Id="rId4" Type="http://schemas.openxmlformats.org/officeDocument/2006/relationships/audio" Target="../media/media5.mp3"/><Relationship Id="rId9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0.png"/><Relationship Id="rId3" Type="http://schemas.microsoft.com/office/2007/relationships/media" Target="../media/media7.mp3"/><Relationship Id="rId7" Type="http://schemas.openxmlformats.org/officeDocument/2006/relationships/image" Target="../media/image63.jpg"/><Relationship Id="rId12" Type="http://schemas.openxmlformats.org/officeDocument/2006/relationships/slide" Target="slide2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audio1.wav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103.xml"/><Relationship Id="rId15" Type="http://schemas.openxmlformats.org/officeDocument/2006/relationships/image" Target="../media/image61.png"/><Relationship Id="rId10" Type="http://schemas.openxmlformats.org/officeDocument/2006/relationships/image" Target="../media/image69.png"/><Relationship Id="rId4" Type="http://schemas.openxmlformats.org/officeDocument/2006/relationships/audio" Target="../media/media7.mp3"/><Relationship Id="rId9" Type="http://schemas.openxmlformats.org/officeDocument/2006/relationships/image" Target="../media/image68.png"/><Relationship Id="rId14" Type="http://schemas.openxmlformats.org/officeDocument/2006/relationships/image" Target="../media/image7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103.xml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7.png"/><Relationship Id="rId11" Type="http://schemas.openxmlformats.org/officeDocument/2006/relationships/image" Target="../media/image77.png"/><Relationship Id="rId5" Type="http://schemas.openxmlformats.org/officeDocument/2006/relationships/image" Target="../media/image72.jpg"/><Relationship Id="rId10" Type="http://schemas.openxmlformats.org/officeDocument/2006/relationships/image" Target="../media/image76.png"/><Relationship Id="rId4" Type="http://schemas.openxmlformats.org/officeDocument/2006/relationships/audio" Target="../media/audio3.wav"/><Relationship Id="rId9" Type="http://schemas.openxmlformats.org/officeDocument/2006/relationships/image" Target="../media/image7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82.emf"/><Relationship Id="rId4" Type="http://schemas.openxmlformats.org/officeDocument/2006/relationships/image" Target="../media/image81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7.xml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microsoft.com/office/2007/relationships/hdphoto" Target="../media/hdphoto1.wdp"/><Relationship Id="rId3" Type="http://schemas.openxmlformats.org/officeDocument/2006/relationships/slideLayout" Target="../slideLayouts/slideLayout103.xml"/><Relationship Id="rId7" Type="http://schemas.openxmlformats.org/officeDocument/2006/relationships/image" Target="../media/image57.png"/><Relationship Id="rId12" Type="http://schemas.openxmlformats.org/officeDocument/2006/relationships/image" Target="../media/image60.png"/><Relationship Id="rId2" Type="http://schemas.openxmlformats.org/officeDocument/2006/relationships/audio" Target="../media/media3.mp3"/><Relationship Id="rId16" Type="http://schemas.openxmlformats.org/officeDocument/2006/relationships/image" Target="../media/image28.png"/><Relationship Id="rId1" Type="http://schemas.microsoft.com/office/2007/relationships/media" Target="../media/media3.mp3"/><Relationship Id="rId6" Type="http://schemas.openxmlformats.org/officeDocument/2006/relationships/image" Target="../media/image56.jpg"/><Relationship Id="rId11" Type="http://schemas.openxmlformats.org/officeDocument/2006/relationships/slide" Target="slide4.xml"/><Relationship Id="rId5" Type="http://schemas.openxmlformats.org/officeDocument/2006/relationships/audio" Target="../media/audio1.wav"/><Relationship Id="rId15" Type="http://schemas.openxmlformats.org/officeDocument/2006/relationships/image" Target="../media/image62.png"/><Relationship Id="rId10" Type="http://schemas.openxmlformats.org/officeDocument/2006/relationships/image" Target="../media/image59.png"/><Relationship Id="rId4" Type="http://schemas.openxmlformats.org/officeDocument/2006/relationships/audio" Target="../media/audio2.wav"/><Relationship Id="rId9" Type="http://schemas.openxmlformats.org/officeDocument/2006/relationships/slide" Target="slide5.xml"/><Relationship Id="rId14" Type="http://schemas.openxmlformats.org/officeDocument/2006/relationships/image" Target="../media/image61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8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notesSlide" Target="../notesSlides/notesSlide3.xml"/><Relationship Id="rId7" Type="http://schemas.microsoft.com/office/2007/relationships/hdphoto" Target="../media/hdphoto5.wdp"/><Relationship Id="rId2" Type="http://schemas.openxmlformats.org/officeDocument/2006/relationships/slideLayout" Target="../slideLayouts/slideLayout69.xml"/><Relationship Id="rId1" Type="http://schemas.openxmlformats.org/officeDocument/2006/relationships/tags" Target="../tags/tag5.xml"/><Relationship Id="rId6" Type="http://schemas.openxmlformats.org/officeDocument/2006/relationships/image" Target="../media/image86.png"/><Relationship Id="rId5" Type="http://schemas.microsoft.com/office/2007/relationships/hdphoto" Target="../media/hdphoto4.wdp"/><Relationship Id="rId4" Type="http://schemas.openxmlformats.org/officeDocument/2006/relationships/image" Target="../media/image85.png"/><Relationship Id="rId9" Type="http://schemas.microsoft.com/office/2007/relationships/hdphoto" Target="../media/hdphoto6.wdp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microsoft.com/office/2007/relationships/hdphoto" Target="../media/hdphoto11.wdp"/><Relationship Id="rId18" Type="http://schemas.microsoft.com/office/2007/relationships/hdphoto" Target="../media/hdphoto14.wdp"/><Relationship Id="rId3" Type="http://schemas.openxmlformats.org/officeDocument/2006/relationships/image" Target="../media/image89.png"/><Relationship Id="rId7" Type="http://schemas.microsoft.com/office/2007/relationships/hdphoto" Target="../media/hdphoto8.wdp"/><Relationship Id="rId12" Type="http://schemas.openxmlformats.org/officeDocument/2006/relationships/image" Target="../media/image95.png"/><Relationship Id="rId17" Type="http://schemas.openxmlformats.org/officeDocument/2006/relationships/image" Target="../media/image97.png"/><Relationship Id="rId2" Type="http://schemas.openxmlformats.org/officeDocument/2006/relationships/notesSlide" Target="../notesSlides/notesSlide4.xml"/><Relationship Id="rId16" Type="http://schemas.microsoft.com/office/2007/relationships/hdphoto" Target="../media/hdphoto13.wdp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92.png"/><Relationship Id="rId11" Type="http://schemas.microsoft.com/office/2007/relationships/hdphoto" Target="../media/hdphoto10.wdp"/><Relationship Id="rId5" Type="http://schemas.openxmlformats.org/officeDocument/2006/relationships/image" Target="../media/image91.png"/><Relationship Id="rId15" Type="http://schemas.microsoft.com/office/2007/relationships/hdphoto" Target="../media/hdphoto12.wdp"/><Relationship Id="rId10" Type="http://schemas.openxmlformats.org/officeDocument/2006/relationships/image" Target="../media/image94.png"/><Relationship Id="rId4" Type="http://schemas.openxmlformats.org/officeDocument/2006/relationships/image" Target="../media/image90.png"/><Relationship Id="rId9" Type="http://schemas.microsoft.com/office/2007/relationships/hdphoto" Target="../media/hdphoto9.wdp"/><Relationship Id="rId14" Type="http://schemas.openxmlformats.org/officeDocument/2006/relationships/image" Target="../media/image9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6.png"/><Relationship Id="rId3" Type="http://schemas.microsoft.com/office/2007/relationships/media" Target="../media/media5.mp3"/><Relationship Id="rId7" Type="http://schemas.openxmlformats.org/officeDocument/2006/relationships/image" Target="../media/image63.jpg"/><Relationship Id="rId12" Type="http://schemas.openxmlformats.org/officeDocument/2006/relationships/slide" Target="slide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1.wav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103.xml"/><Relationship Id="rId10" Type="http://schemas.openxmlformats.org/officeDocument/2006/relationships/image" Target="../media/image60.png"/><Relationship Id="rId4" Type="http://schemas.openxmlformats.org/officeDocument/2006/relationships/audio" Target="../media/media5.mp3"/><Relationship Id="rId9" Type="http://schemas.openxmlformats.org/officeDocument/2006/relationships/image" Target="../media/image6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0.png"/><Relationship Id="rId3" Type="http://schemas.microsoft.com/office/2007/relationships/media" Target="../media/media7.mp3"/><Relationship Id="rId7" Type="http://schemas.openxmlformats.org/officeDocument/2006/relationships/image" Target="../media/image63.jpg"/><Relationship Id="rId12" Type="http://schemas.openxmlformats.org/officeDocument/2006/relationships/slide" Target="slide6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audio1.wav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103.xml"/><Relationship Id="rId15" Type="http://schemas.openxmlformats.org/officeDocument/2006/relationships/image" Target="../media/image61.png"/><Relationship Id="rId10" Type="http://schemas.openxmlformats.org/officeDocument/2006/relationships/image" Target="../media/image69.png"/><Relationship Id="rId4" Type="http://schemas.openxmlformats.org/officeDocument/2006/relationships/audio" Target="../media/media7.mp3"/><Relationship Id="rId9" Type="http://schemas.openxmlformats.org/officeDocument/2006/relationships/image" Target="../media/image68.png"/><Relationship Id="rId14" Type="http://schemas.openxmlformats.org/officeDocument/2006/relationships/image" Target="../media/image7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slide" Target="slide8.xml"/><Relationship Id="rId12" Type="http://schemas.openxmlformats.org/officeDocument/2006/relationships/image" Target="../media/image6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58.png"/><Relationship Id="rId11" Type="http://schemas.openxmlformats.org/officeDocument/2006/relationships/image" Target="../media/image59.png"/><Relationship Id="rId5" Type="http://schemas.openxmlformats.org/officeDocument/2006/relationships/image" Target="../media/image57.png"/><Relationship Id="rId10" Type="http://schemas.openxmlformats.org/officeDocument/2006/relationships/slide" Target="slide7.xml"/><Relationship Id="rId4" Type="http://schemas.openxmlformats.org/officeDocument/2006/relationships/image" Target="../media/image56.jpg"/><Relationship Id="rId9" Type="http://schemas.openxmlformats.org/officeDocument/2006/relationships/image" Target="../media/image6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6.png"/><Relationship Id="rId3" Type="http://schemas.microsoft.com/office/2007/relationships/media" Target="../media/media5.mp3"/><Relationship Id="rId7" Type="http://schemas.openxmlformats.org/officeDocument/2006/relationships/image" Target="../media/image63.jpg"/><Relationship Id="rId12" Type="http://schemas.openxmlformats.org/officeDocument/2006/relationships/slide" Target="slide6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1.wav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103.xml"/><Relationship Id="rId10" Type="http://schemas.openxmlformats.org/officeDocument/2006/relationships/image" Target="../media/image60.png"/><Relationship Id="rId4" Type="http://schemas.openxmlformats.org/officeDocument/2006/relationships/audio" Target="../media/media5.mp3"/><Relationship Id="rId9" Type="http://schemas.openxmlformats.org/officeDocument/2006/relationships/image" Target="../media/image6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0.png"/><Relationship Id="rId3" Type="http://schemas.microsoft.com/office/2007/relationships/media" Target="../media/media7.mp3"/><Relationship Id="rId7" Type="http://schemas.openxmlformats.org/officeDocument/2006/relationships/image" Target="../media/image63.jpg"/><Relationship Id="rId12" Type="http://schemas.openxmlformats.org/officeDocument/2006/relationships/slide" Target="slide9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audio1.wav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103.xml"/><Relationship Id="rId15" Type="http://schemas.openxmlformats.org/officeDocument/2006/relationships/image" Target="../media/image61.png"/><Relationship Id="rId10" Type="http://schemas.openxmlformats.org/officeDocument/2006/relationships/image" Target="../media/image69.png"/><Relationship Id="rId4" Type="http://schemas.openxmlformats.org/officeDocument/2006/relationships/audio" Target="../media/media7.mp3"/><Relationship Id="rId9" Type="http://schemas.openxmlformats.org/officeDocument/2006/relationships/image" Target="../media/image68.png"/><Relationship Id="rId14" Type="http://schemas.openxmlformats.org/officeDocument/2006/relationships/image" Target="../media/image7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6.jpg"/><Relationship Id="rId7" Type="http://schemas.openxmlformats.org/officeDocument/2006/relationships/image" Target="../media/image59.png"/><Relationship Id="rId12" Type="http://schemas.openxmlformats.org/officeDocument/2006/relationships/image" Target="../media/image6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3.xml"/><Relationship Id="rId6" Type="http://schemas.openxmlformats.org/officeDocument/2006/relationships/slide" Target="slide10.xml"/><Relationship Id="rId11" Type="http://schemas.microsoft.com/office/2007/relationships/hdphoto" Target="../media/hdphoto1.wdp"/><Relationship Id="rId5" Type="http://schemas.openxmlformats.org/officeDocument/2006/relationships/image" Target="../media/image58.png"/><Relationship Id="rId10" Type="http://schemas.openxmlformats.org/officeDocument/2006/relationships/image" Target="../media/image60.png"/><Relationship Id="rId4" Type="http://schemas.openxmlformats.org/officeDocument/2006/relationships/image" Target="../media/image57.png"/><Relationship Id="rId9" Type="http://schemas.openxmlformats.org/officeDocument/2006/relationships/slide" Target="slide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59041C1-0297-43E5-9F8C-0E957D431BAB}"/>
              </a:ext>
            </a:extLst>
          </p:cNvPr>
          <p:cNvSpPr txBox="1"/>
          <p:nvPr/>
        </p:nvSpPr>
        <p:spPr>
          <a:xfrm>
            <a:off x="2332201" y="1565038"/>
            <a:ext cx="76062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Toán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  <p:pic>
        <p:nvPicPr>
          <p:cNvPr id="13" name="Picture 12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128927" y="5207669"/>
            <a:ext cx="1752296" cy="165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59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11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pic>
        <p:nvPicPr>
          <p:cNvPr id="13" name="Picture 1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5098536"/>
            <a:ext cx="3384258" cy="142243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68CCCB1E-5D6D-4B1D-94ED-906BCD4A2D0C}"/>
              </a:ext>
            </a:extLst>
          </p:cNvPr>
          <p:cNvSpPr/>
          <p:nvPr/>
        </p:nvSpPr>
        <p:spPr>
          <a:xfrm>
            <a:off x="1721242" y="635672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500 + 20 + ? = 527</a:t>
            </a:r>
          </a:p>
        </p:txBody>
      </p:sp>
      <p:pic>
        <p:nvPicPr>
          <p:cNvPr id="23" name="Picture 2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pic>
        <p:nvPicPr>
          <p:cNvPr id="24" name="Picture 2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5098536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7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901682" y="4683256"/>
            <a:ext cx="1333064" cy="1859147"/>
            <a:chOff x="3901682" y="4683256"/>
            <a:chExt cx="1333064" cy="1859147"/>
          </a:xfrm>
        </p:grpSpPr>
        <p:pic>
          <p:nvPicPr>
            <p:cNvPr id="25" name="Picture 2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>
              <a:hlinkClick r:id="rId9" action="ppaction://hlinksldjump"/>
            </p:cNvPr>
            <p:cNvSpPr txBox="1"/>
            <p:nvPr/>
          </p:nvSpPr>
          <p:spPr>
            <a:xfrm>
              <a:off x="4475871" y="4683256"/>
              <a:ext cx="51488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7" action="ppaction://hlinksldjump"/>
            </p:cNvPr>
            <p:cNvSpPr txBox="1"/>
            <p:nvPr/>
          </p:nvSpPr>
          <p:spPr>
            <a:xfrm>
              <a:off x="6986612" y="2964459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7" action="ppaction://hlinksldjump"/>
            </p:cNvPr>
            <p:cNvSpPr txBox="1"/>
            <p:nvPr/>
          </p:nvSpPr>
          <p:spPr>
            <a:xfrm>
              <a:off x="6971899" y="4686364"/>
              <a:ext cx="5806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D</a:t>
              </a:r>
            </a:p>
          </p:txBody>
        </p:sp>
      </p:grpSp>
      <p:sp>
        <p:nvSpPr>
          <p:cNvPr id="31" name="TextBox 30">
            <a:hlinkClick r:id="rId9" action="ppaction://hlinksldjump"/>
          </p:cNvPr>
          <p:cNvSpPr txBox="1"/>
          <p:nvPr/>
        </p:nvSpPr>
        <p:spPr>
          <a:xfrm>
            <a:off x="1876670" y="5392794"/>
            <a:ext cx="4988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7</a:t>
            </a:r>
          </a:p>
        </p:txBody>
      </p:sp>
      <p:sp>
        <p:nvSpPr>
          <p:cNvPr id="32" name="TextBox 31">
            <a:hlinkClick r:id="rId7" action="ppaction://hlinksldjump"/>
          </p:cNvPr>
          <p:cNvSpPr txBox="1"/>
          <p:nvPr/>
        </p:nvSpPr>
        <p:spPr>
          <a:xfrm>
            <a:off x="8965736" y="5387678"/>
            <a:ext cx="11215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700</a:t>
            </a:r>
          </a:p>
        </p:txBody>
      </p:sp>
      <p:sp>
        <p:nvSpPr>
          <p:cNvPr id="33" name="TextBox 32">
            <a:hlinkClick r:id="rId7" action="ppaction://hlinksldjump"/>
          </p:cNvPr>
          <p:cNvSpPr txBox="1"/>
          <p:nvPr/>
        </p:nvSpPr>
        <p:spPr>
          <a:xfrm>
            <a:off x="8972547" y="3710536"/>
            <a:ext cx="8074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70</a:t>
            </a:r>
          </a:p>
        </p:txBody>
      </p:sp>
      <p:sp>
        <p:nvSpPr>
          <p:cNvPr id="34" name="TextBox 33">
            <a:hlinkClick r:id="rId7" action="ppaction://hlinksldjump"/>
          </p:cNvPr>
          <p:cNvSpPr txBox="1"/>
          <p:nvPr/>
        </p:nvSpPr>
        <p:spPr>
          <a:xfrm>
            <a:off x="2145173" y="3710536"/>
            <a:ext cx="4988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174384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25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57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85635" y="-48871"/>
            <a:ext cx="10265420" cy="2461871"/>
            <a:chOff x="885635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991055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5635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pic>
        <p:nvPicPr>
          <p:cNvPr id="13" name="Picture 1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974" y="3203374"/>
            <a:ext cx="3384258" cy="142243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500 + 20</a:t>
            </a:r>
            <a:r>
              <a:rPr kumimoji="0" lang="en-US" sz="54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+ 5 = ?</a:t>
            </a:r>
            <a:endParaRPr kumimoji="0" lang="en-US" sz="54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3" name="Picture 2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89" y="5098536"/>
            <a:ext cx="3384258" cy="1422439"/>
          </a:xfrm>
          <a:prstGeom prst="rect">
            <a:avLst/>
          </a:prstGeom>
        </p:spPr>
      </p:pic>
      <p:pic>
        <p:nvPicPr>
          <p:cNvPr id="24" name="Picture 2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5098536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7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 flipH="1">
            <a:off x="6836631" y="3126366"/>
            <a:ext cx="1019066" cy="1478979"/>
            <a:chOff x="3901682" y="4683256"/>
            <a:chExt cx="1333064" cy="1859147"/>
          </a:xfrm>
        </p:grpSpPr>
        <p:pic>
          <p:nvPicPr>
            <p:cNvPr id="25" name="Picture 2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>
              <a:hlinkClick r:id="rId9" action="ppaction://hlinksldjump"/>
            </p:cNvPr>
            <p:cNvSpPr txBox="1"/>
            <p:nvPr/>
          </p:nvSpPr>
          <p:spPr>
            <a:xfrm>
              <a:off x="4256412" y="4683256"/>
              <a:ext cx="734344" cy="104460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 flipH="1">
            <a:off x="3966319" y="4732281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7" action="ppaction://hlinksldjump"/>
            </p:cNvPr>
            <p:cNvSpPr txBox="1"/>
            <p:nvPr/>
          </p:nvSpPr>
          <p:spPr>
            <a:xfrm>
              <a:off x="7033099" y="2964459"/>
              <a:ext cx="51488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7" action="ppaction://hlinksldjump"/>
            </p:cNvPr>
            <p:cNvSpPr txBox="1"/>
            <p:nvPr/>
          </p:nvSpPr>
          <p:spPr>
            <a:xfrm>
              <a:off x="6971899" y="4686364"/>
              <a:ext cx="5806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D</a:t>
              </a:r>
            </a:p>
          </p:txBody>
        </p:sp>
      </p:grpSp>
      <p:sp>
        <p:nvSpPr>
          <p:cNvPr id="31" name="TextBox 30">
            <a:hlinkClick r:id="rId9" action="ppaction://hlinksldjump"/>
          </p:cNvPr>
          <p:cNvSpPr txBox="1"/>
          <p:nvPr/>
        </p:nvSpPr>
        <p:spPr>
          <a:xfrm>
            <a:off x="8459664" y="3497632"/>
            <a:ext cx="112441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525</a:t>
            </a:r>
          </a:p>
        </p:txBody>
      </p:sp>
      <p:sp>
        <p:nvSpPr>
          <p:cNvPr id="32" name="TextBox 31">
            <a:hlinkClick r:id="rId7" action="ppaction://hlinksldjump"/>
          </p:cNvPr>
          <p:cNvSpPr txBox="1"/>
          <p:nvPr/>
        </p:nvSpPr>
        <p:spPr>
          <a:xfrm>
            <a:off x="8965736" y="5387678"/>
            <a:ext cx="112441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552</a:t>
            </a:r>
          </a:p>
        </p:txBody>
      </p:sp>
      <p:sp>
        <p:nvSpPr>
          <p:cNvPr id="33" name="TextBox 32">
            <a:hlinkClick r:id="rId7" action="ppaction://hlinksldjump"/>
          </p:cNvPr>
          <p:cNvSpPr txBox="1"/>
          <p:nvPr/>
        </p:nvSpPr>
        <p:spPr>
          <a:xfrm>
            <a:off x="2328857" y="5425034"/>
            <a:ext cx="112441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rPr>
              <a:t>252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charset="0"/>
              <a:ea typeface="+mn-ea"/>
              <a:cs typeface="+mn-cs"/>
            </a:endParaRPr>
          </a:p>
        </p:txBody>
      </p:sp>
      <p:sp>
        <p:nvSpPr>
          <p:cNvPr id="34" name="TextBox 33">
            <a:hlinkClick r:id="rId7" action="ppaction://hlinksldjump"/>
          </p:cNvPr>
          <p:cNvSpPr txBox="1"/>
          <p:nvPr/>
        </p:nvSpPr>
        <p:spPr>
          <a:xfrm>
            <a:off x="2145173" y="3710536"/>
            <a:ext cx="112723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255</a:t>
            </a:r>
          </a:p>
        </p:txBody>
      </p:sp>
    </p:spTree>
    <p:extLst>
      <p:ext uri="{BB962C8B-B14F-4D97-AF65-F5344CB8AC3E}">
        <p14:creationId xmlns:p14="http://schemas.microsoft.com/office/powerpoint/2010/main" val="1347400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03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933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pic>
        <p:nvPicPr>
          <p:cNvPr id="13" name="Picture 1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5098536"/>
            <a:ext cx="3384258" cy="142243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900 + 80 + 7 = ?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pic>
        <p:nvPicPr>
          <p:cNvPr id="24" name="Picture 2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5098536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6010" cy="1531482"/>
            <a:chOff x="3985437" y="2941753"/>
            <a:chExt cx="1006010" cy="1531482"/>
          </a:xfrm>
        </p:grpSpPr>
        <p:pic>
          <p:nvPicPr>
            <p:cNvPr id="15" name="Picture 14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7" action="ppaction://hlinksldjump"/>
            </p:cNvPr>
            <p:cNvSpPr txBox="1"/>
            <p:nvPr/>
          </p:nvSpPr>
          <p:spPr>
            <a:xfrm>
              <a:off x="4396412" y="2941753"/>
              <a:ext cx="59503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901682" y="4683256"/>
            <a:ext cx="1333064" cy="1859147"/>
            <a:chOff x="3901682" y="4683256"/>
            <a:chExt cx="1333064" cy="1859147"/>
          </a:xfrm>
        </p:grpSpPr>
        <p:pic>
          <p:nvPicPr>
            <p:cNvPr id="25" name="Picture 2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>
              <a:hlinkClick r:id="rId9" action="ppaction://hlinksldjump"/>
            </p:cNvPr>
            <p:cNvSpPr txBox="1"/>
            <p:nvPr/>
          </p:nvSpPr>
          <p:spPr>
            <a:xfrm>
              <a:off x="4475871" y="4683256"/>
              <a:ext cx="62869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14" action="ppaction://hlinksldjump"/>
            </p:cNvPr>
            <p:cNvSpPr txBox="1"/>
            <p:nvPr/>
          </p:nvSpPr>
          <p:spPr>
            <a:xfrm>
              <a:off x="6986612" y="2964459"/>
              <a:ext cx="59503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9" action="ppaction://hlinksldjump"/>
            </p:cNvPr>
            <p:cNvSpPr txBox="1"/>
            <p:nvPr/>
          </p:nvSpPr>
          <p:spPr>
            <a:xfrm>
              <a:off x="6971899" y="4686364"/>
              <a:ext cx="62869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D</a:t>
              </a:r>
            </a:p>
          </p:txBody>
        </p:sp>
      </p:grpSp>
      <p:sp>
        <p:nvSpPr>
          <p:cNvPr id="31" name="TextBox 30">
            <a:hlinkClick r:id="rId7" action="ppaction://hlinksldjump"/>
          </p:cNvPr>
          <p:cNvSpPr txBox="1"/>
          <p:nvPr/>
        </p:nvSpPr>
        <p:spPr>
          <a:xfrm>
            <a:off x="1993505" y="3591229"/>
            <a:ext cx="11215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987</a:t>
            </a:r>
          </a:p>
        </p:txBody>
      </p:sp>
      <p:sp>
        <p:nvSpPr>
          <p:cNvPr id="32" name="TextBox 31">
            <a:hlinkClick r:id="rId9" action="ppaction://hlinksldjump"/>
          </p:cNvPr>
          <p:cNvSpPr txBox="1"/>
          <p:nvPr/>
        </p:nvSpPr>
        <p:spPr>
          <a:xfrm>
            <a:off x="8965736" y="5387678"/>
            <a:ext cx="113005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798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972547" y="3710536"/>
            <a:ext cx="112723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789</a:t>
            </a:r>
          </a:p>
        </p:txBody>
      </p:sp>
      <p:sp>
        <p:nvSpPr>
          <p:cNvPr id="34" name="TextBox 33">
            <a:hlinkClick r:id="rId9" action="ppaction://hlinksldjump"/>
          </p:cNvPr>
          <p:cNvSpPr txBox="1"/>
          <p:nvPr/>
        </p:nvSpPr>
        <p:spPr>
          <a:xfrm>
            <a:off x="2189154" y="5414141"/>
            <a:ext cx="112723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978</a:t>
            </a:r>
          </a:p>
        </p:txBody>
      </p:sp>
    </p:spTree>
    <p:extLst>
      <p:ext uri="{BB962C8B-B14F-4D97-AF65-F5344CB8AC3E}">
        <p14:creationId xmlns:p14="http://schemas.microsoft.com/office/powerpoint/2010/main" val="3551449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522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6484" y="2807460"/>
            <a:ext cx="3999737" cy="3999737"/>
          </a:xfrm>
          <a:prstGeom prst="rect">
            <a:avLst/>
          </a:prstGeom>
          <a:ln>
            <a:noFill/>
          </a:ln>
        </p:spPr>
      </p:pic>
      <p:pic>
        <p:nvPicPr>
          <p:cNvPr id="7" name="581c6ee138d9f">
            <a:hlinkClick r:id="" action="ppaction://media"/>
            <a:extLst>
              <a:ext uri="{FF2B5EF4-FFF2-40B4-BE49-F238E27FC236}">
                <a16:creationId xmlns:a16="http://schemas.microsoft.com/office/drawing/2014/main" xmlns="" id="{1D6055FF-8C49-406E-A62C-230215AF6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1322" y="297406"/>
            <a:ext cx="6096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/>
          <a:srcRect l="13548" t="19986" r="55968" b="17188"/>
          <a:stretch/>
        </p:blipFill>
        <p:spPr>
          <a:xfrm>
            <a:off x="9790235" y="4159002"/>
            <a:ext cx="2401765" cy="2782997"/>
          </a:xfrm>
          <a:prstGeom prst="rect">
            <a:avLst/>
          </a:prstGeom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144" y="4857559"/>
            <a:ext cx="1495945" cy="5669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89681" y="2726274"/>
            <a:ext cx="1476972" cy="147697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68CCCB1E-5D6D-4B1D-94ED-906BCD4A2D0C}"/>
              </a:ext>
            </a:extLst>
          </p:cNvPr>
          <p:cNvSpPr/>
          <p:nvPr/>
        </p:nvSpPr>
        <p:spPr>
          <a:xfrm>
            <a:off x="617846" y="1685427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50" normalizeH="0" baseline="0" noProof="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THỢ SĂN HẠT DẺ</a:t>
            </a:r>
          </a:p>
        </p:txBody>
      </p:sp>
    </p:spTree>
    <p:extLst>
      <p:ext uri="{BB962C8B-B14F-4D97-AF65-F5344CB8AC3E}">
        <p14:creationId xmlns:p14="http://schemas.microsoft.com/office/powerpoint/2010/main" val="1459412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766 -0.00579 L 0.83268 -0.0106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10" y="-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30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pic>
        <p:nvPicPr>
          <p:cNvPr id="13" name="Picture 1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5098536"/>
            <a:ext cx="3384258" cy="142243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400 ? 406</a:t>
            </a:r>
            <a:endParaRPr kumimoji="0" lang="en-US" sz="54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3" name="Picture 2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pic>
        <p:nvPicPr>
          <p:cNvPr id="24" name="Picture 2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5098536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6010" cy="1531482"/>
            <a:chOff x="3985437" y="2941753"/>
            <a:chExt cx="1006010" cy="1531482"/>
          </a:xfrm>
        </p:grpSpPr>
        <p:pic>
          <p:nvPicPr>
            <p:cNvPr id="15" name="Picture 14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7" action="ppaction://hlinksldjump"/>
            </p:cNvPr>
            <p:cNvSpPr txBox="1"/>
            <p:nvPr/>
          </p:nvSpPr>
          <p:spPr>
            <a:xfrm>
              <a:off x="4396412" y="2941753"/>
              <a:ext cx="59503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901682" y="4683256"/>
            <a:ext cx="1333064" cy="1859147"/>
            <a:chOff x="3901682" y="4683256"/>
            <a:chExt cx="1333064" cy="1859147"/>
          </a:xfrm>
        </p:grpSpPr>
        <p:pic>
          <p:nvPicPr>
            <p:cNvPr id="25" name="Picture 2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>
              <a:hlinkClick r:id="rId9" action="ppaction://hlinksldjump"/>
            </p:cNvPr>
            <p:cNvSpPr txBox="1"/>
            <p:nvPr/>
          </p:nvSpPr>
          <p:spPr>
            <a:xfrm>
              <a:off x="4475871" y="4683256"/>
              <a:ext cx="62869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9" action="ppaction://hlinksldjump"/>
            </p:cNvPr>
            <p:cNvSpPr txBox="1"/>
            <p:nvPr/>
          </p:nvSpPr>
          <p:spPr>
            <a:xfrm>
              <a:off x="6986612" y="2964459"/>
              <a:ext cx="59503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9" action="ppaction://hlinksldjump"/>
            </p:cNvPr>
            <p:cNvSpPr txBox="1"/>
            <p:nvPr/>
          </p:nvSpPr>
          <p:spPr>
            <a:xfrm>
              <a:off x="6971899" y="4686364"/>
              <a:ext cx="62869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D</a:t>
              </a:r>
            </a:p>
          </p:txBody>
        </p:sp>
      </p:grpSp>
      <p:sp>
        <p:nvSpPr>
          <p:cNvPr id="31" name="TextBox 30">
            <a:hlinkClick r:id="rId7" action="ppaction://hlinksldjump"/>
          </p:cNvPr>
          <p:cNvSpPr txBox="1"/>
          <p:nvPr/>
        </p:nvSpPr>
        <p:spPr>
          <a:xfrm>
            <a:off x="1993505" y="3591229"/>
            <a:ext cx="5148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&lt;</a:t>
            </a:r>
          </a:p>
        </p:txBody>
      </p:sp>
      <p:sp>
        <p:nvSpPr>
          <p:cNvPr id="32" name="TextBox 31">
            <a:hlinkClick r:id="rId9" action="ppaction://hlinksldjump"/>
          </p:cNvPr>
          <p:cNvSpPr txBox="1"/>
          <p:nvPr/>
        </p:nvSpPr>
        <p:spPr>
          <a:xfrm>
            <a:off x="8148561" y="5194313"/>
            <a:ext cx="29659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+mj-lt"/>
              </a:rPr>
              <a:t>Không</a:t>
            </a:r>
            <a:r>
              <a:rPr lang="en-US" sz="36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+mj-lt"/>
              </a:rPr>
              <a:t> </a:t>
            </a:r>
            <a:r>
              <a:rPr lang="en-US" sz="360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+mj-lt"/>
              </a:rPr>
              <a:t>có</a:t>
            </a:r>
            <a:r>
              <a:rPr lang="en-US" sz="36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+mj-lt"/>
              </a:rPr>
              <a:t> </a:t>
            </a:r>
            <a:r>
              <a:rPr lang="en-US" sz="360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+mj-lt"/>
              </a:rPr>
              <a:t>đáp</a:t>
            </a:r>
            <a:r>
              <a:rPr lang="en-US" sz="36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+mj-lt"/>
              </a:rPr>
              <a:t> </a:t>
            </a:r>
            <a:r>
              <a:rPr lang="en-US" sz="360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+mj-lt"/>
              </a:rPr>
              <a:t>án</a:t>
            </a:r>
            <a:r>
              <a:rPr lang="en-US" sz="36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+mj-lt"/>
              </a:rPr>
              <a:t> </a:t>
            </a:r>
            <a:r>
              <a:rPr lang="en-US" sz="360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+mj-lt"/>
              </a:rPr>
              <a:t>đúng</a:t>
            </a:r>
            <a:endParaRPr kumimoji="0" lang="en-US" sz="36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33" name="TextBox 32">
            <a:hlinkClick r:id="rId9" action="ppaction://hlinksldjump"/>
          </p:cNvPr>
          <p:cNvSpPr txBox="1"/>
          <p:nvPr/>
        </p:nvSpPr>
        <p:spPr>
          <a:xfrm>
            <a:off x="8972547" y="3710536"/>
            <a:ext cx="5148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=</a:t>
            </a:r>
          </a:p>
        </p:txBody>
      </p:sp>
      <p:sp>
        <p:nvSpPr>
          <p:cNvPr id="34" name="TextBox 33">
            <a:hlinkClick r:id="rId9" action="ppaction://hlinksldjump"/>
          </p:cNvPr>
          <p:cNvSpPr txBox="1"/>
          <p:nvPr/>
        </p:nvSpPr>
        <p:spPr>
          <a:xfrm>
            <a:off x="2189154" y="5414141"/>
            <a:ext cx="5148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3571874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94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084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22389" y="-94286"/>
            <a:ext cx="11079011" cy="2461871"/>
            <a:chOff x="122389" y="-94286"/>
            <a:chExt cx="11079011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389" y="-94286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511" y="3134410"/>
            <a:ext cx="3384258" cy="1422439"/>
          </a:xfrm>
          <a:prstGeom prst="rect">
            <a:avLst/>
          </a:prstGeom>
          <a:ln>
            <a:noFill/>
          </a:ln>
        </p:spPr>
      </p:pic>
      <p:pic>
        <p:nvPicPr>
          <p:cNvPr id="13" name="Picture 1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5098536"/>
            <a:ext cx="3384258" cy="142243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kumimoji="0" lang="en-US" sz="44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lớn</a:t>
            </a:r>
            <a:r>
              <a:rPr kumimoji="0" lang="en-US" sz="44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nhất</a:t>
            </a:r>
            <a:r>
              <a:rPr kumimoji="0" lang="en-US" sz="44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kumimoji="0" lang="en-US" sz="44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  <a:r>
              <a:rPr kumimoji="0" lang="en-US" sz="44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chữ</a:t>
            </a:r>
            <a:r>
              <a:rPr kumimoji="0" lang="en-US" sz="44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kumimoji="0" lang="en-US" sz="44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44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3" name="Picture 2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63" y="3239685"/>
            <a:ext cx="3384258" cy="1422439"/>
          </a:xfrm>
          <a:prstGeom prst="rect">
            <a:avLst/>
          </a:prstGeom>
        </p:spPr>
      </p:pic>
      <p:pic>
        <p:nvPicPr>
          <p:cNvPr id="24" name="Picture 2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5098536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6835280" y="3004308"/>
            <a:ext cx="1001611" cy="1414304"/>
            <a:chOff x="4375090" y="3060699"/>
            <a:chExt cx="1001611" cy="1414304"/>
          </a:xfrm>
        </p:grpSpPr>
        <p:pic>
          <p:nvPicPr>
            <p:cNvPr id="15" name="Picture 14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4317229" y="3415530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7" action="ppaction://hlinksldjump"/>
            </p:cNvPr>
            <p:cNvSpPr txBox="1"/>
            <p:nvPr/>
          </p:nvSpPr>
          <p:spPr>
            <a:xfrm>
              <a:off x="4425676" y="3060699"/>
              <a:ext cx="59503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901682" y="4683256"/>
            <a:ext cx="1333064" cy="1859147"/>
            <a:chOff x="3901682" y="4683256"/>
            <a:chExt cx="1333064" cy="1859147"/>
          </a:xfrm>
        </p:grpSpPr>
        <p:pic>
          <p:nvPicPr>
            <p:cNvPr id="25" name="Picture 2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>
              <a:hlinkClick r:id="rId9" action="ppaction://hlinksldjump"/>
            </p:cNvPr>
            <p:cNvSpPr txBox="1"/>
            <p:nvPr/>
          </p:nvSpPr>
          <p:spPr>
            <a:xfrm>
              <a:off x="4475871" y="4683256"/>
              <a:ext cx="62869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4064037" y="3004309"/>
            <a:ext cx="1006869" cy="1438333"/>
            <a:chOff x="6250629" y="3037489"/>
            <a:chExt cx="1006869" cy="1438333"/>
          </a:xfrm>
        </p:grpSpPr>
        <p:pic>
          <p:nvPicPr>
            <p:cNvPr id="26" name="Picture 25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6192768" y="3416349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9" action="ppaction://hlinksldjump"/>
            </p:cNvPr>
            <p:cNvSpPr txBox="1"/>
            <p:nvPr/>
          </p:nvSpPr>
          <p:spPr>
            <a:xfrm>
              <a:off x="6662463" y="3037489"/>
              <a:ext cx="59503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9" action="ppaction://hlinksldjump"/>
            </p:cNvPr>
            <p:cNvSpPr txBox="1"/>
            <p:nvPr/>
          </p:nvSpPr>
          <p:spPr>
            <a:xfrm>
              <a:off x="6971899" y="4686364"/>
              <a:ext cx="62869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D</a:t>
              </a:r>
            </a:p>
          </p:txBody>
        </p:sp>
      </p:grpSp>
      <p:sp>
        <p:nvSpPr>
          <p:cNvPr id="31" name="TextBox 30">
            <a:hlinkClick r:id="rId7" action="ppaction://hlinksldjump"/>
          </p:cNvPr>
          <p:cNvSpPr txBox="1"/>
          <p:nvPr/>
        </p:nvSpPr>
        <p:spPr>
          <a:xfrm>
            <a:off x="8609036" y="3341601"/>
            <a:ext cx="8130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99</a:t>
            </a:r>
          </a:p>
        </p:txBody>
      </p:sp>
      <p:sp>
        <p:nvSpPr>
          <p:cNvPr id="32" name="TextBox 31">
            <a:hlinkClick r:id="rId9" action="ppaction://hlinksldjump"/>
          </p:cNvPr>
          <p:cNvSpPr txBox="1"/>
          <p:nvPr/>
        </p:nvSpPr>
        <p:spPr>
          <a:xfrm>
            <a:off x="8965736" y="5387678"/>
            <a:ext cx="8074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10</a:t>
            </a:r>
          </a:p>
        </p:txBody>
      </p:sp>
      <p:sp>
        <p:nvSpPr>
          <p:cNvPr id="33" name="TextBox 32">
            <a:hlinkClick r:id="rId9" action="ppaction://hlinksldjump"/>
          </p:cNvPr>
          <p:cNvSpPr txBox="1"/>
          <p:nvPr/>
        </p:nvSpPr>
        <p:spPr>
          <a:xfrm>
            <a:off x="2408731" y="3566183"/>
            <a:ext cx="8074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89</a:t>
            </a:r>
          </a:p>
        </p:txBody>
      </p:sp>
      <p:sp>
        <p:nvSpPr>
          <p:cNvPr id="34" name="TextBox 33">
            <a:hlinkClick r:id="rId9" action="ppaction://hlinksldjump"/>
          </p:cNvPr>
          <p:cNvSpPr txBox="1"/>
          <p:nvPr/>
        </p:nvSpPr>
        <p:spPr>
          <a:xfrm>
            <a:off x="2189154" y="5414141"/>
            <a:ext cx="8130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98</a:t>
            </a:r>
          </a:p>
        </p:txBody>
      </p:sp>
    </p:spTree>
    <p:extLst>
      <p:ext uri="{BB962C8B-B14F-4D97-AF65-F5344CB8AC3E}">
        <p14:creationId xmlns:p14="http://schemas.microsoft.com/office/powerpoint/2010/main" val="1931605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503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91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7974265" y="3937882"/>
            <a:ext cx="1674275" cy="1936767"/>
            <a:chOff x="7974265" y="3937882"/>
            <a:chExt cx="1674275" cy="193676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974265" y="3937882"/>
              <a:ext cx="1674275" cy="193676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8677" y="4717478"/>
              <a:ext cx="700765" cy="62818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7550" y="4403385"/>
              <a:ext cx="700765" cy="62818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31996" y="4717478"/>
              <a:ext cx="700765" cy="62818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1077" y="4869878"/>
              <a:ext cx="700765" cy="62818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6771" y="4403385"/>
              <a:ext cx="700765" cy="628186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3468438" y="3958590"/>
            <a:ext cx="1199082" cy="1387074"/>
            <a:chOff x="3407044" y="3961843"/>
            <a:chExt cx="1199082" cy="138707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22721">
              <a:off x="3407044" y="3961843"/>
              <a:ext cx="1199082" cy="1387074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87029" y="4608301"/>
              <a:ext cx="350382" cy="31409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97915" y="4479585"/>
              <a:ext cx="530757" cy="475786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559604" y="4343864"/>
              <a:ext cx="530757" cy="475786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32161" y="4725817"/>
              <a:ext cx="379355" cy="340065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508" y="1771650"/>
            <a:ext cx="4882895" cy="508635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68CCCB1E-5D6D-4B1D-94ED-906BCD4A2D0C}"/>
              </a:ext>
            </a:extLst>
          </p:cNvPr>
          <p:cNvSpPr/>
          <p:nvPr/>
        </p:nvSpPr>
        <p:spPr>
          <a:xfrm>
            <a:off x="979542" y="670846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50" normalizeH="0" baseline="0" noProof="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NO BỤNG RỒI!!!</a:t>
            </a:r>
          </a:p>
        </p:txBody>
      </p:sp>
      <p:pic>
        <p:nvPicPr>
          <p:cNvPr id="24" name="581c6ee138d9f">
            <a:hlinkClick r:id="" action="ppaction://media"/>
            <a:extLst>
              <a:ext uri="{FF2B5EF4-FFF2-40B4-BE49-F238E27FC236}">
                <a16:creationId xmlns:a16="http://schemas.microsoft.com/office/drawing/2014/main" xmlns="" id="{1D6055FF-8C49-406E-A62C-230215AF6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553494" y="3235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952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5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4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5" dur="12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50"/>
                            </p:stCondLst>
                            <p:childTnLst>
                              <p:par>
                                <p:cTn id="45" presetID="3" presetClass="mediacall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cmd type="call" cmd="stop">
                                      <p:cBhvr>
                                        <p:cTn id="4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3" grpId="0"/>
      <p:bldP spid="23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1" y="1473958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2212120" y="919585"/>
            <a:ext cx="744333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Toán</a:t>
            </a:r>
            <a:endParaRPr kumimoji="0" lang="en-US" altLang="zh-CN" sz="6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Luyện</a:t>
            </a:r>
            <a:r>
              <a:rPr kumimoji="0" lang="en-US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tập</a:t>
            </a:r>
            <a:r>
              <a:rPr kumimoji="0" lang="en-US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( </a:t>
            </a:r>
            <a:r>
              <a:rPr kumimoji="0" lang="en-US" altLang="zh-CN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tiết</a:t>
            </a:r>
            <a:r>
              <a:rPr kumimoji="0" lang="en-US" altLang="zh-CN" sz="6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2)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44">
            <a:extLst>
              <a:ext uri="{FF2B5EF4-FFF2-40B4-BE49-F238E27FC236}">
                <a16:creationId xmlns:a16="http://schemas.microsoft.com/office/drawing/2014/main" xmlns="" id="{E787D5CE-D76E-1343-93AB-A829A449243F}"/>
              </a:ext>
            </a:extLst>
          </p:cNvPr>
          <p:cNvSpPr/>
          <p:nvPr/>
        </p:nvSpPr>
        <p:spPr>
          <a:xfrm>
            <a:off x="3507186" y="519789"/>
            <a:ext cx="1034386" cy="523220"/>
          </a:xfrm>
          <a:prstGeom prst="roundRect">
            <a:avLst/>
          </a:prstGeom>
          <a:solidFill>
            <a:srgbClr val="FFC000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x-none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A005B3C9-2CD3-4A1A-A409-E078674BC1F1}"/>
              </a:ext>
            </a:extLst>
          </p:cNvPr>
          <p:cNvGrpSpPr/>
          <p:nvPr/>
        </p:nvGrpSpPr>
        <p:grpSpPr>
          <a:xfrm>
            <a:off x="2889231" y="464925"/>
            <a:ext cx="1905202" cy="570588"/>
            <a:chOff x="1183343" y="1464304"/>
            <a:chExt cx="1905202" cy="570588"/>
          </a:xfrm>
        </p:grpSpPr>
        <p:sp>
          <p:nvSpPr>
            <p:cNvPr id="33" name="TextBox 2">
              <a:extLst>
                <a:ext uri="{FF2B5EF4-FFF2-40B4-BE49-F238E27FC236}">
                  <a16:creationId xmlns:a16="http://schemas.microsoft.com/office/drawing/2014/main" xmlns="" id="{C8A2DAB2-8E49-43D8-B143-72671B34637B}"/>
                </a:ext>
              </a:extLst>
            </p:cNvPr>
            <p:cNvSpPr txBox="1"/>
            <p:nvPr/>
          </p:nvSpPr>
          <p:spPr>
            <a:xfrm>
              <a:off x="1819587" y="1511671"/>
              <a:ext cx="1268958" cy="523220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800" dirty="0" err="1"/>
                <a:t>Số</a:t>
              </a:r>
              <a:r>
                <a:rPr lang="en-US" sz="2800" dirty="0"/>
                <a:t> ?</a:t>
              </a: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xmlns="" id="{40D2AA91-F10E-4C07-8D51-4C1D5C0E758F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3600" b="1" dirty="0"/>
                <a:t>1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C1FEF273-60E7-994B-800E-AD90831998A2}"/>
              </a:ext>
            </a:extLst>
          </p:cNvPr>
          <p:cNvGrpSpPr/>
          <p:nvPr/>
        </p:nvGrpSpPr>
        <p:grpSpPr>
          <a:xfrm>
            <a:off x="2235141" y="1053441"/>
            <a:ext cx="7764248" cy="5297104"/>
            <a:chOff x="2213876" y="1025490"/>
            <a:chExt cx="7764248" cy="5297104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8DDC023C-C500-744A-B504-8D19EC7DF2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37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3876" y="1025490"/>
              <a:ext cx="7764248" cy="5297104"/>
            </a:xfrm>
            <a:prstGeom prst="rect">
              <a:avLst/>
            </a:prstGeom>
          </p:spPr>
        </p:pic>
        <p:sp>
          <p:nvSpPr>
            <p:cNvPr id="28" name="Rounded Rectangle 6">
              <a:extLst>
                <a:ext uri="{FF2B5EF4-FFF2-40B4-BE49-F238E27FC236}">
                  <a16:creationId xmlns:a16="http://schemas.microsoft.com/office/drawing/2014/main" xmlns="" id="{F6EA481E-7666-794B-B3C5-8C5DFE86865C}"/>
                </a:ext>
              </a:extLst>
            </p:cNvPr>
            <p:cNvSpPr/>
            <p:nvPr/>
          </p:nvSpPr>
          <p:spPr>
            <a:xfrm>
              <a:off x="3711388" y="1470212"/>
              <a:ext cx="5701553" cy="609600"/>
            </a:xfrm>
            <a:prstGeom prst="roundRect">
              <a:avLst/>
            </a:prstGeom>
            <a:solidFill>
              <a:srgbClr val="BB58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x-none"/>
            </a:p>
          </p:txBody>
        </p:sp>
        <p:sp>
          <p:nvSpPr>
            <p:cNvPr id="29" name="Rounded Rectangle 14">
              <a:extLst>
                <a:ext uri="{FF2B5EF4-FFF2-40B4-BE49-F238E27FC236}">
                  <a16:creationId xmlns:a16="http://schemas.microsoft.com/office/drawing/2014/main" xmlns="" id="{876C0E18-92B4-5E47-8D0B-96AD73FDD9A3}"/>
                </a:ext>
              </a:extLst>
            </p:cNvPr>
            <p:cNvSpPr/>
            <p:nvPr/>
          </p:nvSpPr>
          <p:spPr>
            <a:xfrm>
              <a:off x="3783104" y="2452817"/>
              <a:ext cx="5701553" cy="609600"/>
            </a:xfrm>
            <a:prstGeom prst="roundRect">
              <a:avLst/>
            </a:prstGeom>
            <a:solidFill>
              <a:srgbClr val="F393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x-none"/>
            </a:p>
          </p:txBody>
        </p:sp>
        <p:sp>
          <p:nvSpPr>
            <p:cNvPr id="30" name="Rounded Rectangle 15">
              <a:extLst>
                <a:ext uri="{FF2B5EF4-FFF2-40B4-BE49-F238E27FC236}">
                  <a16:creationId xmlns:a16="http://schemas.microsoft.com/office/drawing/2014/main" xmlns="" id="{973DB5DD-FD1F-DB47-8DE2-2571966F09AA}"/>
                </a:ext>
              </a:extLst>
            </p:cNvPr>
            <p:cNvSpPr/>
            <p:nvPr/>
          </p:nvSpPr>
          <p:spPr>
            <a:xfrm>
              <a:off x="3783104" y="3435422"/>
              <a:ext cx="5701553" cy="609600"/>
            </a:xfrm>
            <a:prstGeom prst="roundRect">
              <a:avLst/>
            </a:prstGeom>
            <a:solidFill>
              <a:srgbClr val="43B3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x-none"/>
            </a:p>
          </p:txBody>
        </p:sp>
        <p:sp>
          <p:nvSpPr>
            <p:cNvPr id="31" name="Rounded Rectangle 16">
              <a:extLst>
                <a:ext uri="{FF2B5EF4-FFF2-40B4-BE49-F238E27FC236}">
                  <a16:creationId xmlns:a16="http://schemas.microsoft.com/office/drawing/2014/main" xmlns="" id="{08FDD5ED-F89E-D84C-A16B-31A1D4EEC426}"/>
                </a:ext>
              </a:extLst>
            </p:cNvPr>
            <p:cNvSpPr/>
            <p:nvPr/>
          </p:nvSpPr>
          <p:spPr>
            <a:xfrm>
              <a:off x="3801033" y="4448434"/>
              <a:ext cx="5701553" cy="609600"/>
            </a:xfrm>
            <a:prstGeom prst="roundRect">
              <a:avLst/>
            </a:prstGeom>
            <a:solidFill>
              <a:srgbClr val="ED38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x-none"/>
            </a:p>
          </p:txBody>
        </p:sp>
        <p:sp>
          <p:nvSpPr>
            <p:cNvPr id="32" name="Rounded Rectangle 17">
              <a:extLst>
                <a:ext uri="{FF2B5EF4-FFF2-40B4-BE49-F238E27FC236}">
                  <a16:creationId xmlns:a16="http://schemas.microsoft.com/office/drawing/2014/main" xmlns="" id="{97A79A0A-CA44-6F46-B8CC-CC0DC3D53789}"/>
                </a:ext>
              </a:extLst>
            </p:cNvPr>
            <p:cNvSpPr/>
            <p:nvPr/>
          </p:nvSpPr>
          <p:spPr>
            <a:xfrm>
              <a:off x="3711387" y="5431039"/>
              <a:ext cx="5701553" cy="609600"/>
            </a:xfrm>
            <a:prstGeom prst="roundRect">
              <a:avLst/>
            </a:prstGeom>
            <a:solidFill>
              <a:srgbClr val="80AE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x-none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7DBDB109-C799-7347-BBAF-4973DC8D58F9}"/>
              </a:ext>
            </a:extLst>
          </p:cNvPr>
          <p:cNvGrpSpPr/>
          <p:nvPr/>
        </p:nvGrpSpPr>
        <p:grpSpPr>
          <a:xfrm>
            <a:off x="4172494" y="1492834"/>
            <a:ext cx="5342967" cy="620655"/>
            <a:chOff x="3801032" y="1464883"/>
            <a:chExt cx="5342967" cy="620655"/>
          </a:xfrm>
        </p:grpSpPr>
        <p:sp>
          <p:nvSpPr>
            <p:cNvPr id="24" name="TextBox 10">
              <a:extLst>
                <a:ext uri="{FF2B5EF4-FFF2-40B4-BE49-F238E27FC236}">
                  <a16:creationId xmlns:a16="http://schemas.microsoft.com/office/drawing/2014/main" xmlns="" id="{A0764DB5-2E5E-E940-97F9-9CBA99F397F2}"/>
                </a:ext>
              </a:extLst>
            </p:cNvPr>
            <p:cNvSpPr txBox="1"/>
            <p:nvPr/>
          </p:nvSpPr>
          <p:spPr>
            <a:xfrm>
              <a:off x="3801032" y="1469985"/>
              <a:ext cx="5342967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x-none" sz="3400" dirty="0">
                  <a:solidFill>
                    <a:schemeClr val="bg1"/>
                  </a:solidFill>
                </a:rPr>
                <a:t>363 = 300 +          +  </a:t>
              </a:r>
            </a:p>
          </p:txBody>
        </p:sp>
        <p:sp>
          <p:nvSpPr>
            <p:cNvPr id="25" name="Rounded Rectangle 22">
              <a:extLst>
                <a:ext uri="{FF2B5EF4-FFF2-40B4-BE49-F238E27FC236}">
                  <a16:creationId xmlns:a16="http://schemas.microsoft.com/office/drawing/2014/main" xmlns="" id="{6CCF0B29-736F-A24E-9155-AC24157E4BAD}"/>
                </a:ext>
              </a:extLst>
            </p:cNvPr>
            <p:cNvSpPr/>
            <p:nvPr/>
          </p:nvSpPr>
          <p:spPr>
            <a:xfrm>
              <a:off x="6326493" y="1464883"/>
              <a:ext cx="94996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x-none" sz="34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26" name="Rounded Rectangle 23">
              <a:extLst>
                <a:ext uri="{FF2B5EF4-FFF2-40B4-BE49-F238E27FC236}">
                  <a16:creationId xmlns:a16="http://schemas.microsoft.com/office/drawing/2014/main" xmlns="" id="{73E2B115-F7D8-1C4D-9AC9-B93AB65E307A}"/>
                </a:ext>
              </a:extLst>
            </p:cNvPr>
            <p:cNvSpPr/>
            <p:nvPr/>
          </p:nvSpPr>
          <p:spPr>
            <a:xfrm>
              <a:off x="7843116" y="1481504"/>
              <a:ext cx="94996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x-none" sz="34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470D551A-EF73-254B-904E-E7A255AF57B8}"/>
              </a:ext>
            </a:extLst>
          </p:cNvPr>
          <p:cNvGrpSpPr/>
          <p:nvPr/>
        </p:nvGrpSpPr>
        <p:grpSpPr>
          <a:xfrm>
            <a:off x="4154269" y="2468134"/>
            <a:ext cx="5342967" cy="615553"/>
            <a:chOff x="3801032" y="1469985"/>
            <a:chExt cx="5342967" cy="615553"/>
          </a:xfrm>
        </p:grpSpPr>
        <p:sp>
          <p:nvSpPr>
            <p:cNvPr id="22" name="TextBox 28">
              <a:extLst>
                <a:ext uri="{FF2B5EF4-FFF2-40B4-BE49-F238E27FC236}">
                  <a16:creationId xmlns:a16="http://schemas.microsoft.com/office/drawing/2014/main" xmlns="" id="{A5E64973-D66F-604E-8F57-FB5AEA935DE4}"/>
                </a:ext>
              </a:extLst>
            </p:cNvPr>
            <p:cNvSpPr txBox="1"/>
            <p:nvPr/>
          </p:nvSpPr>
          <p:spPr>
            <a:xfrm>
              <a:off x="3801032" y="1469985"/>
              <a:ext cx="5342967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x-none" sz="3400" dirty="0">
                  <a:solidFill>
                    <a:schemeClr val="bg1"/>
                  </a:solidFill>
                </a:rPr>
                <a:t>408 =           + 8</a:t>
              </a:r>
            </a:p>
          </p:txBody>
        </p:sp>
        <p:sp>
          <p:nvSpPr>
            <p:cNvPr id="23" name="Rounded Rectangle 29">
              <a:extLst>
                <a:ext uri="{FF2B5EF4-FFF2-40B4-BE49-F238E27FC236}">
                  <a16:creationId xmlns:a16="http://schemas.microsoft.com/office/drawing/2014/main" xmlns="" id="{1796E8E2-881D-2446-A08C-2523C8E84C1A}"/>
                </a:ext>
              </a:extLst>
            </p:cNvPr>
            <p:cNvSpPr/>
            <p:nvPr/>
          </p:nvSpPr>
          <p:spPr>
            <a:xfrm>
              <a:off x="5072770" y="1484338"/>
              <a:ext cx="1044956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x-none" sz="34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01766EE0-A674-334E-AA10-29B947BE1501}"/>
              </a:ext>
            </a:extLst>
          </p:cNvPr>
          <p:cNvGrpSpPr/>
          <p:nvPr/>
        </p:nvGrpSpPr>
        <p:grpSpPr>
          <a:xfrm>
            <a:off x="4149391" y="3473448"/>
            <a:ext cx="5342967" cy="620655"/>
            <a:chOff x="3801032" y="1464883"/>
            <a:chExt cx="5342967" cy="620655"/>
          </a:xfrm>
        </p:grpSpPr>
        <p:sp>
          <p:nvSpPr>
            <p:cNvPr id="20" name="TextBox 35">
              <a:extLst>
                <a:ext uri="{FF2B5EF4-FFF2-40B4-BE49-F238E27FC236}">
                  <a16:creationId xmlns:a16="http://schemas.microsoft.com/office/drawing/2014/main" xmlns="" id="{9EA59C32-0201-4B45-8F8A-CC570790FD81}"/>
                </a:ext>
              </a:extLst>
            </p:cNvPr>
            <p:cNvSpPr txBox="1"/>
            <p:nvPr/>
          </p:nvSpPr>
          <p:spPr>
            <a:xfrm>
              <a:off x="3801032" y="1469985"/>
              <a:ext cx="5342967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x-none" sz="3400" dirty="0">
                  <a:solidFill>
                    <a:schemeClr val="bg1"/>
                  </a:solidFill>
                </a:rPr>
                <a:t>830 = 800 +           </a:t>
              </a:r>
            </a:p>
          </p:txBody>
        </p:sp>
        <p:sp>
          <p:nvSpPr>
            <p:cNvPr id="21" name="Rounded Rectangle 36">
              <a:extLst>
                <a:ext uri="{FF2B5EF4-FFF2-40B4-BE49-F238E27FC236}">
                  <a16:creationId xmlns:a16="http://schemas.microsoft.com/office/drawing/2014/main" xmlns="" id="{93BFF0A0-5E63-554D-B367-EB7CA86DE56A}"/>
                </a:ext>
              </a:extLst>
            </p:cNvPr>
            <p:cNvSpPr/>
            <p:nvPr/>
          </p:nvSpPr>
          <p:spPr>
            <a:xfrm>
              <a:off x="6326493" y="1464883"/>
              <a:ext cx="94996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x-none" sz="34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49BC907A-90DE-B440-9A71-0DEC9CE8933A}"/>
              </a:ext>
            </a:extLst>
          </p:cNvPr>
          <p:cNvGrpSpPr/>
          <p:nvPr/>
        </p:nvGrpSpPr>
        <p:grpSpPr>
          <a:xfrm>
            <a:off x="4162955" y="4461611"/>
            <a:ext cx="5342967" cy="620655"/>
            <a:chOff x="3801032" y="1464883"/>
            <a:chExt cx="5342967" cy="620655"/>
          </a:xfrm>
        </p:grpSpPr>
        <p:sp>
          <p:nvSpPr>
            <p:cNvPr id="18" name="TextBox 40">
              <a:extLst>
                <a:ext uri="{FF2B5EF4-FFF2-40B4-BE49-F238E27FC236}">
                  <a16:creationId xmlns:a16="http://schemas.microsoft.com/office/drawing/2014/main" xmlns="" id="{91719096-AEDA-424F-ABD0-DCD3B8B14F31}"/>
                </a:ext>
              </a:extLst>
            </p:cNvPr>
            <p:cNvSpPr txBox="1"/>
            <p:nvPr/>
          </p:nvSpPr>
          <p:spPr>
            <a:xfrm>
              <a:off x="3801032" y="1469985"/>
              <a:ext cx="5342967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x-none" sz="3400" dirty="0">
                  <a:solidFill>
                    <a:schemeClr val="bg1"/>
                  </a:solidFill>
                </a:rPr>
                <a:t>308 = 300 +           </a:t>
              </a:r>
            </a:p>
          </p:txBody>
        </p:sp>
        <p:sp>
          <p:nvSpPr>
            <p:cNvPr id="19" name="Rounded Rectangle 41">
              <a:extLst>
                <a:ext uri="{FF2B5EF4-FFF2-40B4-BE49-F238E27FC236}">
                  <a16:creationId xmlns:a16="http://schemas.microsoft.com/office/drawing/2014/main" xmlns="" id="{FEBBCA9F-2BD6-9344-A380-8AC3E1811E5F}"/>
                </a:ext>
              </a:extLst>
            </p:cNvPr>
            <p:cNvSpPr/>
            <p:nvPr/>
          </p:nvSpPr>
          <p:spPr>
            <a:xfrm>
              <a:off x="6326493" y="1464883"/>
              <a:ext cx="94996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x-none" sz="34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BABB3D92-FDED-D64C-B10A-B676F01E23E9}"/>
              </a:ext>
            </a:extLst>
          </p:cNvPr>
          <p:cNvGrpSpPr/>
          <p:nvPr/>
        </p:nvGrpSpPr>
        <p:grpSpPr>
          <a:xfrm>
            <a:off x="4209187" y="5460033"/>
            <a:ext cx="5342967" cy="620655"/>
            <a:chOff x="3801032" y="1464883"/>
            <a:chExt cx="5342967" cy="620655"/>
          </a:xfrm>
        </p:grpSpPr>
        <p:sp>
          <p:nvSpPr>
            <p:cNvPr id="16" name="TextBox 43">
              <a:extLst>
                <a:ext uri="{FF2B5EF4-FFF2-40B4-BE49-F238E27FC236}">
                  <a16:creationId xmlns:a16="http://schemas.microsoft.com/office/drawing/2014/main" xmlns="" id="{04A457AE-7DFD-BC42-BA8C-3C13067092E5}"/>
                </a:ext>
              </a:extLst>
            </p:cNvPr>
            <p:cNvSpPr txBox="1"/>
            <p:nvPr/>
          </p:nvSpPr>
          <p:spPr>
            <a:xfrm>
              <a:off x="3801032" y="1469985"/>
              <a:ext cx="5342967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x-none" sz="3400" dirty="0">
                  <a:solidFill>
                    <a:schemeClr val="bg1"/>
                  </a:solidFill>
                </a:rPr>
                <a:t>239 = 200 +          + 9 </a:t>
              </a:r>
            </a:p>
          </p:txBody>
        </p:sp>
        <p:sp>
          <p:nvSpPr>
            <p:cNvPr id="17" name="Rounded Rectangle 45">
              <a:extLst>
                <a:ext uri="{FF2B5EF4-FFF2-40B4-BE49-F238E27FC236}">
                  <a16:creationId xmlns:a16="http://schemas.microsoft.com/office/drawing/2014/main" xmlns="" id="{E296BD7B-61BA-8A44-8B64-9F0FD4778649}"/>
                </a:ext>
              </a:extLst>
            </p:cNvPr>
            <p:cNvSpPr/>
            <p:nvPr/>
          </p:nvSpPr>
          <p:spPr>
            <a:xfrm>
              <a:off x="6307038" y="1464883"/>
              <a:ext cx="94996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x-none" sz="34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sp>
        <p:nvSpPr>
          <p:cNvPr id="10" name="TextBox 47">
            <a:extLst>
              <a:ext uri="{FF2B5EF4-FFF2-40B4-BE49-F238E27FC236}">
                <a16:creationId xmlns:a16="http://schemas.microsoft.com/office/drawing/2014/main" xmlns="" id="{EBBDF503-C7FA-454C-B46A-D58B532F2C79}"/>
              </a:ext>
            </a:extLst>
          </p:cNvPr>
          <p:cNvSpPr txBox="1"/>
          <p:nvPr/>
        </p:nvSpPr>
        <p:spPr>
          <a:xfrm>
            <a:off x="6863432" y="1512054"/>
            <a:ext cx="639919" cy="53161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x-none" sz="3200" dirty="0">
                <a:solidFill>
                  <a:srgbClr val="FF0000"/>
                </a:solidFill>
              </a:rPr>
              <a:t>60</a:t>
            </a:r>
          </a:p>
        </p:txBody>
      </p:sp>
      <p:sp>
        <p:nvSpPr>
          <p:cNvPr id="11" name="TextBox 48">
            <a:extLst>
              <a:ext uri="{FF2B5EF4-FFF2-40B4-BE49-F238E27FC236}">
                <a16:creationId xmlns:a16="http://schemas.microsoft.com/office/drawing/2014/main" xmlns="" id="{52D54572-425E-F84F-B593-3E88E1A6B384}"/>
              </a:ext>
            </a:extLst>
          </p:cNvPr>
          <p:cNvSpPr txBox="1"/>
          <p:nvPr/>
        </p:nvSpPr>
        <p:spPr>
          <a:xfrm>
            <a:off x="8495127" y="1530990"/>
            <a:ext cx="412292" cy="53161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x-none" sz="32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2" name="TextBox 49">
            <a:extLst>
              <a:ext uri="{FF2B5EF4-FFF2-40B4-BE49-F238E27FC236}">
                <a16:creationId xmlns:a16="http://schemas.microsoft.com/office/drawing/2014/main" xmlns="" id="{EFD581DA-9B85-4C4A-84A7-168247A42EEF}"/>
              </a:ext>
            </a:extLst>
          </p:cNvPr>
          <p:cNvSpPr txBox="1"/>
          <p:nvPr/>
        </p:nvSpPr>
        <p:spPr>
          <a:xfrm>
            <a:off x="5524618" y="2516625"/>
            <a:ext cx="867545" cy="53161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x-none" sz="3200" dirty="0">
                <a:solidFill>
                  <a:srgbClr val="FF0000"/>
                </a:solidFill>
              </a:rPr>
              <a:t>400</a:t>
            </a:r>
          </a:p>
        </p:txBody>
      </p:sp>
      <p:sp>
        <p:nvSpPr>
          <p:cNvPr id="13" name="TextBox 50">
            <a:extLst>
              <a:ext uri="{FF2B5EF4-FFF2-40B4-BE49-F238E27FC236}">
                <a16:creationId xmlns:a16="http://schemas.microsoft.com/office/drawing/2014/main" xmlns="" id="{F2E5F79A-5BD3-CF4F-9526-C2A8584199C0}"/>
              </a:ext>
            </a:extLst>
          </p:cNvPr>
          <p:cNvSpPr txBox="1"/>
          <p:nvPr/>
        </p:nvSpPr>
        <p:spPr>
          <a:xfrm>
            <a:off x="6832954" y="3499843"/>
            <a:ext cx="639919" cy="53161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x-none" sz="3200" dirty="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14" name="TextBox 51">
            <a:extLst>
              <a:ext uri="{FF2B5EF4-FFF2-40B4-BE49-F238E27FC236}">
                <a16:creationId xmlns:a16="http://schemas.microsoft.com/office/drawing/2014/main" xmlns="" id="{8659A156-63DD-A141-9DFB-62E3EA667D7C}"/>
              </a:ext>
            </a:extLst>
          </p:cNvPr>
          <p:cNvSpPr txBox="1"/>
          <p:nvPr/>
        </p:nvSpPr>
        <p:spPr>
          <a:xfrm>
            <a:off x="6947887" y="4489460"/>
            <a:ext cx="412292" cy="53161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x-none" sz="32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5" name="TextBox 52">
            <a:extLst>
              <a:ext uri="{FF2B5EF4-FFF2-40B4-BE49-F238E27FC236}">
                <a16:creationId xmlns:a16="http://schemas.microsoft.com/office/drawing/2014/main" xmlns="" id="{E624DB75-AC8B-F14F-8204-5D01AB2213F2}"/>
              </a:ext>
            </a:extLst>
          </p:cNvPr>
          <p:cNvSpPr txBox="1"/>
          <p:nvPr/>
        </p:nvSpPr>
        <p:spPr>
          <a:xfrm>
            <a:off x="6861578" y="5485546"/>
            <a:ext cx="639919" cy="53161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x-none" sz="3200" dirty="0">
                <a:solidFill>
                  <a:srgbClr val="FF0000"/>
                </a:solidFill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39106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300 + 60 + 6 = ?</a:t>
            </a:r>
          </a:p>
        </p:txBody>
      </p:sp>
      <p:pic>
        <p:nvPicPr>
          <p:cNvPr id="23" name="Picture 2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6010" cy="1531482"/>
            <a:chOff x="3985437" y="2941753"/>
            <a:chExt cx="1006010" cy="1531482"/>
          </a:xfrm>
        </p:grpSpPr>
        <p:pic>
          <p:nvPicPr>
            <p:cNvPr id="15" name="Picture 1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9" action="ppaction://hlinksldjump"/>
            </p:cNvPr>
            <p:cNvSpPr txBox="1"/>
            <p:nvPr/>
          </p:nvSpPr>
          <p:spPr>
            <a:xfrm>
              <a:off x="4396412" y="2941753"/>
              <a:ext cx="59503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11" action="ppaction://hlinksldjump"/>
            </p:cNvPr>
            <p:cNvSpPr txBox="1"/>
            <p:nvPr/>
          </p:nvSpPr>
          <p:spPr>
            <a:xfrm>
              <a:off x="6986612" y="2964459"/>
              <a:ext cx="59503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sp>
        <p:nvSpPr>
          <p:cNvPr id="31" name="TextBox 30">
            <a:hlinkClick r:id="rId9" action="ppaction://hlinksldjump"/>
          </p:cNvPr>
          <p:cNvSpPr txBox="1"/>
          <p:nvPr/>
        </p:nvSpPr>
        <p:spPr>
          <a:xfrm>
            <a:off x="2004407" y="3710536"/>
            <a:ext cx="112723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366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1" action="ppaction://hlinksldjump"/>
              </p:cNvPr>
              <p:cNvSpPr txBox="1"/>
              <p:nvPr/>
            </p:nvSpPr>
            <p:spPr>
              <a:xfrm>
                <a:off x="4475871" y="4683256"/>
                <a:ext cx="628698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1" action="ppaction://hlinksldjump"/>
            </p:cNvPr>
            <p:cNvSpPr txBox="1"/>
            <p:nvPr/>
          </p:nvSpPr>
          <p:spPr>
            <a:xfrm>
              <a:off x="2145174" y="5414141"/>
              <a:ext cx="112723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663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3" name="TextBox 32">
            <a:hlinkClick r:id="rId11" action="ppaction://hlinksldjump"/>
          </p:cNvPr>
          <p:cNvSpPr txBox="1"/>
          <p:nvPr/>
        </p:nvSpPr>
        <p:spPr>
          <a:xfrm>
            <a:off x="8972547" y="3710536"/>
            <a:ext cx="112723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636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595379" y="5098536"/>
            <a:ext cx="3384258" cy="1422439"/>
            <a:chOff x="7595379" y="5098536"/>
            <a:chExt cx="3384258" cy="1422439"/>
          </a:xfrm>
        </p:grpSpPr>
        <p:pic>
          <p:nvPicPr>
            <p:cNvPr id="24" name="Picture 23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sp>
          <p:nvSpPr>
            <p:cNvPr id="34" name="TextBox 33">
              <a:hlinkClick r:id="rId11" action="ppaction://hlinksldjump"/>
            </p:cNvPr>
            <p:cNvSpPr txBox="1"/>
            <p:nvPr/>
          </p:nvSpPr>
          <p:spPr>
            <a:xfrm>
              <a:off x="8972546" y="5414140"/>
              <a:ext cx="112723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633</a:t>
              </a:r>
            </a:p>
          </p:txBody>
        </p:sp>
      </p:grp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11" action="ppaction://hlinksldjump"/>
            </p:cNvPr>
            <p:cNvSpPr txBox="1"/>
            <p:nvPr/>
          </p:nvSpPr>
          <p:spPr>
            <a:xfrm>
              <a:off x="6971899" y="4686364"/>
              <a:ext cx="62869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14690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1" grpId="0"/>
      <p:bldP spid="3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200">
            <a:extLst>
              <a:ext uri="{FF2B5EF4-FFF2-40B4-BE49-F238E27FC236}">
                <a16:creationId xmlns:a16="http://schemas.microsoft.com/office/drawing/2014/main" xmlns="" id="{710BA3C9-0C80-4648-90EB-644DF85C4160}"/>
              </a:ext>
            </a:extLst>
          </p:cNvPr>
          <p:cNvSpPr/>
          <p:nvPr/>
        </p:nvSpPr>
        <p:spPr>
          <a:xfrm>
            <a:off x="1479821" y="403385"/>
            <a:ext cx="1762735" cy="523220"/>
          </a:xfrm>
          <a:prstGeom prst="roundRect">
            <a:avLst/>
          </a:prstGeom>
          <a:solidFill>
            <a:srgbClr val="FFC000">
              <a:alpha val="79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AB6D7D92-9076-C441-9687-E4D8AF00D926}"/>
              </a:ext>
            </a:extLst>
          </p:cNvPr>
          <p:cNvGrpSpPr/>
          <p:nvPr/>
        </p:nvGrpSpPr>
        <p:grpSpPr>
          <a:xfrm>
            <a:off x="861867" y="348521"/>
            <a:ext cx="2426408" cy="576146"/>
            <a:chOff x="1183343" y="1464304"/>
            <a:chExt cx="2426408" cy="576146"/>
          </a:xfrm>
        </p:grpSpPr>
        <p:sp>
          <p:nvSpPr>
            <p:cNvPr id="26" name="TextBox 203">
              <a:extLst>
                <a:ext uri="{FF2B5EF4-FFF2-40B4-BE49-F238E27FC236}">
                  <a16:creationId xmlns:a16="http://schemas.microsoft.com/office/drawing/2014/main" xmlns="" id="{6EB57F62-34C5-C244-BE0A-27E406E2CE30}"/>
                </a:ext>
              </a:extLst>
            </p:cNvPr>
            <p:cNvSpPr txBox="1"/>
            <p:nvPr/>
          </p:nvSpPr>
          <p:spPr>
            <a:xfrm>
              <a:off x="1847017" y="1517230"/>
              <a:ext cx="1762734" cy="523220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&gt; , &lt; , = ?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xmlns="" id="{6CDBAA6C-73CD-D246-9AB9-ABC865C9F8CC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rgbClr val="8064A2"/>
            </a:solidFill>
            <a:ln w="381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D2919BE9-6C9E-474A-A739-EF39C97538E9}"/>
              </a:ext>
            </a:extLst>
          </p:cNvPr>
          <p:cNvGrpSpPr/>
          <p:nvPr/>
        </p:nvGrpSpPr>
        <p:grpSpPr>
          <a:xfrm>
            <a:off x="588818" y="1215971"/>
            <a:ext cx="11014364" cy="4918364"/>
            <a:chOff x="588818" y="1244138"/>
            <a:chExt cx="11014364" cy="4918364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BF6E98C9-F363-7849-A61E-48F30B66B2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4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818" y="1244138"/>
              <a:ext cx="11014364" cy="4918364"/>
            </a:xfrm>
            <a:prstGeom prst="rect">
              <a:avLst/>
            </a:prstGeom>
          </p:spPr>
        </p:pic>
        <p:sp>
          <p:nvSpPr>
            <p:cNvPr id="23" name="Rounded Rectangle 33">
              <a:extLst>
                <a:ext uri="{FF2B5EF4-FFF2-40B4-BE49-F238E27FC236}">
                  <a16:creationId xmlns:a16="http://schemas.microsoft.com/office/drawing/2014/main" xmlns="" id="{A08D2FE5-0522-AE4F-B312-67E62D74DEBB}"/>
                </a:ext>
              </a:extLst>
            </p:cNvPr>
            <p:cNvSpPr/>
            <p:nvPr/>
          </p:nvSpPr>
          <p:spPr>
            <a:xfrm>
              <a:off x="8483689" y="2992488"/>
              <a:ext cx="589850" cy="589850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24" name="Rounded Rectangle 34">
              <a:extLst>
                <a:ext uri="{FF2B5EF4-FFF2-40B4-BE49-F238E27FC236}">
                  <a16:creationId xmlns:a16="http://schemas.microsoft.com/office/drawing/2014/main" xmlns="" id="{EA9E6377-F68E-F345-A7A9-DE47FAA0BF30}"/>
                </a:ext>
              </a:extLst>
            </p:cNvPr>
            <p:cNvSpPr/>
            <p:nvPr/>
          </p:nvSpPr>
          <p:spPr>
            <a:xfrm>
              <a:off x="3172093" y="5318937"/>
              <a:ext cx="589850" cy="589850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25" name="Rounded Rectangle 35">
              <a:extLst>
                <a:ext uri="{FF2B5EF4-FFF2-40B4-BE49-F238E27FC236}">
                  <a16:creationId xmlns:a16="http://schemas.microsoft.com/office/drawing/2014/main" xmlns="" id="{4CBD0560-48A6-A140-B833-78C82934AC80}"/>
                </a:ext>
              </a:extLst>
            </p:cNvPr>
            <p:cNvSpPr/>
            <p:nvPr/>
          </p:nvSpPr>
          <p:spPr>
            <a:xfrm>
              <a:off x="7872867" y="5318937"/>
              <a:ext cx="589850" cy="589850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18" name="TextBox 37">
            <a:extLst>
              <a:ext uri="{FF2B5EF4-FFF2-40B4-BE49-F238E27FC236}">
                <a16:creationId xmlns:a16="http://schemas.microsoft.com/office/drawing/2014/main" xmlns="" id="{450D512E-79C6-CD45-8E7D-0D1EFFFDBAEF}"/>
              </a:ext>
            </a:extLst>
          </p:cNvPr>
          <p:cNvSpPr txBox="1"/>
          <p:nvPr/>
        </p:nvSpPr>
        <p:spPr>
          <a:xfrm>
            <a:off x="8574071" y="2982247"/>
            <a:ext cx="409086" cy="553998"/>
          </a:xfrm>
          <a:prstGeom prst="rect">
            <a:avLst/>
          </a:prstGeom>
          <a:solidFill>
            <a:sysClr val="window" lastClr="FFFFFF"/>
          </a:solidFill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&gt;</a:t>
            </a:r>
          </a:p>
        </p:txBody>
      </p:sp>
      <p:sp>
        <p:nvSpPr>
          <p:cNvPr id="19" name="TextBox 38">
            <a:extLst>
              <a:ext uri="{FF2B5EF4-FFF2-40B4-BE49-F238E27FC236}">
                <a16:creationId xmlns:a16="http://schemas.microsoft.com/office/drawing/2014/main" xmlns="" id="{0D6EB26C-33A1-964E-9695-78FC007DB2FB}"/>
              </a:ext>
            </a:extLst>
          </p:cNvPr>
          <p:cNvSpPr txBox="1"/>
          <p:nvPr/>
        </p:nvSpPr>
        <p:spPr>
          <a:xfrm>
            <a:off x="3274825" y="5318502"/>
            <a:ext cx="409086" cy="553998"/>
          </a:xfrm>
          <a:prstGeom prst="rect">
            <a:avLst/>
          </a:prstGeom>
          <a:solidFill>
            <a:sysClr val="window" lastClr="FFFFFF"/>
          </a:solidFill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&lt;</a:t>
            </a:r>
          </a:p>
        </p:txBody>
      </p:sp>
      <p:sp>
        <p:nvSpPr>
          <p:cNvPr id="20" name="TextBox 39">
            <a:extLst>
              <a:ext uri="{FF2B5EF4-FFF2-40B4-BE49-F238E27FC236}">
                <a16:creationId xmlns:a16="http://schemas.microsoft.com/office/drawing/2014/main" xmlns="" id="{E3C61316-EF54-D046-A558-C7C3FFFFCFFB}"/>
              </a:ext>
            </a:extLst>
          </p:cNvPr>
          <p:cNvSpPr txBox="1"/>
          <p:nvPr/>
        </p:nvSpPr>
        <p:spPr>
          <a:xfrm>
            <a:off x="9320011" y="5955481"/>
            <a:ext cx="82426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989</a:t>
            </a:r>
          </a:p>
        </p:txBody>
      </p:sp>
      <p:sp>
        <p:nvSpPr>
          <p:cNvPr id="21" name="TextBox 40">
            <a:extLst>
              <a:ext uri="{FF2B5EF4-FFF2-40B4-BE49-F238E27FC236}">
                <a16:creationId xmlns:a16="http://schemas.microsoft.com/office/drawing/2014/main" xmlns="" id="{37F3B8C2-0FAC-514B-80F7-73D14F91D307}"/>
              </a:ext>
            </a:extLst>
          </p:cNvPr>
          <p:cNvSpPr txBox="1"/>
          <p:nvPr/>
        </p:nvSpPr>
        <p:spPr>
          <a:xfrm>
            <a:off x="7971875" y="5326622"/>
            <a:ext cx="409086" cy="553998"/>
          </a:xfrm>
          <a:prstGeom prst="rect">
            <a:avLst/>
          </a:prstGeom>
          <a:solidFill>
            <a:sysClr val="window" lastClr="FFFFFF"/>
          </a:solidFill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39">
            <a:extLst>
              <a:ext uri="{FF2B5EF4-FFF2-40B4-BE49-F238E27FC236}">
                <a16:creationId xmlns:a16="http://schemas.microsoft.com/office/drawing/2014/main" xmlns="" id="{9E63F35D-DB7C-4D78-8334-945D85AA5AFC}"/>
              </a:ext>
            </a:extLst>
          </p:cNvPr>
          <p:cNvSpPr/>
          <p:nvPr/>
        </p:nvSpPr>
        <p:spPr>
          <a:xfrm>
            <a:off x="-1" y="355323"/>
            <a:ext cx="935665" cy="630971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9CB2FFEA-3038-426A-8F93-46ACD8FFF353}"/>
              </a:ext>
            </a:extLst>
          </p:cNvPr>
          <p:cNvGrpSpPr/>
          <p:nvPr/>
        </p:nvGrpSpPr>
        <p:grpSpPr>
          <a:xfrm>
            <a:off x="2462019" y="1945706"/>
            <a:ext cx="6320471" cy="1154543"/>
            <a:chOff x="830413" y="1940926"/>
            <a:chExt cx="6320471" cy="115454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1CA5B79F-1D59-4018-B504-31F30457CD6C}"/>
                </a:ext>
              </a:extLst>
            </p:cNvPr>
            <p:cNvGrpSpPr/>
            <p:nvPr/>
          </p:nvGrpSpPr>
          <p:grpSpPr>
            <a:xfrm>
              <a:off x="830413" y="1940926"/>
              <a:ext cx="6320471" cy="1154543"/>
              <a:chOff x="830413" y="1940926"/>
              <a:chExt cx="6320471" cy="1154543"/>
            </a:xfrm>
          </p:grpSpPr>
          <p:sp>
            <p:nvSpPr>
              <p:cNvPr id="7" name="Rounded Rectangle 3">
                <a:extLst>
                  <a:ext uri="{FF2B5EF4-FFF2-40B4-BE49-F238E27FC236}">
                    <a16:creationId xmlns:a16="http://schemas.microsoft.com/office/drawing/2014/main" xmlns="" id="{A61B048C-2E1D-4BDA-BADC-D1C831631884}"/>
                  </a:ext>
                </a:extLst>
              </p:cNvPr>
              <p:cNvSpPr/>
              <p:nvPr/>
            </p:nvSpPr>
            <p:spPr>
              <a:xfrm>
                <a:off x="830413" y="1950451"/>
                <a:ext cx="858753" cy="1145018"/>
              </a:xfrm>
              <a:prstGeom prst="roundRect">
                <a:avLst/>
              </a:prstGeom>
              <a:solidFill>
                <a:srgbClr val="A4D45A"/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x-none" sz="3600" b="1" dirty="0">
                    <a:ln w="19050">
                      <a:solidFill>
                        <a:schemeClr val="bg1"/>
                      </a:solidFill>
                    </a:ln>
                    <a:solidFill>
                      <a:sysClr val="windowText" lastClr="000000"/>
                    </a:solidFill>
                  </a:rPr>
                  <a:t>2</a:t>
                </a:r>
              </a:p>
            </p:txBody>
          </p:sp>
          <p:sp>
            <p:nvSpPr>
              <p:cNvPr id="8" name="Rounded Rectangle 29">
                <a:extLst>
                  <a:ext uri="{FF2B5EF4-FFF2-40B4-BE49-F238E27FC236}">
                    <a16:creationId xmlns:a16="http://schemas.microsoft.com/office/drawing/2014/main" xmlns="" id="{2109A17B-7869-454E-A7CE-AC146E20871A}"/>
                  </a:ext>
                </a:extLst>
              </p:cNvPr>
              <p:cNvSpPr/>
              <p:nvPr/>
            </p:nvSpPr>
            <p:spPr>
              <a:xfrm>
                <a:off x="1829757" y="1950451"/>
                <a:ext cx="858753" cy="1145018"/>
              </a:xfrm>
              <a:prstGeom prst="roundRect">
                <a:avLst/>
              </a:prstGeom>
              <a:solidFill>
                <a:srgbClr val="A4D45A"/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x-none" sz="3600" b="1" dirty="0">
                    <a:ln w="19050">
                      <a:solidFill>
                        <a:schemeClr val="bg1"/>
                      </a:solidFill>
                    </a:ln>
                    <a:solidFill>
                      <a:sysClr val="windowText" lastClr="000000"/>
                    </a:solidFill>
                  </a:rPr>
                  <a:t>6</a:t>
                </a:r>
              </a:p>
            </p:txBody>
          </p:sp>
          <p:sp>
            <p:nvSpPr>
              <p:cNvPr id="9" name="Rounded Rectangle 30">
                <a:extLst>
                  <a:ext uri="{FF2B5EF4-FFF2-40B4-BE49-F238E27FC236}">
                    <a16:creationId xmlns:a16="http://schemas.microsoft.com/office/drawing/2014/main" xmlns="" id="{F4B4E71B-431B-4A9D-93DC-85E24181112C}"/>
                  </a:ext>
                </a:extLst>
              </p:cNvPr>
              <p:cNvSpPr/>
              <p:nvPr/>
            </p:nvSpPr>
            <p:spPr>
              <a:xfrm>
                <a:off x="2836596" y="1950451"/>
                <a:ext cx="858753" cy="1145018"/>
              </a:xfrm>
              <a:prstGeom prst="roundRect">
                <a:avLst/>
              </a:prstGeom>
              <a:solidFill>
                <a:srgbClr val="A4D45A"/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x-none" sz="3600" b="1" dirty="0">
                    <a:ln w="19050">
                      <a:solidFill>
                        <a:schemeClr val="bg1"/>
                      </a:solidFill>
                    </a:ln>
                    <a:solidFill>
                      <a:sysClr val="windowText" lastClr="000000"/>
                    </a:solidFill>
                  </a:rPr>
                  <a:t>3</a:t>
                </a:r>
              </a:p>
            </p:txBody>
          </p:sp>
          <p:sp>
            <p:nvSpPr>
              <p:cNvPr id="10" name="Rounded Rectangle 31">
                <a:extLst>
                  <a:ext uri="{FF2B5EF4-FFF2-40B4-BE49-F238E27FC236}">
                    <a16:creationId xmlns:a16="http://schemas.microsoft.com/office/drawing/2014/main" xmlns="" id="{8BED32BC-986A-4247-912B-DF2B573AB681}"/>
                  </a:ext>
                </a:extLst>
              </p:cNvPr>
              <p:cNvSpPr/>
              <p:nvPr/>
            </p:nvSpPr>
            <p:spPr>
              <a:xfrm>
                <a:off x="4285948" y="1950451"/>
                <a:ext cx="858753" cy="1145018"/>
              </a:xfrm>
              <a:prstGeom prst="roundRect">
                <a:avLst/>
              </a:prstGeom>
              <a:solidFill>
                <a:srgbClr val="A4D45A"/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x-none" sz="3600" b="1" dirty="0">
                    <a:ln w="19050">
                      <a:solidFill>
                        <a:schemeClr val="bg1"/>
                      </a:solidFill>
                    </a:ln>
                    <a:solidFill>
                      <a:sysClr val="windowText" lastClr="000000"/>
                    </a:solidFill>
                  </a:rPr>
                  <a:t>2</a:t>
                </a:r>
              </a:p>
            </p:txBody>
          </p:sp>
          <p:sp>
            <p:nvSpPr>
              <p:cNvPr id="11" name="Rounded Rectangle 32">
                <a:extLst>
                  <a:ext uri="{FF2B5EF4-FFF2-40B4-BE49-F238E27FC236}">
                    <a16:creationId xmlns:a16="http://schemas.microsoft.com/office/drawing/2014/main" xmlns="" id="{47FAF796-7AE2-46E1-8F0F-05DDED8FA782}"/>
                  </a:ext>
                </a:extLst>
              </p:cNvPr>
              <p:cNvSpPr/>
              <p:nvPr/>
            </p:nvSpPr>
            <p:spPr>
              <a:xfrm>
                <a:off x="5295360" y="1940926"/>
                <a:ext cx="858753" cy="1145018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x-none" sz="3600" b="1" dirty="0">
                    <a:ln w="19050">
                      <a:solidFill>
                        <a:schemeClr val="bg1"/>
                      </a:solidFill>
                    </a:ln>
                    <a:solidFill>
                      <a:sysClr val="windowText" lastClr="000000"/>
                    </a:solidFill>
                  </a:rPr>
                  <a:t>?</a:t>
                </a:r>
              </a:p>
            </p:txBody>
          </p:sp>
          <p:sp>
            <p:nvSpPr>
              <p:cNvPr id="12" name="Rounded Rectangle 33">
                <a:extLst>
                  <a:ext uri="{FF2B5EF4-FFF2-40B4-BE49-F238E27FC236}">
                    <a16:creationId xmlns:a16="http://schemas.microsoft.com/office/drawing/2014/main" xmlns="" id="{0C7FAD8A-00E3-4B15-ABA6-16F10BD78585}"/>
                  </a:ext>
                </a:extLst>
              </p:cNvPr>
              <p:cNvSpPr/>
              <p:nvPr/>
            </p:nvSpPr>
            <p:spPr>
              <a:xfrm>
                <a:off x="6292131" y="1950451"/>
                <a:ext cx="858753" cy="1145018"/>
              </a:xfrm>
              <a:prstGeom prst="roundRect">
                <a:avLst/>
              </a:prstGeom>
              <a:solidFill>
                <a:srgbClr val="A4D45A"/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x-none" sz="3600" b="1" dirty="0">
                    <a:ln w="19050">
                      <a:solidFill>
                        <a:schemeClr val="bg1"/>
                      </a:solidFill>
                    </a:ln>
                    <a:solidFill>
                      <a:sysClr val="windowText" lastClr="000000"/>
                    </a:solidFill>
                  </a:rPr>
                  <a:t>3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B891469A-8451-4169-B191-5159956C21DA}"/>
                </a:ext>
              </a:extLst>
            </p:cNvPr>
            <p:cNvSpPr txBox="1"/>
            <p:nvPr/>
          </p:nvSpPr>
          <p:spPr>
            <a:xfrm>
              <a:off x="3727936" y="2018545"/>
              <a:ext cx="58862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x-none" sz="5400" dirty="0"/>
                <a:t>&lt;</a:t>
              </a: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7F0C0FDB-6E68-4615-97FF-F79745D57D3A}"/>
              </a:ext>
            </a:extLst>
          </p:cNvPr>
          <p:cNvSpPr/>
          <p:nvPr/>
        </p:nvSpPr>
        <p:spPr>
          <a:xfrm>
            <a:off x="300243" y="415706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/>
              <a:t>3</a:t>
            </a:r>
          </a:p>
        </p:txBody>
      </p:sp>
      <p:sp>
        <p:nvSpPr>
          <p:cNvPr id="14" name="TextBox 24">
            <a:extLst>
              <a:ext uri="{FF2B5EF4-FFF2-40B4-BE49-F238E27FC236}">
                <a16:creationId xmlns:a16="http://schemas.microsoft.com/office/drawing/2014/main" xmlns="" id="{FC54F1E4-29D4-468C-940D-1A770F1E61ED}"/>
              </a:ext>
            </a:extLst>
          </p:cNvPr>
          <p:cNvSpPr txBox="1"/>
          <p:nvPr/>
        </p:nvSpPr>
        <p:spPr>
          <a:xfrm>
            <a:off x="1443760" y="355323"/>
            <a:ext cx="10065227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2800" dirty="0" err="1">
                <a:solidFill>
                  <a:prstClr val="black"/>
                </a:solidFill>
              </a:rPr>
              <a:t>Việt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cần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sắp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xếp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thẻ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số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vào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dấu</a:t>
            </a:r>
            <a:r>
              <a:rPr lang="en-US" sz="2800" dirty="0">
                <a:solidFill>
                  <a:prstClr val="black"/>
                </a:solidFill>
              </a:rPr>
              <a:t> “?” </a:t>
            </a:r>
            <a:r>
              <a:rPr lang="en-US" sz="2800" dirty="0" err="1">
                <a:solidFill>
                  <a:prstClr val="black"/>
                </a:solidFill>
              </a:rPr>
              <a:t>để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nhận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được</a:t>
            </a:r>
            <a:r>
              <a:rPr lang="en-US" sz="2800" dirty="0">
                <a:solidFill>
                  <a:prstClr val="black"/>
                </a:solidFill>
              </a:rPr>
              <a:t> so </a:t>
            </a:r>
            <a:r>
              <a:rPr lang="en-US" sz="2800" dirty="0" err="1">
                <a:solidFill>
                  <a:prstClr val="black"/>
                </a:solidFill>
              </a:rPr>
              <a:t>sánh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đúng</a:t>
            </a:r>
            <a:r>
              <a:rPr lang="en-US" sz="2800" dirty="0">
                <a:solidFill>
                  <a:prstClr val="black"/>
                </a:solidFill>
              </a:rPr>
              <a:t>. </a:t>
            </a:r>
            <a:r>
              <a:rPr lang="en-US" sz="2800" dirty="0" err="1">
                <a:solidFill>
                  <a:prstClr val="black"/>
                </a:solidFill>
              </a:rPr>
              <a:t>Việt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có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thể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xếp</a:t>
            </a:r>
            <a:r>
              <a:rPr lang="en-US" sz="2800" dirty="0">
                <a:solidFill>
                  <a:prstClr val="black"/>
                </a:solidFill>
              </a:rPr>
              <a:t> bao </a:t>
            </a:r>
            <a:r>
              <a:rPr lang="en-US" sz="2800" dirty="0" err="1">
                <a:solidFill>
                  <a:prstClr val="black"/>
                </a:solidFill>
              </a:rPr>
              <a:t>nhiêu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cách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khác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nhau</a:t>
            </a:r>
            <a:r>
              <a:rPr lang="en-US" sz="2800" dirty="0">
                <a:solidFill>
                  <a:prstClr val="black"/>
                </a:solidFill>
              </a:rPr>
              <a:t>?</a:t>
            </a:r>
          </a:p>
        </p:txBody>
      </p:sp>
      <p:sp>
        <p:nvSpPr>
          <p:cNvPr id="15" name="Rounded Rectangle 37">
            <a:extLst>
              <a:ext uri="{FF2B5EF4-FFF2-40B4-BE49-F238E27FC236}">
                <a16:creationId xmlns:a16="http://schemas.microsoft.com/office/drawing/2014/main" xmlns="" id="{DC929E66-66EC-4E95-9868-68A7C96570B0}"/>
              </a:ext>
            </a:extLst>
          </p:cNvPr>
          <p:cNvSpPr/>
          <p:nvPr/>
        </p:nvSpPr>
        <p:spPr>
          <a:xfrm>
            <a:off x="585537" y="3898426"/>
            <a:ext cx="858753" cy="1145018"/>
          </a:xfrm>
          <a:prstGeom prst="roundRect">
            <a:avLst/>
          </a:prstGeom>
          <a:solidFill>
            <a:srgbClr val="A4D45A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x-none" sz="3600" b="1" dirty="0">
                <a:ln w="19050">
                  <a:solidFill>
                    <a:schemeClr val="bg1"/>
                  </a:solidFill>
                </a:ln>
                <a:solidFill>
                  <a:sysClr val="windowText" lastClr="000000"/>
                </a:solidFill>
              </a:rPr>
              <a:t>0</a:t>
            </a:r>
          </a:p>
        </p:txBody>
      </p:sp>
      <p:sp>
        <p:nvSpPr>
          <p:cNvPr id="16" name="Rounded Rectangle 38">
            <a:extLst>
              <a:ext uri="{FF2B5EF4-FFF2-40B4-BE49-F238E27FC236}">
                <a16:creationId xmlns:a16="http://schemas.microsoft.com/office/drawing/2014/main" xmlns="" id="{2E51EDA4-A0DC-4E0F-BB77-730363E1F43E}"/>
              </a:ext>
            </a:extLst>
          </p:cNvPr>
          <p:cNvSpPr/>
          <p:nvPr/>
        </p:nvSpPr>
        <p:spPr>
          <a:xfrm>
            <a:off x="1603266" y="3898426"/>
            <a:ext cx="858753" cy="1145018"/>
          </a:xfrm>
          <a:prstGeom prst="roundRect">
            <a:avLst/>
          </a:prstGeom>
          <a:solidFill>
            <a:srgbClr val="A4D45A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x-none" sz="3600" b="1" dirty="0">
                <a:ln w="19050">
                  <a:solidFill>
                    <a:schemeClr val="bg1"/>
                  </a:solidFill>
                </a:ln>
                <a:solidFill>
                  <a:sysClr val="windowText" lastClr="000000"/>
                </a:solidFill>
              </a:rPr>
              <a:t>1</a:t>
            </a:r>
          </a:p>
        </p:txBody>
      </p:sp>
      <p:sp>
        <p:nvSpPr>
          <p:cNvPr id="17" name="Rounded Rectangle 39">
            <a:extLst>
              <a:ext uri="{FF2B5EF4-FFF2-40B4-BE49-F238E27FC236}">
                <a16:creationId xmlns:a16="http://schemas.microsoft.com/office/drawing/2014/main" xmlns="" id="{EA848F9E-A56D-49C3-95BD-9E0E19F20303}"/>
              </a:ext>
            </a:extLst>
          </p:cNvPr>
          <p:cNvSpPr/>
          <p:nvPr/>
        </p:nvSpPr>
        <p:spPr>
          <a:xfrm>
            <a:off x="2612352" y="3898426"/>
            <a:ext cx="858753" cy="1145018"/>
          </a:xfrm>
          <a:prstGeom prst="roundRect">
            <a:avLst/>
          </a:prstGeom>
          <a:solidFill>
            <a:srgbClr val="A4D45A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x-none" sz="3600" b="1" dirty="0">
                <a:ln w="19050">
                  <a:solidFill>
                    <a:schemeClr val="bg1"/>
                  </a:solidFill>
                </a:ln>
                <a:solidFill>
                  <a:sysClr val="windowText" lastClr="000000"/>
                </a:solidFill>
              </a:rPr>
              <a:t>2</a:t>
            </a:r>
          </a:p>
        </p:txBody>
      </p:sp>
      <p:sp>
        <p:nvSpPr>
          <p:cNvPr id="19" name="Rounded Rectangle 40">
            <a:extLst>
              <a:ext uri="{FF2B5EF4-FFF2-40B4-BE49-F238E27FC236}">
                <a16:creationId xmlns:a16="http://schemas.microsoft.com/office/drawing/2014/main" xmlns="" id="{B42514FB-B691-4A04-9FD7-88C080E8D97E}"/>
              </a:ext>
            </a:extLst>
          </p:cNvPr>
          <p:cNvSpPr/>
          <p:nvPr/>
        </p:nvSpPr>
        <p:spPr>
          <a:xfrm>
            <a:off x="3630081" y="3898426"/>
            <a:ext cx="858753" cy="1145018"/>
          </a:xfrm>
          <a:prstGeom prst="roundRect">
            <a:avLst/>
          </a:prstGeom>
          <a:solidFill>
            <a:srgbClr val="A4D45A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x-none" sz="3600" b="1" dirty="0">
                <a:ln w="19050">
                  <a:solidFill>
                    <a:schemeClr val="bg1"/>
                  </a:solidFill>
                </a:ln>
                <a:solidFill>
                  <a:sysClr val="windowText" lastClr="000000"/>
                </a:solidFill>
              </a:rPr>
              <a:t>3</a:t>
            </a:r>
          </a:p>
        </p:txBody>
      </p:sp>
      <p:sp>
        <p:nvSpPr>
          <p:cNvPr id="20" name="Rounded Rectangle 42">
            <a:extLst>
              <a:ext uri="{FF2B5EF4-FFF2-40B4-BE49-F238E27FC236}">
                <a16:creationId xmlns:a16="http://schemas.microsoft.com/office/drawing/2014/main" xmlns="" id="{01460FEF-088E-456A-A14C-BAFF522878BD}"/>
              </a:ext>
            </a:extLst>
          </p:cNvPr>
          <p:cNvSpPr/>
          <p:nvPr/>
        </p:nvSpPr>
        <p:spPr>
          <a:xfrm>
            <a:off x="4648894" y="3898426"/>
            <a:ext cx="858753" cy="1145018"/>
          </a:xfrm>
          <a:prstGeom prst="roundRect">
            <a:avLst/>
          </a:prstGeom>
          <a:solidFill>
            <a:srgbClr val="A4D45A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x-none" sz="3600" b="1" dirty="0">
                <a:ln w="19050">
                  <a:solidFill>
                    <a:schemeClr val="bg1"/>
                  </a:solidFill>
                </a:ln>
                <a:solidFill>
                  <a:sysClr val="windowText" lastClr="000000"/>
                </a:solidFill>
              </a:rPr>
              <a:t>4</a:t>
            </a:r>
          </a:p>
        </p:txBody>
      </p:sp>
      <p:sp>
        <p:nvSpPr>
          <p:cNvPr id="21" name="Rounded Rectangle 44">
            <a:extLst>
              <a:ext uri="{FF2B5EF4-FFF2-40B4-BE49-F238E27FC236}">
                <a16:creationId xmlns:a16="http://schemas.microsoft.com/office/drawing/2014/main" xmlns="" id="{3821E367-7296-4B34-A8E6-FF5542FBBF47}"/>
              </a:ext>
            </a:extLst>
          </p:cNvPr>
          <p:cNvSpPr/>
          <p:nvPr/>
        </p:nvSpPr>
        <p:spPr>
          <a:xfrm>
            <a:off x="5666623" y="3898426"/>
            <a:ext cx="858753" cy="1145018"/>
          </a:xfrm>
          <a:prstGeom prst="roundRect">
            <a:avLst/>
          </a:prstGeom>
          <a:solidFill>
            <a:srgbClr val="A4D45A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x-none" sz="3600" b="1" dirty="0">
                <a:ln w="19050">
                  <a:solidFill>
                    <a:schemeClr val="bg1"/>
                  </a:solidFill>
                </a:ln>
                <a:solidFill>
                  <a:sysClr val="windowText" lastClr="000000"/>
                </a:solidFill>
              </a:rPr>
              <a:t>5</a:t>
            </a:r>
          </a:p>
        </p:txBody>
      </p:sp>
      <p:sp>
        <p:nvSpPr>
          <p:cNvPr id="22" name="Rounded Rectangle 48">
            <a:extLst>
              <a:ext uri="{FF2B5EF4-FFF2-40B4-BE49-F238E27FC236}">
                <a16:creationId xmlns:a16="http://schemas.microsoft.com/office/drawing/2014/main" xmlns="" id="{5DE79DE8-AC93-44C5-A351-C28ACF7C2911}"/>
              </a:ext>
            </a:extLst>
          </p:cNvPr>
          <p:cNvSpPr/>
          <p:nvPr/>
        </p:nvSpPr>
        <p:spPr>
          <a:xfrm>
            <a:off x="1624791" y="5226924"/>
            <a:ext cx="858753" cy="1145018"/>
          </a:xfrm>
          <a:prstGeom prst="roundRect">
            <a:avLst/>
          </a:prstGeom>
          <a:solidFill>
            <a:srgbClr val="A4D45A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x-none" sz="3600" b="1" dirty="0">
                <a:ln w="19050">
                  <a:solidFill>
                    <a:schemeClr val="bg1"/>
                  </a:solidFill>
                </a:ln>
                <a:solidFill>
                  <a:sysClr val="windowText" lastClr="000000"/>
                </a:solidFill>
              </a:rPr>
              <a:t>6</a:t>
            </a:r>
          </a:p>
        </p:txBody>
      </p:sp>
      <p:sp>
        <p:nvSpPr>
          <p:cNvPr id="23" name="Rounded Rectangle 49">
            <a:extLst>
              <a:ext uri="{FF2B5EF4-FFF2-40B4-BE49-F238E27FC236}">
                <a16:creationId xmlns:a16="http://schemas.microsoft.com/office/drawing/2014/main" xmlns="" id="{DA069275-1627-4CC5-A8E4-E7A6649191E5}"/>
              </a:ext>
            </a:extLst>
          </p:cNvPr>
          <p:cNvSpPr/>
          <p:nvPr/>
        </p:nvSpPr>
        <p:spPr>
          <a:xfrm>
            <a:off x="2642520" y="5226924"/>
            <a:ext cx="858753" cy="1145018"/>
          </a:xfrm>
          <a:prstGeom prst="roundRect">
            <a:avLst/>
          </a:prstGeom>
          <a:solidFill>
            <a:srgbClr val="A4D45A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x-none" sz="3600" b="1" dirty="0">
                <a:ln w="19050">
                  <a:solidFill>
                    <a:schemeClr val="bg1"/>
                  </a:solidFill>
                </a:ln>
                <a:solidFill>
                  <a:sysClr val="windowText" lastClr="000000"/>
                </a:solidFill>
              </a:rPr>
              <a:t>7</a:t>
            </a:r>
          </a:p>
        </p:txBody>
      </p:sp>
      <p:sp>
        <p:nvSpPr>
          <p:cNvPr id="24" name="Rounded Rectangle 50">
            <a:extLst>
              <a:ext uri="{FF2B5EF4-FFF2-40B4-BE49-F238E27FC236}">
                <a16:creationId xmlns:a16="http://schemas.microsoft.com/office/drawing/2014/main" xmlns="" id="{94BA2952-1B5D-41A9-9E80-5D79FC4BB11F}"/>
              </a:ext>
            </a:extLst>
          </p:cNvPr>
          <p:cNvSpPr/>
          <p:nvPr/>
        </p:nvSpPr>
        <p:spPr>
          <a:xfrm>
            <a:off x="3651606" y="5226924"/>
            <a:ext cx="858753" cy="1145018"/>
          </a:xfrm>
          <a:prstGeom prst="roundRect">
            <a:avLst/>
          </a:prstGeom>
          <a:solidFill>
            <a:srgbClr val="A4D45A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x-none" sz="3600" b="1" dirty="0">
                <a:ln w="19050">
                  <a:solidFill>
                    <a:schemeClr val="bg1"/>
                  </a:solidFill>
                </a:ln>
                <a:solidFill>
                  <a:sysClr val="windowText" lastClr="000000"/>
                </a:solidFill>
              </a:rPr>
              <a:t>8</a:t>
            </a:r>
          </a:p>
        </p:txBody>
      </p:sp>
      <p:sp>
        <p:nvSpPr>
          <p:cNvPr id="25" name="Rounded Rectangle 51">
            <a:extLst>
              <a:ext uri="{FF2B5EF4-FFF2-40B4-BE49-F238E27FC236}">
                <a16:creationId xmlns:a16="http://schemas.microsoft.com/office/drawing/2014/main" xmlns="" id="{9B9CD9D1-DE21-4117-B642-F540F033786A}"/>
              </a:ext>
            </a:extLst>
          </p:cNvPr>
          <p:cNvSpPr/>
          <p:nvPr/>
        </p:nvSpPr>
        <p:spPr>
          <a:xfrm>
            <a:off x="4669335" y="5226924"/>
            <a:ext cx="858753" cy="1145018"/>
          </a:xfrm>
          <a:prstGeom prst="roundRect">
            <a:avLst/>
          </a:prstGeom>
          <a:solidFill>
            <a:srgbClr val="A4D45A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x-none" sz="3600" b="1" dirty="0">
                <a:ln w="19050">
                  <a:solidFill>
                    <a:schemeClr val="bg1"/>
                  </a:solidFill>
                </a:ln>
                <a:solidFill>
                  <a:sysClr val="windowText" lastClr="000000"/>
                </a:solidFill>
              </a:rPr>
              <a:t>9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512689A6-B568-4DD5-BA1D-571E4267C0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8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612" b="3724"/>
          <a:stretch/>
        </p:blipFill>
        <p:spPr>
          <a:xfrm>
            <a:off x="7540703" y="3245914"/>
            <a:ext cx="3833178" cy="3134591"/>
          </a:xfrm>
          <a:prstGeom prst="rect">
            <a:avLst/>
          </a:prstGeom>
        </p:spPr>
      </p:pic>
      <p:pic>
        <p:nvPicPr>
          <p:cNvPr id="27" name="Picture 26" descr="Green Check Mark In - Cartoon Check Mark Png, Transparent Png - kindpng">
            <a:extLst>
              <a:ext uri="{FF2B5EF4-FFF2-40B4-BE49-F238E27FC236}">
                <a16:creationId xmlns:a16="http://schemas.microsoft.com/office/drawing/2014/main" xmlns="" id="{CA9F33D4-61CC-41E6-A5A4-274D6383C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1440" y="1563292"/>
            <a:ext cx="2079551" cy="164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agree/disagree | English - Quizizz">
            <a:extLst>
              <a:ext uri="{FF2B5EF4-FFF2-40B4-BE49-F238E27FC236}">
                <a16:creationId xmlns:a16="http://schemas.microsoft.com/office/drawing/2014/main" xmlns="" id="{F65ECAEE-8645-4D70-AB3B-55859EEAF9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6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900" b="11851"/>
          <a:stretch/>
        </p:blipFill>
        <p:spPr bwMode="auto">
          <a:xfrm>
            <a:off x="9249374" y="1294386"/>
            <a:ext cx="1788782" cy="2140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211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5">
            <a:extLst>
              <a:ext uri="{FF2B5EF4-FFF2-40B4-BE49-F238E27FC236}">
                <a16:creationId xmlns:a16="http://schemas.microsoft.com/office/drawing/2014/main" xmlns="" id="{C3EB7155-E200-9642-AACA-B5054F1E4AF1}"/>
              </a:ext>
            </a:extLst>
          </p:cNvPr>
          <p:cNvSpPr/>
          <p:nvPr/>
        </p:nvSpPr>
        <p:spPr>
          <a:xfrm>
            <a:off x="1517921" y="628627"/>
            <a:ext cx="1149079" cy="523220"/>
          </a:xfrm>
          <a:prstGeom prst="roundRect">
            <a:avLst/>
          </a:prstGeom>
          <a:solidFill>
            <a:srgbClr val="FFC000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x-none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CDAE58EE-005C-BE4B-B96C-E1EFF0BC08A1}"/>
              </a:ext>
            </a:extLst>
          </p:cNvPr>
          <p:cNvGrpSpPr/>
          <p:nvPr/>
        </p:nvGrpSpPr>
        <p:grpSpPr>
          <a:xfrm>
            <a:off x="899967" y="573763"/>
            <a:ext cx="1767033" cy="576146"/>
            <a:chOff x="1183343" y="1464304"/>
            <a:chExt cx="1767033" cy="576146"/>
          </a:xfrm>
        </p:grpSpPr>
        <p:sp>
          <p:nvSpPr>
            <p:cNvPr id="8" name="TextBox 17">
              <a:extLst>
                <a:ext uri="{FF2B5EF4-FFF2-40B4-BE49-F238E27FC236}">
                  <a16:creationId xmlns:a16="http://schemas.microsoft.com/office/drawing/2014/main" xmlns="" id="{1720BBB3-5ABA-7449-B8FD-5A4BC27F28AF}"/>
                </a:ext>
              </a:extLst>
            </p:cNvPr>
            <p:cNvSpPr txBox="1"/>
            <p:nvPr/>
          </p:nvSpPr>
          <p:spPr>
            <a:xfrm>
              <a:off x="1847017" y="1517230"/>
              <a:ext cx="1103359" cy="523220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800" dirty="0" err="1"/>
                <a:t>Số</a:t>
              </a:r>
              <a:r>
                <a:rPr lang="en-US" sz="2800" dirty="0"/>
                <a:t>?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E0FE64F3-D70A-CB49-8388-6044F20E3FF4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3600" b="1" dirty="0"/>
                <a:t>4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184AB96-48E1-AD4B-A531-B8853B74C8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7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062"/>
          <a:stretch/>
        </p:blipFill>
        <p:spPr>
          <a:xfrm>
            <a:off x="779318" y="1310811"/>
            <a:ext cx="10633364" cy="4973426"/>
          </a:xfrm>
          <a:prstGeom prst="rect">
            <a:avLst/>
          </a:prstGeom>
        </p:spPr>
      </p:pic>
      <p:sp>
        <p:nvSpPr>
          <p:cNvPr id="5" name="TextBox 5">
            <a:extLst>
              <a:ext uri="{FF2B5EF4-FFF2-40B4-BE49-F238E27FC236}">
                <a16:creationId xmlns:a16="http://schemas.microsoft.com/office/drawing/2014/main" xmlns="" id="{5F1EBE18-D5CA-3547-976F-2CF0FC45D4CD}"/>
              </a:ext>
            </a:extLst>
          </p:cNvPr>
          <p:cNvSpPr txBox="1"/>
          <p:nvPr/>
        </p:nvSpPr>
        <p:spPr>
          <a:xfrm>
            <a:off x="8039100" y="1568675"/>
            <a:ext cx="867545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x-none" sz="3200" dirty="0">
                <a:solidFill>
                  <a:srgbClr val="FF0000"/>
                </a:solidFill>
              </a:rPr>
              <a:t>100</a:t>
            </a:r>
          </a:p>
        </p:txBody>
      </p:sp>
      <p:sp>
        <p:nvSpPr>
          <p:cNvPr id="6" name="TextBox 19">
            <a:extLst>
              <a:ext uri="{FF2B5EF4-FFF2-40B4-BE49-F238E27FC236}">
                <a16:creationId xmlns:a16="http://schemas.microsoft.com/office/drawing/2014/main" xmlns="" id="{385B480A-9D15-2D42-ADDF-8EC747CD9B02}"/>
              </a:ext>
            </a:extLst>
          </p:cNvPr>
          <p:cNvSpPr txBox="1"/>
          <p:nvPr/>
        </p:nvSpPr>
        <p:spPr>
          <a:xfrm>
            <a:off x="3162300" y="4045175"/>
            <a:ext cx="867545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x-none" sz="3200" dirty="0">
                <a:solidFill>
                  <a:srgbClr val="FF0000"/>
                </a:solidFill>
              </a:rPr>
              <a:t>987</a:t>
            </a:r>
          </a:p>
        </p:txBody>
      </p:sp>
      <p:sp>
        <p:nvSpPr>
          <p:cNvPr id="7" name="TextBox 20">
            <a:extLst>
              <a:ext uri="{FF2B5EF4-FFF2-40B4-BE49-F238E27FC236}">
                <a16:creationId xmlns:a16="http://schemas.microsoft.com/office/drawing/2014/main" xmlns="" id="{D26EE1C0-A5DE-EE4F-A7D5-856CB75E370F}"/>
              </a:ext>
            </a:extLst>
          </p:cNvPr>
          <p:cNvSpPr txBox="1"/>
          <p:nvPr/>
        </p:nvSpPr>
        <p:spPr>
          <a:xfrm>
            <a:off x="8210552" y="4045175"/>
            <a:ext cx="867545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x-none" sz="3200" dirty="0">
                <a:solidFill>
                  <a:srgbClr val="FF0000"/>
                </a:solidFill>
              </a:rPr>
              <a:t>102</a:t>
            </a:r>
          </a:p>
        </p:txBody>
      </p:sp>
    </p:spTree>
    <p:extLst>
      <p:ext uri="{BB962C8B-B14F-4D97-AF65-F5344CB8AC3E}">
        <p14:creationId xmlns:p14="http://schemas.microsoft.com/office/powerpoint/2010/main" val="1705084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480F510E-0095-4928-A770-56AD303C68FF}"/>
              </a:ext>
            </a:extLst>
          </p:cNvPr>
          <p:cNvSpPr/>
          <p:nvPr/>
        </p:nvSpPr>
        <p:spPr>
          <a:xfrm>
            <a:off x="0" y="6456219"/>
            <a:ext cx="12192000" cy="401781"/>
          </a:xfrm>
          <a:prstGeom prst="rect">
            <a:avLst/>
          </a:prstGeom>
          <a:solidFill>
            <a:srgbClr val="7BC6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101A796B-5B8C-4573-9C98-0C14BCBB88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0" t="85409"/>
          <a:stretch/>
        </p:blipFill>
        <p:spPr>
          <a:xfrm>
            <a:off x="3934691" y="6363855"/>
            <a:ext cx="8257308" cy="49414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2E21CC96-6F31-4D80-AEE7-E455F2199B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3" t="16608" r="6038"/>
          <a:stretch/>
        </p:blipFill>
        <p:spPr>
          <a:xfrm>
            <a:off x="10359018" y="2254959"/>
            <a:ext cx="1832982" cy="46030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359C9393-DB2E-42F8-9E61-0F6A2CC7C99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/>
        </p:blipFill>
        <p:spPr>
          <a:xfrm>
            <a:off x="123729" y="123045"/>
            <a:ext cx="1466162" cy="1022928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EAE9C73E-1933-924A-94CF-EF9FE914295A}"/>
              </a:ext>
            </a:extLst>
          </p:cNvPr>
          <p:cNvGrpSpPr/>
          <p:nvPr/>
        </p:nvGrpSpPr>
        <p:grpSpPr>
          <a:xfrm>
            <a:off x="1549348" y="185455"/>
            <a:ext cx="9863283" cy="1007033"/>
            <a:chOff x="1183343" y="1464304"/>
            <a:chExt cx="9863283" cy="1007033"/>
          </a:xfrm>
        </p:grpSpPr>
        <p:sp>
          <p:nvSpPr>
            <p:cNvPr id="66" name="TextBox 2">
              <a:extLst>
                <a:ext uri="{FF2B5EF4-FFF2-40B4-BE49-F238E27FC236}">
                  <a16:creationId xmlns:a16="http://schemas.microsoft.com/office/drawing/2014/main" xmlns="" id="{98A5643E-3878-1B49-87F8-0192296F4E7A}"/>
                </a:ext>
              </a:extLst>
            </p:cNvPr>
            <p:cNvSpPr txBox="1"/>
            <p:nvPr/>
          </p:nvSpPr>
          <p:spPr>
            <a:xfrm>
              <a:off x="1847017" y="1517230"/>
              <a:ext cx="9199609" cy="954107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800" dirty="0"/>
                <a:t>Mai </a:t>
              </a:r>
              <a:r>
                <a:rPr lang="en-US" sz="2800" dirty="0" err="1"/>
                <a:t>về</a:t>
              </a:r>
              <a:r>
                <a:rPr lang="en-US" sz="2800" dirty="0"/>
                <a:t> </a:t>
              </a:r>
              <a:r>
                <a:rPr lang="en-US" sz="2800" dirty="0" err="1"/>
                <a:t>nhà</a:t>
              </a:r>
              <a:r>
                <a:rPr lang="en-US" sz="2800" dirty="0"/>
                <a:t> </a:t>
              </a:r>
              <a:r>
                <a:rPr lang="en-US" sz="2800" dirty="0" err="1"/>
                <a:t>bằng</a:t>
              </a:r>
              <a:r>
                <a:rPr lang="en-US" sz="2800" dirty="0"/>
                <a:t> </a:t>
              </a:r>
              <a:r>
                <a:rPr lang="en-US" sz="2800" dirty="0" err="1"/>
                <a:t>cách</a:t>
              </a:r>
              <a:r>
                <a:rPr lang="en-US" sz="2800" dirty="0"/>
                <a:t> </a:t>
              </a:r>
              <a:r>
                <a:rPr lang="en-US" sz="2800" dirty="0" err="1"/>
                <a:t>đi</a:t>
              </a:r>
              <a:r>
                <a:rPr lang="en-US" sz="2800" dirty="0"/>
                <a:t> </a:t>
              </a:r>
              <a:r>
                <a:rPr lang="en-US" sz="2800" dirty="0" err="1"/>
                <a:t>theo</a:t>
              </a:r>
              <a:r>
                <a:rPr lang="en-US" sz="2800" dirty="0"/>
                <a:t> con </a:t>
              </a:r>
              <a:r>
                <a:rPr lang="en-US" sz="2800" dirty="0" err="1"/>
                <a:t>đường</a:t>
              </a:r>
              <a:r>
                <a:rPr lang="en-US" sz="2800" dirty="0"/>
                <a:t> </a:t>
              </a:r>
              <a:r>
                <a:rPr lang="en-US" sz="2800" dirty="0" err="1"/>
                <a:t>ghi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 </a:t>
              </a:r>
              <a:r>
                <a:rPr lang="en-US" sz="2800" dirty="0" err="1"/>
                <a:t>lớn</a:t>
              </a:r>
              <a:r>
                <a:rPr lang="en-US" sz="2800" dirty="0"/>
                <a:t> </a:t>
              </a:r>
              <a:r>
                <a:rPr lang="en-US" sz="2800" dirty="0" err="1"/>
                <a:t>hơn</a:t>
              </a:r>
              <a:r>
                <a:rPr lang="en-US" sz="2800" dirty="0"/>
                <a:t> </a:t>
              </a:r>
              <a:r>
                <a:rPr lang="en-US" sz="2800" dirty="0" err="1"/>
                <a:t>tại</a:t>
              </a:r>
              <a:r>
                <a:rPr lang="en-US" sz="2800" dirty="0"/>
                <a:t> </a:t>
              </a:r>
              <a:r>
                <a:rPr lang="en-US" sz="2800" dirty="0" err="1"/>
                <a:t>mỗi</a:t>
              </a:r>
              <a:r>
                <a:rPr lang="en-US" sz="2800" dirty="0"/>
                <a:t> </a:t>
              </a:r>
              <a:r>
                <a:rPr lang="en-US" sz="2800" dirty="0" err="1"/>
                <a:t>ngã</a:t>
              </a:r>
              <a:r>
                <a:rPr lang="en-US" sz="2800" dirty="0"/>
                <a:t> </a:t>
              </a:r>
              <a:r>
                <a:rPr lang="en-US" sz="2800" dirty="0" err="1"/>
                <a:t>rẽ</a:t>
              </a:r>
              <a:r>
                <a:rPr lang="en-US" sz="2800" dirty="0"/>
                <a:t>. </a:t>
              </a:r>
              <a:r>
                <a:rPr lang="en-US" sz="2800" dirty="0" err="1"/>
                <a:t>Tìm</a:t>
              </a:r>
              <a:r>
                <a:rPr lang="en-US" sz="2800" dirty="0"/>
                <a:t> </a:t>
              </a:r>
              <a:r>
                <a:rPr lang="en-US" sz="2800" dirty="0" err="1"/>
                <a:t>nhà</a:t>
              </a:r>
              <a:r>
                <a:rPr lang="en-US" sz="2800" dirty="0"/>
                <a:t> </a:t>
              </a:r>
              <a:r>
                <a:rPr lang="en-US" sz="2800" dirty="0" err="1"/>
                <a:t>của</a:t>
              </a:r>
              <a:r>
                <a:rPr lang="en-US" sz="2800" dirty="0"/>
                <a:t> Mai.</a:t>
              </a: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xmlns="" id="{48122138-D663-E145-9D11-116BD6D7E975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3600" b="1" dirty="0"/>
                <a:t>5</a:t>
              </a:r>
              <a:endParaRPr lang="en-US" sz="3600" b="1" dirty="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18A6FC72-F30E-1341-8B0C-FA2D6C3B6DDB}"/>
              </a:ext>
            </a:extLst>
          </p:cNvPr>
          <p:cNvGrpSpPr/>
          <p:nvPr/>
        </p:nvGrpSpPr>
        <p:grpSpPr>
          <a:xfrm>
            <a:off x="778144" y="954768"/>
            <a:ext cx="10135318" cy="5780187"/>
            <a:chOff x="1218531" y="890525"/>
            <a:chExt cx="10135318" cy="5780187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xmlns="" id="{72AFA10D-02EA-5D44-BB7F-0B1FD81FEA22}"/>
                </a:ext>
              </a:extLst>
            </p:cNvPr>
            <p:cNvGrpSpPr/>
            <p:nvPr/>
          </p:nvGrpSpPr>
          <p:grpSpPr>
            <a:xfrm>
              <a:off x="1218531" y="1835575"/>
              <a:ext cx="9089527" cy="4835137"/>
              <a:chOff x="1218531" y="1835575"/>
              <a:chExt cx="9089527" cy="4835137"/>
            </a:xfrm>
          </p:grpSpPr>
          <p:sp>
            <p:nvSpPr>
              <p:cNvPr id="55" name="Freeform 21">
                <a:extLst>
                  <a:ext uri="{FF2B5EF4-FFF2-40B4-BE49-F238E27FC236}">
                    <a16:creationId xmlns:a16="http://schemas.microsoft.com/office/drawing/2014/main" xmlns="" id="{38EB1F7F-AE76-CF40-9EB3-131BD1AE7560}"/>
                  </a:ext>
                </a:extLst>
              </p:cNvPr>
              <p:cNvSpPr/>
              <p:nvPr/>
            </p:nvSpPr>
            <p:spPr>
              <a:xfrm rot="21305985">
                <a:off x="1218531" y="1886628"/>
                <a:ext cx="9089527" cy="4784084"/>
              </a:xfrm>
              <a:custGeom>
                <a:avLst/>
                <a:gdLst>
                  <a:gd name="connsiteX0" fmla="*/ 4346558 w 9089527"/>
                  <a:gd name="connsiteY0" fmla="*/ 1721639 h 4784084"/>
                  <a:gd name="connsiteX1" fmla="*/ 3059056 w 9089527"/>
                  <a:gd name="connsiteY1" fmla="*/ 2322903 h 4784084"/>
                  <a:gd name="connsiteX2" fmla="*/ 4045337 w 9089527"/>
                  <a:gd name="connsiteY2" fmla="*/ 2969748 h 4784084"/>
                  <a:gd name="connsiteX3" fmla="*/ 4080375 w 9089527"/>
                  <a:gd name="connsiteY3" fmla="*/ 3004388 h 4784084"/>
                  <a:gd name="connsiteX4" fmla="*/ 4108328 w 9089527"/>
                  <a:gd name="connsiteY4" fmla="*/ 2993921 h 4784084"/>
                  <a:gd name="connsiteX5" fmla="*/ 4147972 w 9089527"/>
                  <a:gd name="connsiteY5" fmla="*/ 2987614 h 4784084"/>
                  <a:gd name="connsiteX6" fmla="*/ 5590458 w 9089527"/>
                  <a:gd name="connsiteY6" fmla="*/ 2904872 h 4784084"/>
                  <a:gd name="connsiteX7" fmla="*/ 6120717 w 9089527"/>
                  <a:gd name="connsiteY7" fmla="*/ 2548059 h 4784084"/>
                  <a:gd name="connsiteX8" fmla="*/ 7742644 w 9089527"/>
                  <a:gd name="connsiteY8" fmla="*/ 990 h 4784084"/>
                  <a:gd name="connsiteX9" fmla="*/ 7910629 w 9089527"/>
                  <a:gd name="connsiteY9" fmla="*/ 169801 h 4784084"/>
                  <a:gd name="connsiteX10" fmla="*/ 7910628 w 9089527"/>
                  <a:gd name="connsiteY10" fmla="*/ 169801 h 4784084"/>
                  <a:gd name="connsiteX11" fmla="*/ 7741766 w 9089527"/>
                  <a:gd name="connsiteY11" fmla="*/ 375955 h 4784084"/>
                  <a:gd name="connsiteX12" fmla="*/ 5772770 w 9089527"/>
                  <a:gd name="connsiteY12" fmla="*/ 571749 h 4784084"/>
                  <a:gd name="connsiteX13" fmla="*/ 7578985 w 9089527"/>
                  <a:gd name="connsiteY13" fmla="*/ 1179372 h 4784084"/>
                  <a:gd name="connsiteX14" fmla="*/ 7722389 w 9089527"/>
                  <a:gd name="connsiteY14" fmla="*/ 1468174 h 4784084"/>
                  <a:gd name="connsiteX15" fmla="*/ 7722388 w 9089527"/>
                  <a:gd name="connsiteY15" fmla="*/ 1468174 h 4784084"/>
                  <a:gd name="connsiteX16" fmla="*/ 7433586 w 9089527"/>
                  <a:gd name="connsiteY16" fmla="*/ 1611579 h 4784084"/>
                  <a:gd name="connsiteX17" fmla="*/ 4938179 w 9089527"/>
                  <a:gd name="connsiteY17" fmla="*/ 772105 h 4784084"/>
                  <a:gd name="connsiteX18" fmla="*/ 4640146 w 9089527"/>
                  <a:gd name="connsiteY18" fmla="*/ 1355344 h 4784084"/>
                  <a:gd name="connsiteX19" fmla="*/ 6603077 w 9089527"/>
                  <a:gd name="connsiteY19" fmla="*/ 2269694 h 4784084"/>
                  <a:gd name="connsiteX20" fmla="*/ 6642774 w 9089527"/>
                  <a:gd name="connsiteY20" fmla="*/ 2293296 h 4784084"/>
                  <a:gd name="connsiteX21" fmla="*/ 6643163 w 9089527"/>
                  <a:gd name="connsiteY21" fmla="*/ 2293649 h 4784084"/>
                  <a:gd name="connsiteX22" fmla="*/ 8891344 w 9089527"/>
                  <a:gd name="connsiteY22" fmla="*/ 2293649 h 4784084"/>
                  <a:gd name="connsiteX23" fmla="*/ 9089527 w 9089527"/>
                  <a:gd name="connsiteY23" fmla="*/ 2491832 h 4784084"/>
                  <a:gd name="connsiteX24" fmla="*/ 8891344 w 9089527"/>
                  <a:gd name="connsiteY24" fmla="*/ 2690015 h 4784084"/>
                  <a:gd name="connsiteX25" fmla="*/ 6619737 w 9089527"/>
                  <a:gd name="connsiteY25" fmla="*/ 2690015 h 4784084"/>
                  <a:gd name="connsiteX26" fmla="*/ 6127177 w 9089527"/>
                  <a:gd name="connsiteY26" fmla="*/ 3021460 h 4784084"/>
                  <a:gd name="connsiteX27" fmla="*/ 8016363 w 9089527"/>
                  <a:gd name="connsiteY27" fmla="*/ 3446581 h 4784084"/>
                  <a:gd name="connsiteX28" fmla="*/ 8166202 w 9089527"/>
                  <a:gd name="connsiteY28" fmla="*/ 3683438 h 4784084"/>
                  <a:gd name="connsiteX29" fmla="*/ 7929344 w 9089527"/>
                  <a:gd name="connsiteY29" fmla="*/ 3833277 h 4784084"/>
                  <a:gd name="connsiteX30" fmla="*/ 5648518 w 9089527"/>
                  <a:gd name="connsiteY30" fmla="*/ 3320026 h 4784084"/>
                  <a:gd name="connsiteX31" fmla="*/ 5579598 w 9089527"/>
                  <a:gd name="connsiteY31" fmla="*/ 3319963 h 4784084"/>
                  <a:gd name="connsiteX32" fmla="*/ 5541899 w 9089527"/>
                  <a:gd name="connsiteY32" fmla="*/ 3304674 h 4784084"/>
                  <a:gd name="connsiteX33" fmla="*/ 4450992 w 9089527"/>
                  <a:gd name="connsiteY33" fmla="*/ 3367250 h 4784084"/>
                  <a:gd name="connsiteX34" fmla="*/ 5159496 w 9089527"/>
                  <a:gd name="connsiteY34" fmla="*/ 4088073 h 4784084"/>
                  <a:gd name="connsiteX35" fmla="*/ 5188778 w 9089527"/>
                  <a:gd name="connsiteY35" fmla="*/ 4087636 h 4784084"/>
                  <a:gd name="connsiteX36" fmla="*/ 8235730 w 9089527"/>
                  <a:gd name="connsiteY36" fmla="*/ 4348865 h 4784084"/>
                  <a:gd name="connsiteX37" fmla="*/ 8434313 w 9089527"/>
                  <a:gd name="connsiteY37" fmla="*/ 4584692 h 4784084"/>
                  <a:gd name="connsiteX38" fmla="*/ 8434312 w 9089527"/>
                  <a:gd name="connsiteY38" fmla="*/ 4584692 h 4784084"/>
                  <a:gd name="connsiteX39" fmla="*/ 8198485 w 9089527"/>
                  <a:gd name="connsiteY39" fmla="*/ 4783275 h 4784084"/>
                  <a:gd name="connsiteX40" fmla="*/ 5151534 w 9089527"/>
                  <a:gd name="connsiteY40" fmla="*/ 4522045 h 4784084"/>
                  <a:gd name="connsiteX41" fmla="*/ 5068451 w 9089527"/>
                  <a:gd name="connsiteY41" fmla="*/ 4497728 h 4784084"/>
                  <a:gd name="connsiteX42" fmla="*/ 5039617 w 9089527"/>
                  <a:gd name="connsiteY42" fmla="*/ 4474470 h 4784084"/>
                  <a:gd name="connsiteX43" fmla="*/ 4996779 w 9089527"/>
                  <a:gd name="connsiteY43" fmla="*/ 4465751 h 4784084"/>
                  <a:gd name="connsiteX44" fmla="*/ 4931597 w 9089527"/>
                  <a:gd name="connsiteY44" fmla="*/ 4421653 h 4784084"/>
                  <a:gd name="connsiteX45" fmla="*/ 3868378 w 9089527"/>
                  <a:gd name="connsiteY45" fmla="*/ 3339946 h 4784084"/>
                  <a:gd name="connsiteX46" fmla="*/ 3850905 w 9089527"/>
                  <a:gd name="connsiteY46" fmla="*/ 3313135 h 4784084"/>
                  <a:gd name="connsiteX47" fmla="*/ 3827963 w 9089527"/>
                  <a:gd name="connsiteY47" fmla="*/ 3301191 h 4784084"/>
                  <a:gd name="connsiteX48" fmla="*/ 2559654 w 9089527"/>
                  <a:gd name="connsiteY48" fmla="*/ 2469379 h 4784084"/>
                  <a:gd name="connsiteX49" fmla="*/ 2542078 w 9089527"/>
                  <a:gd name="connsiteY49" fmla="*/ 2452003 h 4784084"/>
                  <a:gd name="connsiteX50" fmla="*/ 2530157 w 9089527"/>
                  <a:gd name="connsiteY50" fmla="*/ 2454612 h 4784084"/>
                  <a:gd name="connsiteX51" fmla="*/ 2493667 w 9089527"/>
                  <a:gd name="connsiteY51" fmla="*/ 2455157 h 4784084"/>
                  <a:gd name="connsiteX52" fmla="*/ 940754 w 9089527"/>
                  <a:gd name="connsiteY52" fmla="*/ 2322018 h 4784084"/>
                  <a:gd name="connsiteX53" fmla="*/ 936408 w 9089527"/>
                  <a:gd name="connsiteY53" fmla="*/ 2327257 h 4784084"/>
                  <a:gd name="connsiteX54" fmla="*/ 488166 w 9089527"/>
                  <a:gd name="connsiteY54" fmla="*/ 2470067 h 4784084"/>
                  <a:gd name="connsiteX55" fmla="*/ 1191 w 9089527"/>
                  <a:gd name="connsiteY55" fmla="*/ 2017239 h 4784084"/>
                  <a:gd name="connsiteX56" fmla="*/ 558138 w 9089527"/>
                  <a:gd name="connsiteY56" fmla="*/ 1653911 h 4784084"/>
                  <a:gd name="connsiteX57" fmla="*/ 1017713 w 9089527"/>
                  <a:gd name="connsiteY57" fmla="*/ 1944380 h 4784084"/>
                  <a:gd name="connsiteX58" fmla="*/ 1021579 w 9089527"/>
                  <a:gd name="connsiteY58" fmla="*/ 1967292 h 4784084"/>
                  <a:gd name="connsiteX59" fmla="*/ 2524448 w 9089527"/>
                  <a:gd name="connsiteY59" fmla="*/ 2096140 h 4784084"/>
                  <a:gd name="connsiteX60" fmla="*/ 2560312 w 9089527"/>
                  <a:gd name="connsiteY60" fmla="*/ 2102889 h 4784084"/>
                  <a:gd name="connsiteX61" fmla="*/ 2580428 w 9089527"/>
                  <a:gd name="connsiteY61" fmla="*/ 2111076 h 4784084"/>
                  <a:gd name="connsiteX62" fmla="*/ 2588203 w 9089527"/>
                  <a:gd name="connsiteY62" fmla="*/ 2105334 h 4784084"/>
                  <a:gd name="connsiteX63" fmla="*/ 4162573 w 9089527"/>
                  <a:gd name="connsiteY63" fmla="*/ 1370102 h 4784084"/>
                  <a:gd name="connsiteX64" fmla="*/ 4208439 w 9089527"/>
                  <a:gd name="connsiteY64" fmla="*/ 1307871 h 4784084"/>
                  <a:gd name="connsiteX65" fmla="*/ 4225898 w 9089527"/>
                  <a:gd name="connsiteY65" fmla="*/ 1294937 h 4784084"/>
                  <a:gd name="connsiteX66" fmla="*/ 4658669 w 9089527"/>
                  <a:gd name="connsiteY66" fmla="*/ 448021 h 4784084"/>
                  <a:gd name="connsiteX67" fmla="*/ 4661566 w 9089527"/>
                  <a:gd name="connsiteY67" fmla="*/ 419175 h 4784084"/>
                  <a:gd name="connsiteX68" fmla="*/ 4822951 w 9089527"/>
                  <a:gd name="connsiteY68" fmla="*/ 287474 h 4784084"/>
                  <a:gd name="connsiteX69" fmla="*/ 7704476 w 9089527"/>
                  <a:gd name="connsiteY69" fmla="*/ 939 h 4784084"/>
                  <a:gd name="connsiteX70" fmla="*/ 7742644 w 9089527"/>
                  <a:gd name="connsiteY70" fmla="*/ 990 h 478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</a:cxnLst>
                <a:rect l="l" t="t" r="r" b="b"/>
                <a:pathLst>
                  <a:path w="9089527" h="4784084">
                    <a:moveTo>
                      <a:pt x="4346558" y="1721639"/>
                    </a:moveTo>
                    <a:lnTo>
                      <a:pt x="3059056" y="2322903"/>
                    </a:lnTo>
                    <a:lnTo>
                      <a:pt x="4045337" y="2969748"/>
                    </a:lnTo>
                    <a:lnTo>
                      <a:pt x="4080375" y="3004388"/>
                    </a:lnTo>
                    <a:lnTo>
                      <a:pt x="4108328" y="2993921"/>
                    </a:lnTo>
                    <a:cubicBezTo>
                      <a:pt x="4121057" y="2990547"/>
                      <a:pt x="4134313" y="2988398"/>
                      <a:pt x="4147972" y="2987614"/>
                    </a:cubicBezTo>
                    <a:lnTo>
                      <a:pt x="5590458" y="2904872"/>
                    </a:lnTo>
                    <a:lnTo>
                      <a:pt x="6120717" y="2548059"/>
                    </a:lnTo>
                    <a:close/>
                    <a:moveTo>
                      <a:pt x="7742644" y="990"/>
                    </a:moveTo>
                    <a:cubicBezTo>
                      <a:pt x="7829827" y="9978"/>
                      <a:pt x="7901618" y="79188"/>
                      <a:pt x="7910629" y="169801"/>
                    </a:cubicBezTo>
                    <a:lnTo>
                      <a:pt x="7910628" y="169801"/>
                    </a:lnTo>
                    <a:cubicBezTo>
                      <a:pt x="7920926" y="273360"/>
                      <a:pt x="7845324" y="365658"/>
                      <a:pt x="7741766" y="375955"/>
                    </a:cubicBezTo>
                    <a:lnTo>
                      <a:pt x="5772770" y="571749"/>
                    </a:lnTo>
                    <a:lnTo>
                      <a:pt x="7578985" y="1179372"/>
                    </a:lnTo>
                    <a:cubicBezTo>
                      <a:pt x="7698335" y="1219523"/>
                      <a:pt x="7762540" y="1348824"/>
                      <a:pt x="7722389" y="1468174"/>
                    </a:cubicBezTo>
                    <a:lnTo>
                      <a:pt x="7722388" y="1468174"/>
                    </a:lnTo>
                    <a:cubicBezTo>
                      <a:pt x="7682238" y="1587525"/>
                      <a:pt x="7552936" y="1651729"/>
                      <a:pt x="7433586" y="1611579"/>
                    </a:cubicBezTo>
                    <a:lnTo>
                      <a:pt x="4938179" y="772105"/>
                    </a:lnTo>
                    <a:lnTo>
                      <a:pt x="4640146" y="1355344"/>
                    </a:lnTo>
                    <a:lnTo>
                      <a:pt x="6603077" y="2269694"/>
                    </a:lnTo>
                    <a:cubicBezTo>
                      <a:pt x="6617345" y="2276340"/>
                      <a:pt x="6630602" y="2284275"/>
                      <a:pt x="6642774" y="2293296"/>
                    </a:cubicBezTo>
                    <a:lnTo>
                      <a:pt x="6643163" y="2293649"/>
                    </a:lnTo>
                    <a:lnTo>
                      <a:pt x="8891344" y="2293649"/>
                    </a:lnTo>
                    <a:cubicBezTo>
                      <a:pt x="9000797" y="2293649"/>
                      <a:pt x="9089527" y="2382379"/>
                      <a:pt x="9089527" y="2491832"/>
                    </a:cubicBezTo>
                    <a:cubicBezTo>
                      <a:pt x="9089527" y="2601285"/>
                      <a:pt x="9000797" y="2690015"/>
                      <a:pt x="8891344" y="2690015"/>
                    </a:cubicBezTo>
                    <a:lnTo>
                      <a:pt x="6619737" y="2690015"/>
                    </a:lnTo>
                    <a:lnTo>
                      <a:pt x="6127177" y="3021460"/>
                    </a:lnTo>
                    <a:lnTo>
                      <a:pt x="8016363" y="3446581"/>
                    </a:lnTo>
                    <a:cubicBezTo>
                      <a:pt x="8123145" y="3470610"/>
                      <a:pt x="8190231" y="3576655"/>
                      <a:pt x="8166202" y="3683438"/>
                    </a:cubicBezTo>
                    <a:cubicBezTo>
                      <a:pt x="8142172" y="3790221"/>
                      <a:pt x="8036127" y="3857306"/>
                      <a:pt x="7929344" y="3833277"/>
                    </a:cubicBezTo>
                    <a:lnTo>
                      <a:pt x="5648518" y="3320026"/>
                    </a:lnTo>
                    <a:lnTo>
                      <a:pt x="5579598" y="3319963"/>
                    </a:lnTo>
                    <a:lnTo>
                      <a:pt x="5541899" y="3304674"/>
                    </a:lnTo>
                    <a:lnTo>
                      <a:pt x="4450992" y="3367250"/>
                    </a:lnTo>
                    <a:lnTo>
                      <a:pt x="5159496" y="4088073"/>
                    </a:lnTo>
                    <a:lnTo>
                      <a:pt x="5188778" y="4087636"/>
                    </a:lnTo>
                    <a:lnTo>
                      <a:pt x="8235730" y="4348865"/>
                    </a:lnTo>
                    <a:cubicBezTo>
                      <a:pt x="8355689" y="4359150"/>
                      <a:pt x="8444598" y="4464733"/>
                      <a:pt x="8434313" y="4584692"/>
                    </a:cubicBezTo>
                    <a:lnTo>
                      <a:pt x="8434312" y="4584692"/>
                    </a:lnTo>
                    <a:cubicBezTo>
                      <a:pt x="8424028" y="4704651"/>
                      <a:pt x="8318444" y="4793560"/>
                      <a:pt x="8198485" y="4783275"/>
                    </a:cubicBezTo>
                    <a:lnTo>
                      <a:pt x="5151534" y="4522045"/>
                    </a:lnTo>
                    <a:cubicBezTo>
                      <a:pt x="5121544" y="4519474"/>
                      <a:pt x="5093495" y="4510947"/>
                      <a:pt x="5068451" y="4497728"/>
                    </a:cubicBezTo>
                    <a:lnTo>
                      <a:pt x="5039617" y="4474470"/>
                    </a:lnTo>
                    <a:lnTo>
                      <a:pt x="4996779" y="4465751"/>
                    </a:lnTo>
                    <a:cubicBezTo>
                      <a:pt x="4973006" y="4455871"/>
                      <a:pt x="4950778" y="4441168"/>
                      <a:pt x="4931597" y="4421653"/>
                    </a:cubicBezTo>
                    <a:lnTo>
                      <a:pt x="3868378" y="3339946"/>
                    </a:lnTo>
                    <a:lnTo>
                      <a:pt x="3850905" y="3313135"/>
                    </a:lnTo>
                    <a:lnTo>
                      <a:pt x="3827963" y="3301191"/>
                    </a:lnTo>
                    <a:lnTo>
                      <a:pt x="2559654" y="2469379"/>
                    </a:lnTo>
                    <a:lnTo>
                      <a:pt x="2542078" y="2452003"/>
                    </a:lnTo>
                    <a:lnTo>
                      <a:pt x="2530157" y="2454612"/>
                    </a:lnTo>
                    <a:cubicBezTo>
                      <a:pt x="2518267" y="2456001"/>
                      <a:pt x="2506060" y="2456219"/>
                      <a:pt x="2493667" y="2455157"/>
                    </a:cubicBezTo>
                    <a:lnTo>
                      <a:pt x="940754" y="2322018"/>
                    </a:lnTo>
                    <a:lnTo>
                      <a:pt x="936408" y="2327257"/>
                    </a:lnTo>
                    <a:cubicBezTo>
                      <a:pt x="833301" y="2427764"/>
                      <a:pt x="668334" y="2485514"/>
                      <a:pt x="488166" y="2470067"/>
                    </a:cubicBezTo>
                    <a:cubicBezTo>
                      <a:pt x="199895" y="2445352"/>
                      <a:pt x="-18131" y="2242614"/>
                      <a:pt x="1191" y="2017239"/>
                    </a:cubicBezTo>
                    <a:cubicBezTo>
                      <a:pt x="20514" y="1791864"/>
                      <a:pt x="269868" y="1629196"/>
                      <a:pt x="558138" y="1653911"/>
                    </a:cubicBezTo>
                    <a:cubicBezTo>
                      <a:pt x="774341" y="1672447"/>
                      <a:pt x="951032" y="1791121"/>
                      <a:pt x="1017713" y="1944380"/>
                    </a:cubicBezTo>
                    <a:lnTo>
                      <a:pt x="1021579" y="1967292"/>
                    </a:lnTo>
                    <a:lnTo>
                      <a:pt x="2524448" y="2096140"/>
                    </a:lnTo>
                    <a:cubicBezTo>
                      <a:pt x="2536841" y="2097203"/>
                      <a:pt x="2548832" y="2099496"/>
                      <a:pt x="2560312" y="2102889"/>
                    </a:cubicBezTo>
                    <a:lnTo>
                      <a:pt x="2580428" y="2111076"/>
                    </a:lnTo>
                    <a:lnTo>
                      <a:pt x="2588203" y="2105334"/>
                    </a:lnTo>
                    <a:lnTo>
                      <a:pt x="4162573" y="1370102"/>
                    </a:lnTo>
                    <a:lnTo>
                      <a:pt x="4208439" y="1307871"/>
                    </a:lnTo>
                    <a:lnTo>
                      <a:pt x="4225898" y="1294937"/>
                    </a:lnTo>
                    <a:lnTo>
                      <a:pt x="4658669" y="448021"/>
                    </a:lnTo>
                    <a:lnTo>
                      <a:pt x="4661566" y="419175"/>
                    </a:lnTo>
                    <a:cubicBezTo>
                      <a:pt x="4683339" y="349045"/>
                      <a:pt x="4745282" y="295197"/>
                      <a:pt x="4822951" y="287474"/>
                    </a:cubicBezTo>
                    <a:lnTo>
                      <a:pt x="7704476" y="939"/>
                    </a:lnTo>
                    <a:cubicBezTo>
                      <a:pt x="7717421" y="-348"/>
                      <a:pt x="7730189" y="-294"/>
                      <a:pt x="7742644" y="990"/>
                    </a:cubicBezTo>
                    <a:close/>
                  </a:path>
                </a:pathLst>
              </a:custGeom>
              <a:solidFill>
                <a:srgbClr val="8EC73C"/>
              </a:solidFill>
              <a:ln>
                <a:solidFill>
                  <a:srgbClr val="8EC7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x-none"/>
              </a:p>
            </p:txBody>
          </p:sp>
          <p:sp>
            <p:nvSpPr>
              <p:cNvPr id="56" name="TextBox 23">
                <a:extLst>
                  <a:ext uri="{FF2B5EF4-FFF2-40B4-BE49-F238E27FC236}">
                    <a16:creationId xmlns:a16="http://schemas.microsoft.com/office/drawing/2014/main" xmlns="" id="{689F5BDB-7D3A-E147-B997-82BE7709212A}"/>
                  </a:ext>
                </a:extLst>
              </p:cNvPr>
              <p:cNvSpPr txBox="1"/>
              <p:nvPr/>
            </p:nvSpPr>
            <p:spPr>
              <a:xfrm rot="19850172">
                <a:off x="4274318" y="3656995"/>
                <a:ext cx="69923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x-none" sz="2400" dirty="0"/>
                  <a:t>139</a:t>
                </a:r>
              </a:p>
            </p:txBody>
          </p:sp>
          <p:sp>
            <p:nvSpPr>
              <p:cNvPr id="57" name="TextBox 24">
                <a:extLst>
                  <a:ext uri="{FF2B5EF4-FFF2-40B4-BE49-F238E27FC236}">
                    <a16:creationId xmlns:a16="http://schemas.microsoft.com/office/drawing/2014/main" xmlns="" id="{344C265F-72D2-7C43-BB88-B0114838EC55}"/>
                  </a:ext>
                </a:extLst>
              </p:cNvPr>
              <p:cNvSpPr txBox="1"/>
              <p:nvPr/>
            </p:nvSpPr>
            <p:spPr>
              <a:xfrm rot="1736603">
                <a:off x="4267545" y="4524233"/>
                <a:ext cx="69923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x-none" sz="2400" dirty="0"/>
                  <a:t>410</a:t>
                </a:r>
              </a:p>
            </p:txBody>
          </p:sp>
          <p:sp>
            <p:nvSpPr>
              <p:cNvPr id="58" name="TextBox 25">
                <a:extLst>
                  <a:ext uri="{FF2B5EF4-FFF2-40B4-BE49-F238E27FC236}">
                    <a16:creationId xmlns:a16="http://schemas.microsoft.com/office/drawing/2014/main" xmlns="" id="{4A0F47DB-A4D0-DA48-B8A9-6CB5CFC9D2A6}"/>
                  </a:ext>
                </a:extLst>
              </p:cNvPr>
              <p:cNvSpPr txBox="1"/>
              <p:nvPr/>
            </p:nvSpPr>
            <p:spPr>
              <a:xfrm rot="21093536">
                <a:off x="5853326" y="4768021"/>
                <a:ext cx="69923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x-none" sz="2400" dirty="0"/>
                  <a:t>583</a:t>
                </a:r>
              </a:p>
            </p:txBody>
          </p:sp>
          <p:sp>
            <p:nvSpPr>
              <p:cNvPr id="59" name="TextBox 26">
                <a:extLst>
                  <a:ext uri="{FF2B5EF4-FFF2-40B4-BE49-F238E27FC236}">
                    <a16:creationId xmlns:a16="http://schemas.microsoft.com/office/drawing/2014/main" xmlns="" id="{B1E87AA4-9BF9-9B42-A86F-DC1924105939}"/>
                  </a:ext>
                </a:extLst>
              </p:cNvPr>
              <p:cNvSpPr txBox="1"/>
              <p:nvPr/>
            </p:nvSpPr>
            <p:spPr>
              <a:xfrm rot="436306">
                <a:off x="7786223" y="4837163"/>
                <a:ext cx="69923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x-none" sz="2400" dirty="0"/>
                  <a:t>641</a:t>
                </a:r>
              </a:p>
            </p:txBody>
          </p:sp>
          <p:sp>
            <p:nvSpPr>
              <p:cNvPr id="60" name="TextBox 27">
                <a:extLst>
                  <a:ext uri="{FF2B5EF4-FFF2-40B4-BE49-F238E27FC236}">
                    <a16:creationId xmlns:a16="http://schemas.microsoft.com/office/drawing/2014/main" xmlns="" id="{C4845E41-59DC-D94E-98D9-7B9F09FB161C}"/>
                  </a:ext>
                </a:extLst>
              </p:cNvPr>
              <p:cNvSpPr txBox="1"/>
              <p:nvPr/>
            </p:nvSpPr>
            <p:spPr>
              <a:xfrm rot="19198678">
                <a:off x="6993681" y="4327187"/>
                <a:ext cx="69923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x-none" sz="2400" dirty="0"/>
                  <a:t>600</a:t>
                </a:r>
              </a:p>
            </p:txBody>
          </p:sp>
          <p:sp>
            <p:nvSpPr>
              <p:cNvPr id="61" name="TextBox 28">
                <a:extLst>
                  <a:ext uri="{FF2B5EF4-FFF2-40B4-BE49-F238E27FC236}">
                    <a16:creationId xmlns:a16="http://schemas.microsoft.com/office/drawing/2014/main" xmlns="" id="{3A876820-4A6F-4748-A7E4-3E43183A7DB5}"/>
                  </a:ext>
                </a:extLst>
              </p:cNvPr>
              <p:cNvSpPr txBox="1"/>
              <p:nvPr/>
            </p:nvSpPr>
            <p:spPr>
              <a:xfrm rot="1128357">
                <a:off x="6366131" y="3546991"/>
                <a:ext cx="52770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x-none" sz="2400" dirty="0"/>
                  <a:t>14</a:t>
                </a:r>
              </a:p>
            </p:txBody>
          </p:sp>
          <p:sp>
            <p:nvSpPr>
              <p:cNvPr id="62" name="TextBox 29">
                <a:extLst>
                  <a:ext uri="{FF2B5EF4-FFF2-40B4-BE49-F238E27FC236}">
                    <a16:creationId xmlns:a16="http://schemas.microsoft.com/office/drawing/2014/main" xmlns="" id="{0E11EB00-515C-A84E-A4F8-8FE73F8855B8}"/>
                  </a:ext>
                </a:extLst>
              </p:cNvPr>
              <p:cNvSpPr txBox="1"/>
              <p:nvPr/>
            </p:nvSpPr>
            <p:spPr>
              <a:xfrm rot="17432497">
                <a:off x="5371137" y="2606532"/>
                <a:ext cx="69923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x-none" sz="2400" dirty="0"/>
                  <a:t>100</a:t>
                </a:r>
              </a:p>
            </p:txBody>
          </p:sp>
          <p:sp>
            <p:nvSpPr>
              <p:cNvPr id="63" name="TextBox 30">
                <a:extLst>
                  <a:ext uri="{FF2B5EF4-FFF2-40B4-BE49-F238E27FC236}">
                    <a16:creationId xmlns:a16="http://schemas.microsoft.com/office/drawing/2014/main" xmlns="" id="{E424DF09-4AB2-CC49-A791-07663C164E8A}"/>
                  </a:ext>
                </a:extLst>
              </p:cNvPr>
              <p:cNvSpPr txBox="1"/>
              <p:nvPr/>
            </p:nvSpPr>
            <p:spPr>
              <a:xfrm rot="20875383">
                <a:off x="6889163" y="1835575"/>
                <a:ext cx="69923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x-none" sz="2400" dirty="0"/>
                  <a:t>319</a:t>
                </a:r>
              </a:p>
            </p:txBody>
          </p:sp>
          <p:sp>
            <p:nvSpPr>
              <p:cNvPr id="64" name="TextBox 31">
                <a:extLst>
                  <a:ext uri="{FF2B5EF4-FFF2-40B4-BE49-F238E27FC236}">
                    <a16:creationId xmlns:a16="http://schemas.microsoft.com/office/drawing/2014/main" xmlns="" id="{45481751-78AE-E64D-89B8-DB55969B9D89}"/>
                  </a:ext>
                </a:extLst>
              </p:cNvPr>
              <p:cNvSpPr txBox="1"/>
              <p:nvPr/>
            </p:nvSpPr>
            <p:spPr>
              <a:xfrm rot="860904">
                <a:off x="6967676" y="2499837"/>
                <a:ext cx="69923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x-none" sz="2400" dirty="0"/>
                  <a:t>941</a:t>
                </a:r>
              </a:p>
            </p:txBody>
          </p:sp>
          <p:sp>
            <p:nvSpPr>
              <p:cNvPr id="65" name="TextBox 32">
                <a:extLst>
                  <a:ext uri="{FF2B5EF4-FFF2-40B4-BE49-F238E27FC236}">
                    <a16:creationId xmlns:a16="http://schemas.microsoft.com/office/drawing/2014/main" xmlns="" id="{43EBC7C0-1667-514C-BC93-7D1A2A1E9CF8}"/>
                  </a:ext>
                </a:extLst>
              </p:cNvPr>
              <p:cNvSpPr txBox="1"/>
              <p:nvPr/>
            </p:nvSpPr>
            <p:spPr>
              <a:xfrm rot="2380249">
                <a:off x="5567410" y="5431094"/>
                <a:ext cx="69923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x-none" sz="2400" dirty="0"/>
                  <a:t>412</a:t>
                </a:r>
              </a:p>
            </p:txBody>
          </p:sp>
        </p:grp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xmlns="" id="{8ECEAE64-28FB-B64A-B9CD-79E533EFF9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6" r="67771" b="83256"/>
            <a:stretch/>
          </p:blipFill>
          <p:spPr>
            <a:xfrm>
              <a:off x="7713205" y="890525"/>
              <a:ext cx="2370542" cy="1148268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xmlns="" id="{6230E57F-4C7D-0645-9B43-38C8AB8811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4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1" r="77213" b="83257"/>
            <a:stretch/>
          </p:blipFill>
          <p:spPr>
            <a:xfrm>
              <a:off x="8055030" y="1949023"/>
              <a:ext cx="1658653" cy="1148268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xmlns="" id="{FD172AE3-5C63-214A-A16E-34EE7D1D76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harpenSoften amount="33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899" b="71580"/>
            <a:stretch/>
          </p:blipFill>
          <p:spPr>
            <a:xfrm>
              <a:off x="9392759" y="2651397"/>
              <a:ext cx="1738015" cy="1771839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xmlns="" id="{51485A6A-D414-9B47-9390-7BF5794A85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4348" b="93913" l="1064" r="89894">
                          <a14:foregroundMark x1="32447" y1="5217" x2="32447" y2="5217"/>
                          <a14:foregroundMark x1="51596" y1="93913" x2="1064" y2="90435"/>
                        </a14:backgroundRemoval>
                      </a14:imgEffect>
                      <a14:imgEffect>
                        <a14:sharpenSoften amount="4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0626" y="5249211"/>
              <a:ext cx="1973223" cy="1127734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xmlns="" id="{7CFC89E9-663D-ED4C-9D43-6B065D54C3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353" b="94245" l="0" r="92248">
                          <a14:foregroundMark x1="7752" y1="82014" x2="8527" y2="69784"/>
                          <a14:foregroundMark x1="11628" y1="48201" x2="11628" y2="48201"/>
                          <a14:foregroundMark x1="0" y1="77698" x2="0" y2="79137"/>
                          <a14:foregroundMark x1="11628" y1="91367" x2="11628" y2="91367"/>
                          <a14:foregroundMark x1="31783" y1="94245" x2="31783" y2="94245"/>
                          <a14:foregroundMark x1="89147" y1="87770" x2="89147" y2="87770"/>
                          <a14:foregroundMark x1="92248" y1="43885" x2="92248" y2="43885"/>
                          <a14:foregroundMark x1="30233" y1="13669" x2="30233" y2="13669"/>
                          <a14:foregroundMark x1="27132" y1="22302" x2="27907" y2="47482"/>
                        </a14:backgroundRemoval>
                      </a14:imgEffect>
                      <a14:imgEffect>
                        <a14:sharpenSoften amount="5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36638" y="4309587"/>
              <a:ext cx="1059181" cy="1141288"/>
            </a:xfrm>
            <a:prstGeom prst="rect">
              <a:avLst/>
            </a:prstGeom>
          </p:spPr>
        </p:pic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85241007-0C10-EE42-BC3D-8837879D73B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353" b="94245" l="0" r="92248">
                        <a14:foregroundMark x1="7752" y1="82014" x2="8527" y2="69784"/>
                        <a14:foregroundMark x1="11628" y1="48201" x2="11628" y2="48201"/>
                        <a14:foregroundMark x1="0" y1="77698" x2="0" y2="79137"/>
                        <a14:foregroundMark x1="11628" y1="91367" x2="11628" y2="91367"/>
                        <a14:foregroundMark x1="31783" y1="94245" x2="31783" y2="94245"/>
                        <a14:foregroundMark x1="89147" y1="87770" x2="89147" y2="87770"/>
                        <a14:foregroundMark x1="92248" y1="43885" x2="92248" y2="43885"/>
                        <a14:foregroundMark x1="30233" y1="13669" x2="30233" y2="13669"/>
                        <a14:foregroundMark x1="27132" y1="22302" x2="27907" y2="47482"/>
                      </a14:backgroundRemoval>
                    </a14:imgEffect>
                    <a14:imgEffect>
                      <a14:sharpenSoften amount="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793" y="4376561"/>
            <a:ext cx="1059181" cy="1141288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CC1E41F6-8478-D04C-84FF-BDEE0CA2224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794" b="98969" l="9449" r="89764">
                        <a14:foregroundMark x1="86614" y1="66495" x2="86614" y2="66495"/>
                        <a14:foregroundMark x1="49606" y1="93814" x2="49606" y2="93814"/>
                        <a14:foregroundMark x1="57639" y1="98454" x2="59055" y2="98969"/>
                        <a14:foregroundMark x1="51969" y1="96392" x2="57639" y2="98454"/>
                        <a14:foregroundMark x1="37008" y1="46907" x2="37008" y2="46907"/>
                        <a14:foregroundMark x1="45729" y1="42784" x2="27559" y2="61340"/>
                        <a14:foregroundMark x1="46234" y1="42268" x2="45729" y2="42784"/>
                        <a14:foregroundMark x1="46739" y1="41753" x2="46234" y2="42268"/>
                        <a14:foregroundMark x1="47244" y1="41237" x2="46739" y2="41753"/>
                        <a14:foregroundMark x1="29921" y1="54639" x2="29921" y2="54639"/>
                        <a14:foregroundMark x1="51969" y1="45361" x2="51969" y2="45361"/>
                        <a14:foregroundMark x1="45669" y1="42784" x2="45669" y2="42784"/>
                        <a14:foregroundMark x1="48031" y1="42784" x2="48031" y2="42784"/>
                        <a14:foregroundMark x1="48031" y1="42268" x2="48031" y2="42268"/>
                        <a14:foregroundMark x1="46457" y1="43299" x2="46457" y2="43299"/>
                        <a14:foregroundMark x1="46457" y1="42784" x2="46457" y2="42784"/>
                        <a14:foregroundMark x1="41732" y1="44330" x2="41732" y2="44330"/>
                        <a14:foregroundMark x1="48031" y1="90722" x2="48031" y2="90722"/>
                        <a14:foregroundMark x1="48031" y1="97938" x2="48031" y2="97938"/>
                        <a14:backgroundMark x1="43307" y1="42784" x2="43307" y2="42784"/>
                        <a14:backgroundMark x1="45669" y1="42268" x2="45669" y2="42268"/>
                        <a14:backgroundMark x1="47244" y1="41753" x2="47244" y2="41753"/>
                        <a14:backgroundMark x1="46457" y1="41237" x2="46457" y2="41237"/>
                        <a14:backgroundMark x1="49606" y1="99485" x2="49606" y2="99485"/>
                        <a14:backgroundMark x1="52756" y1="99485" x2="52756" y2="99485"/>
                        <a14:backgroundMark x1="58268" y1="99485" x2="58268" y2="99485"/>
                        <a14:backgroundMark x1="45669" y1="98454" x2="45669" y2="98454"/>
                      </a14:backgroundRemoval>
                    </a14:imgEffect>
                    <a14:imgEffect>
                      <a14:sharpenSoften amount="24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74" y="2142385"/>
            <a:ext cx="1612900" cy="2463800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>
            <a:off x="1828800" y="4373830"/>
            <a:ext cx="1455313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259156" y="4408725"/>
            <a:ext cx="650578" cy="232355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7962664" y="5161393"/>
            <a:ext cx="782750" cy="82529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6090865" y="5049038"/>
            <a:ext cx="1209001" cy="6412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0" name="Straight Connector 69"/>
          <p:cNvCxnSpPr>
            <a:endCxn id="58" idx="1"/>
          </p:cNvCxnSpPr>
          <p:nvPr/>
        </p:nvCxnSpPr>
        <p:spPr>
          <a:xfrm>
            <a:off x="4437051" y="4958150"/>
            <a:ext cx="979675" cy="156268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4489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83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17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935980" y="-50147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?+ 60 +</a:t>
            </a:r>
            <a:r>
              <a:rPr kumimoji="0" lang="en-US" sz="54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5 = 465</a:t>
            </a:r>
            <a:endParaRPr kumimoji="0" lang="en-US" sz="54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780706" y="4686364"/>
            <a:ext cx="4198931" cy="1866931"/>
            <a:chOff x="6780706" y="4686364"/>
            <a:chExt cx="4198931" cy="1866931"/>
          </a:xfrm>
        </p:grpSpPr>
        <p:pic>
          <p:nvPicPr>
            <p:cNvPr id="24" name="Picture 23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6780706" y="4686364"/>
              <a:ext cx="1333064" cy="1866931"/>
              <a:chOff x="6780706" y="4686364"/>
              <a:chExt cx="1333064" cy="1866931"/>
            </a:xfrm>
          </p:grpSpPr>
          <p:pic>
            <p:nvPicPr>
              <p:cNvPr id="27" name="Picture 26">
                <a:hlinkClick r:id="rId7" action="ppaction://hlinksldjump"/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703697" y="5143222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30" name="TextBox 29">
                <a:hlinkClick r:id="rId7" action="ppaction://hlinksldjump"/>
              </p:cNvPr>
              <p:cNvSpPr txBox="1"/>
              <p:nvPr/>
            </p:nvSpPr>
            <p:spPr>
              <a:xfrm>
                <a:off x="6971899" y="4686364"/>
                <a:ext cx="628698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</a:rPr>
                  <a:t>D</a:t>
                </a:r>
              </a:p>
            </p:txBody>
          </p:sp>
        </p:grpSp>
        <p:sp>
          <p:nvSpPr>
            <p:cNvPr id="31" name="TextBox 30">
              <a:hlinkClick r:id="rId7" action="ppaction://hlinksldjump"/>
            </p:cNvPr>
            <p:cNvSpPr txBox="1"/>
            <p:nvPr/>
          </p:nvSpPr>
          <p:spPr>
            <a:xfrm>
              <a:off x="8771147" y="5425033"/>
              <a:ext cx="112723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400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0" action="ppaction://hlinksldjump"/>
              </p:cNvPr>
              <p:cNvSpPr txBox="1"/>
              <p:nvPr/>
            </p:nvSpPr>
            <p:spPr>
              <a:xfrm>
                <a:off x="4475871" y="4683256"/>
                <a:ext cx="628698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0" action="ppaction://hlinksldjump"/>
            </p:cNvPr>
            <p:cNvSpPr txBox="1"/>
            <p:nvPr/>
          </p:nvSpPr>
          <p:spPr>
            <a:xfrm>
              <a:off x="2145174" y="5414141"/>
              <a:ext cx="81304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40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897095" y="2964459"/>
            <a:ext cx="4082542" cy="1842018"/>
            <a:chOff x="6897095" y="2964459"/>
            <a:chExt cx="4082542" cy="1842018"/>
          </a:xfrm>
        </p:grpSpPr>
        <p:pic>
          <p:nvPicPr>
            <p:cNvPr id="23" name="Picture 22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3384038"/>
              <a:ext cx="3384258" cy="1422439"/>
            </a:xfrm>
            <a:prstGeom prst="rect">
              <a:avLst/>
            </a:prstGeom>
          </p:spPr>
        </p:pic>
        <p:grpSp>
          <p:nvGrpSpPr>
            <p:cNvPr id="37" name="Group 36"/>
            <p:cNvGrpSpPr/>
            <p:nvPr/>
          </p:nvGrpSpPr>
          <p:grpSpPr>
            <a:xfrm>
              <a:off x="6897095" y="2964459"/>
              <a:ext cx="1001611" cy="1570159"/>
              <a:chOff x="6897095" y="2964459"/>
              <a:chExt cx="1001611" cy="1570159"/>
            </a:xfrm>
          </p:grpSpPr>
          <p:pic>
            <p:nvPicPr>
              <p:cNvPr id="26" name="Picture 25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839234" y="3475145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29" name="TextBox 28">
                <a:hlinkClick r:id="rId10" action="ppaction://hlinksldjump"/>
              </p:cNvPr>
              <p:cNvSpPr txBox="1"/>
              <p:nvPr/>
            </p:nvSpPr>
            <p:spPr>
              <a:xfrm>
                <a:off x="6986612" y="2964459"/>
                <a:ext cx="59503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</a:rPr>
                  <a:t>B</a:t>
                </a:r>
              </a:p>
            </p:txBody>
          </p:sp>
        </p:grpSp>
        <p:sp>
          <p:nvSpPr>
            <p:cNvPr id="33" name="TextBox 32">
              <a:hlinkClick r:id="rId10" action="ppaction://hlinksldjump"/>
            </p:cNvPr>
            <p:cNvSpPr txBox="1"/>
            <p:nvPr/>
          </p:nvSpPr>
          <p:spPr>
            <a:xfrm>
              <a:off x="8972547" y="3710536"/>
              <a:ext cx="112723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600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935980" y="2941753"/>
            <a:ext cx="4055467" cy="1864724"/>
            <a:chOff x="935980" y="2941753"/>
            <a:chExt cx="4055467" cy="1864724"/>
          </a:xfrm>
        </p:grpSpPr>
        <p:pic>
          <p:nvPicPr>
            <p:cNvPr id="5" name="Picture 4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3384038"/>
              <a:ext cx="3384258" cy="142243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35" name="Group 34"/>
            <p:cNvGrpSpPr/>
            <p:nvPr/>
          </p:nvGrpSpPr>
          <p:grpSpPr>
            <a:xfrm>
              <a:off x="3985437" y="2941753"/>
              <a:ext cx="1006010" cy="1531482"/>
              <a:chOff x="3985437" y="2941753"/>
              <a:chExt cx="1006010" cy="1531482"/>
            </a:xfrm>
          </p:grpSpPr>
          <p:pic>
            <p:nvPicPr>
              <p:cNvPr id="15" name="Picture 14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594" b="100000" l="1786" r="98929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927576" y="3413762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8" name="TextBox 7">
                <a:hlinkClick r:id="rId10" action="ppaction://hlinksldjump"/>
              </p:cNvPr>
              <p:cNvSpPr txBox="1"/>
              <p:nvPr/>
            </p:nvSpPr>
            <p:spPr>
              <a:xfrm>
                <a:off x="4396412" y="2941753"/>
                <a:ext cx="59503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</a:rPr>
                  <a:t>A</a:t>
                </a:r>
              </a:p>
            </p:txBody>
          </p:sp>
        </p:grpSp>
        <p:sp>
          <p:nvSpPr>
            <p:cNvPr id="34" name="TextBox 33">
              <a:hlinkClick r:id="rId10" action="ppaction://hlinksldjump"/>
            </p:cNvPr>
            <p:cNvSpPr txBox="1"/>
            <p:nvPr/>
          </p:nvSpPr>
          <p:spPr>
            <a:xfrm>
              <a:off x="2145173" y="3710536"/>
              <a:ext cx="112723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500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09247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35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30123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4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5098536"/>
            <a:ext cx="3384258" cy="142243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800 + ? + 8 = 818</a:t>
            </a:r>
          </a:p>
        </p:txBody>
      </p:sp>
      <p:pic>
        <p:nvPicPr>
          <p:cNvPr id="23" name="Picture 2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pic>
        <p:nvPicPr>
          <p:cNvPr id="24" name="Picture 2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5098536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6010" cy="1531482"/>
            <a:chOff x="3985437" y="2941753"/>
            <a:chExt cx="1006010" cy="1531482"/>
          </a:xfrm>
        </p:grpSpPr>
        <p:pic>
          <p:nvPicPr>
            <p:cNvPr id="15" name="Picture 14">
              <a:hlinkClick r:id="rId6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6" action="ppaction://hlinksldjump"/>
            </p:cNvPr>
            <p:cNvSpPr txBox="1"/>
            <p:nvPr/>
          </p:nvSpPr>
          <p:spPr>
            <a:xfrm>
              <a:off x="4396412" y="2941753"/>
              <a:ext cx="59503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901682" y="4683256"/>
            <a:ext cx="1333064" cy="1859147"/>
            <a:chOff x="3901682" y="4683256"/>
            <a:chExt cx="1333064" cy="1859147"/>
          </a:xfrm>
        </p:grpSpPr>
        <p:pic>
          <p:nvPicPr>
            <p:cNvPr id="25" name="Picture 24">
              <a:hlinkClick r:id="rId6" action="ppaction://hlinksldjump"/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>
              <a:hlinkClick r:id="rId6" action="ppaction://hlinksldjump"/>
            </p:cNvPr>
            <p:cNvSpPr txBox="1"/>
            <p:nvPr/>
          </p:nvSpPr>
          <p:spPr>
            <a:xfrm>
              <a:off x="4475871" y="4683256"/>
              <a:ext cx="62869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6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6" action="ppaction://hlinksldjump"/>
            </p:cNvPr>
            <p:cNvSpPr txBox="1"/>
            <p:nvPr/>
          </p:nvSpPr>
          <p:spPr>
            <a:xfrm>
              <a:off x="6986612" y="2964459"/>
              <a:ext cx="59503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9" action="ppaction://hlinksldjump"/>
            </p:cNvPr>
            <p:cNvSpPr txBox="1"/>
            <p:nvPr/>
          </p:nvSpPr>
          <p:spPr>
            <a:xfrm>
              <a:off x="6971899" y="4686364"/>
              <a:ext cx="62869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D</a:t>
              </a:r>
            </a:p>
          </p:txBody>
        </p:sp>
      </p:grpSp>
      <p:sp>
        <p:nvSpPr>
          <p:cNvPr id="31" name="TextBox 30">
            <a:hlinkClick r:id="rId9" action="ppaction://hlinksldjump"/>
          </p:cNvPr>
          <p:cNvSpPr txBox="1"/>
          <p:nvPr/>
        </p:nvSpPr>
        <p:spPr>
          <a:xfrm>
            <a:off x="8771147" y="5425033"/>
            <a:ext cx="8130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10</a:t>
            </a:r>
          </a:p>
        </p:txBody>
      </p:sp>
      <p:sp>
        <p:nvSpPr>
          <p:cNvPr id="32" name="TextBox 31">
            <a:hlinkClick r:id="rId6" action="ppaction://hlinksldjump"/>
          </p:cNvPr>
          <p:cNvSpPr txBox="1"/>
          <p:nvPr/>
        </p:nvSpPr>
        <p:spPr>
          <a:xfrm>
            <a:off x="2145174" y="5414141"/>
            <a:ext cx="7711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11</a:t>
            </a:r>
          </a:p>
        </p:txBody>
      </p:sp>
      <p:sp>
        <p:nvSpPr>
          <p:cNvPr id="33" name="TextBox 32">
            <a:hlinkClick r:id="rId6" action="ppaction://hlinksldjump"/>
          </p:cNvPr>
          <p:cNvSpPr txBox="1"/>
          <p:nvPr/>
        </p:nvSpPr>
        <p:spPr>
          <a:xfrm>
            <a:off x="8972547" y="3710536"/>
            <a:ext cx="8130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80</a:t>
            </a:r>
          </a:p>
        </p:txBody>
      </p:sp>
      <p:sp>
        <p:nvSpPr>
          <p:cNvPr id="34" name="TextBox 33">
            <a:hlinkClick r:id="rId6" action="ppaction://hlinksldjump"/>
          </p:cNvPr>
          <p:cNvSpPr txBox="1"/>
          <p:nvPr/>
        </p:nvSpPr>
        <p:spPr>
          <a:xfrm>
            <a:off x="2145173" y="3710536"/>
            <a:ext cx="4988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587383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509</TotalTime>
  <Words>358</Words>
  <Application>Microsoft Office PowerPoint</Application>
  <PresentationFormat>Widescreen</PresentationFormat>
  <Paragraphs>169</Paragraphs>
  <Slides>34</Slides>
  <Notes>4</Notes>
  <HiddenSlides>0</HiddenSlides>
  <MMClips>35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34</vt:i4>
      </vt:variant>
    </vt:vector>
  </HeadingPairs>
  <TitlesOfParts>
    <vt:vector size="57" baseType="lpstr">
      <vt:lpstr>微软雅黑</vt:lpstr>
      <vt:lpstr>宋体</vt:lpstr>
      <vt:lpstr>Arial</vt:lpstr>
      <vt:lpstr>Arial-Rounded</vt:lpstr>
      <vt:lpstr>Calibri</vt:lpstr>
      <vt:lpstr>iCiel Cadena</vt:lpstr>
      <vt:lpstr>ITC Avant Garde Std Bk</vt:lpstr>
      <vt:lpstr>Tahoma</vt:lpstr>
      <vt:lpstr>Times New Roman</vt:lpstr>
      <vt:lpstr>仓耳羽辰体-谷力 W05</vt:lpstr>
      <vt:lpstr>字魂59号-创粗黑</vt:lpstr>
      <vt:lpstr>方正静蕾简体</vt:lpstr>
      <vt:lpstr>等线</vt:lpstr>
      <vt:lpstr>Office Theme</vt:lpstr>
      <vt:lpstr>1_Office 主题</vt:lpstr>
      <vt:lpstr>2_Office 主题</vt:lpstr>
      <vt:lpstr>Office 主题​​</vt:lpstr>
      <vt:lpstr>https://www.freeppt7.com</vt:lpstr>
      <vt:lpstr>2_Office 主题​​</vt:lpstr>
      <vt:lpstr>1_Office Theme</vt:lpstr>
      <vt:lpstr>3_Office 主题</vt:lpstr>
      <vt:lpstr>3_Office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OANH</cp:lastModifiedBy>
  <cp:revision>48</cp:revision>
  <dcterms:created xsi:type="dcterms:W3CDTF">2021-07-20T01:55:21Z</dcterms:created>
  <dcterms:modified xsi:type="dcterms:W3CDTF">2022-03-17T03:21:22Z</dcterms:modified>
</cp:coreProperties>
</file>