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509" r:id="rId3"/>
    <p:sldId id="510" r:id="rId4"/>
    <p:sldId id="511" r:id="rId5"/>
    <p:sldId id="513" r:id="rId6"/>
    <p:sldId id="514" r:id="rId7"/>
    <p:sldId id="512" r:id="rId8"/>
    <p:sldId id="515" r:id="rId9"/>
    <p:sldId id="51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3984458" y="2081463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Viết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A85A12-1989-4889-9B26-40EE7E970245}"/>
              </a:ext>
            </a:extLst>
          </p:cNvPr>
          <p:cNvSpPr txBox="1"/>
          <p:nvPr/>
        </p:nvSpPr>
        <p:spPr>
          <a:xfrm>
            <a:off x="4059228" y="1086720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EAB218-81A6-472A-974A-71BFDECE092B}"/>
              </a:ext>
            </a:extLst>
          </p:cNvPr>
          <p:cNvSpPr txBox="1"/>
          <p:nvPr/>
        </p:nvSpPr>
        <p:spPr>
          <a:xfrm>
            <a:off x="3409206" y="2050557"/>
            <a:ext cx="53735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CHƠI CHONG CHÓNG</a:t>
            </a:r>
            <a:endParaRPr lang="x-none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36883A-7326-451F-8422-417D4C903623}"/>
              </a:ext>
            </a:extLst>
          </p:cNvPr>
          <p:cNvSpPr txBox="1"/>
          <p:nvPr/>
        </p:nvSpPr>
        <p:spPr>
          <a:xfrm>
            <a:off x="2018131" y="294150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04B0F1-E82C-40F2-941B-6B7F874A1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09" y="3205740"/>
            <a:ext cx="472520" cy="446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36E6F9-0103-4779-8C04-2782E60105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19" y="3952855"/>
            <a:ext cx="539012" cy="539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152959C-8998-479F-BAFE-77C6B9BC8EBB}"/>
              </a:ext>
            </a:extLst>
          </p:cNvPr>
          <p:cNvSpPr txBox="1"/>
          <p:nvPr/>
        </p:nvSpPr>
        <p:spPr>
          <a:xfrm>
            <a:off x="2018131" y="368190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1C1298-3C0A-4ACD-A571-6F22EAB5A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343052" y="279051"/>
            <a:ext cx="2740391" cy="20091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6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C8028B-D5EE-4242-9053-B2F67F09518F}"/>
              </a:ext>
            </a:extLst>
          </p:cNvPr>
          <p:cNvSpPr txBox="1"/>
          <p:nvPr/>
        </p:nvSpPr>
        <p:spPr>
          <a:xfrm>
            <a:off x="1252716" y="519744"/>
            <a:ext cx="9451751" cy="1489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7446B"/>
                </a:solidFill>
                <a:latin typeface="HP001 4 hàng" panose="020B0603050302020204" pitchFamily="34" charset="0"/>
              </a:rPr>
              <a:t>Nghe</a:t>
            </a:r>
            <a:r>
              <a:rPr lang="en-US" sz="3200" b="1" dirty="0" smtClean="0">
                <a:solidFill>
                  <a:srgbClr val="F7446B"/>
                </a:solidFill>
                <a:latin typeface="HP001 4 hàng" panose="020B0603050302020204" pitchFamily="34" charset="0"/>
              </a:rPr>
              <a:t> – </a:t>
            </a:r>
            <a:r>
              <a:rPr lang="en-US" sz="3200" b="1" dirty="0" err="1" smtClean="0">
                <a:solidFill>
                  <a:srgbClr val="F7446B"/>
                </a:solidFill>
                <a:latin typeface="HP001 4 hàng" panose="020B0603050302020204" pitchFamily="34" charset="0"/>
              </a:rPr>
              <a:t>viết</a:t>
            </a:r>
            <a:endParaRPr lang="en-US" sz="3200" b="1" dirty="0" smtClean="0">
              <a:solidFill>
                <a:srgbClr val="F7446B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7446B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chong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chóng</a:t>
            </a:r>
            <a:endParaRPr lang="en-US" sz="3200" b="1" dirty="0">
              <a:solidFill>
                <a:srgbClr val="F7446B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6C7D69-3D4E-467F-B655-8037F00FE022}"/>
              </a:ext>
            </a:extLst>
          </p:cNvPr>
          <p:cNvSpPr txBox="1"/>
          <p:nvPr/>
        </p:nvSpPr>
        <p:spPr>
          <a:xfrm>
            <a:off x="238486" y="1824745"/>
            <a:ext cx="1121517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	 An </a:t>
            </a:r>
            <a:r>
              <a:rPr lang="en-US" sz="2800" b="1" dirty="0" err="1">
                <a:latin typeface="HP001 4 hàng" panose="020B0603050302020204" pitchFamily="34" charset="0"/>
              </a:rPr>
              <a:t>yêu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chóng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chóng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chỉ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dài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đầu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gắn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mỏng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xinh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Nhưng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latin typeface="HP001 4 hàng" panose="020B0603050302020204" pitchFamily="34" charset="0"/>
              </a:rPr>
              <a:t> quay,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mang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bao </a:t>
            </a:r>
            <a:r>
              <a:rPr lang="en-US" sz="2800" b="1" dirty="0" err="1">
                <a:latin typeface="HP001 4 hàng" panose="020B0603050302020204" pitchFamily="34" charset="0"/>
              </a:rPr>
              <a:t>nhiêu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cười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sự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háo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hức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F1F1C1D-5478-49BE-A339-9BA1146BBD0F}"/>
              </a:ext>
            </a:extLst>
          </p:cNvPr>
          <p:cNvCxnSpPr>
            <a:cxnSpLocks/>
          </p:cNvCxnSpPr>
          <p:nvPr/>
        </p:nvCxnSpPr>
        <p:spPr>
          <a:xfrm>
            <a:off x="8969231" y="3086128"/>
            <a:ext cx="428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6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A0CD6E-3A3F-4C06-8ED3-040EFE1CE355}"/>
              </a:ext>
            </a:extLst>
          </p:cNvPr>
          <p:cNvSpPr txBox="1"/>
          <p:nvPr/>
        </p:nvSpPr>
        <p:spPr>
          <a:xfrm>
            <a:off x="4018888" y="1356566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771A2F-C42D-406E-AE50-7E9EE2130D86}"/>
              </a:ext>
            </a:extLst>
          </p:cNvPr>
          <p:cNvSpPr/>
          <p:nvPr/>
        </p:nvSpPr>
        <p:spPr>
          <a:xfrm>
            <a:off x="4018888" y="2026435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chong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chóng</a:t>
            </a:r>
            <a:endParaRPr lang="vi-VN" sz="32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1E90035-540C-438D-B88F-4A33C78B5B06}"/>
              </a:ext>
            </a:extLst>
          </p:cNvPr>
          <p:cNvSpPr/>
          <p:nvPr/>
        </p:nvSpPr>
        <p:spPr>
          <a:xfrm>
            <a:off x="4018888" y="261487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giấy</a:t>
            </a:r>
            <a:endParaRPr lang="vi-VN" sz="32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42B7086-6A34-43F5-978F-9973AAF72969}"/>
              </a:ext>
            </a:extLst>
          </p:cNvPr>
          <p:cNvSpPr/>
          <p:nvPr/>
        </p:nvSpPr>
        <p:spPr>
          <a:xfrm>
            <a:off x="4018888" y="224801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02ACE4F-9F44-4C59-B014-7D69C00FB65F}"/>
              </a:ext>
            </a:extLst>
          </p:cNvPr>
          <p:cNvSpPr/>
          <p:nvPr/>
        </p:nvSpPr>
        <p:spPr>
          <a:xfrm>
            <a:off x="4018888" y="2826421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81D6F9-8CC3-4F0A-AE29-442584381764}"/>
              </a:ext>
            </a:extLst>
          </p:cNvPr>
          <p:cNvSpPr/>
          <p:nvPr/>
        </p:nvSpPr>
        <p:spPr>
          <a:xfrm>
            <a:off x="4018888" y="3284131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hức</a:t>
            </a:r>
            <a:endParaRPr lang="vi-VN" sz="32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9B3BC22-3745-4DE9-A063-05FE982A89FF}"/>
              </a:ext>
            </a:extLst>
          </p:cNvPr>
          <p:cNvSpPr/>
          <p:nvPr/>
        </p:nvSpPr>
        <p:spPr>
          <a:xfrm>
            <a:off x="4018888" y="349567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5E548D-9EC3-43D4-8BFC-5AF5975D0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7626833" y="1414156"/>
            <a:ext cx="2871744" cy="271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3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ED0CDD-84AA-4301-AF3A-F4A73DAD237E}"/>
              </a:ext>
            </a:extLst>
          </p:cNvPr>
          <p:cNvSpPr txBox="1"/>
          <p:nvPr/>
        </p:nvSpPr>
        <p:spPr>
          <a:xfrm>
            <a:off x="3530046" y="2903601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594D70-6930-4EB8-AF24-D143BEA91107}"/>
              </a:ext>
            </a:extLst>
          </p:cNvPr>
          <p:cNvSpPr txBox="1"/>
          <p:nvPr/>
        </p:nvSpPr>
        <p:spPr>
          <a:xfrm>
            <a:off x="3530044" y="2066541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03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xmlns="" id="{F63AC4E5-6FE2-488F-BD9F-C6E3D62BDB0F}"/>
              </a:ext>
            </a:extLst>
          </p:cNvPr>
          <p:cNvSpPr/>
          <p:nvPr/>
        </p:nvSpPr>
        <p:spPr>
          <a:xfrm>
            <a:off x="2858752" y="2774984"/>
            <a:ext cx="178752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s      </a:t>
            </a:r>
            <a:r>
              <a:rPr lang="en-US" sz="3200" dirty="0" err="1">
                <a:solidFill>
                  <a:srgbClr val="000000"/>
                </a:solidFill>
              </a:rPr>
              <a:t>tầm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926CE6D-3467-447B-AB93-71DCEA27DBBD}"/>
              </a:ext>
            </a:extLst>
          </p:cNvPr>
          <p:cNvGrpSpPr/>
          <p:nvPr/>
        </p:nvGrpSpPr>
        <p:grpSpPr>
          <a:xfrm>
            <a:off x="3226702" y="2909783"/>
            <a:ext cx="300465" cy="300465"/>
            <a:chOff x="7507111" y="2996098"/>
            <a:chExt cx="417689" cy="4176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69CC95D7-1741-4324-AD9F-B99BFB847C5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9A5F4A24-E5E9-4C43-AD12-24BAAE0C4A47}"/>
                </a:ext>
              </a:extLst>
            </p:cNvPr>
            <p:cNvCxnSpPr>
              <a:stCxn id="4" idx="0"/>
              <a:endCxn id="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B52DAA27-BCDE-4F93-9849-A6D29263F9D6}"/>
                </a:ext>
              </a:extLst>
            </p:cNvPr>
            <p:cNvCxnSpPr>
              <a:stCxn id="4" idx="3"/>
              <a:endCxn id="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DE74C5C4-020C-4FAA-9957-4BE21776A5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043A6C-4BEE-4235-8819-05A00297DC84}"/>
              </a:ext>
            </a:extLst>
          </p:cNvPr>
          <p:cNvSpPr txBox="1"/>
          <p:nvPr/>
        </p:nvSpPr>
        <p:spPr>
          <a:xfrm>
            <a:off x="3105613" y="2710158"/>
            <a:ext cx="670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5C4063-FF1B-4F7B-A5DE-8FDF801C35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04" y="849949"/>
            <a:ext cx="617652" cy="617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6700DA-73EF-40CC-B7A0-E2AE25CD0697}"/>
              </a:ext>
            </a:extLst>
          </p:cNvPr>
          <p:cNvSpPr txBox="1"/>
          <p:nvPr/>
        </p:nvSpPr>
        <p:spPr>
          <a:xfrm>
            <a:off x="3181956" y="737401"/>
            <a:ext cx="53115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</a:rPr>
              <a:t>Chọn</a:t>
            </a:r>
            <a:r>
              <a:rPr lang="en-US" sz="3200" b="1" dirty="0">
                <a:solidFill>
                  <a:srgbClr val="17479D"/>
                </a:solidFill>
              </a:rPr>
              <a:t> a </a:t>
            </a:r>
            <a:r>
              <a:rPr lang="en-US" sz="3200" b="1" dirty="0" err="1">
                <a:solidFill>
                  <a:srgbClr val="17479D"/>
                </a:solidFill>
              </a:rPr>
              <a:t>hoặc</a:t>
            </a:r>
            <a:r>
              <a:rPr lang="en-US" sz="3200" b="1" dirty="0">
                <a:solidFill>
                  <a:srgbClr val="17479D"/>
                </a:solidFill>
              </a:rPr>
              <a:t> b</a:t>
            </a:r>
            <a:endParaRPr lang="vi-VN" sz="3200" dirty="0">
              <a:solidFill>
                <a:srgbClr val="17479D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88FB0A-159D-4BD9-889F-85550DEE85E5}"/>
              </a:ext>
            </a:extLst>
          </p:cNvPr>
          <p:cNvSpPr/>
          <p:nvPr/>
        </p:nvSpPr>
        <p:spPr>
          <a:xfrm>
            <a:off x="1680179" y="1337573"/>
            <a:ext cx="853245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b="1" i="1" dirty="0" err="1"/>
              <a:t>iu</a:t>
            </a:r>
            <a:r>
              <a:rPr lang="en-US" sz="3200" b="1" i="1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b="1" i="1" dirty="0" err="1"/>
              <a:t>ưu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ô </a:t>
            </a:r>
            <a:r>
              <a:rPr lang="en-US" sz="3200" dirty="0" err="1"/>
              <a:t>vuông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xmlns="" id="{CCB9F8B4-D812-4B1B-B94A-182F263C8612}"/>
              </a:ext>
            </a:extLst>
          </p:cNvPr>
          <p:cNvSpPr/>
          <p:nvPr/>
        </p:nvSpPr>
        <p:spPr>
          <a:xfrm>
            <a:off x="6191480" y="2911881"/>
            <a:ext cx="2040325" cy="455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</a:rPr>
              <a:t>phụng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</a:t>
            </a:r>
            <a:r>
              <a:rPr lang="en-US" sz="3200" dirty="0">
                <a:solidFill>
                  <a:srgbClr val="000000"/>
                </a:solidFill>
              </a:rPr>
              <a:t>                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xmlns="" id="{718741A4-D8F7-4F1A-9568-1C27569E717D}"/>
              </a:ext>
            </a:extLst>
          </p:cNvPr>
          <p:cNvSpPr/>
          <p:nvPr/>
        </p:nvSpPr>
        <p:spPr>
          <a:xfrm>
            <a:off x="2343543" y="4270347"/>
            <a:ext cx="2517479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d      </a:t>
            </a:r>
            <a:r>
              <a:rPr lang="en-US" sz="3200" dirty="0" err="1">
                <a:solidFill>
                  <a:srgbClr val="000000"/>
                </a:solidFill>
              </a:rPr>
              <a:t>dàng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55590B91-9B75-40D7-BFC9-3C9167D1E27E}"/>
              </a:ext>
            </a:extLst>
          </p:cNvPr>
          <p:cNvSpPr/>
          <p:nvPr/>
        </p:nvSpPr>
        <p:spPr>
          <a:xfrm>
            <a:off x="6614739" y="4312137"/>
            <a:ext cx="2040325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t      </a:t>
            </a:r>
            <a:r>
              <a:rPr lang="en-US" sz="3200" dirty="0" err="1">
                <a:solidFill>
                  <a:srgbClr val="000000"/>
                </a:solidFill>
              </a:rPr>
              <a:t>trường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1030A65-99C5-4DC7-8FF0-940EAB0E3337}"/>
              </a:ext>
            </a:extLst>
          </p:cNvPr>
          <p:cNvGrpSpPr/>
          <p:nvPr/>
        </p:nvGrpSpPr>
        <p:grpSpPr>
          <a:xfrm>
            <a:off x="7844290" y="2984900"/>
            <a:ext cx="300465" cy="300465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32BF196-505E-4422-AF96-7AC16C8077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C31DB6F-2CB2-4CE5-9B4C-2DA06AC92FC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F26AFA6-34CD-4EBE-A28E-0999C88D1D59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260E4EB-9246-4ED2-BF68-DE274F30924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7C62B74-5260-49E5-B666-48CF968BBF0E}"/>
              </a:ext>
            </a:extLst>
          </p:cNvPr>
          <p:cNvGrpSpPr/>
          <p:nvPr/>
        </p:nvGrpSpPr>
        <p:grpSpPr>
          <a:xfrm>
            <a:off x="2971985" y="4389466"/>
            <a:ext cx="300465" cy="300465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A2BC64E-F303-4BB2-92DB-576BBD20588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DDB5A7A7-56CE-44BD-ACBA-90A20B51D0E7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0F95ACE-B9CB-4D47-A80D-9107A2F2A03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F213205B-6688-4311-83C0-EFD74A3B28A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66AAE1E-4CD4-4AD5-97A9-1348867CEB54}"/>
              </a:ext>
            </a:extLst>
          </p:cNvPr>
          <p:cNvGrpSpPr/>
          <p:nvPr/>
        </p:nvGrpSpPr>
        <p:grpSpPr>
          <a:xfrm>
            <a:off x="6929794" y="4389466"/>
            <a:ext cx="300465" cy="300465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55C7252E-A6F3-4E24-969A-1A02AE14CD9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835356C0-D94D-4C05-9577-BB507165433D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0928C1E-CFEA-4A30-8814-C2CB6386D8A4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7BB1050-CC85-4E3B-BAF1-F656C7A4E59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6CDBF84-A399-467A-A1E5-8A363A728FFD}"/>
              </a:ext>
            </a:extLst>
          </p:cNvPr>
          <p:cNvSpPr txBox="1"/>
          <p:nvPr/>
        </p:nvSpPr>
        <p:spPr>
          <a:xfrm>
            <a:off x="7797950" y="2842744"/>
            <a:ext cx="654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ịu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ED04058-46CD-4D4D-BC30-D600BB452375}"/>
              </a:ext>
            </a:extLst>
          </p:cNvPr>
          <p:cNvSpPr txBox="1"/>
          <p:nvPr/>
        </p:nvSpPr>
        <p:spPr>
          <a:xfrm>
            <a:off x="2893476" y="4182487"/>
            <a:ext cx="483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ịu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EDED33-7336-4FF6-9DBF-EC4FF9FB0280}"/>
              </a:ext>
            </a:extLst>
          </p:cNvPr>
          <p:cNvSpPr txBox="1"/>
          <p:nvPr/>
        </p:nvSpPr>
        <p:spPr>
          <a:xfrm>
            <a:off x="6736914" y="4247310"/>
            <a:ext cx="686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ựu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09389C-5C8F-4B02-ACBC-CD9BABB1043D}"/>
              </a:ext>
            </a:extLst>
          </p:cNvPr>
          <p:cNvSpPr/>
          <p:nvPr/>
        </p:nvSpPr>
        <p:spPr>
          <a:xfrm>
            <a:off x="1205517" y="977027"/>
            <a:ext cx="1376173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chứa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ăt</a:t>
            </a:r>
            <a:r>
              <a:rPr lang="en-US" sz="3200" dirty="0">
                <a:latin typeface="+mj-lt"/>
              </a:rPr>
              <a:t>,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ăc</a:t>
            </a:r>
            <a:r>
              <a:rPr lang="en-US" sz="3200" dirty="0">
                <a:latin typeface="+mj-lt"/>
              </a:rPr>
              <a:t>,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ât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âc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C90947-63C6-466E-93CE-78850055D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86" y="1656145"/>
            <a:ext cx="2153229" cy="186942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7FA96C-4B3C-45A9-9E71-F0517731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98" y="2034297"/>
            <a:ext cx="4034884" cy="1298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919714-5155-453B-8D5B-43468377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661" y="4635075"/>
            <a:ext cx="7366690" cy="1670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8B4400-C30C-4BCC-A861-7C81014349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7710" y="1431848"/>
            <a:ext cx="2703177" cy="2160954"/>
          </a:xfrm>
          <a:prstGeom prst="rect">
            <a:avLst/>
          </a:prstGeom>
        </p:spPr>
      </p:pic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B33BE3BF-0860-4124-8F07-FBF94E2C3718}"/>
              </a:ext>
            </a:extLst>
          </p:cNvPr>
          <p:cNvSpPr/>
          <p:nvPr/>
        </p:nvSpPr>
        <p:spPr>
          <a:xfrm>
            <a:off x="711113" y="3584530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lật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đật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C8E7E93D-F95D-4695-B872-1316B3BA9824}"/>
              </a:ext>
            </a:extLst>
          </p:cNvPr>
          <p:cNvSpPr/>
          <p:nvPr/>
        </p:nvSpPr>
        <p:spPr>
          <a:xfrm>
            <a:off x="4597822" y="3525573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áo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733E6CBE-070E-43F5-92EC-764B56B3FC87}"/>
              </a:ext>
            </a:extLst>
          </p:cNvPr>
          <p:cNvSpPr/>
          <p:nvPr/>
        </p:nvSpPr>
        <p:spPr>
          <a:xfrm>
            <a:off x="8400639" y="3525573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nạ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127C8E56-4205-4DAB-8F0B-7257BC7ECEE1}"/>
              </a:ext>
            </a:extLst>
          </p:cNvPr>
          <p:cNvSpPr/>
          <p:nvPr/>
        </p:nvSpPr>
        <p:spPr>
          <a:xfrm>
            <a:off x="3916661" y="4923210"/>
            <a:ext cx="5034935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  <a:effectLst>
            <a:glow rad="228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ruộng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bậc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thang</a:t>
            </a:r>
          </a:p>
        </p:txBody>
      </p:sp>
    </p:spTree>
    <p:extLst>
      <p:ext uri="{BB962C8B-B14F-4D97-AF65-F5344CB8AC3E}">
        <p14:creationId xmlns:p14="http://schemas.microsoft.com/office/powerpoint/2010/main" val="19913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ED0CDD-84AA-4301-AF3A-F4A73DAD237E}"/>
              </a:ext>
            </a:extLst>
          </p:cNvPr>
          <p:cNvSpPr txBox="1"/>
          <p:nvPr/>
        </p:nvSpPr>
        <p:spPr>
          <a:xfrm>
            <a:off x="3306762" y="289296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Củng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cố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35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115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Arial-Rounded</vt:lpstr>
      <vt:lpstr>Calibri</vt:lpstr>
      <vt:lpstr>HP001 4 hàng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24</cp:revision>
  <dcterms:created xsi:type="dcterms:W3CDTF">2021-07-20T01:55:21Z</dcterms:created>
  <dcterms:modified xsi:type="dcterms:W3CDTF">2021-12-30T02:08:40Z</dcterms:modified>
</cp:coreProperties>
</file>