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63" r:id="rId3"/>
    <p:sldId id="297" r:id="rId4"/>
    <p:sldId id="295" r:id="rId5"/>
    <p:sldId id="291" r:id="rId6"/>
    <p:sldId id="292" r:id="rId7"/>
    <p:sldId id="267" r:id="rId8"/>
    <p:sldId id="268" r:id="rId9"/>
    <p:sldId id="293" r:id="rId10"/>
    <p:sldId id="298" r:id="rId11"/>
    <p:sldId id="274" r:id="rId12"/>
    <p:sldId id="275" r:id="rId13"/>
    <p:sldId id="276" r:id="rId14"/>
    <p:sldId id="270" r:id="rId15"/>
    <p:sldId id="277" r:id="rId16"/>
    <p:sldId id="278" r:id="rId17"/>
    <p:sldId id="302" r:id="rId18"/>
    <p:sldId id="259" r:id="rId19"/>
    <p:sldId id="258" r:id="rId20"/>
    <p:sldId id="283" r:id="rId21"/>
    <p:sldId id="27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37BD-2C7B-4D1D-8716-474DD4F6FA1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6A8E-F7FB-40E8-B10F-5244B32F8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96A8E-F7FB-40E8-B10F-5244B32F82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A2CF-1688-478F-A37E-1A91736CDF22}" type="datetimeFigureOut">
              <a:rPr lang="en-US" smtClean="0"/>
              <a:pPr/>
              <a:t>19-Sep-22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73DC-0D55-4FE1-BBC6-7649BC10A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2362200" y="2559844"/>
            <a:ext cx="5257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Times New Roman"/>
                <a:cs typeface="Times New Roman"/>
              </a:rPr>
              <a:t>HƯỚNG DẪN HỌC TIN HỌC</a:t>
            </a:r>
          </a:p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Times New Roman"/>
                <a:cs typeface="Times New Roman"/>
              </a:rPr>
              <a:t>Lớp 4 </a:t>
            </a:r>
          </a:p>
        </p:txBody>
      </p:sp>
      <p:pic>
        <p:nvPicPr>
          <p:cNvPr id="2051" name="Picture 10" descr="book_page_flip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014" y="477838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5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2844800" y="3251201"/>
            <a:ext cx="6097587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1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845969" y="3374231"/>
            <a:ext cx="61880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4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81000" y="647700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5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6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7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8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381000"/>
            <a:ext cx="6705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Thượng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Thanh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61" name="TextBox 13"/>
          <p:cNvSpPr txBox="1">
            <a:spLocks noChangeArrowheads="1"/>
          </p:cNvSpPr>
          <p:nvPr/>
        </p:nvSpPr>
        <p:spPr bwMode="auto">
          <a:xfrm>
            <a:off x="3430588" y="5757862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err="1"/>
              <a:t>Giáo</a:t>
            </a:r>
            <a:r>
              <a:rPr lang="en-US" sz="2800" b="1" i="1" dirty="0"/>
              <a:t> </a:t>
            </a:r>
            <a:r>
              <a:rPr lang="en-US" sz="2800" b="1" i="1" dirty="0" err="1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Vũ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Dịu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09600" y="7620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9310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(…)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43918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LOP4B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con………………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73458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TO1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con…………………………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3460532"/>
            <a:ext cx="260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TO1, TO2, TO3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72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Open.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unnamed - Đào tạo digital marketing bất động sả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390525" cy="390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381000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00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48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LOP4B.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4800" y="25146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unnamed - Đào tạo digital marketing bất động sả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555175"/>
            <a:ext cx="314325" cy="3143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924800" y="32766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41148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24800" y="47244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unnamed - Đào tạo digital marketing bất động sả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4724400"/>
            <a:ext cx="314325" cy="31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0" y="3048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Sao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(Copy)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656" t="4444" r="6250" b="6667"/>
          <a:stretch>
            <a:fillRect/>
          </a:stretch>
        </p:blipFill>
        <p:spPr bwMode="auto">
          <a:xfrm>
            <a:off x="0" y="9906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19299" y="2286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(Rename)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1813" t="825" r="1511"/>
          <a:stretch>
            <a:fillRect/>
          </a:stretch>
        </p:blipFill>
        <p:spPr bwMode="auto">
          <a:xfrm>
            <a:off x="0" y="1163782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600200" y="939476"/>
            <a:ext cx="6821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Explosion 2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5715000"/>
            <a:ext cx="2366963" cy="1143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6398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Copy 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953000" y="2667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Delete 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600200" y="3810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Paste 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876800" y="37338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Rename 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276600"/>
            <a:ext cx="738187" cy="95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71600" y="19806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7818" y="33528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………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…………..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18" y="1002857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,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(…)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495300"/>
            <a:ext cx="129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781800" y="144780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924800" y="1447800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925 L -0.04878 0.27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947E-6 L -0.1375 0.33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89824E-7 L -0.80035 0.41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12991" t="4762" r="17001" b="1071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752600" y="228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l="15500" t="5333" r="3500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000" t="2667" r="6000" b="5778"/>
          <a:stretch>
            <a:fillRect/>
          </a:stretch>
        </p:blipFill>
        <p:spPr bwMode="auto">
          <a:xfrm>
            <a:off x="8875" y="0"/>
            <a:ext cx="91370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71600" y="4800600"/>
            <a:ext cx="2438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5720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419600"/>
            <a:ext cx="738187" cy="95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500" t="2667" r="5000" b="5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609600" cy="103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INH NEN\hinh-nen-pp-de-thuong-nhat_1147058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52500" y="990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CHỦ ĐỀ 1: KHÁM PHÁ 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</a:p>
          <a:p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THAO TÁC VỚI THƯ MỤC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500" t="2667" r="7000" b="5778"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0"/>
            <a:ext cx="609600" cy="103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Tramtin\CD,GADT, HINH NEN\KHUNG VIỀN TRANG TRÍ\1410201017467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12812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6553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8" descr="614680djq0l440o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334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4000" t="3556" r="3500" b="4000"/>
          <a:stretch>
            <a:fillRect/>
          </a:stretch>
        </p:blipFill>
        <p:spPr bwMode="auto">
          <a:xfrm>
            <a:off x="0" y="0"/>
            <a:ext cx="10744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 l="26500" t="7111" r="30000" b="29778"/>
          <a:stretch>
            <a:fillRect/>
          </a:stretch>
        </p:blipFill>
        <p:spPr bwMode="auto">
          <a:xfrm>
            <a:off x="1143000" y="14478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0" y="35308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1066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000" t="5333" r="6500" b="10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038600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114800"/>
            <a:ext cx="1095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638799"/>
            <a:ext cx="120967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562600"/>
            <a:ext cx="1114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419600"/>
            <a:ext cx="722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4419600"/>
            <a:ext cx="647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5791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5791200"/>
            <a:ext cx="65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4000" t="3556" r="5000" b="933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 l="3500" t="3556" r="4000" b="4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5486400"/>
            <a:ext cx="48122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 l="3000" t="5333" r="4500" b="9333"/>
          <a:stretch>
            <a:fillRect/>
          </a:stretch>
        </p:blipFill>
        <p:spPr bwMode="auto">
          <a:xfrm>
            <a:off x="0" y="-1"/>
            <a:ext cx="9525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3500" t="2667" r="4500" b="9333"/>
          <a:stretch>
            <a:fillRect/>
          </a:stretch>
        </p:blipFill>
        <p:spPr bwMode="auto">
          <a:xfrm>
            <a:off x="0" y="0"/>
            <a:ext cx="9205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4WC1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eFgt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4WC1T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HhYLVNFyUXvUwMAAD0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t8vu+5Wo3tAqtzcuqdx3j/0UyJ3IJdCMNXvFTy8I7iNeznPGWai4nsH8omvxYUcLjT4+9sk2sDCXZNL4URrstqmGFJbBmHglSAMmmscFsc2FZ/naQxyjj2jUIqmbnO4Ld1sGf7qdwofkNQJLU7H1FvcjhN61KRnKAQARK62pWLdwnnSnGnKYA/lvfcMNuG2zEKFCm0T21gvYK29G1IYLpJjMSUqnfi4uqOB8I5hifq88R3ditckVjav2p0vx2+1cW0gl3PMSNUfYXZd6Ki2Mfqb6oedqhWT5Fq8aSLLWlbrInWyhzGnqR0R6PCOb/A4DhMiK6pinWV5z+xVCOZZOW6mSkKDp41iBmE0aKJYz+kUXOLljNYSwJ+A1njlzehfcIgFkcnzEVIb2g1ux8Yc8VmzAxVHcZrpMPBMrjnHNuDf+G9D9B9QSwMEFAACAAgAeFgtU8bh1z4kBQAAShoAACYAAAB1bml2ZXJzYWwvaHRtbF9wdWJsaXNoaW5nX3NldHRpbmdzLnhtbN1Z3VLbOBS+5yk03ullCZT+UCaBSRMzZBqSbGzaMjs7jGKfxFpkySvJoenVPs0+2D7JHtnESQgEpVva6V4wYPl8n450dD6dY+onn1NOpqA0k6Lh7e/ueQREJGMmJg3vIjx9fugRbaiIKZcCGp6QHjk53qln+YgznQRgDJpqgjRCH2Wm4SXGZEe12s3NzS7TmbJvJc8N8uvdSKa1TIEGYUDVMk5n+MvMMtDeLYMDAf6kUtzCjnd2CKmXTOcyzjkQFqPngtlFUX5mUu7VSqsRja4nSuYibkkuFVGTUcP7peW399sHc5uSqc1SEHZL9DEO2mFzROOYWScoD9gXIAmwSYLe7u+99MgNi03S8A72XlgetK+t8xTs5dqp5WlJ3ARhbidIwdCYGlo+ljMqGIPCaIA+NioHJF0ZW7I08NlUA+VQPBM0ZVGIb4jdqobXDq+G/qk/9Hst/+pi2C1ddUaEnbDrO2GCbqftX/X6oR9cnYXn3a1Bof8p3AK0rWfO9IOhH/i90B9evev0t0S4O7XA+OfNTndLzEf/XdAJt52p1zzfFjI46/fcMGeXA3/Y7fTeX4X9fjfsDBao4gwvndZ6bfXg1zFBZK6Wj7dJ8nQkKOOoNXfOuAaDasWpmkAoTxlm45hyDR75I4PJrznlzMxshqKoXQNkTZ1BZIY2+xqezShvQVcSomOYklVuv3pbpfabw5Wl18rZF8u618t6pXWDRBr5nb3f33tVuf/25Wb3H3C0PmUxyB5VqpCs9QU86sKLhTruH7x+vdmLB2arU2NolKCUmrkSLo/MrZj1n0aGTVGn4Y6v45zzIM8yqcxCTJcHKyceoKmPpVg5f/aZjCSPq7hBOoK4R1PMgsGp8MgYU4NjCPsZCBJQgZccMxjWqELofKQNM8Xldnpr3VSMcoIXGN7CQM6DtTBHCVV6JReqgNibJTr+rScN6N/L/S2HHjQNOO45sRnpZO+LmLQVvcFL2cV8AMLF7AxPC7cnBpSTE4rqLSxJk3MX4+FcelyMz6m6BkVCKbmT/WCeYKQjxtLJ9xTVxMXwI4w0M+BiGgCQVCpwC0rsZPdR5jwmM5kTzq7xKEmCS81T/CsBslzwkLGSaTHKqTZEFydvyuAG4hOXiS5xijRHJBaAGQdTzvBnzr6QEYxxVYQDneLJxHGmS/7drYgzqvWClM59fFaWDZ1e2//0zC6QxlOKJdh25ChZkGbmSfjpjAhp5jjcjojmePBtUGIWF+9c1rb79WGoVBPj/I2iscKvWZpz+i3pqw1Zon7CkD/NLNsE/lEPnKdN6LRIdJu8BTWmOMOQlJz4IsK7kYkcXAkjKogUfEZohPqrrWxMmcw1jpQCUVLrr/ewxOMxLZ4m2B3ijCoG5US5t//i4OWr128O3x7t1v756+/nG0G3RfGAUztdWRW3NrZSzsg7bdsjuAfaIzfUnSbpEdCDrZIzbls3N7RNzsh7midn7N0Wyhm41kg9gtzQTq1hT6VKrerEa/G8v7N2gHes081W2PnQCS/vIShSYb0mrddsgXx/vVx0L3fK5dGPq5cDvzlsnREM0EU3DI5cBKEnUXtNlKCkjO0HJUdM0eC42PYvQoy470RrA+tUgg79D06EGGInnXWbttd3WvB7xxLdVpaDparSyQWsFCblzYe1Amcplsvxd9P9/6LCTln7jQX8yYTt5xCne5t5tlGdSj17InECqqLkyQ7rT3xh/LiY/K92unyqvseufICtPgyu/sdiB8dX//9zvPMvUEsDBBQAAgAIAHhYLVNatoJzsQEAAE4GAAAfAAAAdW5pdmVyc2FsL2h0bWxfc2tpbl9zZXR0aW5ncy5qc42UUU/CMBDH3/0UZL4aIgOd+AYMExIeTOTN+NCNYyx0vaYtEyR8d9eB2m03YX1Z//v1f73reoebTvF4sdd57hzK93L+Wp2XGljNqC3cVXXeomdW9zRPl7BIM+CpAK+G5D9Lf+XjH0EZe6I0jfZv1lY7fh7aLyvGtYtLwkIRmia0nNA+CW1HBf6qZHbO6pSRU+ZoawyKbozCgDBdgSpjJePdvpSPm2ANxhzUBXTFYqiYPvhP47CV/HMcjINwMnS5GDPJxH6OCXYjFm8ShVuxPMfv2+HS670EVRz4pi0sT7WZGcjqgae9qT/120mpQGs4xx2GI3/0SMKcRcDdhILB02D0D1oxbha0RuepTs0PHfhBPxi4tGQJNKo0mYa9sF/FROHVqGYj+IkzsDNtyUjO9qCusUK5lVccoFSY2Io00cAOEuXIlqlITlw4tIPk7Gatbdu/UXaMboRq+ftX3NvhMo1iVK4Z1q7Zmri1WVtzuaIzGPJy61rUObGSU72CCouEJqnFObkXU280dv5eZM3UBtQCkRe9054J6KKXgJqJFVqBGcPidVZoRTYflzZei31z/AZQSwMEFAACAAgAeFgtUzXKUfMkSAAAdpEAABcAAAB1bml2ZXJzYWwvdW5pdmVyc2FsLnBuZ+y9d1RTW9c+qogKeugoijRFRKKAIEgvUkRDhyhIl4hIb6GXiKIgUiyEKC2AhnKUpvQWFCFKlYCAtAgIGCBECC0Ewk3U80rOd/B8d/je+xu/MfwjAmbvueZaa85nPXOuufa+bWSgw7KLd9eWLVtYzp3VMtmyhRG2ZQsDnmkH9X/uwc6fpf7Y6mOio7Elv40PR/2D0fG0/uktW4rid69e2k79m9nz7EWfLVtY62mfrWiPnMvU+3af0zoNCrDBDxIKxC8GCgZQlNhNbB7KNx3g0wmUeqjVoSV+/8Re81JZDqH+s52JfDFdpdtLnaRfdg8kvpR3OuIUeS7y9Jt3D+5pXt0Zs9890ulE7Rq4D/IicsJ8ym/QnvBi8mL2BXyJCzQOAiGoBOPPn0fULPoYhBJMfYe8v5y+tmUrAyMTu5D6f34REvuS+Cmgnnnj/337hS8CuHfr3y+/pm6hnpNwhMj49//fsjXjvqz6/5B/dy87APlWOfx/tKuec5ll498fGbaHLdcLCoS4O3qG635y9v9AzsSHdjy3iwCKO6dpbhAcfpJZ/pK70iWbZryeZFWrBLf5lG9td+BeaTW+I6Cm6P2GdNfuspp6O3MUHdoIH8riYYp5biDhq7aXXU1aKydhz8m0jWo5cpZ3cb2vwS89sglLzmOadktNnQqQ3q2fk9AhnUh3Ibd8z7ksvGrQ28H98Gv62EN2qfk+Tlev3GOGSVs0cm7sVAuDQUqPgpe7rzKx2YO4J7y75z2RMh4KW7u6C2YDXVuof1pQGxQwBjNjZRNQ/vK2jrd8Tpa9RMhZo2uH4H/aC92esroLtpJf2Jw2SB51J8RPP0Wwwka2B+GQ8AgmM4FDTFw3c9Hd6l23EiFKluUxot8VsHpx7cF4VaoM9r1k95AZasW2IJCZNXR6fQwVsjCe8tox+fRig34ksPJBBDODiMvHUll22Vc7/zPPaltFm91Em10qmGEreXjZK3sBg/i1e6EsmIz76qfT7VjMt5XI3hXXauT6q7/HecyP8V0Ep62v2KL8lp+iVp4OV2l0DxhmYOZKLA6Q+lwKBgfOjO5UWz7t9nkEfROoIQLvrihu4y3/IltYPnLg7A+Tucp8gzKGWn0zDA8jmcXdUptdCKh2GFpa7YSGLT9QI3l3+sS7SS4Kj6dAS2dsPzQmkT/wAmqWR+5EekDJ/ZGEkAmlSEIoIVjuUtNRQZebimNqCDifWUAIMRlbXRTl6ZQXn2iU+6wqQDJkehQVutxFWKM4u1SOhfq2TVy23ZkK5Ambs5naN1uen+nzLNz1oPR/rMSuQr2Z2TECQFjuh06w8yt1TqBRo1OzAVPVLreAnaEBU/1DQ8WG6DhwhJEYA5LpPtC/Ta52Nra+WRJVvXqTICO9KHo9VVbVPg3pc1Mn5emztQ5OAGyBg8w9pTDEVdPt20x2baaqwJZx3+ic2V3ZwhXeN3sPjf7HNRN3F6fYNZ4jFrkjMUgZFpgq+YNaJfMj+xCIWwK+oUc4IloiLsAm5ZphfVLA9ASUwiNow7okqLpOSp5AOyqXtXARG0V8Zhf2QScD4m4COxVGSUVsY6TZpec1yz68u/SWTjY2UF4/fCgZTLKpNhGXm5TIMAlEPgaLqY4KV/oNBYzGJquP3+SxKSdZkPyZnbMGtTgMGnpQ62sENcwY18Hz+9VYXLOIcDSY8vDk4jHFW1kHDZmTmk7Zu4a8Tpk1d5VbDB0apmptbxWDmDFl7rBfBydjV7rL3EsPCEqZBVKsFStmqMNRAuo2Ji3llvC51Mak5pf1d+OU62KXNJmD42vQr0SHfMbWTEpNhzQdyJ1LGjFi/GZEoYoLaolmmaj9YiDOo88EjqY8Ptl4Cj35pol+6LoMdhn6Tr4+5wix0xOELqmt6sgNN89ryRnYjT6RVx2d9RYzSnnSSJ3OsdelEbJe15XwEdFcH/YdEH0rVeoqWmot4XanAOv3SokN1nRq5HB1iozhUrCixzR42pA5piksse2Z9x9eehO7YIc+i1mrzPbpKT2yl9Uq5wYfunabPTtCcnaBCTIyJVJ8e5ZjROssl+0d9AhhjLPK+4P1qpJqdnh3ddVRhic45THvmt4zMbHoQ3yKfqQhSH5ANQTcgB1VmCVwarVqluae3m/56tkYIa7+UqyRmEYnZ0SaRfNs7dEpxW5wIKKrGxdibbitHUwoWraYNnQVVm0OilUvreax7x+rYbeVHB3dZ5/n6Hym0SLnsBHn0YvbrLvVS9l/4GWhlZDPdfmabCNmSNNbb1z3o0hgJymb/8DsEqkmdkSrNMKw0/2Jt0nwM+Jj5Ww/PuIDAuagbOiQ4VoNCsql1+C4GrpiPq2p0IGwGeImXrnxBFc9CyzxA8CuHXmVGVgnXcOdD2HXN6OaDGUhGdrIN7tK0qEaSE/2VkPGU50k4U9iB98rg6K3uAQx94dMF7kJ9l9hLs0iK7Dcz4LGqx9XhGcJeikXSX6I76Z6VyanXiO2mVehJBFcgy4nKda6pTb2WuTIQONbb3x8+BjCLFBlNS+xdPYO6bmgIixil7XG9lRNsC+r21rQ5d33Zv+Drc3bnS+15Bogl4MqivMY9cYEpJHNGVavLhjkC+eIwetaJZkBPq8fOpkZkVbmD6uMH8voxJAPtBrWGrqhIJ4tkseS4hDuJzUKP48fDQd1+1An5dV9HBJMzE/FjJlW+jchivCfh8TkKtJ2KEtlWRlcaITrfoxrhQJA0eq5Vqxm42L9uYMnnYZyQaXGF5ZyjZx4rfh35ySilPqUYIf+iC7hnrIPw33KLbGqhNmrwJrb3S2zdTWQOJFsdCO6pykUMS5XHI8+9McdO0Dc47EdS/un9h0DcQKYYc/C3/f8fWoPXE+4m61cMBBRPtB+tS+XO15fKW48FUjkGsL4ctsibKP9Jp8nU4d20SXsPp8omSOigXmt2uVwY5sSLMtvTKFz1No+GG6E6/IIUdq7oqUOIkd5/glZbqm6l9XeeguYXXkv6CaQo7A1Xm7xUrMBkvNwq9LdREg37K5o94jbVLEsKMm/G6YLdJmS7V6vvlGwmNKXlKwm8c1lXQf3gINHfbUd/jYzojfLfAENYI5SLR4j5tCsDJMUdUMCy4snprkpMTo5phrZ8kVpQxFKBqUTS3J/8qOrTXMj1JHCl8PeWlZgTXHdUaGS4AkqjPXHhabsdChZ6zsEinbTMueG32zQgYjCUIZKKSMuY8/L5SUBcqS4idfgsTStEqPcgRPKaTxEdGmzzyjWIblGA9nrXmFmqjDUG0mKrYNX61pIQpP9RWFLL6kgNVXxDLf8AiL/vhs3PwQeo+g69KMrU0a8S8EukD4nHmIC+QFMVnBKvjZxTTxaNyYbHEFd9qhE6X9Ce5dGPDjeUClk5ImPwHICevSwjIG9cMRtKS8NlZqdndVPHVeSn468PpVmZuDc3HqjWURx7In/Skp/nEOYQv/8XE3A8UWfoMeEZfK8d7pTdhckuVOqE3uhrKtEFhTdlsz5R6stHhzf0MsUPA5P1w6QqTnuvmI51MRS0zzqEEwkjU4hD4i9ekwa8/ZaR4L7j65nQJ1LDAQR7o+pWI0uCk1y9wliy6HiTmkzdtxFWiMNF/yp1yKtoMw83oEF1qwXn9dpDh9TuTBDll3DexCXzKsLmpZxDk86l5xDaqojs/vT4tqfEWLKjM6lFwalp/tcrW7LyLN9oMfxg1gJiRbOf3pXLpgVNvXepIBqh0uAA4OAd5jc4vkS1C2vi/60RZHKGZ/V7nh+803AfwjeGEOPp73SnNQuWGLBe58YbsCguF5r7RUNkfBXk+Gvuq2lSuVsHEH0vmD3qW6Md1E/pzgkLw38hCr28Cd2yMVtPLU72mZb60/9NSs9hzxZXra+QR8F8ZJTj9Aci1tC2eidgozNxLvugre92CvT/H8Rvefbz7Ba5V/CSgQvTEMJBZdYFpUbp3d5kZK36EQ5/oPSKoZHW60Jc+YU4P5A1q0u5bW3PE42/YvadeeIgwZJhMmyVZj0HB+Df2howRrpQ49ezmGqbhe3PS34G1mpK0HMp5GX4SiTM2maHwemRjFliNDWCCDDzffbqGg4SkPDpL+hocTakwXMEpR0zOGTAqNEaGhq8PqLgke0IQI933HBdtsHjcvKf1HEOu9wHwTEhrz4vYW+ngnreDVyEjOMcdfTnbss/Rt6hwJSjTfeom7wMV80Lg3rZ5s18PTyfAXjMwK+u+yH+ImV8UtVdIFCYeq1v1kNHvhQnGNj6FFXwfjDreTNTr+wpos1eg3UqeuduYpRb+WxxsXGqZi+/IgPnHTxSIqu+o9B9Nkj0y+yMZIJxzP+bdBczV653qYLadpEhH4gb1Z66NqUrdryZRpL7r4mu/FHHalHfdxKonEX/SA90uDGyofQRVR1gdst2lo3AEbCq8RXsEdYc7re5VBJYfL3EVeMbJzi61uRzYU/ldMp5s5vWaWLRq6pW6ePDWwwl6AKToBDTMzGzqp7UOM4T7sFT7spVp7+fh24aVZvyWaSsu8LAdkdaNY9OQbMNml8Q6faPDX0Y94pcGvbEgGrFjLy1lBAIHhaRQ6hNhuHUK5ecPMQnDy5mDttO+0y/cJAJBVYsxtJogtDP6K3U3uPTDY68uqR/1pLVeSuu4mMFkXt16kDMmJAF2r272aCRQDlMjA7VZcz7uxOAH7mJudb4uZuIPVILmJWj0ix9DNaqd5c8SgYgD8RxTtrUkZtXOrIYo0IqNKfkJs1UeLa7DOZYVZjVaOQifR0GJeji/4YJxnEJ65oIPlvAXW3pRijHTSTmRJGzJ+3n6wVYC3hfd8MMxIDXz6+8Y4gqnZ++9hLUrriefeKDxa0SMHVz+V0SQo1VQs4uP5sgDGsN3JMh/VXb5U4IkIXp/lVbElNPnKoRzNdYRIsUlnhNEwESd47Q284YlszMKzbMpFbmyED1vVJiW6lyhMSZAW2BJoxYXnp4vB0a5rpV+I0KnXNOzlZS1SzfdXit9OMziQYN69HZ2vU+YT5CQJSd30TxPAPgvp8cyCW6TQLK4EbtB/+W4LAyKksw0TciOYoIbvpsgfhfl+/hmdg7qvT0MBZMjXtHN0UUzXCzGggkV/7/MmSPqFQ/HX+q3bBpL9+3WWjqPKA7gqaIQ1GAD98FT4nTp+n6PtqZ9YRQPGf3E39moO9JET1ywq2miIccqXJS3e4qcWDbqKZumguO2SCWOzgEE4p7Ivsv3HDNLzlqrv4yw639v345fxAqLQvcnOjOq2o1P2HUAQQDJl6Rkqy6bNa8F4Yj9rc7SOAjlVWwGxMWH3BJs5MM4RE1j2pQDKLi0V3vULaAzE/8ZvHTqKK6GDWiOeqglxnbnG90CRGE8kW8kXTvSt0eOq5TT7kH6XeREQVvDf2xmWYyBcz6rqQHk3MpNo8su8xKZcmHtClG17f8ESfk6lApT8yF9kBJYy6r9KrIk+77O9uhhkgY+7RqfFZXAjUd0m9y/s+Cm4kduB4iXmgAUIIYDptscvsShiYDh3SJd55u2eZOkWe7krTQOoVHhaa5GIvKf+pWA1UmZGTU2GX/ZhC6PUcvaJNocEAyb/DOPgPWCKjLkOm6lbjOy41VjhQ0779G7sWPsRAhYEdWuKi88EsMOeXJndgE/PMmdIN+ZtNsCIVBrTwCqBKcXNO9gXmKAurqU2AE39CyFkhAxucAwGYOxfNpaieBv0rTmRgRNNWP11KYB8bqslm9WdBqX55yaYijT6KvqIm0PX0/WUt3WGgW50dvSHt+mpI+UdBintGYhYX9I6eZEmUbj9Zahhp4pV34ViGyS167SA837RjVjuz+/Zz8gOVcc7jDgjHEJSdmCn+5/OkBJ3MNrSxSGQJKBUQJA9xLmoVds0pt+O4jr9vfp8svNnNR6iTlzO/PIoKKsowma5KzzZ89wJJnRBmmPQZutFIL7tm5BS51ViX3XOdslYv4nesQRVdW8b3YiJmj5ZDtPVmDgsB4GWioj3HQwnrFXdw5tGhe47G7vljUCTnKfxYKnC/MJ1O7yzVc4o7r32WEF1Kq0Kkj9+3af6ZIYmcTmhu/coKNrEgkeG6yeE6EV90b49X5fOfGg+j8fWjLnYLskaSZor/1Pdz8oVB8ulkx5QZhG6Q+K+L8jw3KLXom5L/5790UKiJ1zyUpWsTz+NkfSbA+pmyP5s8cd/mzq+LsjLxjwnlz376U1g4xy4S9ZVRLngjTf9pPY7Y9jRyWyW0EUepeNJz6NdFwbv4wbZo3J9N3FWbwTUOxKnFnPmvtnBtBuFVCZXAlbz5ZVF/mdWf/2ILPIJag1VLXcOzaOjCSDzYMMN8M7jbzRyVFrr4od4Su7iY3O5P6TIUpLG6yKWa9QlWGjnR3CnsQrCNOO21in6VQFtHIperoeuU2E5iuxoUM35bNGy00dMwowUpqPtTQNt/PYcToO3Jflp/VUkDiQhAGw7xpqUoXY1as/QRBNpBjj+LdlNZm59wL+VRLXMzy5Fpc/AY8/1zE4eF3LqWI3L50S3gGEnE7vZM6rLF6v5BhVnHiCMi5re9EAFzD+Rsk8NqWkwb0WCOJj2lEPu4ueqHwuNJqpKNZ+pOIpQaG8YcOqRAAskzS7lrt/Gw9gAbhdLcixDhVknrO2tpO8xnB3A+WWjjOP+hXEh/0V6s93H04tMx34UUufq8ny40JxmN0RpIpsOHisWGjSMOcwS97jkUIDaoTFh55I+1kt4br73vZE3I8bQD8fDCw5Tj7XfSs1r22MZ7dZ4QKeVBSDkGhuFSogvFFofNcyD9lITQmED7GTC/DnGLGN/4aVPXMsZTUjotZotFEdadRrl+z2ZTes88emy++2b3VMBPRytKfi9A+40Uvu12OjhMwSpC3evRACR5lsDJ2sDXIQtxRRwKSbK5sheK2GFSVBNAma8QSQfA0/XrUzF4H6oeRs+sGv2anINy+4t0R7L6Y/GtSsn2atkZGDc079aLLXJ4jIU3Niuxh5SE+CkjgdwScg56PONdP8OknZXRXjTzCKMvg9dKirvjKcaQtOzDm5SA10eYMSA4Q/imDie1hR5neopvxwTzw5K94enOYcQZpxwZ/DiArDpogDc3xD9wRy5UJoz4vg3ZPECCNBrhSg0STQ8aMqtlbe2Yf/78867ou1lWh+Tw0kmRwM7gPXl7APoEogxqHZM7mmrD4P+MyynWKJfvqZHT4JfPXS4WkmYecVc3m3Mj3HUNJFiuRNXXRDAVyHFc+yNk+n4BiWihgeyjHGeB2ds2iXiiw7YNKYOSbA3kWKKd0bzWVl4VA6vLE0sPK8d1e7rlFzeje/sZMhO5vpjKTaa1+R7/JCaXm2ZzRC60bXVqLKtfarxX5YFzv5IfqX+17K02E8QZKk1dUV0YldAMCJIKLGvJCzD8YT4NWMbvEhPv1kKQ3IOWqrlcSDVjPtRanv89OTU67GOmhjUCAO2rxmEvLlYgOlblGrX9TQKPv3rAmfAaMbswF0DywanA7K2Us5U9KJZjcXjDI6Bo0oh53ODVEF4A7EAMPNkHjeiQkqWyJzSvTwL2rJmewXbw9czS5jFp7U0RSwJadVfIeeget7XurAI+/7ZE5twCLjSxyQfsGlgtoiXWjqAu/ANSPUVruD1v9OLBtZKPwOLkEOc4GzKUhdj9c6pRWWeE49VgRvd2H5SJttyEZJxTnwfLpQuIXC4UhPNzOtiifn1Vu6wEikHlxz0xLfD/xYj7AttOiABO2fnitp/y8etHTyfQ0go5m4DAYT5zFb6rOJNZvkH9Xxf0zvfJVI4Dy+WfkTDmTEbj7rpJl/RNgo6veYl0pG6DD0TO4ZcFqffcy3+cKHv3Z+BzOIpT63umBJObIEW/DVxDjRpfhb+vD0+U2NPeMZjwy4K2WutUxll0q//6/FtUgpR1/E3/C4bEj1P8bUi/Den/IkN6AcnGHCuoPlTObnNxW3fdW1l22UPEjk0vzplfmSrYzc24q/uarKc3i1bsm02JwXF+QIN79WzjgUi4bdjFQiHzwh3PwiNdaNUat6Z1qFbkXh9AR9XLaXc9EwPNadDy8eLhia9KuktbNem0gAp/XXaeBzGxyz9V1x1WnGLtl99oi35Hv4XAwxqeZxklzqUjPa0xsx/MNjZkdf0breC0uUg+a4dmEL/pguZjjaWrWeGgmg8XIHUM+dyYgTGa2lCmDp0eU9/yAN2hLC1nrqmbUJsRkbtEpwgTiPFrPjpxD1XcHiq7cRy8dEB0Y96R9VvCWsmKifV2nQgzdRx1FVXJwI1Loi77Vz2sXx1zEWSeNqc2g39Yn7Exnf/x+LdU2Itq0CngNXUOakPzdIlGO2uauWRgKgvCPzCxn91FbebTkT9E6Vbe6K8D8vb5IfWPz6jDMfVMyXWUbk8gg3rBRZ+vky9oE7rwvp5qMt5E0seX2xBcN+A2QbgMffm1jzvVyon3g3Hv5VgRwTMvh2cNoRNfKKKo0ICJUax89Sic0p+vOlreNGFqu0oZvomqrupPHdZ/d57aK9/Bgw+4NvZqF21skqhE/1zEWRK7+PWsbk+xV09Ubp0tMToeR7qdbVv9qoy4wOetO1wpwK9DN2ZutHHHZJhEHGJAhqTLyN6RKGjRgUx3vYLXqFE+TaDgB08uXme02NWznT/NeiNE1WkzUScVqYmk2WtO8StkmAfVfDO19/ADg9liEgVsI1xUF0XfmZQvZn+M2jjGnjbffOOJLs7dGtggOaN5nhwVfNR6VMSj7KbeTBHIUha+FEBVtfpxMXrjuO6z/EqgizV6jF3eXaj6Q0KCZNHX4CM+OnJkTHVRhNaUyMerdE2FfZvN/ZrI8mGSmyBhZcFjF+wKalBCL2Ral2YfunUddLsCq9/s4+QtYMcwZHK0Qg16Pl1mdwJQ7kLvcm881bL72juUODcabszBry6k6JPDjdIn9OpYjfuKw4sd4jtFPMHcKSWLmUjPvBI3In0SHcv01SHa+AD8VZf8B9KVDhRb9S+fmCtio/lxvLA/N13HdWiuHpwzP9+JUKomZoetfOkuq1kbnjCsHhVlowWYkTiWfEHaBki8Gnn6hQ6K8poL5UVcwCkTUe3olglA/7H2Y/FoYlNPE5+Da+CzmFi1eHz9auCjZP/1L5FqIZf3hM5U7NTPwJARq4v1gePwdhh6XG49bATHw0a8diSs3iLG1rvi4oe2XF1ME1/RIE7HdVRi0PzSJ7AgDQ8EdWaObhz2E3E0B+gxwh2zDZy5tIWYjwhcOnj98fKLCOnZAGbbxFtAKXdFQ0bQmMvSjMrC2S9dnICGkCUCFlpuW3YT6FA16/jB74geALy+UrC+cu/8/EssdLgtw0RPnuVW3E0gx1FYPNPNkZOv0paj0nGp8dDRK2ppKyNLHgLJO3TGsLPmMWLxDcRmsIhn0i1rKQKi5ktf66mZuX58lk8ccW+xqDhV5acOSmn0UJlNc6HKW0AR9SAsGTpzb+YxZ9fr0Q9GuTGS/Jocn1tupASKmuBnn6txHG3wUfvykk18F8yC4Qm4PZA0Bhes/ZOjqdim6cL1REygTKoLNW6xA6keskpyf8GoJXIiSfVC2kksei4FfNoYZ5LkZ9jg4XUs4/zUbOIWPeNyV+qU+37QcSVsXJJOpNGGsMwIR5pAqPXd484AQhhgH0UbG3oS/QALf8AEoKtmUFeExxTI4hgoOpAW011PQWboMseNYAo5j8N0W8YzTCo+LBSR5bSzQSF8u8upAeDzvM9G1NbFVfJNR7NSL4zW8OM7TGgGB3EfpUfBR99adwoiZICHm6uTr9KKzp58NokOPcZvpEvIhUyaVCFfmlYwzhRhV7pTlWCZwld5ebV13imDFLtVQK+ScUgHonr2XoA+3BmnF42H6w6NzDLVZJri8jNMWoZH57ZTEWVMsESYzivMvzmfoC8z7ONRSozEn977rRi1qc3J1Kh1YYScFGeQcBvFvv0JzDbAfTKoQD/Gs5Y3qREzoLUqfwQ7Jqz4xILA7zttUlM0FL14RPjdZuuyewZm/sjgGGcZZyZflYx7ggGyF73cCunI40aVuD9txtpXIVbisTWmS23KoOj87DljRXiTSnwTEoyW8KrCY8qlbcfTgJ1FHdagMJ/+VbkuB4Zi6dJplzX8pdc5NH/oAhfZ0i3VoG+tmkQc5mjSkj+JMvav8DdWtrmetY8LLPxazDbZj4WWbhKoOOgff8DXsMzaXdomLsNq6ELVswKkbq7yBBulnfCMGtViB/burhzoqowAduqis+Qm43TfN+mXCa++taH4TZ8ZJCZ7Y/0CrXULQTOCvrkeAy5YAtW28FfiEBvHwIWW5PNlgR1iAiwZRHseqbwHNOeyRezQpnmjp2vMnXbOz6/HrhILr5zL4e4H+DQgxjhLSGspWXBUqwejqqASCyzLB03BihhFT1A+lFG8F4zENDKdPkuzhGbBH2vf5UaIhERP8FURjC8WZyvCqLfBDJ70XmnhgTY6fmjkTQUWCSKJTni5BFIpbQHun36UR4fBQYzfXJEjQYvJdMYYxJC0vFR0wNIQSu6TiVH0Q2WKZJg8Agv8Ic4Ms8c261eBV4sMkLjVTonsqgjd9VGPYmxdUBipv0j39XiqFjrshsUAiNwVW+ySgVnF7yV7uh7gOKr98T3mkQy0rZiICxqaIStgqE6AeOx/mA51Nb+hLvdWXavGvRl6pBgoYpfNSJhuZ5E/81WJ2Yr1FeJ6KCxdhKtb6xr3Sz1Si7I/rhdHhZoDMwZuBRC12NkLxTz7wzdLs7pxAqzty33yQ2unRDx1NdNqYpW6Wc5Dm/dJXaeuM7yXUPhtGxnS4uGv68yKsej7CoYnpv1riDCy5CnChcr5u05Bo7MqNbkFw+ZUr5Itlz+zsTFXsa/38Z4ArczzQ3cPIHdq5ZEFl67PeQXSyMtcHEZgI5ewc/22ZF7LMIGcqCFCSZXuSMHBT0pcJyoY3acZfJ0J1DYcBHJrjmz03PLvO4yaSDYs2Q9g9DZCMph/irPc606nW3C3SbkE8SxedmNvGvd8pWosvIDQYVSIWU7CNCi6cJq63PoO+OeoKAGovmtER5LrKv/TRDnjDHT5jRyj7ls7HJU1OQ76wz5U7qYytRklh210fif9rS91GRgUZRXKAxDRRPqrUmKPBffbUoZLufOb1Zx16Khd0TcWui0SCF3MQ3HTbqC29qGgVrlbqXNogKbW3X9UK5x2YZvoDV3zbQXVc03D781sVaopK1O4P6m9xxyYpS9pN19TW70JvH7gJUy2sI83AIeEs6qtDrOZIi1yEkakH250VutvGjHcfM9wU/dzTlH8mhIq00Vs06Dj5I9SpsmxyVaOzaI9LgAz9wU2bsi2BcIO3sFym/yIf4yKhDjZL27TfBb+0xzUwdfsB19/TpVblOwJPb/Zno/6YaHnO26Z/zxK04g6qMGUql5hkN5Rs2nIF8Wo1V3H7iL0030VJiktJqmgidi1Zl+T95vlxtiZo56FH/yXWJbdPopdQ9Qon+sqpGCzwJjh0NZ7side8/58V0XjDw6NmKFA8Lp3Kuif93v+4ADUfHm1O1ISSmqOlAzF6UY6pgU2im5zsRN1ERrqnB2KWwoQv9y8eSt5Q7nz0y/aBex1aompBD6bYLws4o9n4anPwgMM0cFKQ6MayKDTp65v1B9++IRWDvfguVeHLyXJFmJl2QleGRiRUJfCAnrpTDA/DMehux88hF5E9lzIAUk20lWGfMR8LZSytu9WX5IVAlUWe7AswummeGvGffWM4PTCSIMDaM8ygxMZJjX7DpymC+C4aFUgEcB/E5HePOFurRr8hQvw/k4RB53Ly2z97gADlTtqyYMEAdWFXEP+IfLQkurqaoPtakO9IGVYUMJGSQOpS+62gzLTOQY7II/76Gtmv/HDwWyDonGX1vnPYlfH5digSwTKYD12xRI69XlCjYJeDzAuPAz6kwcsTBduODHwCAJCV0cFoZ8uL5mFjZmxdlws8v3IYc0HXUVDq0l+ZaoG/f3QuyCb0QBB7avc4SbV7VmEp0zJmZZiAneWrNysmWASeMsba3S5IOuPmZpImjHIiZZwjK/iEBRc6zkPqyxTpZf42QCIz/zDnpQerpGYRQt43SLoqgxL6khNQD9lN2yyoZeJLpRPqtOOBHphDvBrZBtceZx8qDGhnVTO9HikSP5gXNHYXMnckrxTHDobXgJTEK6OFjo2HqP2+LFwI9rKobZDg4EsnN70LBz6hY3yshXpUeZLgdmVdecd/qd5Cr/DCjs0fZsLaypawyGv3WuqKJE1yD1rnnICDZbSiSG/0VH15uLUtuMWfesVaBiSOAErmnVUtnmVtXwyTZD4mm+2FxPcetlgLnbPLreKHZm7v5S+K51uvu9FtV6pv1nvEc8OKtNdPfIqhTQmR5TIkleQgDdqR5qsVkUYc+yCNX8e0VLQyFj2h4jAuCYeqmnk4HqawByHG5afs3VUcK8PSW8pFA/v7HOxO2fO3W8lbZADccLyTkvSbwzw8AMamN0YNUW6Hg0Zil3P8nayjNCaJXAyafN0zGf1jXGmcUrrVyU23Q5qMVZ8NC5K4DDSl1y/TUqEBDzjZ3hoWFg8zntUDleLnyujTnwOZLLGeFHnn1xIQhWU5M/ZwOwZcsbMmFFpVmG99bwXp7KKsQS8Q19y4hHiLJrZryISs/o6dOg9d//T1MsFgXMeEpdM4mXvVhgv5S7dMsJhakV6bTfO+3GeXv0ckES9mFyT6nsx7vh2gr8MXkZxMeARufd2cIqeDk/XfFE5W2dF2G7reM+XKT0HLGDuSNxYZpFAU2W8uqxqc+ykYd6eVGDznef36LyNO/wOC2zkiV8Q9HH56vHKByNPTtWqruedd3BV2C+RepaD8rrXuxNPpW8Sj8FLbtFusOQgQ8MscG1fgTlPl5WHkc+5gtBqw0OHxYc73KBDe48zwyTGLK+vbSztqvOmtZHpYx90/UBG+zxnivcL/D6eeNi7owafmz2c76iNTkllRRh0YidPqZAk5YhplDMVASGqquOPbG38zx28HrrHj99y29j44th9zPMZYfXUWjbD7boayDHtD2fpnCO6ruEWcIwqv6K/iGt4rndVrlR7SVv5QhVbS0jbw4lSPPNlRume0h0jKjIsiSME9JAZFUJIiXZqGyGk0IrmrC5K4f7VGk85etSZEw22A4va/6m5a0Y4HdFq4bScftGC5rRu6p8m1IkzpJ+4r3jo/A0PLWwSYulGBsnEBGPcNbjtporvgHxiKat0BgYZoluIoKMaEn/Vjs64qOcUVx89cI4OcTmoLXBX7txVGdxXGbz46QioMsGDeZGuQq15+/c60XehLEywRB4H4Y099hRj0IwA2q5g4KxFwsGTLZ7HK32ehaMubqMtVss3drK5r7Vwt262XtUgVfGPhZ1FH0hWf3k1TESsrx6s3B8iXbhjsWTHSA0/YdaC/00XbNPVTgDw3uCUSlhw5E5B1WDzbf9S0AaAz04PM2KlmP4staFeK/KPpQ1bjReeP8mr395f1aZ+7NdLNxRj8190fs4vCP71NPdMX9EIqecD7r+Qw0890/PBCdLTo/LrHfTHm8+uTk1DfqU2pT4CiF2b8WezXcUg+ChfsGEzX4IN114O+1PeZ9OMQQLC8jpYfqh5Ni1uafH+zIvN2eiHyVTgEgHludwrSnk/fDt+Ld9wR3ddW7d6ddmois3uxH8e4H2HQEErWBXhs70X7woJcd816FGvRt8E1jRX0BUNF+bVsWfclxDZGsHujKXyMSqZcrtTlcdBR3Vpl6hfwoZf7+mZOkB1ua6qlGS68Lt/FxPMym8co+li94Dq1X2l5f28f2OB/IC1F4jQ9ZcTtSwQKWtDngdGuf4K9PvjpXv2qYKCZht42FSXnDwJQzX6ipcZzcCMZv+kE5V+X/UtfWeQI3Om98X5z0dAk9ZtrXRHWd2++3gwwA0jdeSflKLVwNKuoKqClFWj30T4BjG0Qlb+vf6RWn93qa+M7DC1USf6Rvl3/UeoU2TD4MH/ofTXanJmWJCZBZEuRo38IbTvkpf/2f9B7L9rMwTrXqXPzP8Q6mc+wM/5u4u/u/i7i//bLk7yUYMbrvWp4SXEynzmx3E2VbIHT2xwphcCrGYPtUBA4RMqAV8+evY7br7YTYsvOAnyGys9UvbNXGkPW1xz3K1sw33KtwzlT7AxLZ99a7jmEVkAHU2+cyNpfWqd0lm/TsST40Mak+4UlETIF63plXP2R7k1+GRB1U7pVPtI+6B7SRQ9KrPvDmr5EKp4qvbCzp9VwYuEdwLCTXVzuDNa1skj/mzQhcf5cGT4u1whZImLKEOe3htplvvO1rriGZgQaJYEER0BXMi8yki3V3mcFqZGXWCOslCsstBAQomodXKyuihXXArvAX69sefFy8GMqrYrDwoGIKcbTo0ULfuHJKaPP7UNpnxZr1nsa10cVSB64np9sjJMlFVDh1DrbOuzw6dGCJ1GudOGHyLB/CboxWyINowEhHdLla0v35Sk9EpdYXjRYk6l4NHPjekpOC3gxWVqIDntn3EA9CeOvtRlVOdY1erl5DeeJSzHQHskbC3nUgJ7TBhBHAkNPRMZJhGWHOowPLzwKu8nvqoUd149/XVVNpg9FHxgbB/YNmjI41wORAy7d1p0Y68TmWkGYsYB0FYHXX+MEZNhgwF5QBGSHF9e+4ynypcNcjm99clqjzcSVYzN6j960Agi0qr5JFAdAvhkwQvQjpIZ9DuS0ww5CivSQDpofzj6dzJMbXNPBqaILNmqiSQ9xARyDyqPYV70xZa6tD9SRVl1+x0HRXuNSVfh9BvhEVa6msh9cqhwEgZrIkqlrJwedCz8neG3I1fnZzpADGlMVs4ZJsyWBiqOAoBWQjOIIcNbc84iwAfejLW3VJH0TyZUGSDDbg60bBxX+UiaSsV3jMQUb4/MvQAfbMltrnSfAkUXIhklZh1Jbj4ixxVLU/vTTCUckm+pF7VLEWSiABkmIeICx1I1s8NcBorWHrVxQBFDH4ODWrxw1hVmoIqE/L32g2NeGRgFYLUbXYYM8XUA7mVg5uXKYOqXw+LTOa+1oAXIKyF6EQqduvVZS6rRKEEy3iM77eRarAcRS9m75AXov908nJWqK1XqOtXlkXwH/IjQPm+jx8GrDyX3z8sL5yS1QafPfPRnvgcBLBwbuEKXsmX6euhF+xbQ5Rb/+MrgY34bl6rPIN6MT/07N07NM9FvgBLWhX/hd82+VlBuDyDPrLyVDlg4GP+CjgdG+jkyGm/L2OhikO/TQYOlqfegk3Q78s5/3Uvtv6wINnzjsNipbP2OV5zURk3pG33K8S1ZROvG+4SQnXTb2gs/pBbb6MtybbTk/DM/1DEzneM/uvHLbq4fUoNk3+vR+RrvD3Ws9d/6p//u5O9O/u7k/w+dpMY6K45qZMqN9lDe6nUeyoT+qxjRiDOa8mrf+cazf+Ubq7SIkF205lUkdkGRKb3yWXhAfM+kelb+ZhVZrgtGOBx0SQ/OdfHgvbtvePeBqUGoVQ5I8g190u4+4y0m2AwWOpxu6RTzAHowpucSXpadgA+I3w2TwFneCKVP5tpFGYkZnFpfTYZ6lS/h2ifNvUkw2cLH1DtwAR49DMgA5c0Lyt5LQi29Xzm14OUUxusnMLRw+qfHSJs8iirnHwSTJdMV0bTKt4x/3k/Za50Eibv78lTBsYH/wgkT1sdTkycsphbafkGUZiQQQWpxZFVdciu8AL8TKIFS+smJnNKL2SaMQMna5cz2VN6BKn+PBXeeYczYLd3NEhd+vL1WGvuoxGFgS45OAPzn+RQLZDDtWHPSLdPNxDFqPWXUEk81/k7Jb9NH6ivM35g16q1bVLClQ5PVZiWhVpQjURYiUZjcJ6bnsk1qztLvjRjTtpkyzzMcgqOYo2aCiDN691x/UhbeBTidQKsON0AG3aPPmD/e9V1jRRjtc0acuHhn4/eh3930gG+VsT9ixfnCRkWnLX74aZUEkTXun+6kHXPNrk2Cbfyuau8PZMhvrr4hvNEpBH9AykJuwRW6MrP87T9QY0qa8HHjHL3T+aFN6OTTi3TJGpcfQvGVLUrydHb/A6dMfnfxv9tFyC0jHGWNHFkQMlbRcMngyuqLdtWqgKGdjvKLpv0tCeU/TwVbGFqpER+1p4h/CTDu7RqkDNUE534Rvg5DC66/rwfH10yME2knKeuJ7Wq2qcIaiXMpyyfHr1o/cFEpmO7EkLJGXdpDp/qHwhZHLYOsOr0eVWI23yivc4LV5YqAVup2qkGOWivNLjEluu8+cQiyctt/9dMwLlvNP+rE+FBNtjvFlVmlO8RAfF+Sh4tibXcJbetPlW7rT/3jDC133AHYaqzraHYKVCl+VWHPstY+YhtiBffgoEmEvqHy7AE5BIc8LPBQzMrrB4hqUhCjmUhUdAF8dnZCJj2aNYcpJCsejWpOcaidC4Do8/cTyo/nx4gRDTWRASF9bnvIKiq3nHJksAiRVGuXW46PKqTHnv3s3N1TRmN/FtghvVxfgHYOZyqQ43PLtjgmx6GFk4Sw3hpuqORBgwiZDuY963HtnKy0fTIXjrMNA53orPbbKLSjq1wjnDRKmF0AZ5hMT0CsPhBM4SjYaLKfvb4m8svtLYA0QZ/UXc+lhw0Liv79HDkbLHP0CMN9Efhz7S+cBw2oAepeGHsOo7rIYbFB1VnCvuDjEUn+Kg18Isu31257Zit78DJql5/ERyj6kixjbhvhSvOf4XzA/SLlgHaxDBOppDbZOaTXphl86ix0JFK1JR8WZ07ICgcqSzI85OzTYuKmRmOvqxjV0K/g4NPvZKKSIq06Z8tUTrHdBZZh5s98ohUr9SMigbMpTOgsdLZprv85+uxK/ldnrMwxEquMaRJxEYdfaiDq2skQjif5z+sRIrnjtY/KEg5F6zZnpQI7010EAKmT9pX4MCOOXQ0OQWU3gUTsFbO4AivvnhFI3MTlJvd/WQmahkxzGYEcIwnB/DAyv/bHkzXVrkH1eCaHJhRYryLCLcwwa59cjYxE5bXxYWAEUIQvukjKrIK04DZ4lujWMICuvGXf9pzNgeL9zGFVxi7azVDy7R10lvWFWXMFSp9HrJLOXZnBKz+nEFQ/v6iBZLoyDvduQOmKtheRhVoRXPAEfc0sb+KkNEHmmphcZxwaaLcn3nDpUl8oN79mZ8UECikuINkeO9GqFHPI7lG77QxcJtVF1aPl/HhsobOiR0yqALrILU1JD9BfsCkpucAcVVqdjTl6MGot4As41cpf6u3PCUUep5aDJLRK1264YmqHuory1Kb1I1TREECsYN880/XulJM/3wIpAbIjqT/GzgwuHHKjSwOd2fMfWdQFua8kQez+T2kEbWU/TP2AJDF0BNIORMXNa1dh185m36d+MDkOQ2F02bf4r7mBjgzMaPz65DCtpvZzQSl05DZW/vWEdT1rO/bIiebNYbViVZ/WiffepH7a80t0NDKDl9IUlddXiXK2d1C0cmE2QR6AG9eOvD2V/3JSnhOQKgKKjnvy9cAsRBDG+oQToF043wsmKGh95o5vQE3Q8h8a2cvHT3dZhEcFzgjYbfbEkq8ExHLAVEwDWVaLx7PdyGDyPnQWcLCjKmx8MNJQmfQ2GYpFQdfvGYlR1mgYGplhumpdCFkSutp6Qvxfp4zaW8sIYKfQY+o/13KVVfGg6GDJryWWqnIUfJiuBjLotgwdK2I0YP5LKwhA27yLF6C9zJ2qN+sYcib720NBtv3DQ0HMuAD6HiM14w6W4xaiKU0JRf82C0EkywHBXEYFYjN2pHEQLQG9k/+k/JP+lmKDLV31RTb5Q3w/K+zCuWZgyEPrPmyS4GSsjpg7hh9eov2OW24hbchU7HpOgHvFqnjYnZQ2ZBFD1mbP36FZ2tWnwYCFz3elJvYNm/x8X9IZJvTn2Jzc1nf7thrF92RsdlTpm/liwurTBLZiihRO/vxEOHVlov3o9Mz9ubz71z7n8//Lsa6c89eP0k73pAJ/6p9Uf7cYx/PQ8XKmr7wcuZMho2qHhouymunIZlY1Pif3lVA3YyMuSkCf8jjRrf0n/qSVtxUD1T9RB6rDugomrf38f9F9Rdikdh9dfU4MgFaTlsfJToUz6oe3pKVf8p8onXtXaLmLUHEj8aTIT86xctEQkWp3/g+asZu2RP1eHdLjjvwdTPwOJv6/6eItNpgqldDzhcx0fnzkmLb/UEuAEIh3xPfNv0UCKcVq+0aeDE599N0XyHJ5ErgZWYoAKlpGXP5+kvKn+Kl+aUH90idWXnKpfqTZpqev/9d1qvxa/RB2tzGrX654jcpTvOrqmByX8+vlpZ+F+rJuXD028euSXN+fBiv1Q7T+C8WzOztO8WtZKvT8siT7p6y8/R+yhP/cdN04q36Z5Y+iHT99JEkEu2YEu2JUKU6or6ni1yVZ+r7rbTvFb7x5dojhkItd1L+c4Y3Ydyji3eli/Z0dF9p+XVLvnzca/UpxUZs9hON/X9cdwZrpRh0r7/xflvT6Ar9M6Qt9HdBm2cOt96694d1n/y/Hrw/eYjpIdbvO08Uwn1+XVDqZXpTqppj568XmGTeuJrNm5qVM/bKkovM7Y/GunRz/hVL63xD1G6J+Q9RviPoNUb8h6jdE/Yao3xD1G6J+Q9RviPoNUb8h6jdE/Yao3xD1G6J+Q9RviPoNUb8h6jdE/Yao3xD1G6J+Q9RviPo/D1HvH6cCjatpD394ttWljnfjj48hLh8beGxbUpoGY/Z8e15U3aSLkPXtv70JXOKvd/O9YynWl3v3po3HjBl/gs5wnmz/8Qq8s2aHDOlfG3aHdriK9pS0MzPpRR79EGNrK5Hi+v/xCvL/ogaZgirDSDOsvDKJROAfWv9UxkZ7ZK3A0Kzuuttye297L7aX0Av98fZuMkfA5B0sinRRUhVLWpa7tf4B0oVACJLzPAb3qVJwBD7K9M2eJJ6zq9VrrzslVUP0z6gM6fYVPK+tL1kIOfNNt30VNxpr3Tq1YWsGs69sKR9HUMZoNl4vPtUf3bAVun5Xd9dOCSdbxNpkM24756UEuwICtDLSQ/ez6I9XEy5Waa0WNIiECiuXFNDdbymkmLD45QUuB80+rL04egO1fr3n8o1jCq8UyAe/vaX1846+rANXL0+4HuxrXlcsDrnRYvHj7ZTvzIQkmHll735oDlNZmijIsnldw7ckwqczeZPUYbfx1Z2fOaOnMKEtAlU/3joJZi6fzyM4XJj18V3kLEeq3Tngv9QjQXbnpp9Zh90dadHQxd5YUXU7lfASj2Vs0MkwctGQi/MR2iscNdWzMYM3bve1LynCVg702NwwjXfE+nwts3pLe/vC5d3GLi8PzAZ+AMulbQn3ZQzCfoHiWpfxaMWC7Iu0h+QYbM0wWa/TzOnCli9YiZGH/vP4PbdOFpnnPqXsJXurORBwFb9RZnZzHbs7ByiSFftRa+YTCzK7aW+AFBMCTQoGMFEbL0s75oAN/qembaUptHMXiPWbtsoheJd2yf1hJ8fhUJIZ62w1Dj2htg4daCEaruPUUKTVGix5rYG4/yHX8hwctfpOsSW7oEFwrQMVuMy72hy/utJKJvSi3UYT26QQS72VUXjo6igqFGL9Ogzt05R0e1Rx0fgAT38UOHZtZqGogWUdPhCDDZsPutmq+/2Nlmvb2DJMoKPdPshpJf2/2Zm4Vt52j9cTDvE1p1QNRrBrbOsdwwTae57lfTXUEMKvsgPaVoU1njAljoSy+9QsuHkYbj9fErqwnMwwG3TTVz4ymPHkLMewbqC47hfI8asVbgMYhcT8O71hjLZFag41MPbji0oM2ctBfIbT5KL4/kaYkUz35Zb3U+CnQUb9ULIx1xztyeONPOyABTZlqqaxltAjb2s1b254eW5m93W5EeJztM0BQdG5WY7UQ7qayM9MFzE3Ex69KEUIQE3TIRH6+kOzZettrWRXSp/etjomW+Bn7/7yfoEqvK98icSh6Ud+Lxv6xPhBRdjOeCZEU1LMCUD3Zb4et1Hg3f3oIyALws43fcEz5qHKCylVVs/N+tniuYTUP3JS4WAqFKW4QKw0ykV5TVWYLKoc+7uLOIsHCKtKBk/roh0Z0jntusbj8h+0iPiWkJQpcgzoVw/mVviD+R+Dj6uOlES9GwdFmTcOnkK7FbzM9TUeF2+PTb9aiepUyEbvfWmKa4yezW6EFcSzA0K/LNmWk/Y0zt5wdblrYjlh+R6ZuCa/mHIh0julZO0LbcwkjO1ajZx4015jy1ZUpVb8IoD4DBOCLCy0fdfX2kDaO7/uimu5QDuTPaCK627xeUWCVLNUDHPK4R4UHjN52j8e557AaXd8cOdoInPxLWDnB4/dcRYayP5ubZccGbaMM6wwASp28dNQSyBwK2J1dSkprLAg73qiorezrb1lHmrG/1y2ydOXbrIl46NeX59OX2eRgeEyRC1/8bQNWoitrwpbS76DWlJeaCBgV0XPhjRCo7Ra49pxfLNreTG31ZofLrPdwJUvL0GsSMGuwo0wqGCV5MeJtGBPYsAqWq95qdxYCZZVSwQfy5fKml53uzV84Y8JnwZUM7goP66GtbNAXCqu53i3KSnKt/RToC76Mvbx99fqvuGXWXRLlvjT9aCFxcfEuKpxI6egQExuz0FFvfFUkQ89LcudDMK3gGV5d2oigbM3hnZDSTciJc1X18yzTVbV98Y3sMWWDbpWlS7Cu3P3mYUxqewRWGCFjezELL9UeNFOLJL9y0C6mWCZtQZqzzNacg3ScgbHyKDpidx4JyHOS51F8RiF87WGbVVmwtVHBR+pu75dgvn4A/TLBNFqgxMjivjjT/ff8g9pmQCUzi67FZh52djzgO1V9NVmVtZWJdYvHd6A5ZGRyAYfXLkLC6yJJcWDGB8HK49sy8XKJ4biY9a9wruDAfqOFsQ0YIlvR5Ah8jmqJBgA85qoXHVb0Rx1S1WYRdV1xi8jPoDV0t93r2IU96iZG6zDvSj1VqtKqkEQQEMRLB739i0mFNXMliarRuubHWO4rAbSKdI1JP5td+/c2jFnP0amTiPh2r1Efc1o6SsWo7rsoLQDZO52McQY2YpZq6m6cyYlQGUk8MNaQaygGCganEKJ8bTMgTR5riDMHfJHBF6aKAsgGsL6Gk6F6ju7d6Kz1aqekXgdsDe+Tdp193S3yvAzfm17M/VmraQXLTSR3jfGTCkiRgDU2DEKxBA57Wx9SnXGFuQqfBmQemm2pBx+nnmhyUP/zkXhVTEU80ypV5mKnyvBeco+TOxyhN5Y1peOYZD7igBZrkbSdNqFJO5VFqvkmMO9PmqhOq52VBJf/mincckeT8vYSnyF5U3gGDQj+9Tsjc9ugxfz0KAXX6HpzJ5yqjewXLOoJ3NW6qHYYHU5kHd6mkhwOFQh7rla9gwOpHjf3jb+5l7/mvWhIoLw4wigg1qc7zX+KVAlvtYcGZxjNWlOIX42h/fl9ri/rTDYz4Wtyl4/XdLogB9TK5Em6P9YNKW1jzZeiZ64XxT8ByzTB7l3i7a6scFcfM0ODtcWNbCN4NTu11Psp3UD0IjOtkJv4ekA10lBWwRlb4npqL2HR7BrmEyJL8eosDzA5TGj5ezC3IGpJnCn7D7bY+GdbqNNlNfVnRU9F9QuHGha/whbP6h8Xm1c/NPstr7V2j1jFSVr7ix2WannkBJDFwQtF8FhJuzrmvzoIHjzR2fy8Ff3zqyz1kCSRAzyfAb3AmBt2eCXr+ddiAbI5TDzmSpuqMFSHuQCbMthhjtzHSuCbGWhhnwioGiJPJyIcydrITgD43ZrdgDXLjDs/6euW6yR01De3n4Xaw9/nMbev63/0ABzTm6HxmkpUFMSr+HHPsa491H2J2oKXhd5depuH1EoK7nbY6XDCovDWzLq+lewabbW0176UK4VXpXyELvwvMzkqe5nk5nt8iyXmqCcA37xaU6RM7nkrfpKlk1j5mPBV0hs8ETdpcTVAVVgDveOznWraCEJH0NkoP+7VRuL7Fp0/h6A/o1nfe0ndG14Un9QZsqXwuI6cX5RUFMtQyNXeUh4vwbSQimAFO69ormUG2T6oLLYCNdLueLeaEH8DtIfJTIw1mGj/cVHBHdbZ76ArAiKZNMGEZs9kyuTtzTGWe79GDcnKKEiEXpnlE8MlDRjGHH1UTCgFeWYSDZ9TwG75Bnloj2uN9c6+tJHZ6Xs4ix3EuO4AA62W0eZrWrrrBVhTT7Zakw2LjncohxoiUilBbU8OMqbbytVkzArmiYWqcKdB3zhBxTaJTWTd3KJKCdh0bl+hsg5lQLIRX3oI614XeyZP2BZ/GeQPmLBhkgcX+d6juKiCiTPyCmvTR6OYr7FqNldZ+QiRK5/iym8iivX3QWjjEhSRr58emAoEIbvCcPfa1+2UB6/sSXcgQE9WT+PCRdZeLxq55ffjG1SbeSALxIFhrtzFbLVPhrcQHoTkP3XqxwK7tMeo1P+R3jVLaDLgDqpVwU27rtsfsK4Fu6w7d7DqlXOSGkdPNzqOGkoyLnlaiqwCDGmBm9SSXx+qyHPStp8pgAyPRFNxStZdyZU45JfKvBVVMYralDl5Jrt4QhaRN+sCtG0MGHy0B0K9iAnaDOe4TgculwvqBoyvNt2uUO/HLX4ZuJku7LPMs/6iO1ADIeEg1nCbM9Rz+ka5TUWxxLdj1lLplG6PEGRCkSyZctUl4IGEses/SyDKfFV4eqVRyILi7w9aeAj6nZQBn8WWKZNG5RZa5Him5dhQoq/FnC+aemF6RIoaf3IC1xrxSgJHebywUJNKX4foLW+juoXISVwKXTl6yxiK5S1goo2KP/OpILzi/ziP1aAUva8hVanFdRqZ+g+cVDQGMzMneExU5w7OcpLxCoaRaYuRsV1uYomlDKptECAebTga6CnCfl9e0mPkGl7FpwnZZdrUKRlyYkZkLjKeQ8XVQFR9Wt1IkzPOADaqSmUQ1GfL7y1AnbzAhr8mkNTmwpKbam/+uj66yvLEVXElfxeGzlREMeoxAsXGju+lA5Yf3ne5s4IBG4k1t0x/7ysRKnpOcH4W03/aR4jrES67pfWvZnTchl9y6RFnd2wMKIclDh+vwwpiCIqoXyWP+uoBQUsvDcLle4d4w3Al/Qk1vIbxCmd58laBx8wjBN8lYUyqFj9YnUkf83Q1k3HZcGJErBqJ7+OGHGy84kzEisNnGbUyjbBv1+ielkwh/kxUDSv2lp7bJ+HcGsYW8Wn2QlWmMQH9yC2N+a2jwq933o5YtEbWXrH/RE/MbAzWgBeoQ03WRzlCRvmYV0nqa1PWO/Y9Ur60qVn4VVhAxeER6Ds2euP/V0tZ9WidA0OOZMrzudNVggShfJddXNApt9bn1uzexqE6sEzwSiWPQaFVc+Sp8nm33h2eYQBL7m3LBlgGTVjMn8m2B3f+1hTbCZDZj3q1NhcskoWKro0hkyLA/hVF4vimWEQAN6PpWtIqQTtUiJE4ZEcsuxcl4pTGMXOqoURbZlD8lkz+rz0qh66n7yo2B4ykKsuVioC+jNPg7pmF/JsiGscw7/q8NcL4L/z1AK/aUIwlswqWbs8IlwfZ71TpWaH2g60D+2RzDOnjN7lPbHMXRzKVak9r1IoGE9ht/oLxtRzutS+UEm6nPvah6PktD3fI6atC3iGSkbsBumB7cFhrm8wcVHQOUPKbaNz2Rj3HnV8jWlwCJ7MzBds2wY91lYU+lywxKyJBtn7bH9IVjFr+ifm74yWAGHuPT42tcybU+PvHN8O7QfGrxiF3Wh2I9urORckoJnZhU7UXjPKhX48CJr0GFh5YbTID/jG0600RGNDp/v1/4pz3set9Y55eCHgpKIWwtNPc3KXuobqc/qCsxcD4rFh0qFU/W60564V/b/Sj5KMIiXreHSp4N3lu1k45CYpVPuu7NdFLAo8lK8NOmoeTDgeqBxWbxnPFf7wxWL/aBbZUS2x2qKRduDUKlwAq3tmtWIhhfz1KS5hnH/6PPGYYLKttcwPn45nmli9VbpY6oKmDPi086uuDrP1/D9r+3vj8cc5Fev44WMj+5iclv5rbAd3Uir9vt2d+g5cRLB4WUWDhmieSHVITfx749GxbWtdTT/vUTX/yDubo2Ne5bOZR30Mt6l2RO1hZIYPl8lx5RTW7zlzfka1jPT07nS7e19f3/+z8bbrm4tP7xwXOXezH8tFWnVvnkp/nzT7R5vvHXnNd2u/3Dxf9y1sFceLpDMbfxuk9vbCr2yKUPuw87kch0Hdynh1X++CjdM/txa3u219q287f+a+yZcWBtn87DW/Z7Hnz6fTTawHm0wTeG1imAOFF5ltqfmyb2Pu2op1H39cmv1DbD6wP/rP6+PPretr3x6/cSq16GNFz1f4CR0b5h5I3v9V92DQ8oSXN9fvm1On+L1g34Zjlu7nLTc9N37qmsM19ZL2AWHQoK7gi9Lk2/Nat5+Zu7fz/ZRHwNrg0ENgHXadD5SQ5X72rD+ajBg62SZeAbohalfytbdhXXxLpzms3PNres2+DUctT8ZuK5z+WXLhpW9fT4qhjDyCGOL6CiG7fky/wIguATRRQCs3P68bZRgLPNoFlIj94/2CgQNdz21ujqnbzLe7MqHpOXAUKKH3T7WEAcOwt8B+7O3Zt5UY0fQ8eASUEP8vZMWAYdg3YIp6ezZ3IgOanoKPQInuek5ZdAmHhGpGoPefbfNoQJPaUdH4X/7O5fTPl83SDzMAgaern8s6p4QmAFBLAwQUAAIACAB4WC1TW7cqYVAAAABrAAAAGwAAAHVuaXZlcnNhbC91bml2ZXJzYWwucG5nLnhtbLOxr8jNUShLLSrOzM+zVTLUM1Cyt+PlsikoSi3LTC1XqLBVMrI00DOAACWFSlslEyMEtzwzpSTDVsnC3BAhlpGamZ5RYqtkZmoMF9QHmgkAUEsBAgAAFAACAAgA81bJTNajftpHAwAA4QkAABQAAAAAAAAAAQAAAAAAAAAAAHVuaXZlcnNhbC9wbGF5ZXIueG1sUEsBAgAAFAACAAgAeFgtU39k7af6BAAAYhMAAB0AAAAAAAAAAQAAAAAAeQMAAHVuaXZlcnNhbC9jb21tb25fbWVzc2FnZXMubG5nUEsBAgAAFAACAAgAeFgtUxUeYBujAAAAfwEAAC4AAAAAAAAAAQAAAAAArggAAHVuaXZlcnNhbC9wbGF5YmFja19hbmRfbmF2aWdhdGlvbl9zZXR0aW5ncy54bWxQSwECAAAUAAIACAB4WC1TP3F3XjkFAAC5GgAAJwAAAAAAAAABAAAAAACdCQAAdW5pdmVyc2FsL2ZsYXNoX3B1Ymxpc2hpbmdfc2V0dGluZ3MueG1sUEsBAgAAFAACAAgAeFgtU0XJRe9TAwAAPQwAACEAAAAAAAAAAQAAAAAAGw8AAHVuaXZlcnNhbC9mbGFzaF9za2luX3NldHRpbmdzLnhtbFBLAQIAABQAAgAIAHhYLVPG4dc+JAUAAEoaAAAmAAAAAAAAAAEAAAAAAK0SAAB1bml2ZXJzYWwvaHRtbF9wdWJsaXNoaW5nX3NldHRpbmdzLnhtbFBLAQIAABQAAgAIAHhYLVNatoJzsQEAAE4GAAAfAAAAAAAAAAEAAAAAABUYAAB1bml2ZXJzYWwvaHRtbF9za2luX3NldHRpbmdzLmpzUEsBAgAAFAACAAgAeFgtUzXKUfMkSAAAdpEAABcAAAAAAAAAAAAAAAAAAxoAAHVuaXZlcnNhbC91bml2ZXJzYWwucG5nUEsBAgAAFAACAAgAeFgtU1u3KmFQAAAAawAAABsAAAAAAAAAAQAAAAAAXGIAAHVuaXZlcnNhbC91bml2ZXJzYWwucG5nLnhtbFBLBQYAAAAACQAJALwCAADlYgAAAAA="/>
  <p:tag name="ISPRING_CURRENT_PLAYER_ID" val="universal"/>
  <p:tag name="ISPRING_LMS_API_VERSION" val="SCORM 2004 (2nd edition)"/>
  <p:tag name="ISPRING_ULTRA_SCORM_COURSE_ID" val="492242AC-1078-4744-A24A-9FF19CD6417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PRESENTATION_TITLE" val="CAC THAO TAC VOI THU MUC LOP 4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336</Words>
  <Application>Microsoft Office PowerPoint</Application>
  <PresentationFormat>On-screen Show (4:3)</PresentationFormat>
  <Paragraphs>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 THAO TAC VOI THU MUC LOP 4</dc:title>
  <dc:creator>Admin</dc:creator>
  <cp:lastModifiedBy>Admin</cp:lastModifiedBy>
  <cp:revision>111</cp:revision>
  <dcterms:created xsi:type="dcterms:W3CDTF">2021-09-12T15:31:10Z</dcterms:created>
  <dcterms:modified xsi:type="dcterms:W3CDTF">2022-09-19T02:50:49Z</dcterms:modified>
</cp:coreProperties>
</file>