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9" r:id="rId4"/>
    <p:sldId id="261" r:id="rId5"/>
    <p:sldId id="293" r:id="rId6"/>
    <p:sldId id="262" r:id="rId7"/>
    <p:sldId id="270" r:id="rId8"/>
    <p:sldId id="294" r:id="rId9"/>
    <p:sldId id="264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33C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 bobo" userId="6b5402117d77fd96" providerId="LiveId" clId="{5FAC00BF-303D-4C3E-954E-43270669C097}"/>
    <pc:docChg chg="undo custSel addSld delSld modSld sldOrd">
      <pc:chgData name="zim bobo" userId="6b5402117d77fd96" providerId="LiveId" clId="{5FAC00BF-303D-4C3E-954E-43270669C097}" dt="2021-09-20T08:31:18.068" v="650" actId="1076"/>
      <pc:docMkLst>
        <pc:docMk/>
      </pc:docMkLst>
      <pc:sldChg chg="addSp modSp mod">
        <pc:chgData name="zim bobo" userId="6b5402117d77fd96" providerId="LiveId" clId="{5FAC00BF-303D-4C3E-954E-43270669C097}" dt="2021-09-20T08:31:18.068" v="650" actId="1076"/>
        <pc:sldMkLst>
          <pc:docMk/>
          <pc:sldMk cId="769675095" sldId="257"/>
        </pc:sldMkLst>
        <pc:spChg chg="add mod">
          <ac:chgData name="zim bobo" userId="6b5402117d77fd96" providerId="LiveId" clId="{5FAC00BF-303D-4C3E-954E-43270669C097}" dt="2021-09-20T08:31:18.068" v="650" actId="1076"/>
          <ac:spMkLst>
            <pc:docMk/>
            <pc:sldMk cId="769675095" sldId="257"/>
            <ac:spMk id="5" creationId="{A45DCC94-A854-4E0C-96E7-3AD0FA4CBDCE}"/>
          </ac:spMkLst>
        </pc:spChg>
      </pc:sldChg>
      <pc:sldChg chg="del">
        <pc:chgData name="zim bobo" userId="6b5402117d77fd96" providerId="LiveId" clId="{5FAC00BF-303D-4C3E-954E-43270669C097}" dt="2021-09-20T06:21:05.445" v="1" actId="2696"/>
        <pc:sldMkLst>
          <pc:docMk/>
          <pc:sldMk cId="92330003" sldId="260"/>
        </pc:sldMkLst>
      </pc:sldChg>
      <pc:sldChg chg="addSp delSp modSp add mod modAnim">
        <pc:chgData name="zim bobo" userId="6b5402117d77fd96" providerId="LiveId" clId="{5FAC00BF-303D-4C3E-954E-43270669C097}" dt="2021-09-20T07:04:28.034" v="219"/>
        <pc:sldMkLst>
          <pc:docMk/>
          <pc:sldMk cId="828452789" sldId="261"/>
        </pc:sldMkLst>
        <pc:spChg chg="mod">
          <ac:chgData name="zim bobo" userId="6b5402117d77fd96" providerId="LiveId" clId="{5FAC00BF-303D-4C3E-954E-43270669C097}" dt="2021-09-20T07:00:27.545" v="194" actId="2711"/>
          <ac:spMkLst>
            <pc:docMk/>
            <pc:sldMk cId="828452789" sldId="261"/>
            <ac:spMk id="3" creationId="{00000000-0000-0000-0000-000000000000}"/>
          </ac:spMkLst>
        </pc:spChg>
        <pc:spChg chg="mod">
          <ac:chgData name="zim bobo" userId="6b5402117d77fd96" providerId="LiveId" clId="{5FAC00BF-303D-4C3E-954E-43270669C097}" dt="2021-09-20T07:01:24.537" v="208" actId="1076"/>
          <ac:spMkLst>
            <pc:docMk/>
            <pc:sldMk cId="828452789" sldId="261"/>
            <ac:spMk id="8" creationId="{00000000-0000-0000-0000-000000000000}"/>
          </ac:spMkLst>
        </pc:spChg>
        <pc:spChg chg="mod">
          <ac:chgData name="zim bobo" userId="6b5402117d77fd96" providerId="LiveId" clId="{5FAC00BF-303D-4C3E-954E-43270669C097}" dt="2021-09-20T07:00:47.172" v="202" actId="2711"/>
          <ac:spMkLst>
            <pc:docMk/>
            <pc:sldMk cId="828452789" sldId="261"/>
            <ac:spMk id="9" creationId="{00000000-0000-0000-0000-000000000000}"/>
          </ac:spMkLst>
        </pc:spChg>
        <pc:spChg chg="mod">
          <ac:chgData name="zim bobo" userId="6b5402117d77fd96" providerId="LiveId" clId="{5FAC00BF-303D-4C3E-954E-43270669C097}" dt="2021-09-20T07:01:03.800" v="205" actId="1076"/>
          <ac:spMkLst>
            <pc:docMk/>
            <pc:sldMk cId="828452789" sldId="261"/>
            <ac:spMk id="10" creationId="{00000000-0000-0000-0000-000000000000}"/>
          </ac:spMkLst>
        </pc:spChg>
        <pc:spChg chg="mod">
          <ac:chgData name="zim bobo" userId="6b5402117d77fd96" providerId="LiveId" clId="{5FAC00BF-303D-4C3E-954E-43270669C097}" dt="2021-09-20T07:01:39.957" v="212" actId="1076"/>
          <ac:spMkLst>
            <pc:docMk/>
            <pc:sldMk cId="828452789" sldId="261"/>
            <ac:spMk id="11" creationId="{00000000-0000-0000-0000-000000000000}"/>
          </ac:spMkLst>
        </pc:spChg>
        <pc:spChg chg="mod">
          <ac:chgData name="zim bobo" userId="6b5402117d77fd96" providerId="LiveId" clId="{5FAC00BF-303D-4C3E-954E-43270669C097}" dt="2021-09-20T07:01:34.545" v="210" actId="1076"/>
          <ac:spMkLst>
            <pc:docMk/>
            <pc:sldMk cId="828452789" sldId="261"/>
            <ac:spMk id="12" creationId="{00000000-0000-0000-0000-000000000000}"/>
          </ac:spMkLst>
        </pc:spChg>
        <pc:grpChg chg="mod">
          <ac:chgData name="zim bobo" userId="6b5402117d77fd96" providerId="LiveId" clId="{5FAC00BF-303D-4C3E-954E-43270669C097}" dt="2021-09-20T07:01:18.789" v="207" actId="1076"/>
          <ac:grpSpMkLst>
            <pc:docMk/>
            <pc:sldMk cId="828452789" sldId="261"/>
            <ac:grpSpMk id="7" creationId="{00000000-0000-0000-0000-000000000000}"/>
          </ac:grpSpMkLst>
        </pc:grpChg>
        <pc:picChg chg="add mod">
          <ac:chgData name="zim bobo" userId="6b5402117d77fd96" providerId="LiveId" clId="{5FAC00BF-303D-4C3E-954E-43270669C097}" dt="2021-09-20T07:03:49.893" v="216" actId="207"/>
          <ac:picMkLst>
            <pc:docMk/>
            <pc:sldMk cId="828452789" sldId="261"/>
            <ac:picMk id="4" creationId="{1BE1D22D-E888-4AA3-99D6-1589ED7F9258}"/>
          </ac:picMkLst>
        </pc:picChg>
        <pc:picChg chg="add mod">
          <ac:chgData name="zim bobo" userId="6b5402117d77fd96" providerId="LiveId" clId="{5FAC00BF-303D-4C3E-954E-43270669C097}" dt="2021-09-20T07:04:12.224" v="218" actId="1076"/>
          <ac:picMkLst>
            <pc:docMk/>
            <pc:sldMk cId="828452789" sldId="261"/>
            <ac:picMk id="5" creationId="{A2482B28-9FB7-4C9B-883A-CBD59DF9BF34}"/>
          </ac:picMkLst>
        </pc:picChg>
        <pc:picChg chg="del">
          <ac:chgData name="zim bobo" userId="6b5402117d77fd96" providerId="LiveId" clId="{5FAC00BF-303D-4C3E-954E-43270669C097}" dt="2021-09-20T07:00:39.520" v="201" actId="478"/>
          <ac:picMkLst>
            <pc:docMk/>
            <pc:sldMk cId="828452789" sldId="261"/>
            <ac:picMk id="18" creationId="{A557D9BE-3979-4CE8-BE44-0FA59E78E87A}"/>
          </ac:picMkLst>
        </pc:picChg>
        <pc:picChg chg="del">
          <ac:chgData name="zim bobo" userId="6b5402117d77fd96" providerId="LiveId" clId="{5FAC00BF-303D-4C3E-954E-43270669C097}" dt="2021-09-20T07:00:38.190" v="200" actId="478"/>
          <ac:picMkLst>
            <pc:docMk/>
            <pc:sldMk cId="828452789" sldId="261"/>
            <ac:picMk id="19" creationId="{133884E8-92EA-4759-85B2-5E315E8ADF5E}"/>
          </ac:picMkLst>
        </pc:picChg>
        <pc:picChg chg="del">
          <ac:chgData name="zim bobo" userId="6b5402117d77fd96" providerId="LiveId" clId="{5FAC00BF-303D-4C3E-954E-43270669C097}" dt="2021-09-20T07:00:36.836" v="199" actId="478"/>
          <ac:picMkLst>
            <pc:docMk/>
            <pc:sldMk cId="828452789" sldId="261"/>
            <ac:picMk id="20" creationId="{D43F73E3-9EB8-469C-A1A5-60C0F9774BF3}"/>
          </ac:picMkLst>
        </pc:picChg>
        <pc:picChg chg="del">
          <ac:chgData name="zim bobo" userId="6b5402117d77fd96" providerId="LiveId" clId="{5FAC00BF-303D-4C3E-954E-43270669C097}" dt="2021-09-20T07:00:35.523" v="198" actId="478"/>
          <ac:picMkLst>
            <pc:docMk/>
            <pc:sldMk cId="828452789" sldId="261"/>
            <ac:picMk id="21" creationId="{B5672151-8D90-4E52-A1C4-CC3C52E5BF77}"/>
          </ac:picMkLst>
        </pc:picChg>
        <pc:picChg chg="del">
          <ac:chgData name="zim bobo" userId="6b5402117d77fd96" providerId="LiveId" clId="{5FAC00BF-303D-4C3E-954E-43270669C097}" dt="2021-09-20T07:00:34.361" v="197" actId="478"/>
          <ac:picMkLst>
            <pc:docMk/>
            <pc:sldMk cId="828452789" sldId="261"/>
            <ac:picMk id="23" creationId="{79E7ECC8-3403-4F15-B7EC-964D133325D2}"/>
          </ac:picMkLst>
        </pc:picChg>
        <pc:picChg chg="mod">
          <ac:chgData name="zim bobo" userId="6b5402117d77fd96" providerId="LiveId" clId="{5FAC00BF-303D-4C3E-954E-43270669C097}" dt="2021-09-20T07:01:18.789" v="207" actId="1076"/>
          <ac:picMkLst>
            <pc:docMk/>
            <pc:sldMk cId="828452789" sldId="261"/>
            <ac:picMk id="8193" creationId="{00000000-0000-0000-0000-000000000000}"/>
          </ac:picMkLst>
        </pc:picChg>
        <pc:picChg chg="mod">
          <ac:chgData name="zim bobo" userId="6b5402117d77fd96" providerId="LiveId" clId="{5FAC00BF-303D-4C3E-954E-43270669C097}" dt="2021-09-20T07:01:18.789" v="207" actId="1076"/>
          <ac:picMkLst>
            <pc:docMk/>
            <pc:sldMk cId="828452789" sldId="261"/>
            <ac:picMk id="8197" creationId="{00000000-0000-0000-0000-000000000000}"/>
          </ac:picMkLst>
        </pc:picChg>
      </pc:sldChg>
      <pc:sldChg chg="del">
        <pc:chgData name="zim bobo" userId="6b5402117d77fd96" providerId="LiveId" clId="{5FAC00BF-303D-4C3E-954E-43270669C097}" dt="2021-09-20T06:35:18.672" v="43" actId="47"/>
        <pc:sldMkLst>
          <pc:docMk/>
          <pc:sldMk cId="219715311" sldId="262"/>
        </pc:sldMkLst>
      </pc:sldChg>
      <pc:sldChg chg="modSp add mod ord">
        <pc:chgData name="zim bobo" userId="6b5402117d77fd96" providerId="LiveId" clId="{5FAC00BF-303D-4C3E-954E-43270669C097}" dt="2021-09-20T07:17:09.263" v="402"/>
        <pc:sldMkLst>
          <pc:docMk/>
          <pc:sldMk cId="481330672" sldId="262"/>
        </pc:sldMkLst>
        <pc:spChg chg="mod">
          <ac:chgData name="zim bobo" userId="6b5402117d77fd96" providerId="LiveId" clId="{5FAC00BF-303D-4C3E-954E-43270669C097}" dt="2021-09-20T07:05:39.089" v="222" actId="108"/>
          <ac:spMkLst>
            <pc:docMk/>
            <pc:sldMk cId="481330672" sldId="262"/>
            <ac:spMk id="2" creationId="{00000000-0000-0000-0000-000000000000}"/>
          </ac:spMkLst>
        </pc:spChg>
        <pc:grpChg chg="mod">
          <ac:chgData name="zim bobo" userId="6b5402117d77fd96" providerId="LiveId" clId="{5FAC00BF-303D-4C3E-954E-43270669C097}" dt="2021-09-20T07:06:36.447" v="229" actId="1076"/>
          <ac:grpSpMkLst>
            <pc:docMk/>
            <pc:sldMk cId="481330672" sldId="262"/>
            <ac:grpSpMk id="11" creationId="{00000000-0000-0000-0000-000000000000}"/>
          </ac:grpSpMkLst>
        </pc:grpChg>
        <pc:picChg chg="mod">
          <ac:chgData name="zim bobo" userId="6b5402117d77fd96" providerId="LiveId" clId="{5FAC00BF-303D-4C3E-954E-43270669C097}" dt="2021-09-20T07:06:25.947" v="228" actId="1076"/>
          <ac:picMkLst>
            <pc:docMk/>
            <pc:sldMk cId="481330672" sldId="262"/>
            <ac:picMk id="9218" creationId="{00000000-0000-0000-0000-000000000000}"/>
          </ac:picMkLst>
        </pc:picChg>
      </pc:sldChg>
      <pc:sldChg chg="addSp delSp modSp add mod addAnim delAnim modAnim">
        <pc:chgData name="zim bobo" userId="6b5402117d77fd96" providerId="LiveId" clId="{5FAC00BF-303D-4C3E-954E-43270669C097}" dt="2021-09-20T07:30:09.416" v="447" actId="1076"/>
        <pc:sldMkLst>
          <pc:docMk/>
          <pc:sldMk cId="2803677615" sldId="264"/>
        </pc:sldMkLst>
        <pc:spChg chg="mod">
          <ac:chgData name="zim bobo" userId="6b5402117d77fd96" providerId="LiveId" clId="{5FAC00BF-303D-4C3E-954E-43270669C097}" dt="2021-09-20T07:30:09.416" v="447" actId="1076"/>
          <ac:spMkLst>
            <pc:docMk/>
            <pc:sldMk cId="2803677615" sldId="264"/>
            <ac:spMk id="2" creationId="{00000000-0000-0000-0000-000000000000}"/>
          </ac:spMkLst>
        </pc:spChg>
        <pc:spChg chg="del">
          <ac:chgData name="zim bobo" userId="6b5402117d77fd96" providerId="LiveId" clId="{5FAC00BF-303D-4C3E-954E-43270669C097}" dt="2021-09-20T07:25:34.975" v="439" actId="478"/>
          <ac:spMkLst>
            <pc:docMk/>
            <pc:sldMk cId="2803677615" sldId="264"/>
            <ac:spMk id="26" creationId="{1C338508-D996-4FA0-AF7C-2556C9D30BE2}"/>
          </ac:spMkLst>
        </pc:spChg>
        <pc:spChg chg="del mod">
          <ac:chgData name="zim bobo" userId="6b5402117d77fd96" providerId="LiveId" clId="{5FAC00BF-303D-4C3E-954E-43270669C097}" dt="2021-09-20T07:25:31.888" v="438" actId="478"/>
          <ac:spMkLst>
            <pc:docMk/>
            <pc:sldMk cId="2803677615" sldId="264"/>
            <ac:spMk id="27" creationId="{FBCA13F6-208B-4FC9-8701-CC6FACB47F1D}"/>
          </ac:spMkLst>
        </pc:spChg>
        <pc:spChg chg="del mod">
          <ac:chgData name="zim bobo" userId="6b5402117d77fd96" providerId="LiveId" clId="{5FAC00BF-303D-4C3E-954E-43270669C097}" dt="2021-09-20T07:25:27.851" v="435" actId="478"/>
          <ac:spMkLst>
            <pc:docMk/>
            <pc:sldMk cId="2803677615" sldId="264"/>
            <ac:spMk id="28" creationId="{95B5082D-37EA-4F17-A27D-88FF6B9E6038}"/>
          </ac:spMkLst>
        </pc:spChg>
        <pc:spChg chg="add del mod">
          <ac:chgData name="zim bobo" userId="6b5402117d77fd96" providerId="LiveId" clId="{5FAC00BF-303D-4C3E-954E-43270669C097}" dt="2021-09-20T07:25:29.213" v="436" actId="478"/>
          <ac:spMkLst>
            <pc:docMk/>
            <pc:sldMk cId="2803677615" sldId="264"/>
            <ac:spMk id="29" creationId="{CF6F3491-802E-4CBB-8115-90DF76B1D029}"/>
          </ac:spMkLst>
        </pc:spChg>
        <pc:picChg chg="add mod">
          <ac:chgData name="zim bobo" userId="6b5402117d77fd96" providerId="LiveId" clId="{5FAC00BF-303D-4C3E-954E-43270669C097}" dt="2021-09-20T07:28:06.243" v="442" actId="207"/>
          <ac:picMkLst>
            <pc:docMk/>
            <pc:sldMk cId="2803677615" sldId="264"/>
            <ac:picMk id="4" creationId="{2DCA0F8D-944B-49F7-B2E8-B5020BFBC086}"/>
          </ac:picMkLst>
        </pc:picChg>
        <pc:picChg chg="add mod">
          <ac:chgData name="zim bobo" userId="6b5402117d77fd96" providerId="LiveId" clId="{5FAC00BF-303D-4C3E-954E-43270669C097}" dt="2021-09-20T07:28:25.294" v="444" actId="1076"/>
          <ac:picMkLst>
            <pc:docMk/>
            <pc:sldMk cId="2803677615" sldId="264"/>
            <ac:picMk id="5" creationId="{8D43244C-9D56-486D-9062-DADDBD97A0D8}"/>
          </ac:picMkLst>
        </pc:picChg>
        <pc:picChg chg="del">
          <ac:chgData name="zim bobo" userId="6b5402117d77fd96" providerId="LiveId" clId="{5FAC00BF-303D-4C3E-954E-43270669C097}" dt="2021-09-20T07:19:42.037" v="416" actId="478"/>
          <ac:picMkLst>
            <pc:docMk/>
            <pc:sldMk cId="2803677615" sldId="264"/>
            <ac:picMk id="21" creationId="{CB80008E-33E1-4D76-9149-9DC342CF0AF3}"/>
          </ac:picMkLst>
        </pc:picChg>
      </pc:sldChg>
      <pc:sldChg chg="addSp delSp modSp add mod">
        <pc:chgData name="zim bobo" userId="6b5402117d77fd96" providerId="LiveId" clId="{5FAC00BF-303D-4C3E-954E-43270669C097}" dt="2021-09-20T07:33:35.817" v="478" actId="2711"/>
        <pc:sldMkLst>
          <pc:docMk/>
          <pc:sldMk cId="1688223194" sldId="265"/>
        </pc:sldMkLst>
        <pc:spChg chg="mod">
          <ac:chgData name="zim bobo" userId="6b5402117d77fd96" providerId="LiveId" clId="{5FAC00BF-303D-4C3E-954E-43270669C097}" dt="2021-09-20T07:30:30.248" v="451" actId="1076"/>
          <ac:spMkLst>
            <pc:docMk/>
            <pc:sldMk cId="1688223194" sldId="265"/>
            <ac:spMk id="2" creationId="{00000000-0000-0000-0000-000000000000}"/>
          </ac:spMkLst>
        </pc:spChg>
        <pc:spChg chg="mod">
          <ac:chgData name="zim bobo" userId="6b5402117d77fd96" providerId="LiveId" clId="{5FAC00BF-303D-4C3E-954E-43270669C097}" dt="2021-09-20T07:33:35.817" v="478" actId="2711"/>
          <ac:spMkLst>
            <pc:docMk/>
            <pc:sldMk cId="1688223194" sldId="265"/>
            <ac:spMk id="3" creationId="{00000000-0000-0000-0000-000000000000}"/>
          </ac:spMkLst>
        </pc:spChg>
        <pc:spChg chg="mod">
          <ac:chgData name="zim bobo" userId="6b5402117d77fd96" providerId="LiveId" clId="{5FAC00BF-303D-4C3E-954E-43270669C097}" dt="2021-09-20T07:33:08.816" v="475" actId="207"/>
          <ac:spMkLst>
            <pc:docMk/>
            <pc:sldMk cId="1688223194" sldId="265"/>
            <ac:spMk id="4" creationId="{00000000-0000-0000-0000-000000000000}"/>
          </ac:spMkLst>
        </pc:spChg>
        <pc:spChg chg="del">
          <ac:chgData name="zim bobo" userId="6b5402117d77fd96" providerId="LiveId" clId="{5FAC00BF-303D-4C3E-954E-43270669C097}" dt="2021-09-20T07:32:00.711" v="463" actId="478"/>
          <ac:spMkLst>
            <pc:docMk/>
            <pc:sldMk cId="1688223194" sldId="265"/>
            <ac:spMk id="5" creationId="{00000000-0000-0000-0000-000000000000}"/>
          </ac:spMkLst>
        </pc:spChg>
        <pc:spChg chg="del">
          <ac:chgData name="zim bobo" userId="6b5402117d77fd96" providerId="LiveId" clId="{5FAC00BF-303D-4C3E-954E-43270669C097}" dt="2021-09-20T07:32:01.742" v="464" actId="478"/>
          <ac:spMkLst>
            <pc:docMk/>
            <pc:sldMk cId="1688223194" sldId="265"/>
            <ac:spMk id="6" creationId="{00000000-0000-0000-0000-000000000000}"/>
          </ac:spMkLst>
        </pc:spChg>
        <pc:spChg chg="add mod">
          <ac:chgData name="zim bobo" userId="6b5402117d77fd96" providerId="LiveId" clId="{5FAC00BF-303D-4C3E-954E-43270669C097}" dt="2021-09-20T07:33:11.134" v="476" actId="207"/>
          <ac:spMkLst>
            <pc:docMk/>
            <pc:sldMk cId="1688223194" sldId="265"/>
            <ac:spMk id="13" creationId="{425FA9A6-492C-4C01-83C4-9298E7A41A15}"/>
          </ac:spMkLst>
        </pc:spChg>
        <pc:spChg chg="add mod">
          <ac:chgData name="zim bobo" userId="6b5402117d77fd96" providerId="LiveId" clId="{5FAC00BF-303D-4C3E-954E-43270669C097}" dt="2021-09-20T07:33:06.209" v="474" actId="207"/>
          <ac:spMkLst>
            <pc:docMk/>
            <pc:sldMk cId="1688223194" sldId="265"/>
            <ac:spMk id="14" creationId="{076C0C08-6A1C-4CCC-9D88-BA197C5A9B38}"/>
          </ac:spMkLst>
        </pc:spChg>
      </pc:sldChg>
      <pc:sldChg chg="del">
        <pc:chgData name="zim bobo" userId="6b5402117d77fd96" providerId="LiveId" clId="{5FAC00BF-303D-4C3E-954E-43270669C097}" dt="2021-09-20T07:17:21.379" v="404" actId="47"/>
        <pc:sldMkLst>
          <pc:docMk/>
          <pc:sldMk cId="4076046142" sldId="265"/>
        </pc:sldMkLst>
      </pc:sldChg>
      <pc:sldChg chg="addSp delSp modSp add mod">
        <pc:chgData name="zim bobo" userId="6b5402117d77fd96" providerId="LiveId" clId="{5FAC00BF-303D-4C3E-954E-43270669C097}" dt="2021-09-20T08:29:07.139" v="609"/>
        <pc:sldMkLst>
          <pc:docMk/>
          <pc:sldMk cId="156863867" sldId="266"/>
        </pc:sldMkLst>
        <pc:spChg chg="mod">
          <ac:chgData name="zim bobo" userId="6b5402117d77fd96" providerId="LiveId" clId="{5FAC00BF-303D-4C3E-954E-43270669C097}" dt="2021-09-20T07:34:07.862" v="480" actId="108"/>
          <ac:spMkLst>
            <pc:docMk/>
            <pc:sldMk cId="156863867" sldId="266"/>
            <ac:spMk id="2" creationId="{00000000-0000-0000-0000-000000000000}"/>
          </ac:spMkLst>
        </pc:spChg>
        <pc:spChg chg="mod">
          <ac:chgData name="zim bobo" userId="6b5402117d77fd96" providerId="LiveId" clId="{5FAC00BF-303D-4C3E-954E-43270669C097}" dt="2021-09-20T07:40:22.565" v="549" actId="20577"/>
          <ac:spMkLst>
            <pc:docMk/>
            <pc:sldMk cId="156863867" sldId="266"/>
            <ac:spMk id="3" creationId="{00000000-0000-0000-0000-000000000000}"/>
          </ac:spMkLst>
        </pc:spChg>
        <pc:spChg chg="mod">
          <ac:chgData name="zim bobo" userId="6b5402117d77fd96" providerId="LiveId" clId="{5FAC00BF-303D-4C3E-954E-43270669C097}" dt="2021-09-20T07:34:50.422" v="486" actId="14100"/>
          <ac:spMkLst>
            <pc:docMk/>
            <pc:sldMk cId="156863867" sldId="266"/>
            <ac:spMk id="4" creationId="{00000000-0000-0000-0000-000000000000}"/>
          </ac:spMkLst>
        </pc:spChg>
        <pc:spChg chg="add del mod">
          <ac:chgData name="zim bobo" userId="6b5402117d77fd96" providerId="LiveId" clId="{5FAC00BF-303D-4C3E-954E-43270669C097}" dt="2021-09-20T07:46:24.371" v="601" actId="20577"/>
          <ac:spMkLst>
            <pc:docMk/>
            <pc:sldMk cId="156863867" sldId="266"/>
            <ac:spMk id="5" creationId="{00000000-0000-0000-0000-000000000000}"/>
          </ac:spMkLst>
        </pc:spChg>
        <pc:spChg chg="del">
          <ac:chgData name="zim bobo" userId="6b5402117d77fd96" providerId="LiveId" clId="{5FAC00BF-303D-4C3E-954E-43270669C097}" dt="2021-09-20T07:34:43.320" v="484" actId="478"/>
          <ac:spMkLst>
            <pc:docMk/>
            <pc:sldMk cId="156863867" sldId="266"/>
            <ac:spMk id="6" creationId="{00000000-0000-0000-0000-000000000000}"/>
          </ac:spMkLst>
        </pc:spChg>
        <pc:spChg chg="del">
          <ac:chgData name="zim bobo" userId="6b5402117d77fd96" providerId="LiveId" clId="{5FAC00BF-303D-4C3E-954E-43270669C097}" dt="2021-09-20T07:34:35.998" v="481" actId="478"/>
          <ac:spMkLst>
            <pc:docMk/>
            <pc:sldMk cId="156863867" sldId="266"/>
            <ac:spMk id="8" creationId="{00000000-0000-0000-0000-000000000000}"/>
          </ac:spMkLst>
        </pc:spChg>
        <pc:spChg chg="del">
          <ac:chgData name="zim bobo" userId="6b5402117d77fd96" providerId="LiveId" clId="{5FAC00BF-303D-4C3E-954E-43270669C097}" dt="2021-09-20T07:34:45.909" v="485" actId="478"/>
          <ac:spMkLst>
            <pc:docMk/>
            <pc:sldMk cId="156863867" sldId="266"/>
            <ac:spMk id="9" creationId="{00000000-0000-0000-0000-000000000000}"/>
          </ac:spMkLst>
        </pc:spChg>
        <pc:graphicFrameChg chg="add del mod">
          <ac:chgData name="zim bobo" userId="6b5402117d77fd96" providerId="LiveId" clId="{5FAC00BF-303D-4C3E-954E-43270669C097}" dt="2021-09-20T07:37:04.596" v="494" actId="478"/>
          <ac:graphicFrameMkLst>
            <pc:docMk/>
            <pc:sldMk cId="156863867" sldId="266"/>
            <ac:graphicFrameMk id="7" creationId="{4D8E5861-5657-4D4E-A9E7-7D9B66E99772}"/>
          </ac:graphicFrameMkLst>
        </pc:graphicFrameChg>
        <pc:graphicFrameChg chg="add mod">
          <ac:chgData name="zim bobo" userId="6b5402117d77fd96" providerId="LiveId" clId="{5FAC00BF-303D-4C3E-954E-43270669C097}" dt="2021-09-20T08:29:07.137" v="607"/>
          <ac:graphicFrameMkLst>
            <pc:docMk/>
            <pc:sldMk cId="156863867" sldId="266"/>
            <ac:graphicFrameMk id="10" creationId="{A56F9F0F-3B67-48C1-B6AF-EF013D6E9520}"/>
          </ac:graphicFrameMkLst>
        </pc:graphicFrameChg>
        <pc:graphicFrameChg chg="add mod">
          <ac:chgData name="zim bobo" userId="6b5402117d77fd96" providerId="LiveId" clId="{5FAC00BF-303D-4C3E-954E-43270669C097}" dt="2021-09-20T08:29:07.138" v="608"/>
          <ac:graphicFrameMkLst>
            <pc:docMk/>
            <pc:sldMk cId="156863867" sldId="266"/>
            <ac:graphicFrameMk id="11" creationId="{53297C50-CFC3-47FA-AF9B-FA5BCE11D592}"/>
          </ac:graphicFrameMkLst>
        </pc:graphicFrameChg>
        <pc:graphicFrameChg chg="add mod">
          <ac:chgData name="zim bobo" userId="6b5402117d77fd96" providerId="LiveId" clId="{5FAC00BF-303D-4C3E-954E-43270669C097}" dt="2021-09-20T08:29:07.139" v="609"/>
          <ac:graphicFrameMkLst>
            <pc:docMk/>
            <pc:sldMk cId="156863867" sldId="266"/>
            <ac:graphicFrameMk id="12" creationId="{0588FF96-6F1D-43DA-9579-78BA75B0A032}"/>
          </ac:graphicFrameMkLst>
        </pc:graphicFrameChg>
      </pc:sldChg>
      <pc:sldChg chg="del">
        <pc:chgData name="zim bobo" userId="6b5402117d77fd96" providerId="LiveId" clId="{5FAC00BF-303D-4C3E-954E-43270669C097}" dt="2021-09-20T07:19:33.252" v="415" actId="47"/>
        <pc:sldMkLst>
          <pc:docMk/>
          <pc:sldMk cId="3218582002" sldId="266"/>
        </pc:sldMkLst>
      </pc:sldChg>
      <pc:sldChg chg="del">
        <pc:chgData name="zim bobo" userId="6b5402117d77fd96" providerId="LiveId" clId="{5FAC00BF-303D-4C3E-954E-43270669C097}" dt="2021-09-20T07:30:16.792" v="449" actId="47"/>
        <pc:sldMkLst>
          <pc:docMk/>
          <pc:sldMk cId="3062848860" sldId="267"/>
        </pc:sldMkLst>
      </pc:sldChg>
      <pc:sldChg chg="addSp delSp modSp add mod">
        <pc:chgData name="zim bobo" userId="6b5402117d77fd96" providerId="LiveId" clId="{5FAC00BF-303D-4C3E-954E-43270669C097}" dt="2021-09-20T06:34:00.368" v="41" actId="14100"/>
        <pc:sldMkLst>
          <pc:docMk/>
          <pc:sldMk cId="2589565940" sldId="268"/>
        </pc:sldMkLst>
        <pc:spChg chg="mod">
          <ac:chgData name="zim bobo" userId="6b5402117d77fd96" providerId="LiveId" clId="{5FAC00BF-303D-4C3E-954E-43270669C097}" dt="2021-09-20T06:32:16.741" v="28" actId="108"/>
          <ac:spMkLst>
            <pc:docMk/>
            <pc:sldMk cId="2589565940" sldId="268"/>
            <ac:spMk id="2" creationId="{00000000-0000-0000-0000-000000000000}"/>
          </ac:spMkLst>
        </pc:spChg>
        <pc:spChg chg="mod">
          <ac:chgData name="zim bobo" userId="6b5402117d77fd96" providerId="LiveId" clId="{5FAC00BF-303D-4C3E-954E-43270669C097}" dt="2021-09-20T06:33:38.385" v="39" actId="14100"/>
          <ac:spMkLst>
            <pc:docMk/>
            <pc:sldMk cId="2589565940" sldId="268"/>
            <ac:spMk id="3" creationId="{00000000-0000-0000-0000-000000000000}"/>
          </ac:spMkLst>
        </pc:spChg>
        <pc:spChg chg="add del mod">
          <ac:chgData name="zim bobo" userId="6b5402117d77fd96" providerId="LiveId" clId="{5FAC00BF-303D-4C3E-954E-43270669C097}" dt="2021-09-20T06:23:03.578" v="4" actId="478"/>
          <ac:spMkLst>
            <pc:docMk/>
            <pc:sldMk cId="2589565940" sldId="268"/>
            <ac:spMk id="4" creationId="{443E3720-79EC-4C20-8696-9B37C4E0A9DF}"/>
          </ac:spMkLst>
        </pc:spChg>
        <pc:spChg chg="mod">
          <ac:chgData name="zim bobo" userId="6b5402117d77fd96" providerId="LiveId" clId="{5FAC00BF-303D-4C3E-954E-43270669C097}" dt="2021-09-20T06:34:00.368" v="41" actId="14100"/>
          <ac:spMkLst>
            <pc:docMk/>
            <pc:sldMk cId="2589565940" sldId="268"/>
            <ac:spMk id="5" creationId="{00000000-0000-0000-0000-000000000000}"/>
          </ac:spMkLst>
        </pc:spChg>
        <pc:spChg chg="del">
          <ac:chgData name="zim bobo" userId="6b5402117d77fd96" providerId="LiveId" clId="{5FAC00BF-303D-4C3E-954E-43270669C097}" dt="2021-09-20T06:21:14.090" v="2" actId="478"/>
          <ac:spMkLst>
            <pc:docMk/>
            <pc:sldMk cId="2589565940" sldId="268"/>
            <ac:spMk id="8" creationId="{00000000-0000-0000-0000-000000000000}"/>
          </ac:spMkLst>
        </pc:spChg>
        <pc:spChg chg="mod">
          <ac:chgData name="zim bobo" userId="6b5402117d77fd96" providerId="LiveId" clId="{5FAC00BF-303D-4C3E-954E-43270669C097}" dt="2021-09-20T06:32:08.183" v="27" actId="108"/>
          <ac:spMkLst>
            <pc:docMk/>
            <pc:sldMk cId="2589565940" sldId="268"/>
            <ac:spMk id="9" creationId="{00000000-0000-0000-0000-000000000000}"/>
          </ac:spMkLst>
        </pc:spChg>
        <pc:spChg chg="mod">
          <ac:chgData name="zim bobo" userId="6b5402117d77fd96" providerId="LiveId" clId="{5FAC00BF-303D-4C3E-954E-43270669C097}" dt="2021-09-20T06:32:24.018" v="29" actId="108"/>
          <ac:spMkLst>
            <pc:docMk/>
            <pc:sldMk cId="2589565940" sldId="268"/>
            <ac:spMk id="11" creationId="{00000000-0000-0000-0000-000000000000}"/>
          </ac:spMkLst>
        </pc:spChg>
        <pc:spChg chg="mod">
          <ac:chgData name="zim bobo" userId="6b5402117d77fd96" providerId="LiveId" clId="{5FAC00BF-303D-4C3E-954E-43270669C097}" dt="2021-09-20T06:32:36.450" v="30" actId="108"/>
          <ac:spMkLst>
            <pc:docMk/>
            <pc:sldMk cId="2589565940" sldId="268"/>
            <ac:spMk id="12" creationId="{00000000-0000-0000-0000-000000000000}"/>
          </ac:spMkLst>
        </pc:spChg>
        <pc:spChg chg="mod">
          <ac:chgData name="zim bobo" userId="6b5402117d77fd96" providerId="LiveId" clId="{5FAC00BF-303D-4C3E-954E-43270669C097}" dt="2021-09-20T06:30:56.878" v="19" actId="1076"/>
          <ac:spMkLst>
            <pc:docMk/>
            <pc:sldMk cId="2589565940" sldId="268"/>
            <ac:spMk id="13" creationId="{00000000-0000-0000-0000-000000000000}"/>
          </ac:spMkLst>
        </pc:spChg>
        <pc:spChg chg="mod">
          <ac:chgData name="zim bobo" userId="6b5402117d77fd96" providerId="LiveId" clId="{5FAC00BF-303D-4C3E-954E-43270669C097}" dt="2021-09-20T06:31:03.507" v="20" actId="1076"/>
          <ac:spMkLst>
            <pc:docMk/>
            <pc:sldMk cId="2589565940" sldId="268"/>
            <ac:spMk id="15" creationId="{00000000-0000-0000-0000-000000000000}"/>
          </ac:spMkLst>
        </pc:spChg>
        <pc:grpChg chg="mod">
          <ac:chgData name="zim bobo" userId="6b5402117d77fd96" providerId="LiveId" clId="{5FAC00BF-303D-4C3E-954E-43270669C097}" dt="2021-09-20T06:33:32.196" v="38" actId="1076"/>
          <ac:grpSpMkLst>
            <pc:docMk/>
            <pc:sldMk cId="2589565940" sldId="268"/>
            <ac:grpSpMk id="16" creationId="{00000000-0000-0000-0000-000000000000}"/>
          </ac:grpSpMkLst>
        </pc:grpChg>
        <pc:grpChg chg="mod">
          <ac:chgData name="zim bobo" userId="6b5402117d77fd96" providerId="LiveId" clId="{5FAC00BF-303D-4C3E-954E-43270669C097}" dt="2021-09-20T06:33:47.131" v="40" actId="1076"/>
          <ac:grpSpMkLst>
            <pc:docMk/>
            <pc:sldMk cId="2589565940" sldId="268"/>
            <ac:grpSpMk id="17" creationId="{00000000-0000-0000-0000-000000000000}"/>
          </ac:grpSpMkLst>
        </pc:grpChg>
        <pc:picChg chg="mod">
          <ac:chgData name="zim bobo" userId="6b5402117d77fd96" providerId="LiveId" clId="{5FAC00BF-303D-4C3E-954E-43270669C097}" dt="2021-09-20T06:28:21.154" v="17" actId="1076"/>
          <ac:picMkLst>
            <pc:docMk/>
            <pc:sldMk cId="2589565940" sldId="268"/>
            <ac:picMk id="10" creationId="{00000000-0000-0000-0000-000000000000}"/>
          </ac:picMkLst>
        </pc:picChg>
        <pc:picChg chg="mod">
          <ac:chgData name="zim bobo" userId="6b5402117d77fd96" providerId="LiveId" clId="{5FAC00BF-303D-4C3E-954E-43270669C097}" dt="2021-09-20T06:30:44.075" v="18" actId="1076"/>
          <ac:picMkLst>
            <pc:docMk/>
            <pc:sldMk cId="2589565940" sldId="268"/>
            <ac:picMk id="14" creationId="{00000000-0000-0000-0000-000000000000}"/>
          </ac:picMkLst>
        </pc:picChg>
      </pc:sldChg>
      <pc:sldChg chg="addSp delSp modSp add mod addAnim delAnim modAnim">
        <pc:chgData name="zim bobo" userId="6b5402117d77fd96" providerId="LiveId" clId="{5FAC00BF-303D-4C3E-954E-43270669C097}" dt="2021-09-20T06:59:05.393" v="182" actId="1076"/>
        <pc:sldMkLst>
          <pc:docMk/>
          <pc:sldMk cId="2353290386" sldId="269"/>
        </pc:sldMkLst>
        <pc:spChg chg="mod">
          <ac:chgData name="zim bobo" userId="6b5402117d77fd96" providerId="LiveId" clId="{5FAC00BF-303D-4C3E-954E-43270669C097}" dt="2021-09-20T06:58:09.314" v="173" actId="1076"/>
          <ac:spMkLst>
            <pc:docMk/>
            <pc:sldMk cId="2353290386" sldId="269"/>
            <ac:spMk id="2" creationId="{00000000-0000-0000-0000-000000000000}"/>
          </ac:spMkLst>
        </pc:spChg>
        <pc:spChg chg="mod">
          <ac:chgData name="zim bobo" userId="6b5402117d77fd96" providerId="LiveId" clId="{5FAC00BF-303D-4C3E-954E-43270669C097}" dt="2021-09-20T06:50:39.863" v="114" actId="1076"/>
          <ac:spMkLst>
            <pc:docMk/>
            <pc:sldMk cId="2353290386" sldId="269"/>
            <ac:spMk id="3" creationId="{00000000-0000-0000-0000-000000000000}"/>
          </ac:spMkLst>
        </pc:spChg>
        <pc:spChg chg="mod">
          <ac:chgData name="zim bobo" userId="6b5402117d77fd96" providerId="LiveId" clId="{5FAC00BF-303D-4C3E-954E-43270669C097}" dt="2021-09-20T06:58:42.304" v="179" actId="1076"/>
          <ac:spMkLst>
            <pc:docMk/>
            <pc:sldMk cId="2353290386" sldId="269"/>
            <ac:spMk id="4" creationId="{00000000-0000-0000-0000-000000000000}"/>
          </ac:spMkLst>
        </pc:spChg>
        <pc:spChg chg="mod">
          <ac:chgData name="zim bobo" userId="6b5402117d77fd96" providerId="LiveId" clId="{5FAC00BF-303D-4C3E-954E-43270669C097}" dt="2021-09-20T06:40:57.024" v="74" actId="108"/>
          <ac:spMkLst>
            <pc:docMk/>
            <pc:sldMk cId="2353290386" sldId="269"/>
            <ac:spMk id="5" creationId="{00000000-0000-0000-0000-000000000000}"/>
          </ac:spMkLst>
        </pc:spChg>
        <pc:spChg chg="add del mod">
          <ac:chgData name="zim bobo" userId="6b5402117d77fd96" providerId="LiveId" clId="{5FAC00BF-303D-4C3E-954E-43270669C097}" dt="2021-09-20T06:48:50.184" v="102" actId="478"/>
          <ac:spMkLst>
            <pc:docMk/>
            <pc:sldMk cId="2353290386" sldId="269"/>
            <ac:spMk id="7" creationId="{87342DCF-ADCB-4868-A940-2CF68D157173}"/>
          </ac:spMkLst>
        </pc:spChg>
        <pc:spChg chg="mod">
          <ac:chgData name="zim bobo" userId="6b5402117d77fd96" providerId="LiveId" clId="{5FAC00BF-303D-4C3E-954E-43270669C097}" dt="2021-09-20T06:53:24.658" v="146" actId="14100"/>
          <ac:spMkLst>
            <pc:docMk/>
            <pc:sldMk cId="2353290386" sldId="269"/>
            <ac:spMk id="9" creationId="{00000000-0000-0000-0000-000000000000}"/>
          </ac:spMkLst>
        </pc:spChg>
        <pc:spChg chg="mod">
          <ac:chgData name="zim bobo" userId="6b5402117d77fd96" providerId="LiveId" clId="{5FAC00BF-303D-4C3E-954E-43270669C097}" dt="2021-09-20T06:58:14.414" v="174" actId="1076"/>
          <ac:spMkLst>
            <pc:docMk/>
            <pc:sldMk cId="2353290386" sldId="269"/>
            <ac:spMk id="10" creationId="{00000000-0000-0000-0000-000000000000}"/>
          </ac:spMkLst>
        </pc:spChg>
        <pc:spChg chg="mod">
          <ac:chgData name="zim bobo" userId="6b5402117d77fd96" providerId="LiveId" clId="{5FAC00BF-303D-4C3E-954E-43270669C097}" dt="2021-09-20T06:53:31.190" v="147" actId="1076"/>
          <ac:spMkLst>
            <pc:docMk/>
            <pc:sldMk cId="2353290386" sldId="269"/>
            <ac:spMk id="13" creationId="{00000000-0000-0000-0000-000000000000}"/>
          </ac:spMkLst>
        </pc:spChg>
        <pc:spChg chg="del">
          <ac:chgData name="zim bobo" userId="6b5402117d77fd96" providerId="LiveId" clId="{5FAC00BF-303D-4C3E-954E-43270669C097}" dt="2021-09-20T06:35:22.979" v="44" actId="478"/>
          <ac:spMkLst>
            <pc:docMk/>
            <pc:sldMk cId="2353290386" sldId="269"/>
            <ac:spMk id="14" creationId="{00000000-0000-0000-0000-000000000000}"/>
          </ac:spMkLst>
        </pc:spChg>
        <pc:spChg chg="mod">
          <ac:chgData name="zim bobo" userId="6b5402117d77fd96" providerId="LiveId" clId="{5FAC00BF-303D-4C3E-954E-43270669C097}" dt="2021-09-20T06:58:46.151" v="180" actId="1076"/>
          <ac:spMkLst>
            <pc:docMk/>
            <pc:sldMk cId="2353290386" sldId="269"/>
            <ac:spMk id="16" creationId="{00000000-0000-0000-0000-000000000000}"/>
          </ac:spMkLst>
        </pc:spChg>
        <pc:spChg chg="mod">
          <ac:chgData name="zim bobo" userId="6b5402117d77fd96" providerId="LiveId" clId="{5FAC00BF-303D-4C3E-954E-43270669C097}" dt="2021-09-20T06:41:12.328" v="75" actId="2711"/>
          <ac:spMkLst>
            <pc:docMk/>
            <pc:sldMk cId="2353290386" sldId="269"/>
            <ac:spMk id="17" creationId="{00000000-0000-0000-0000-000000000000}"/>
          </ac:spMkLst>
        </pc:spChg>
        <pc:spChg chg="mod">
          <ac:chgData name="zim bobo" userId="6b5402117d77fd96" providerId="LiveId" clId="{5FAC00BF-303D-4C3E-954E-43270669C097}" dt="2021-09-20T06:52:03.106" v="133" actId="404"/>
          <ac:spMkLst>
            <pc:docMk/>
            <pc:sldMk cId="2353290386" sldId="269"/>
            <ac:spMk id="18" creationId="{00000000-0000-0000-0000-000000000000}"/>
          </ac:spMkLst>
        </pc:spChg>
        <pc:spChg chg="add mod ord">
          <ac:chgData name="zim bobo" userId="6b5402117d77fd96" providerId="LiveId" clId="{5FAC00BF-303D-4C3E-954E-43270669C097}" dt="2021-09-20T06:53:50.435" v="151" actId="171"/>
          <ac:spMkLst>
            <pc:docMk/>
            <pc:sldMk cId="2353290386" sldId="269"/>
            <ac:spMk id="24" creationId="{D4F70D6E-FFBA-426B-8342-BB6A74118DF7}"/>
          </ac:spMkLst>
        </pc:spChg>
        <pc:grpChg chg="mod">
          <ac:chgData name="zim bobo" userId="6b5402117d77fd96" providerId="LiveId" clId="{5FAC00BF-303D-4C3E-954E-43270669C097}" dt="2021-09-20T06:53:57.453" v="152" actId="1076"/>
          <ac:grpSpMkLst>
            <pc:docMk/>
            <pc:sldMk cId="2353290386" sldId="269"/>
            <ac:grpSpMk id="30" creationId="{00000000-0000-0000-0000-000000000000}"/>
          </ac:grpSpMkLst>
        </pc:grpChg>
        <pc:picChg chg="add del mod">
          <ac:chgData name="zim bobo" userId="6b5402117d77fd96" providerId="LiveId" clId="{5FAC00BF-303D-4C3E-954E-43270669C097}" dt="2021-09-20T06:57:59.420" v="172" actId="1076"/>
          <ac:picMkLst>
            <pc:docMk/>
            <pc:sldMk cId="2353290386" sldId="269"/>
            <ac:picMk id="6" creationId="{00000000-0000-0000-0000-000000000000}"/>
          </ac:picMkLst>
        </pc:picChg>
        <pc:picChg chg="add del mod">
          <ac:chgData name="zim bobo" userId="6b5402117d77fd96" providerId="LiveId" clId="{5FAC00BF-303D-4C3E-954E-43270669C097}" dt="2021-09-20T06:58:58.548" v="181" actId="14100"/>
          <ac:picMkLst>
            <pc:docMk/>
            <pc:sldMk cId="2353290386" sldId="269"/>
            <ac:picMk id="8" creationId="{00000000-0000-0000-0000-000000000000}"/>
          </ac:picMkLst>
        </pc:picChg>
        <pc:picChg chg="mod">
          <ac:chgData name="zim bobo" userId="6b5402117d77fd96" providerId="LiveId" clId="{5FAC00BF-303D-4C3E-954E-43270669C097}" dt="2021-09-20T06:58:21.466" v="175" actId="1076"/>
          <ac:picMkLst>
            <pc:docMk/>
            <pc:sldMk cId="2353290386" sldId="269"/>
            <ac:picMk id="11" creationId="{00000000-0000-0000-0000-000000000000}"/>
          </ac:picMkLst>
        </pc:picChg>
        <pc:picChg chg="mod">
          <ac:chgData name="zim bobo" userId="6b5402117d77fd96" providerId="LiveId" clId="{5FAC00BF-303D-4C3E-954E-43270669C097}" dt="2021-09-20T06:58:32.195" v="177" actId="1076"/>
          <ac:picMkLst>
            <pc:docMk/>
            <pc:sldMk cId="2353290386" sldId="269"/>
            <ac:picMk id="12" creationId="{00000000-0000-0000-0000-000000000000}"/>
          </ac:picMkLst>
        </pc:picChg>
        <pc:picChg chg="mod">
          <ac:chgData name="zim bobo" userId="6b5402117d77fd96" providerId="LiveId" clId="{5FAC00BF-303D-4C3E-954E-43270669C097}" dt="2021-09-20T06:59:05.393" v="182" actId="1076"/>
          <ac:picMkLst>
            <pc:docMk/>
            <pc:sldMk cId="2353290386" sldId="269"/>
            <ac:picMk id="22" creationId="{00000000-0000-0000-0000-000000000000}"/>
          </ac:picMkLst>
        </pc:picChg>
        <pc:picChg chg="mod">
          <ac:chgData name="zim bobo" userId="6b5402117d77fd96" providerId="LiveId" clId="{5FAC00BF-303D-4C3E-954E-43270669C097}" dt="2021-09-20T06:57:47.988" v="168" actId="1076"/>
          <ac:picMkLst>
            <pc:docMk/>
            <pc:sldMk cId="2353290386" sldId="269"/>
            <ac:picMk id="29" creationId="{00000000-0000-0000-0000-000000000000}"/>
          </ac:picMkLst>
        </pc:picChg>
      </pc:sldChg>
      <pc:sldChg chg="modSp add mod">
        <pc:chgData name="zim bobo" userId="6b5402117d77fd96" providerId="LiveId" clId="{5FAC00BF-303D-4C3E-954E-43270669C097}" dt="2021-09-20T07:16:02.516" v="400" actId="108"/>
        <pc:sldMkLst>
          <pc:docMk/>
          <pc:sldMk cId="4106086974" sldId="270"/>
        </pc:sldMkLst>
        <pc:spChg chg="mod">
          <ac:chgData name="zim bobo" userId="6b5402117d77fd96" providerId="LiveId" clId="{5FAC00BF-303D-4C3E-954E-43270669C097}" dt="2021-09-20T07:16:02.516" v="400" actId="108"/>
          <ac:spMkLst>
            <pc:docMk/>
            <pc:sldMk cId="4106086974" sldId="270"/>
            <ac:spMk id="2" creationId="{00000000-0000-0000-0000-000000000000}"/>
          </ac:spMkLst>
        </pc:spChg>
      </pc:sldChg>
      <pc:sldChg chg="del">
        <pc:chgData name="zim bobo" userId="6b5402117d77fd96" providerId="LiveId" clId="{5FAC00BF-303D-4C3E-954E-43270669C097}" dt="2021-09-20T06:59:39.984" v="184" actId="47"/>
        <pc:sldMkLst>
          <pc:docMk/>
          <pc:sldMk cId="2024570951" sldId="271"/>
        </pc:sldMkLst>
      </pc:sldChg>
      <pc:sldChg chg="del">
        <pc:chgData name="zim bobo" userId="6b5402117d77fd96" providerId="LiveId" clId="{5FAC00BF-303D-4C3E-954E-43270669C097}" dt="2021-09-20T07:07:07.960" v="231" actId="47"/>
        <pc:sldMkLst>
          <pc:docMk/>
          <pc:sldMk cId="2026758458" sldId="272"/>
        </pc:sldMkLst>
      </pc:sldChg>
      <pc:sldChg chg="del">
        <pc:chgData name="zim bobo" userId="6b5402117d77fd96" providerId="LiveId" clId="{5FAC00BF-303D-4C3E-954E-43270669C097}" dt="2021-09-20T07:05:26.807" v="221" actId="47"/>
        <pc:sldMkLst>
          <pc:docMk/>
          <pc:sldMk cId="3983330657" sldId="273"/>
        </pc:sldMkLst>
      </pc:sldChg>
      <pc:sldChg chg="add del">
        <pc:chgData name="zim bobo" userId="6b5402117d77fd96" providerId="LiveId" clId="{5FAC00BF-303D-4C3E-954E-43270669C097}" dt="2021-09-20T07:09:32.460" v="307" actId="47"/>
        <pc:sldMkLst>
          <pc:docMk/>
          <pc:sldMk cId="2521783734" sldId="274"/>
        </pc:sldMkLst>
      </pc:sldChg>
      <pc:sldChg chg="del">
        <pc:chgData name="zim bobo" userId="6b5402117d77fd96" providerId="LiveId" clId="{5FAC00BF-303D-4C3E-954E-43270669C097}" dt="2021-09-20T07:15:50.704" v="399" actId="47"/>
        <pc:sldMkLst>
          <pc:docMk/>
          <pc:sldMk cId="816184151" sldId="276"/>
        </pc:sldMkLst>
      </pc:sldChg>
      <pc:sldChg chg="del">
        <pc:chgData name="zim bobo" userId="6b5402117d77fd96" providerId="LiveId" clId="{5FAC00BF-303D-4C3E-954E-43270669C097}" dt="2021-09-20T07:17:23.026" v="405" actId="47"/>
        <pc:sldMkLst>
          <pc:docMk/>
          <pc:sldMk cId="2231082347" sldId="287"/>
        </pc:sldMkLst>
      </pc:sldChg>
      <pc:sldChg chg="addSp delSp modSp add mod delAnim modAnim">
        <pc:chgData name="zim bobo" userId="6b5402117d77fd96" providerId="LiveId" clId="{5FAC00BF-303D-4C3E-954E-43270669C097}" dt="2021-09-20T07:15:14.316" v="397" actId="208"/>
        <pc:sldMkLst>
          <pc:docMk/>
          <pc:sldMk cId="1956840086" sldId="293"/>
        </pc:sldMkLst>
        <pc:spChg chg="mod">
          <ac:chgData name="zim bobo" userId="6b5402117d77fd96" providerId="LiveId" clId="{5FAC00BF-303D-4C3E-954E-43270669C097}" dt="2021-09-20T07:09:05.788" v="298" actId="20577"/>
          <ac:spMkLst>
            <pc:docMk/>
            <pc:sldMk cId="1956840086" sldId="293"/>
            <ac:spMk id="2" creationId="{00000000-0000-0000-0000-000000000000}"/>
          </ac:spMkLst>
        </pc:spChg>
        <pc:spChg chg="add mod">
          <ac:chgData name="zim bobo" userId="6b5402117d77fd96" providerId="LiveId" clId="{5FAC00BF-303D-4C3E-954E-43270669C097}" dt="2021-09-20T07:15:14.316" v="397" actId="208"/>
          <ac:spMkLst>
            <pc:docMk/>
            <pc:sldMk cId="1956840086" sldId="293"/>
            <ac:spMk id="3" creationId="{582D333E-D250-43AE-B699-DCBF78891392}"/>
          </ac:spMkLst>
        </pc:spChg>
        <pc:spChg chg="del">
          <ac:chgData name="zim bobo" userId="6b5402117d77fd96" providerId="LiveId" clId="{5FAC00BF-303D-4C3E-954E-43270669C097}" dt="2021-09-20T07:07:14.215" v="232" actId="478"/>
          <ac:spMkLst>
            <pc:docMk/>
            <pc:sldMk cId="1956840086" sldId="293"/>
            <ac:spMk id="7" creationId="{00000000-0000-0000-0000-000000000000}"/>
          </ac:spMkLst>
        </pc:spChg>
      </pc:sldChg>
      <pc:sldChg chg="modSp add mod">
        <pc:chgData name="zim bobo" userId="6b5402117d77fd96" providerId="LiveId" clId="{5FAC00BF-303D-4C3E-954E-43270669C097}" dt="2021-09-20T07:18:46.856" v="413" actId="207"/>
        <pc:sldMkLst>
          <pc:docMk/>
          <pc:sldMk cId="3797937234" sldId="294"/>
        </pc:sldMkLst>
        <pc:spChg chg="mod">
          <ac:chgData name="zim bobo" userId="6b5402117d77fd96" providerId="LiveId" clId="{5FAC00BF-303D-4C3E-954E-43270669C097}" dt="2021-09-20T07:17:36.310" v="406" actId="108"/>
          <ac:spMkLst>
            <pc:docMk/>
            <pc:sldMk cId="3797937234" sldId="294"/>
            <ac:spMk id="2" creationId="{00000000-0000-0000-0000-000000000000}"/>
          </ac:spMkLst>
        </pc:spChg>
        <pc:spChg chg="mod">
          <ac:chgData name="zim bobo" userId="6b5402117d77fd96" providerId="LiveId" clId="{5FAC00BF-303D-4C3E-954E-43270669C097}" dt="2021-09-20T07:18:46.856" v="413" actId="207"/>
          <ac:spMkLst>
            <pc:docMk/>
            <pc:sldMk cId="3797937234" sldId="294"/>
            <ac:spMk id="3" creationId="{00000000-0000-0000-0000-000000000000}"/>
          </ac:spMkLst>
        </pc:spChg>
        <pc:spChg chg="mod">
          <ac:chgData name="zim bobo" userId="6b5402117d77fd96" providerId="LiveId" clId="{5FAC00BF-303D-4C3E-954E-43270669C097}" dt="2021-09-20T07:18:38.997" v="412" actId="207"/>
          <ac:spMkLst>
            <pc:docMk/>
            <pc:sldMk cId="3797937234" sldId="294"/>
            <ac:spMk id="4" creationId="{00000000-0000-0000-0000-000000000000}"/>
          </ac:spMkLst>
        </pc:spChg>
        <pc:spChg chg="mod">
          <ac:chgData name="zim bobo" userId="6b5402117d77fd96" providerId="LiveId" clId="{5FAC00BF-303D-4C3E-954E-43270669C097}" dt="2021-09-20T07:17:54.903" v="409" actId="14100"/>
          <ac:spMkLst>
            <pc:docMk/>
            <pc:sldMk cId="3797937234" sldId="294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3.xml"/><Relationship Id="rId7" Type="http://schemas.openxmlformats.org/officeDocument/2006/relationships/image" Target="../media/image28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family-waving-goodby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secularleft.us/archives/2013/05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haigoodview.com/node/199810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freesvg.org/kid-saying-ok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57421">
            <a:off x="4162221" y="947863"/>
            <a:ext cx="4866820" cy="2581752"/>
          </a:xfrm>
          <a:prstGeom prst="cloudCallout">
            <a:avLst>
              <a:gd name="adj1" fmla="val -82785"/>
              <a:gd name="adj2" fmla="val -1443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7980" y="3889917"/>
            <a:ext cx="6858002" cy="914400"/>
          </a:xfrm>
        </p:spPr>
        <p:txBody>
          <a:bodyPr/>
          <a:lstStyle/>
          <a:p>
            <a:r>
              <a:rPr lang="en-US" dirty="0"/>
              <a:t>Lesson 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0ED126-4CA0-4CC8-B9A6-0756DE756835}"/>
              </a:ext>
            </a:extLst>
          </p:cNvPr>
          <p:cNvSpPr txBox="1">
            <a:spLocks/>
          </p:cNvSpPr>
          <p:nvPr/>
        </p:nvSpPr>
        <p:spPr>
          <a:xfrm>
            <a:off x="8933046" y="-128671"/>
            <a:ext cx="3038956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Blackadder ITC" panose="04020505051007020D02" pitchFamily="82" charset="0"/>
              </a:rPr>
              <a:t>Unit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CC94-A854-4E0C-96E7-3AD0FA4CBDCE}"/>
              </a:ext>
            </a:extLst>
          </p:cNvPr>
          <p:cNvSpPr txBox="1"/>
          <p:nvPr/>
        </p:nvSpPr>
        <p:spPr>
          <a:xfrm>
            <a:off x="7925701" y="6457890"/>
            <a:ext cx="4046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/>
              <a:t>Teacher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Nguyen Thi Thuy Ha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276" y="289348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5. Read and complete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9391" y="663056"/>
            <a:ext cx="694780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 Hien: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Goodbye, class.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 __________, Miss Hien.</a:t>
            </a:r>
          </a:p>
          <a:p>
            <a:pPr fontAlgn="ctr">
              <a:lnSpc>
                <a:spcPct val="150000"/>
              </a:lnSpc>
            </a:pPr>
            <a:r>
              <a:rPr lang="en-US" sz="10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Bye, Nam.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 _______________, Mai.</a:t>
            </a:r>
          </a:p>
          <a:p>
            <a:pPr fontAlgn="ctr">
              <a:lnSpc>
                <a:spcPct val="150000"/>
              </a:lnSpc>
            </a:pPr>
            <a:r>
              <a:rPr lang="en-US" sz="10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you, Quan?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 ______, thanks. And you?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Nam: 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Fine, (4) _____________.</a:t>
            </a:r>
            <a:endParaRPr lang="en-US" sz="3200" b="0" i="0" dirty="0">
              <a:solidFill>
                <a:srgbClr val="002060"/>
              </a:solidFill>
              <a:effectLst/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3956" y="2944119"/>
            <a:ext cx="662193" cy="702158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689049" y="1372966"/>
            <a:ext cx="2785000" cy="4304824"/>
          </a:xfrm>
          <a:prstGeom prst="verticalScroll">
            <a:avLst>
              <a:gd name="adj" fmla="val 73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goodbye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bye 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fine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9745" y="1604807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Goodbye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2462" y="4985589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7549" y="3295199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Bye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15487" y="5707060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9773" y="3295198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/ Goodbye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5FA9A6-492C-4C01-83C4-9298E7A41A15}"/>
              </a:ext>
            </a:extLst>
          </p:cNvPr>
          <p:cNvSpPr/>
          <p:nvPr/>
        </p:nvSpPr>
        <p:spPr>
          <a:xfrm>
            <a:off x="4033956" y="4839544"/>
            <a:ext cx="662193" cy="702158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C0C08-6A1C-4CCC-9D88-BA197C5A9B38}"/>
              </a:ext>
            </a:extLst>
          </p:cNvPr>
          <p:cNvSpPr/>
          <p:nvPr/>
        </p:nvSpPr>
        <p:spPr>
          <a:xfrm>
            <a:off x="4033956" y="1294249"/>
            <a:ext cx="662193" cy="702158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82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167" y="405884"/>
            <a:ext cx="1963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6. Let's write.</a:t>
            </a:r>
          </a:p>
        </p:txBody>
      </p:sp>
      <p:pic>
        <p:nvPicPr>
          <p:cNvPr id="3074" name="Picture 2" descr="https://s.sachmem.vn/public/images/TA3T1DEMO/U1-L2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" y="1314450"/>
            <a:ext cx="10786533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996068" y="1206102"/>
            <a:ext cx="3641702" cy="646986"/>
          </a:xfrm>
          <a:prstGeom prst="wedgeRoundRectCallout">
            <a:avLst>
              <a:gd name="adj1" fmla="val -39337"/>
              <a:gd name="adj2" fmla="val 8311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________ are you?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404529" y="5714999"/>
            <a:ext cx="3063178" cy="646986"/>
          </a:xfrm>
          <a:prstGeom prst="wedgeRoundRectCallout">
            <a:avLst>
              <a:gd name="adj1" fmla="val -53337"/>
              <a:gd name="adj2" fmla="val -11122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Fine, thanks.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62868" y="650737"/>
            <a:ext cx="6929132" cy="646986"/>
          </a:xfrm>
          <a:prstGeom prst="wedgeRoundRectCallout">
            <a:avLst>
              <a:gd name="adj1" fmla="val -1781"/>
              <a:gd name="adj2" fmla="val 948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___________, ____________. And you?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460520" imgH="584280"/>
        </mc:Choice>
        <mc:Fallback>
          <p:control name="TextBox1" r:id="rId1" imgW="1460520" imgH="58428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A56F9F0F-3B67-48C1-B6AF-EF013D6E95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30425" y="990600"/>
                  <a:ext cx="1460500" cy="5842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66960" imgH="647640"/>
        </mc:Choice>
        <mc:Fallback>
          <p:control name="TextBox2" r:id="rId2" imgW="1866960" imgH="64764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id="{53297C50-CFC3-47FA-AF9B-FA5BCE11D59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39159" y="328961"/>
                  <a:ext cx="1866280" cy="647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292480" imgH="647640"/>
        </mc:Choice>
        <mc:Fallback>
          <p:control name="TextBox3" r:id="rId3" imgW="2292480" imgH="64764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0588FF96-6F1D-43DA-9579-78BA75B0A03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7531" y="334537"/>
                  <a:ext cx="2291188" cy="6477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86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2252547"/>
            <a:ext cx="6858002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70426" y="3125542"/>
            <a:ext cx="4427498" cy="31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4155289" y="4404580"/>
            <a:ext cx="3881424" cy="1691321"/>
            <a:chOff x="960874" y="1272262"/>
            <a:chExt cx="3405064" cy="1171277"/>
          </a:xfrm>
        </p:grpSpPr>
        <p:sp>
          <p:nvSpPr>
            <p:cNvPr id="9" name="Rectangle 8"/>
            <p:cNvSpPr/>
            <p:nvPr/>
          </p:nvSpPr>
          <p:spPr>
            <a:xfrm>
              <a:off x="1665155" y="1455396"/>
              <a:ext cx="195919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Goodbye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 rot="500435">
              <a:off x="960874" y="1272262"/>
              <a:ext cx="3405064" cy="1171277"/>
            </a:xfrm>
            <a:prstGeom prst="cloudCallout">
              <a:avLst>
                <a:gd name="adj1" fmla="val -62630"/>
                <a:gd name="adj2" fmla="val -18212"/>
              </a:avLst>
            </a:prstGeom>
            <a:ln>
              <a:solidFill>
                <a:srgbClr val="0070C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   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9041" y="1832142"/>
              <a:ext cx="175721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/ˌɡʊdˈbaɪ/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807" y="1531662"/>
            <a:ext cx="2233025" cy="1452592"/>
            <a:chOff x="4127164" y="5102133"/>
            <a:chExt cx="1661376" cy="1077575"/>
          </a:xfrm>
        </p:grpSpPr>
        <p:sp>
          <p:nvSpPr>
            <p:cNvPr id="3" name="Cloud Callout 2"/>
            <p:cNvSpPr/>
            <p:nvPr/>
          </p:nvSpPr>
          <p:spPr>
            <a:xfrm rot="807302">
              <a:off x="4127164" y="5102133"/>
              <a:ext cx="1661376" cy="1077575"/>
            </a:xfrm>
            <a:prstGeom prst="cloudCallout">
              <a:avLst>
                <a:gd name="adj1" fmla="val -9999"/>
                <a:gd name="adj2" fmla="val 8299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  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365938" y="5117126"/>
              <a:ext cx="936475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Bye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202" y="5538433"/>
              <a:ext cx="91242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/baɪ/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19082" y="3463485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Class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594078" y="653569"/>
            <a:ext cx="3460792" cy="274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8582635" y="3987313"/>
            <a:ext cx="15589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/klɑːs/</a:t>
            </a:r>
          </a:p>
        </p:txBody>
      </p:sp>
    </p:spTree>
    <p:extLst>
      <p:ext uri="{BB962C8B-B14F-4D97-AF65-F5344CB8AC3E}">
        <p14:creationId xmlns:p14="http://schemas.microsoft.com/office/powerpoint/2010/main" val="25895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">
            <a:extLst>
              <a:ext uri="{FF2B5EF4-FFF2-40B4-BE49-F238E27FC236}">
                <a16:creationId xmlns:a16="http://schemas.microsoft.com/office/drawing/2014/main" id="{D4F70D6E-FFBA-426B-8342-BB6A74118DF7}"/>
              </a:ext>
            </a:extLst>
          </p:cNvPr>
          <p:cNvSpPr/>
          <p:nvPr/>
        </p:nvSpPr>
        <p:spPr>
          <a:xfrm>
            <a:off x="4387478" y="2575183"/>
            <a:ext cx="4339394" cy="1264980"/>
          </a:xfrm>
          <a:prstGeom prst="cloudCallout">
            <a:avLst>
              <a:gd name="adj1" fmla="val 8047"/>
              <a:gd name="adj2" fmla="val -8546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536" y="3794708"/>
            <a:ext cx="3658649" cy="181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loud Callout 22"/>
          <p:cNvSpPr/>
          <p:nvPr/>
        </p:nvSpPr>
        <p:spPr>
          <a:xfrm>
            <a:off x="7469385" y="5483870"/>
            <a:ext cx="3464777" cy="1264980"/>
          </a:xfrm>
          <a:prstGeom prst="cloudCallout">
            <a:avLst>
              <a:gd name="adj1" fmla="val -27394"/>
              <a:gd name="adj2" fmla="val -6834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328" y="2553240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Fine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30" y="5111807"/>
            <a:ext cx="26860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4591" y="5606481"/>
            <a:ext cx="32895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How are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675776" y="838558"/>
            <a:ext cx="1757899" cy="1757899"/>
          </a:xfrm>
          <a:prstGeom prst="roundRect">
            <a:avLst>
              <a:gd name="adj" fmla="val 160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6528755" y="128235"/>
            <a:ext cx="3658649" cy="265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9199861" y="2091074"/>
            <a:ext cx="3146650" cy="1264980"/>
          </a:xfrm>
          <a:prstGeom prst="cloudCallout">
            <a:avLst>
              <a:gd name="adj1" fmla="val -29518"/>
              <a:gd name="adj2" fmla="val -55494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s://s.sachmem.vn/public/images/TA3T1DEMO/U1-L1-3-3-Na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" y="4446432"/>
            <a:ext cx="1118971" cy="20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s.sachmem.vn/public/images/TA3T1DEMO/U1-L1-3-3-Qu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95" y="4518206"/>
            <a:ext cx="951053" cy="19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0489" y="2980594"/>
            <a:ext cx="159972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/faɪn/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023994" y="2897980"/>
            <a:ext cx="3292800" cy="584775"/>
            <a:chOff x="5555260" y="3093260"/>
            <a:chExt cx="3292800" cy="584775"/>
          </a:xfrm>
        </p:grpSpPr>
        <p:sp>
          <p:nvSpPr>
            <p:cNvPr id="9" name="Cloud Callout 8"/>
            <p:cNvSpPr/>
            <p:nvPr/>
          </p:nvSpPr>
          <p:spPr>
            <a:xfrm>
              <a:off x="5555260" y="3093260"/>
              <a:ext cx="1937806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Thanks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03489" y="3154815"/>
              <a:ext cx="174457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/ θæŋks/ 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49241" y="5637258"/>
            <a:ext cx="131162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aend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44591" y="6028117"/>
            <a:ext cx="3289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/haʊ ɑː juː/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89218" y="2215732"/>
            <a:ext cx="256793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Thank you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θæŋk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juː/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848678"/>
            <a:ext cx="1986744" cy="17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" grpId="0"/>
      <p:bldP spid="4" grpId="0"/>
      <p:bldP spid="5" grpId="0"/>
      <p:bldP spid="3" grpId="0" animBg="1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6768" y="390296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>
                <a:effectLst/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 Look, listen and repeat</a:t>
            </a:r>
            <a:endParaRPr lang="en-US" sz="3200" dirty="0">
              <a:latin typeface=".VnBook-Antiqua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3133" y="1681474"/>
            <a:ext cx="11565733" cy="3837370"/>
            <a:chOff x="0" y="0"/>
            <a:chExt cx="21536025" cy="6905626"/>
          </a:xfrm>
        </p:grpSpPr>
        <p:pic>
          <p:nvPicPr>
            <p:cNvPr id="8193" name="Picture 1" descr="https://s.sachmem.vn/public/images/TA3T1DEMO/U1-L2-1-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363326" cy="69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https://s.sachmem.vn/public/images/TA3T1DEMO/U1-L2-1-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3325" y="428626"/>
              <a:ext cx="10172700" cy="647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548833" y="4795214"/>
            <a:ext cx="3070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Fine, thank you.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3138" y="1848449"/>
            <a:ext cx="2627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Hi, Nam.</a:t>
            </a:r>
            <a:br>
              <a:rPr lang="en-US" sz="2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 are you?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7596" y="2008961"/>
            <a:ext cx="2805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 fine, thanks.</a:t>
            </a:r>
            <a:b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 you?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78457" y="4795214"/>
            <a:ext cx="2196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Bye, Mai.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6928" y="2150679"/>
            <a:ext cx="1861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Bye, Nam.</a:t>
            </a:r>
          </a:p>
        </p:txBody>
      </p:sp>
      <p:pic>
        <p:nvPicPr>
          <p:cNvPr id="4" name="Graphic 3" descr="Volume">
            <a:extLst>
              <a:ext uri="{FF2B5EF4-FFF2-40B4-BE49-F238E27FC236}">
                <a16:creationId xmlns:a16="http://schemas.microsoft.com/office/drawing/2014/main" id="{1BE1D22D-E888-4AA3-99D6-1589ED7F9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5707" y="265222"/>
            <a:ext cx="914400" cy="914400"/>
          </a:xfrm>
          <a:prstGeom prst="rect">
            <a:avLst/>
          </a:prstGeom>
        </p:spPr>
      </p:pic>
      <p:pic>
        <p:nvPicPr>
          <p:cNvPr id="5" name="y2mate (mp3cut.net) (1)">
            <a:hlinkClick r:id="" action="ppaction://media"/>
            <a:extLst>
              <a:ext uri="{FF2B5EF4-FFF2-40B4-BE49-F238E27FC236}">
                <a16:creationId xmlns:a16="http://schemas.microsoft.com/office/drawing/2014/main" id="{A2482B28-9FB7-4C9B-883A-CBD59DF9B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5707" y="11082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27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44001" y="860555"/>
            <a:ext cx="1070399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someone’s health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you?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I'm fine. Thank you. And you?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D333E-D250-43AE-B699-DCBF78891392}"/>
              </a:ext>
            </a:extLst>
          </p:cNvPr>
          <p:cNvSpPr/>
          <p:nvPr/>
        </p:nvSpPr>
        <p:spPr>
          <a:xfrm>
            <a:off x="1806498" y="2241395"/>
            <a:ext cx="9288965" cy="2865864"/>
          </a:xfrm>
          <a:prstGeom prst="rect">
            <a:avLst/>
          </a:prstGeom>
          <a:noFill/>
          <a:ln w="76200" cap="sq" cmpd="thinThick">
            <a:solidFill>
              <a:schemeClr val="bg2">
                <a:lumMod val="1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768" y="390296"/>
            <a:ext cx="23950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 Point and say.</a:t>
            </a:r>
          </a:p>
        </p:txBody>
      </p:sp>
      <p:pic>
        <p:nvPicPr>
          <p:cNvPr id="9218" name="Picture 2" descr="https://s.sachmem.vn/public/images/TA3T1DEMO/U1-L2-1-b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" y="2007778"/>
            <a:ext cx="12023853" cy="38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34875" y="2013925"/>
            <a:ext cx="3898382" cy="1149121"/>
            <a:chOff x="1471904" y="1560178"/>
            <a:chExt cx="3898382" cy="1149121"/>
          </a:xfrm>
        </p:grpSpPr>
        <p:sp>
          <p:nvSpPr>
            <p:cNvPr id="9" name="Rounded Rectangle 8"/>
            <p:cNvSpPr/>
            <p:nvPr/>
          </p:nvSpPr>
          <p:spPr>
            <a:xfrm>
              <a:off x="1471904" y="1560178"/>
              <a:ext cx="3898382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are you, ______.</a:t>
              </a:r>
            </a:p>
          </p:txBody>
        </p:sp>
        <p:pic>
          <p:nvPicPr>
            <p:cNvPr id="10" name="Picture 5" descr="https://s.sachmem.vn/public/temp/bubble-chat-bottom-r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051" y="2139916"/>
              <a:ext cx="301625" cy="56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235285" y="4773917"/>
            <a:ext cx="3195944" cy="1047760"/>
            <a:chOff x="3471556" y="5213731"/>
            <a:chExt cx="3195944" cy="1047760"/>
          </a:xfrm>
        </p:grpSpPr>
        <p:sp>
          <p:nvSpPr>
            <p:cNvPr id="12" name="Rounded Rectangle 11"/>
            <p:cNvSpPr/>
            <p:nvPr/>
          </p:nvSpPr>
          <p:spPr>
            <a:xfrm>
              <a:off x="3471556" y="5682609"/>
              <a:ext cx="3195944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Fine, 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" r="4046" b="11493"/>
            <a:stretch/>
          </p:blipFill>
          <p:spPr>
            <a:xfrm flipH="1">
              <a:off x="5478804" y="5213731"/>
              <a:ext cx="380240" cy="48562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314962" y="2025809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084361" y="1536109"/>
            <a:ext cx="4167990" cy="1149121"/>
            <a:chOff x="1202296" y="1560178"/>
            <a:chExt cx="4167990" cy="1149121"/>
          </a:xfrm>
        </p:grpSpPr>
        <p:sp>
          <p:nvSpPr>
            <p:cNvPr id="17" name="Rounded Rectangle 16"/>
            <p:cNvSpPr/>
            <p:nvPr/>
          </p:nvSpPr>
          <p:spPr>
            <a:xfrm>
              <a:off x="1202296" y="1560178"/>
              <a:ext cx="4167990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Fine, thanks. And you?</a:t>
              </a:r>
            </a:p>
          </p:txBody>
        </p:sp>
        <p:pic>
          <p:nvPicPr>
            <p:cNvPr id="18" name="Picture 5" descr="https://s.sachmem.vn/public/temp/bubble-chat-bottom-r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051" y="2139916"/>
              <a:ext cx="301625" cy="56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13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768" y="390296"/>
            <a:ext cx="23950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 Point and say.</a:t>
            </a:r>
          </a:p>
        </p:txBody>
      </p:sp>
      <p:pic>
        <p:nvPicPr>
          <p:cNvPr id="3" name="Picture 11" descr="https://s.sachmem.vn/public/images/TA3T1DEMO/U1-L2-2-b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1" y="2182144"/>
            <a:ext cx="9769531" cy="28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50264" y="1351787"/>
            <a:ext cx="4114220" cy="1149121"/>
            <a:chOff x="1471904" y="1560178"/>
            <a:chExt cx="4114220" cy="1149121"/>
          </a:xfrm>
        </p:grpSpPr>
        <p:sp>
          <p:nvSpPr>
            <p:cNvPr id="6" name="Rounded Rectangle 5"/>
            <p:cNvSpPr/>
            <p:nvPr/>
          </p:nvSpPr>
          <p:spPr>
            <a:xfrm>
              <a:off x="1471904" y="1560178"/>
              <a:ext cx="4114220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are you, _______.</a:t>
              </a:r>
            </a:p>
          </p:txBody>
        </p:sp>
        <p:pic>
          <p:nvPicPr>
            <p:cNvPr id="7" name="Picture 5" descr="https://s.sachmem.vn/public/temp/bubble-chat-bottom-r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051" y="2139916"/>
              <a:ext cx="301625" cy="56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041847" y="3968793"/>
            <a:ext cx="3195944" cy="1047760"/>
            <a:chOff x="3471556" y="5213731"/>
            <a:chExt cx="3195944" cy="1047760"/>
          </a:xfrm>
        </p:grpSpPr>
        <p:sp>
          <p:nvSpPr>
            <p:cNvPr id="9" name="Rounded Rectangle 8"/>
            <p:cNvSpPr/>
            <p:nvPr/>
          </p:nvSpPr>
          <p:spPr>
            <a:xfrm>
              <a:off x="3471556" y="5682609"/>
              <a:ext cx="3195944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Fine, 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" r="4046" b="11493"/>
            <a:stretch/>
          </p:blipFill>
          <p:spPr>
            <a:xfrm flipH="1">
              <a:off x="5478804" y="5213731"/>
              <a:ext cx="380240" cy="48562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797101" y="1363671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27705" y="1081497"/>
            <a:ext cx="4167990" cy="1149121"/>
            <a:chOff x="1202296" y="1560178"/>
            <a:chExt cx="4167990" cy="1149121"/>
          </a:xfrm>
        </p:grpSpPr>
        <p:sp>
          <p:nvSpPr>
            <p:cNvPr id="13" name="Rounded Rectangle 12"/>
            <p:cNvSpPr/>
            <p:nvPr/>
          </p:nvSpPr>
          <p:spPr>
            <a:xfrm>
              <a:off x="1202296" y="1560178"/>
              <a:ext cx="4167990" cy="578882"/>
            </a:xfrm>
            <a:prstGeom prst="roundRect">
              <a:avLst/>
            </a:prstGeom>
            <a:ln w="19050">
              <a:solidFill>
                <a:srgbClr val="FA9A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Fine, thanks. And you?</a:t>
              </a:r>
            </a:p>
          </p:txBody>
        </p:sp>
        <p:pic>
          <p:nvPicPr>
            <p:cNvPr id="14" name="Picture 5" descr="https://s.sachmem.vn/public/temp/bubble-chat-bottom-r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051" y="2139916"/>
              <a:ext cx="301625" cy="56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60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768" y="390296"/>
            <a:ext cx="1793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Let’s talk.</a:t>
            </a:r>
          </a:p>
        </p:txBody>
      </p:sp>
      <p:pic>
        <p:nvPicPr>
          <p:cNvPr id="1025" name="Picture 1" descr="https://s.sachmem.vn/public/images/TA3T1SHS/U1-L2-3-1-pazrosjswbjdww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8" y="1481732"/>
            <a:ext cx="10821588" cy="40636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89150" y="5371166"/>
            <a:ext cx="3894449" cy="578882"/>
          </a:xfrm>
          <a:prstGeom prst="wedgeRoundRectCallout">
            <a:avLst>
              <a:gd name="adj1" fmla="val -61816"/>
              <a:gd name="adj2" fmla="val -925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fine</a:t>
            </a:r>
            <a:r>
              <a:rPr lang="en-US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r>
              <a:rPr lang="en-US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27706" y="1077078"/>
            <a:ext cx="4053063" cy="578882"/>
          </a:xfrm>
          <a:prstGeom prst="wedgeRoundRectCallout">
            <a:avLst>
              <a:gd name="adj1" fmla="val -48155"/>
              <a:gd name="adj2" fmla="val 969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you, Phong?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398994" y="1830188"/>
            <a:ext cx="6231728" cy="578882"/>
          </a:xfrm>
          <a:prstGeom prst="wedgeRoundRectCallout">
            <a:avLst>
              <a:gd name="adj1" fmla="val -57311"/>
              <a:gd name="adj2" fmla="val 5342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I'm fine</a:t>
            </a:r>
            <a:r>
              <a:rPr lang="en-US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r>
              <a:rPr lang="en-US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you</a:t>
            </a:r>
            <a:r>
              <a:rPr lang="en-US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93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61" y="139727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.VnBook-Antiqua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Listen and number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0349" y="2247266"/>
            <a:ext cx="551543" cy="54864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567520" y="1637031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81773" y="2247266"/>
            <a:ext cx="551543" cy="54864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0128944" y="1637031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0349" y="5019495"/>
            <a:ext cx="551543" cy="54864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567520" y="440926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81773" y="5019495"/>
            <a:ext cx="551543" cy="54864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128944" y="440926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19" y="628087"/>
            <a:ext cx="5688061" cy="5797798"/>
          </a:xfrm>
          <a:prstGeom prst="rect">
            <a:avLst/>
          </a:prstGeom>
        </p:spPr>
      </p:pic>
      <p:pic>
        <p:nvPicPr>
          <p:cNvPr id="4" name="Graphic 3" descr="Volume">
            <a:extLst>
              <a:ext uri="{FF2B5EF4-FFF2-40B4-BE49-F238E27FC236}">
                <a16:creationId xmlns:a16="http://schemas.microsoft.com/office/drawing/2014/main" id="{2DCA0F8D-944B-49F7-B2E8-B5020BFBC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923" y="2971800"/>
            <a:ext cx="914400" cy="914400"/>
          </a:xfrm>
          <a:prstGeom prst="rect">
            <a:avLst/>
          </a:prstGeom>
        </p:spPr>
      </p:pic>
      <p:pic>
        <p:nvPicPr>
          <p:cNvPr id="5" name="y2mate (mp3cut.net) (2)">
            <a:hlinkClick r:id="" action="ppaction://media"/>
            <a:extLst>
              <a:ext uri="{FF2B5EF4-FFF2-40B4-BE49-F238E27FC236}">
                <a16:creationId xmlns:a16="http://schemas.microsoft.com/office/drawing/2014/main" id="{8D43244C-9D56-486D-9062-DADDBD97A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8498" y="40641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1828</TotalTime>
  <Words>308</Words>
  <Application>Microsoft Office PowerPoint</Application>
  <PresentationFormat>Widescreen</PresentationFormat>
  <Paragraphs>87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.VnBook-Antiqua</vt:lpstr>
      <vt:lpstr>Arial</vt:lpstr>
      <vt:lpstr>Blackadder ITC</vt:lpstr>
      <vt:lpstr>Segoe Print</vt:lpstr>
      <vt:lpstr>Tahoma</vt:lpstr>
      <vt:lpstr>Times New Roman</vt:lpstr>
      <vt:lpstr>Wingdings</vt:lpstr>
      <vt:lpstr>Nature Illustration 16x9</vt:lpstr>
      <vt:lpstr>Hello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zim bobo</dc:creator>
  <cp:lastModifiedBy>zim bobo</cp:lastModifiedBy>
  <cp:revision>22</cp:revision>
  <dcterms:created xsi:type="dcterms:W3CDTF">2021-09-17T11:48:32Z</dcterms:created>
  <dcterms:modified xsi:type="dcterms:W3CDTF">2021-09-20T08:31:23Z</dcterms:modified>
</cp:coreProperties>
</file>