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1"/>
  </p:notesMasterIdLst>
  <p:sldIdLst>
    <p:sldId id="286" r:id="rId2"/>
    <p:sldId id="317" r:id="rId3"/>
    <p:sldId id="290" r:id="rId4"/>
    <p:sldId id="291" r:id="rId5"/>
    <p:sldId id="326" r:id="rId6"/>
    <p:sldId id="292" r:id="rId7"/>
    <p:sldId id="293" r:id="rId8"/>
    <p:sldId id="294" r:id="rId9"/>
    <p:sldId id="32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3399"/>
    <a:srgbClr val="ECC5C8"/>
    <a:srgbClr val="85FFBC"/>
    <a:srgbClr val="C9DB2C"/>
    <a:srgbClr val="FFC44F"/>
    <a:srgbClr val="D1B3E7"/>
    <a:srgbClr val="DAC2E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>
        <p:scale>
          <a:sx n="33" d="100"/>
          <a:sy n="33" d="100"/>
        </p:scale>
        <p:origin x="29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 bobo" userId="6b5402117d77fd96" providerId="LiveId" clId="{DB6E2F9C-AF4E-4546-BCE9-B8C5D099749F}"/>
    <pc:docChg chg="undo custSel addSld delSld modSld modMainMaster">
      <pc:chgData name="zim bobo" userId="6b5402117d77fd96" providerId="LiveId" clId="{DB6E2F9C-AF4E-4546-BCE9-B8C5D099749F}" dt="2021-09-20T12:56:48.209" v="878" actId="478"/>
      <pc:docMkLst>
        <pc:docMk/>
      </pc:docMkLst>
      <pc:sldChg chg="addSp delSp modSp mod modTransition setBg delAnim modAnim">
        <pc:chgData name="zim bobo" userId="6b5402117d77fd96" providerId="LiveId" clId="{DB6E2F9C-AF4E-4546-BCE9-B8C5D099749F}" dt="2021-09-20T12:41:47.917" v="834"/>
        <pc:sldMkLst>
          <pc:docMk/>
          <pc:sldMk cId="1004976650" sldId="286"/>
        </pc:sldMkLst>
        <pc:spChg chg="del mod">
          <ac:chgData name="zim bobo" userId="6b5402117d77fd96" providerId="LiveId" clId="{DB6E2F9C-AF4E-4546-BCE9-B8C5D099749F}" dt="2021-09-20T08:54:12.953" v="80" actId="478"/>
          <ac:spMkLst>
            <pc:docMk/>
            <pc:sldMk cId="1004976650" sldId="286"/>
            <ac:spMk id="2" creationId="{00000000-0000-0000-0000-000000000000}"/>
          </ac:spMkLst>
        </pc:spChg>
        <pc:spChg chg="del mod">
          <ac:chgData name="zim bobo" userId="6b5402117d77fd96" providerId="LiveId" clId="{DB6E2F9C-AF4E-4546-BCE9-B8C5D099749F}" dt="2021-09-20T08:54:15.894" v="81" actId="478"/>
          <ac:spMkLst>
            <pc:docMk/>
            <pc:sldMk cId="1004976650" sldId="286"/>
            <ac:spMk id="3" creationId="{00000000-0000-0000-0000-000000000000}"/>
          </ac:spMkLst>
        </pc:spChg>
        <pc:spChg chg="del mod">
          <ac:chgData name="zim bobo" userId="6b5402117d77fd96" providerId="LiveId" clId="{DB6E2F9C-AF4E-4546-BCE9-B8C5D099749F}" dt="2021-09-20T08:54:09.255" v="79" actId="478"/>
          <ac:spMkLst>
            <pc:docMk/>
            <pc:sldMk cId="1004976650" sldId="286"/>
            <ac:spMk id="4" creationId="{00000000-0000-0000-0000-000000000000}"/>
          </ac:spMkLst>
        </pc:spChg>
        <pc:spChg chg="add mod">
          <ac:chgData name="zim bobo" userId="6b5402117d77fd96" providerId="LiveId" clId="{DB6E2F9C-AF4E-4546-BCE9-B8C5D099749F}" dt="2021-09-20T11:03:09.136" v="154" actId="339"/>
          <ac:spMkLst>
            <pc:docMk/>
            <pc:sldMk cId="1004976650" sldId="286"/>
            <ac:spMk id="5" creationId="{619A9C1C-79D0-4F1A-8B7A-C15209355008}"/>
          </ac:spMkLst>
        </pc:spChg>
        <pc:spChg chg="add mod">
          <ac:chgData name="zim bobo" userId="6b5402117d77fd96" providerId="LiveId" clId="{DB6E2F9C-AF4E-4546-BCE9-B8C5D099749F}" dt="2021-09-20T11:01:13.168" v="151" actId="1076"/>
          <ac:spMkLst>
            <pc:docMk/>
            <pc:sldMk cId="1004976650" sldId="286"/>
            <ac:spMk id="6" creationId="{80D5941D-15D2-49B4-A2AC-8A56B42B8F22}"/>
          </ac:spMkLst>
        </pc:spChg>
        <pc:spChg chg="add mod">
          <ac:chgData name="zim bobo" userId="6b5402117d77fd96" providerId="LiveId" clId="{DB6E2F9C-AF4E-4546-BCE9-B8C5D099749F}" dt="2021-09-20T11:11:13.656" v="178" actId="2711"/>
          <ac:spMkLst>
            <pc:docMk/>
            <pc:sldMk cId="1004976650" sldId="286"/>
            <ac:spMk id="7" creationId="{1C93C0C6-89B6-4950-B8DE-08212CC107F2}"/>
          </ac:spMkLst>
        </pc:spChg>
      </pc:sldChg>
      <pc:sldChg chg="del">
        <pc:chgData name="zim bobo" userId="6b5402117d77fd96" providerId="LiveId" clId="{DB6E2F9C-AF4E-4546-BCE9-B8C5D099749F}" dt="2021-09-20T08:46:13.907" v="31" actId="47"/>
        <pc:sldMkLst>
          <pc:docMk/>
          <pc:sldMk cId="1309432331" sldId="287"/>
        </pc:sldMkLst>
      </pc:sldChg>
      <pc:sldChg chg="del">
        <pc:chgData name="zim bobo" userId="6b5402117d77fd96" providerId="LiveId" clId="{DB6E2F9C-AF4E-4546-BCE9-B8C5D099749F}" dt="2021-09-20T08:45:38.792" v="22" actId="47"/>
        <pc:sldMkLst>
          <pc:docMk/>
          <pc:sldMk cId="4099346952" sldId="288"/>
        </pc:sldMkLst>
      </pc:sldChg>
      <pc:sldChg chg="del">
        <pc:chgData name="zim bobo" userId="6b5402117d77fd96" providerId="LiveId" clId="{DB6E2F9C-AF4E-4546-BCE9-B8C5D099749F}" dt="2021-09-20T08:45:43.002" v="30" actId="47"/>
        <pc:sldMkLst>
          <pc:docMk/>
          <pc:sldMk cId="2762429452" sldId="289"/>
        </pc:sldMkLst>
      </pc:sldChg>
      <pc:sldChg chg="addSp delSp modSp mod modTransition setBg delAnim modAnim">
        <pc:chgData name="zim bobo" userId="6b5402117d77fd96" providerId="LiveId" clId="{DB6E2F9C-AF4E-4546-BCE9-B8C5D099749F}" dt="2021-09-20T12:41:47.917" v="834"/>
        <pc:sldMkLst>
          <pc:docMk/>
          <pc:sldMk cId="608946463" sldId="290"/>
        </pc:sldMkLst>
        <pc:spChg chg="mod">
          <ac:chgData name="zim bobo" userId="6b5402117d77fd96" providerId="LiveId" clId="{DB6E2F9C-AF4E-4546-BCE9-B8C5D099749F}" dt="2021-09-20T11:38:31.385" v="439" actId="554"/>
          <ac:spMkLst>
            <pc:docMk/>
            <pc:sldMk cId="608946463" sldId="290"/>
            <ac:spMk id="3" creationId="{00000000-0000-0000-0000-000000000000}"/>
          </ac:spMkLst>
        </pc:spChg>
        <pc:picChg chg="add mod">
          <ac:chgData name="zim bobo" userId="6b5402117d77fd96" providerId="LiveId" clId="{DB6E2F9C-AF4E-4546-BCE9-B8C5D099749F}" dt="2021-09-20T11:37:17.757" v="435" actId="1076"/>
          <ac:picMkLst>
            <pc:docMk/>
            <pc:sldMk cId="608946463" sldId="290"/>
            <ac:picMk id="4" creationId="{97D443C9-6076-4C88-98AA-A09B994A6CFB}"/>
          </ac:picMkLst>
        </pc:picChg>
        <pc:picChg chg="mod">
          <ac:chgData name="zim bobo" userId="6b5402117d77fd96" providerId="LiveId" clId="{DB6E2F9C-AF4E-4546-BCE9-B8C5D099749F}" dt="2021-09-20T11:29:12.404" v="420" actId="1076"/>
          <ac:picMkLst>
            <pc:docMk/>
            <pc:sldMk cId="608946463" sldId="290"/>
            <ac:picMk id="5" creationId="{00000000-0000-0000-0000-000000000000}"/>
          </ac:picMkLst>
        </pc:picChg>
        <pc:picChg chg="add mod">
          <ac:chgData name="zim bobo" userId="6b5402117d77fd96" providerId="LiveId" clId="{DB6E2F9C-AF4E-4546-BCE9-B8C5D099749F}" dt="2021-09-20T11:37:39.869" v="438" actId="1076"/>
          <ac:picMkLst>
            <pc:docMk/>
            <pc:sldMk cId="608946463" sldId="290"/>
            <ac:picMk id="6" creationId="{C8BA27A8-1FFB-4E57-80CD-6A5832E04629}"/>
          </ac:picMkLst>
        </pc:picChg>
        <pc:picChg chg="del">
          <ac:chgData name="zim bobo" userId="6b5402117d77fd96" providerId="LiveId" clId="{DB6E2F9C-AF4E-4546-BCE9-B8C5D099749F}" dt="2021-09-20T11:28:14.839" v="407" actId="478"/>
          <ac:picMkLst>
            <pc:docMk/>
            <pc:sldMk cId="608946463" sldId="290"/>
            <ac:picMk id="12" creationId="{D9F85C51-ECB5-4885-8AAD-1F4AB9F5ED62}"/>
          </ac:picMkLst>
        </pc:picChg>
        <pc:picChg chg="del">
          <ac:chgData name="zim bobo" userId="6b5402117d77fd96" providerId="LiveId" clId="{DB6E2F9C-AF4E-4546-BCE9-B8C5D099749F}" dt="2021-09-20T11:28:17.658" v="409" actId="478"/>
          <ac:picMkLst>
            <pc:docMk/>
            <pc:sldMk cId="608946463" sldId="290"/>
            <ac:picMk id="13" creationId="{30ED699C-1C39-4D1F-ACE8-A6B6BA6E8395}"/>
          </ac:picMkLst>
        </pc:picChg>
        <pc:picChg chg="del">
          <ac:chgData name="zim bobo" userId="6b5402117d77fd96" providerId="LiveId" clId="{DB6E2F9C-AF4E-4546-BCE9-B8C5D099749F}" dt="2021-09-20T11:28:13.948" v="406" actId="478"/>
          <ac:picMkLst>
            <pc:docMk/>
            <pc:sldMk cId="608946463" sldId="290"/>
            <ac:picMk id="14" creationId="{1359E111-3235-4D63-9677-0250D740A745}"/>
          </ac:picMkLst>
        </pc:picChg>
        <pc:picChg chg="del">
          <ac:chgData name="zim bobo" userId="6b5402117d77fd96" providerId="LiveId" clId="{DB6E2F9C-AF4E-4546-BCE9-B8C5D099749F}" dt="2021-09-20T11:28:01.021" v="396" actId="478"/>
          <ac:picMkLst>
            <pc:docMk/>
            <pc:sldMk cId="608946463" sldId="290"/>
            <ac:picMk id="15" creationId="{EBA11C1A-D068-46B9-AD22-D3DE834B4642}"/>
          </ac:picMkLst>
        </pc:picChg>
        <pc:picChg chg="del">
          <ac:chgData name="zim bobo" userId="6b5402117d77fd96" providerId="LiveId" clId="{DB6E2F9C-AF4E-4546-BCE9-B8C5D099749F}" dt="2021-09-20T11:28:05.393" v="400" actId="478"/>
          <ac:picMkLst>
            <pc:docMk/>
            <pc:sldMk cId="608946463" sldId="290"/>
            <ac:picMk id="16" creationId="{7804E2BF-83D7-49D0-9AB5-A0984636A367}"/>
          </ac:picMkLst>
        </pc:picChg>
        <pc:picChg chg="del">
          <ac:chgData name="zim bobo" userId="6b5402117d77fd96" providerId="LiveId" clId="{DB6E2F9C-AF4E-4546-BCE9-B8C5D099749F}" dt="2021-09-20T11:28:18.860" v="410" actId="478"/>
          <ac:picMkLst>
            <pc:docMk/>
            <pc:sldMk cId="608946463" sldId="290"/>
            <ac:picMk id="17" creationId="{699B2DFD-FA3F-4740-B1B2-A96A259F79F2}"/>
          </ac:picMkLst>
        </pc:picChg>
        <pc:picChg chg="del">
          <ac:chgData name="zim bobo" userId="6b5402117d77fd96" providerId="LiveId" clId="{DB6E2F9C-AF4E-4546-BCE9-B8C5D099749F}" dt="2021-09-20T11:28:16.264" v="408" actId="478"/>
          <ac:picMkLst>
            <pc:docMk/>
            <pc:sldMk cId="608946463" sldId="290"/>
            <ac:picMk id="18" creationId="{DC2D343F-A81B-4AC5-B123-EB172657B0BA}"/>
          </ac:picMkLst>
        </pc:picChg>
        <pc:picChg chg="del">
          <ac:chgData name="zim bobo" userId="6b5402117d77fd96" providerId="LiveId" clId="{DB6E2F9C-AF4E-4546-BCE9-B8C5D099749F}" dt="2021-09-20T11:28:10.686" v="404" actId="478"/>
          <ac:picMkLst>
            <pc:docMk/>
            <pc:sldMk cId="608946463" sldId="290"/>
            <ac:picMk id="19" creationId="{1BCB69BD-0ABA-45E2-8AFF-011CA9FE8364}"/>
          </ac:picMkLst>
        </pc:picChg>
        <pc:picChg chg="del">
          <ac:chgData name="zim bobo" userId="6b5402117d77fd96" providerId="LiveId" clId="{DB6E2F9C-AF4E-4546-BCE9-B8C5D099749F}" dt="2021-09-20T11:28:12.472" v="405" actId="478"/>
          <ac:picMkLst>
            <pc:docMk/>
            <pc:sldMk cId="608946463" sldId="290"/>
            <ac:picMk id="20" creationId="{C7A6FE9E-2D75-40E8-B10D-F22B7B6B6940}"/>
          </ac:picMkLst>
        </pc:picChg>
        <pc:picChg chg="del">
          <ac:chgData name="zim bobo" userId="6b5402117d77fd96" providerId="LiveId" clId="{DB6E2F9C-AF4E-4546-BCE9-B8C5D099749F}" dt="2021-09-20T11:28:04.378" v="399" actId="478"/>
          <ac:picMkLst>
            <pc:docMk/>
            <pc:sldMk cId="608946463" sldId="290"/>
            <ac:picMk id="21" creationId="{E4616526-CC67-4F80-8542-E8408A5F4287}"/>
          </ac:picMkLst>
        </pc:picChg>
        <pc:picChg chg="del">
          <ac:chgData name="zim bobo" userId="6b5402117d77fd96" providerId="LiveId" clId="{DB6E2F9C-AF4E-4546-BCE9-B8C5D099749F}" dt="2021-09-20T11:28:09.058" v="403" actId="478"/>
          <ac:picMkLst>
            <pc:docMk/>
            <pc:sldMk cId="608946463" sldId="290"/>
            <ac:picMk id="22" creationId="{166B0698-940D-4227-BC9C-DC12386FA0E4}"/>
          </ac:picMkLst>
        </pc:picChg>
        <pc:picChg chg="del">
          <ac:chgData name="zim bobo" userId="6b5402117d77fd96" providerId="LiveId" clId="{DB6E2F9C-AF4E-4546-BCE9-B8C5D099749F}" dt="2021-09-20T11:28:03.220" v="398" actId="478"/>
          <ac:picMkLst>
            <pc:docMk/>
            <pc:sldMk cId="608946463" sldId="290"/>
            <ac:picMk id="23" creationId="{CA1EBD18-70E7-4B24-A114-01BDCA13CF69}"/>
          </ac:picMkLst>
        </pc:picChg>
        <pc:picChg chg="del">
          <ac:chgData name="zim bobo" userId="6b5402117d77fd96" providerId="LiveId" clId="{DB6E2F9C-AF4E-4546-BCE9-B8C5D099749F}" dt="2021-09-20T11:28:06.431" v="401" actId="478"/>
          <ac:picMkLst>
            <pc:docMk/>
            <pc:sldMk cId="608946463" sldId="290"/>
            <ac:picMk id="24" creationId="{06E5D8D7-5232-4219-9341-CFFC2DFB6E85}"/>
          </ac:picMkLst>
        </pc:picChg>
        <pc:picChg chg="del">
          <ac:chgData name="zim bobo" userId="6b5402117d77fd96" providerId="LiveId" clId="{DB6E2F9C-AF4E-4546-BCE9-B8C5D099749F}" dt="2021-09-20T11:27:59.769" v="395" actId="478"/>
          <ac:picMkLst>
            <pc:docMk/>
            <pc:sldMk cId="608946463" sldId="290"/>
            <ac:picMk id="25" creationId="{A72ACA3E-48A8-45A3-A163-71BFBCC76B9B}"/>
          </ac:picMkLst>
        </pc:picChg>
        <pc:picChg chg="del">
          <ac:chgData name="zim bobo" userId="6b5402117d77fd96" providerId="LiveId" clId="{DB6E2F9C-AF4E-4546-BCE9-B8C5D099749F}" dt="2021-09-20T11:28:02.056" v="397" actId="478"/>
          <ac:picMkLst>
            <pc:docMk/>
            <pc:sldMk cId="608946463" sldId="290"/>
            <ac:picMk id="26" creationId="{C03687B5-8C83-42B3-9006-FB5EDFF27CD1}"/>
          </ac:picMkLst>
        </pc:picChg>
        <pc:picChg chg="del">
          <ac:chgData name="zim bobo" userId="6b5402117d77fd96" providerId="LiveId" clId="{DB6E2F9C-AF4E-4546-BCE9-B8C5D099749F}" dt="2021-09-20T11:28:07.624" v="402" actId="478"/>
          <ac:picMkLst>
            <pc:docMk/>
            <pc:sldMk cId="608946463" sldId="290"/>
            <ac:picMk id="27" creationId="{68281F02-C9EA-414F-96AE-403DA00D2E98}"/>
          </ac:picMkLst>
        </pc:picChg>
      </pc:sldChg>
      <pc:sldChg chg="addSp modSp mod modTransition setBg modAnim">
        <pc:chgData name="zim bobo" userId="6b5402117d77fd96" providerId="LiveId" clId="{DB6E2F9C-AF4E-4546-BCE9-B8C5D099749F}" dt="2021-09-20T12:41:47.917" v="834"/>
        <pc:sldMkLst>
          <pc:docMk/>
          <pc:sldMk cId="2942475143" sldId="291"/>
        </pc:sldMkLst>
        <pc:spChg chg="mod">
          <ac:chgData name="zim bobo" userId="6b5402117d77fd96" providerId="LiveId" clId="{DB6E2F9C-AF4E-4546-BCE9-B8C5D099749F}" dt="2021-09-20T11:43:23.153" v="468" actId="1076"/>
          <ac:spMkLst>
            <pc:docMk/>
            <pc:sldMk cId="2942475143" sldId="291"/>
            <ac:spMk id="5" creationId="{00000000-0000-0000-0000-000000000000}"/>
          </ac:spMkLst>
        </pc:spChg>
        <pc:spChg chg="mod">
          <ac:chgData name="zim bobo" userId="6b5402117d77fd96" providerId="LiveId" clId="{DB6E2F9C-AF4E-4546-BCE9-B8C5D099749F}" dt="2021-09-20T11:43:41.310" v="473" actId="1076"/>
          <ac:spMkLst>
            <pc:docMk/>
            <pc:sldMk cId="2942475143" sldId="291"/>
            <ac:spMk id="29" creationId="{00000000-0000-0000-0000-000000000000}"/>
          </ac:spMkLst>
        </pc:spChg>
        <pc:grpChg chg="mod">
          <ac:chgData name="zim bobo" userId="6b5402117d77fd96" providerId="LiveId" clId="{DB6E2F9C-AF4E-4546-BCE9-B8C5D099749F}" dt="2021-09-20T11:42:28.846" v="457" actId="1076"/>
          <ac:grpSpMkLst>
            <pc:docMk/>
            <pc:sldMk cId="2942475143" sldId="291"/>
            <ac:grpSpMk id="16" creationId="{00000000-0000-0000-0000-000000000000}"/>
          </ac:grpSpMkLst>
        </pc:grpChg>
        <pc:grpChg chg="mod">
          <ac:chgData name="zim bobo" userId="6b5402117d77fd96" providerId="LiveId" clId="{DB6E2F9C-AF4E-4546-BCE9-B8C5D099749F}" dt="2021-09-20T11:43:06.571" v="467" actId="1076"/>
          <ac:grpSpMkLst>
            <pc:docMk/>
            <pc:sldMk cId="2942475143" sldId="291"/>
            <ac:grpSpMk id="19" creationId="{00000000-0000-0000-0000-000000000000}"/>
          </ac:grpSpMkLst>
        </pc:grpChg>
        <pc:picChg chg="mod">
          <ac:chgData name="zim bobo" userId="6b5402117d77fd96" providerId="LiveId" clId="{DB6E2F9C-AF4E-4546-BCE9-B8C5D099749F}" dt="2021-09-20T11:42:29.764" v="459" actId="14100"/>
          <ac:picMkLst>
            <pc:docMk/>
            <pc:sldMk cId="2942475143" sldId="291"/>
            <ac:picMk id="2" creationId="{00000000-0000-0000-0000-000000000000}"/>
          </ac:picMkLst>
        </pc:picChg>
        <pc:picChg chg="mod">
          <ac:chgData name="zim bobo" userId="6b5402117d77fd96" providerId="LiveId" clId="{DB6E2F9C-AF4E-4546-BCE9-B8C5D099749F}" dt="2021-09-20T11:42:56.477" v="466" actId="1440"/>
          <ac:picMkLst>
            <pc:docMk/>
            <pc:sldMk cId="2942475143" sldId="291"/>
            <ac:picMk id="4" creationId="{00000000-0000-0000-0000-000000000000}"/>
          </ac:picMkLst>
        </pc:picChg>
        <pc:picChg chg="add mod">
          <ac:chgData name="zim bobo" userId="6b5402117d77fd96" providerId="LiveId" clId="{DB6E2F9C-AF4E-4546-BCE9-B8C5D099749F}" dt="2021-09-20T12:00:44.397" v="475" actId="1076"/>
          <ac:picMkLst>
            <pc:docMk/>
            <pc:sldMk cId="2942475143" sldId="291"/>
            <ac:picMk id="10" creationId="{08ECA5D5-2660-46F7-91FD-32D123BD7CC8}"/>
          </ac:picMkLst>
        </pc:picChg>
        <pc:picChg chg="mod">
          <ac:chgData name="zim bobo" userId="6b5402117d77fd96" providerId="LiveId" clId="{DB6E2F9C-AF4E-4546-BCE9-B8C5D099749F}" dt="2021-09-20T11:43:06.571" v="467" actId="1076"/>
          <ac:picMkLst>
            <pc:docMk/>
            <pc:sldMk cId="2942475143" sldId="291"/>
            <ac:picMk id="1034" creationId="{00000000-0000-0000-0000-000000000000}"/>
          </ac:picMkLst>
        </pc:picChg>
        <pc:cxnChg chg="mod">
          <ac:chgData name="zim bobo" userId="6b5402117d77fd96" providerId="LiveId" clId="{DB6E2F9C-AF4E-4546-BCE9-B8C5D099749F}" dt="2021-09-20T11:42:28.846" v="457" actId="1076"/>
          <ac:cxnSpMkLst>
            <pc:docMk/>
            <pc:sldMk cId="2942475143" sldId="291"/>
            <ac:cxnSpMk id="7" creationId="{00000000-0000-0000-0000-000000000000}"/>
          </ac:cxnSpMkLst>
        </pc:cxnChg>
        <pc:cxnChg chg="mod">
          <ac:chgData name="zim bobo" userId="6b5402117d77fd96" providerId="LiveId" clId="{DB6E2F9C-AF4E-4546-BCE9-B8C5D099749F}" dt="2021-09-20T11:42:28.846" v="457" actId="1076"/>
          <ac:cxnSpMkLst>
            <pc:docMk/>
            <pc:sldMk cId="2942475143" sldId="291"/>
            <ac:cxnSpMk id="9" creationId="{00000000-0000-0000-0000-000000000000}"/>
          </ac:cxnSpMkLst>
        </pc:cxnChg>
        <pc:cxnChg chg="mod">
          <ac:chgData name="zim bobo" userId="6b5402117d77fd96" providerId="LiveId" clId="{DB6E2F9C-AF4E-4546-BCE9-B8C5D099749F}" dt="2021-09-20T11:42:28.846" v="457" actId="1076"/>
          <ac:cxnSpMkLst>
            <pc:docMk/>
            <pc:sldMk cId="2942475143" sldId="291"/>
            <ac:cxnSpMk id="11" creationId="{00000000-0000-0000-0000-000000000000}"/>
          </ac:cxnSpMkLst>
        </pc:cxnChg>
        <pc:cxnChg chg="mod">
          <ac:chgData name="zim bobo" userId="6b5402117d77fd96" providerId="LiveId" clId="{DB6E2F9C-AF4E-4546-BCE9-B8C5D099749F}" dt="2021-09-20T11:42:29.764" v="459" actId="14100"/>
          <ac:cxnSpMkLst>
            <pc:docMk/>
            <pc:sldMk cId="2942475143" sldId="291"/>
            <ac:cxnSpMk id="14" creationId="{00000000-0000-0000-0000-000000000000}"/>
          </ac:cxnSpMkLst>
        </pc:cxnChg>
        <pc:cxnChg chg="mod">
          <ac:chgData name="zim bobo" userId="6b5402117d77fd96" providerId="LiveId" clId="{DB6E2F9C-AF4E-4546-BCE9-B8C5D099749F}" dt="2021-09-20T11:42:28.846" v="457" actId="1076"/>
          <ac:cxnSpMkLst>
            <pc:docMk/>
            <pc:sldMk cId="2942475143" sldId="291"/>
            <ac:cxnSpMk id="37" creationId="{00000000-0000-0000-0000-000000000000}"/>
          </ac:cxnSpMkLst>
        </pc:cxnChg>
        <pc:cxnChg chg="mod">
          <ac:chgData name="zim bobo" userId="6b5402117d77fd96" providerId="LiveId" clId="{DB6E2F9C-AF4E-4546-BCE9-B8C5D099749F}" dt="2021-09-20T11:42:28.846" v="457" actId="1076"/>
          <ac:cxnSpMkLst>
            <pc:docMk/>
            <pc:sldMk cId="2942475143" sldId="291"/>
            <ac:cxnSpMk id="41" creationId="{00000000-0000-0000-0000-000000000000}"/>
          </ac:cxnSpMkLst>
        </pc:cxnChg>
        <pc:cxnChg chg="mod">
          <ac:chgData name="zim bobo" userId="6b5402117d77fd96" providerId="LiveId" clId="{DB6E2F9C-AF4E-4546-BCE9-B8C5D099749F}" dt="2021-09-20T11:42:28.846" v="457" actId="1076"/>
          <ac:cxnSpMkLst>
            <pc:docMk/>
            <pc:sldMk cId="2942475143" sldId="291"/>
            <ac:cxnSpMk id="43" creationId="{00000000-0000-0000-0000-000000000000}"/>
          </ac:cxnSpMkLst>
        </pc:cxnChg>
      </pc:sldChg>
      <pc:sldChg chg="addSp delSp modSp mod modTransition setBg delAnim modAnim">
        <pc:chgData name="zim bobo" userId="6b5402117d77fd96" providerId="LiveId" clId="{DB6E2F9C-AF4E-4546-BCE9-B8C5D099749F}" dt="2021-09-20T12:41:47.917" v="834"/>
        <pc:sldMkLst>
          <pc:docMk/>
          <pc:sldMk cId="2671730298" sldId="292"/>
        </pc:sldMkLst>
        <pc:spChg chg="mod">
          <ac:chgData name="zim bobo" userId="6b5402117d77fd96" providerId="LiveId" clId="{DB6E2F9C-AF4E-4546-BCE9-B8C5D099749F}" dt="2021-09-20T12:09:08.187" v="628" actId="403"/>
          <ac:spMkLst>
            <pc:docMk/>
            <pc:sldMk cId="2671730298" sldId="292"/>
            <ac:spMk id="2" creationId="{00000000-0000-0000-0000-000000000000}"/>
          </ac:spMkLst>
        </pc:spChg>
        <pc:spChg chg="del mod">
          <ac:chgData name="zim bobo" userId="6b5402117d77fd96" providerId="LiveId" clId="{DB6E2F9C-AF4E-4546-BCE9-B8C5D099749F}" dt="2021-09-20T12:07:40.321" v="617" actId="478"/>
          <ac:spMkLst>
            <pc:docMk/>
            <pc:sldMk cId="2671730298" sldId="292"/>
            <ac:spMk id="13" creationId="{C454DD4C-913F-4AAA-9047-77BBA2EF8C97}"/>
          </ac:spMkLst>
        </pc:spChg>
        <pc:spChg chg="del">
          <ac:chgData name="zim bobo" userId="6b5402117d77fd96" providerId="LiveId" clId="{DB6E2F9C-AF4E-4546-BCE9-B8C5D099749F}" dt="2021-09-20T12:07:38.511" v="615" actId="478"/>
          <ac:spMkLst>
            <pc:docMk/>
            <pc:sldMk cId="2671730298" sldId="292"/>
            <ac:spMk id="14" creationId="{9BE93F0F-0591-4EC6-B0B0-463A3C0D631F}"/>
          </ac:spMkLst>
        </pc:spChg>
        <pc:spChg chg="mod">
          <ac:chgData name="zim bobo" userId="6b5402117d77fd96" providerId="LiveId" clId="{DB6E2F9C-AF4E-4546-BCE9-B8C5D099749F}" dt="2021-09-20T12:07:34.878" v="614" actId="207"/>
          <ac:spMkLst>
            <pc:docMk/>
            <pc:sldMk cId="2671730298" sldId="292"/>
            <ac:spMk id="15" creationId="{DBE4D7EE-4EDF-4BAE-843A-F221A5DBBD27}"/>
          </ac:spMkLst>
        </pc:spChg>
        <pc:spChg chg="add mod">
          <ac:chgData name="zim bobo" userId="6b5402117d77fd96" providerId="LiveId" clId="{DB6E2F9C-AF4E-4546-BCE9-B8C5D099749F}" dt="2021-09-20T12:08:04.998" v="620" actId="20577"/>
          <ac:spMkLst>
            <pc:docMk/>
            <pc:sldMk cId="2671730298" sldId="292"/>
            <ac:spMk id="19" creationId="{6548CC68-0312-4F4D-864E-04374E1C5F35}"/>
          </ac:spMkLst>
        </pc:spChg>
        <pc:spChg chg="add mod">
          <ac:chgData name="zim bobo" userId="6b5402117d77fd96" providerId="LiveId" clId="{DB6E2F9C-AF4E-4546-BCE9-B8C5D099749F}" dt="2021-09-20T12:08:08.712" v="621" actId="20577"/>
          <ac:spMkLst>
            <pc:docMk/>
            <pc:sldMk cId="2671730298" sldId="292"/>
            <ac:spMk id="20" creationId="{F3AD2989-5C0A-4D62-8A80-C353C329565C}"/>
          </ac:spMkLst>
        </pc:spChg>
        <pc:grpChg chg="mod">
          <ac:chgData name="zim bobo" userId="6b5402117d77fd96" providerId="LiveId" clId="{DB6E2F9C-AF4E-4546-BCE9-B8C5D099749F}" dt="2021-09-20T12:08:59.050" v="626" actId="1076"/>
          <ac:grpSpMkLst>
            <pc:docMk/>
            <pc:sldMk cId="2671730298" sldId="292"/>
            <ac:grpSpMk id="10" creationId="{00000000-0000-0000-0000-000000000000}"/>
          </ac:grpSpMkLst>
        </pc:grpChg>
        <pc:picChg chg="add mod">
          <ac:chgData name="zim bobo" userId="6b5402117d77fd96" providerId="LiveId" clId="{DB6E2F9C-AF4E-4546-BCE9-B8C5D099749F}" dt="2021-09-20T12:10:59.321" v="631" actId="1076"/>
          <ac:picMkLst>
            <pc:docMk/>
            <pc:sldMk cId="2671730298" sldId="292"/>
            <ac:picMk id="3" creationId="{7810420B-8CA0-4564-934A-E330812BA245}"/>
          </ac:picMkLst>
        </pc:picChg>
        <pc:picChg chg="mod">
          <ac:chgData name="zim bobo" userId="6b5402117d77fd96" providerId="LiveId" clId="{DB6E2F9C-AF4E-4546-BCE9-B8C5D099749F}" dt="2021-09-20T12:12:04.938" v="632" actId="1076"/>
          <ac:picMkLst>
            <pc:docMk/>
            <pc:sldMk cId="2671730298" sldId="292"/>
            <ac:picMk id="5" creationId="{00000000-0000-0000-0000-000000000000}"/>
          </ac:picMkLst>
        </pc:picChg>
        <pc:picChg chg="mod">
          <ac:chgData name="zim bobo" userId="6b5402117d77fd96" providerId="LiveId" clId="{DB6E2F9C-AF4E-4546-BCE9-B8C5D099749F}" dt="2021-09-20T12:12:21.983" v="633" actId="1076"/>
          <ac:picMkLst>
            <pc:docMk/>
            <pc:sldMk cId="2671730298" sldId="292"/>
            <ac:picMk id="6" creationId="{00000000-0000-0000-0000-000000000000}"/>
          </ac:picMkLst>
        </pc:picChg>
        <pc:picChg chg="mod">
          <ac:chgData name="zim bobo" userId="6b5402117d77fd96" providerId="LiveId" clId="{DB6E2F9C-AF4E-4546-BCE9-B8C5D099749F}" dt="2021-09-20T12:12:30.261" v="634" actId="1076"/>
          <ac:picMkLst>
            <pc:docMk/>
            <pc:sldMk cId="2671730298" sldId="292"/>
            <ac:picMk id="7" creationId="{00000000-0000-0000-0000-000000000000}"/>
          </ac:picMkLst>
        </pc:picChg>
        <pc:picChg chg="mod">
          <ac:chgData name="zim bobo" userId="6b5402117d77fd96" providerId="LiveId" clId="{DB6E2F9C-AF4E-4546-BCE9-B8C5D099749F}" dt="2021-09-20T12:09:16.859" v="629" actId="1076"/>
          <ac:picMkLst>
            <pc:docMk/>
            <pc:sldMk cId="2671730298" sldId="292"/>
            <ac:picMk id="9" creationId="{00000000-0000-0000-0000-000000000000}"/>
          </ac:picMkLst>
        </pc:picChg>
        <pc:picChg chg="del">
          <ac:chgData name="zim bobo" userId="6b5402117d77fd96" providerId="LiveId" clId="{DB6E2F9C-AF4E-4546-BCE9-B8C5D099749F}" dt="2021-09-20T12:07:07.208" v="610" actId="478"/>
          <ac:picMkLst>
            <pc:docMk/>
            <pc:sldMk cId="2671730298" sldId="292"/>
            <ac:picMk id="12" creationId="{52FA7E40-B5B8-4A1F-BF69-C52F904E2451}"/>
          </ac:picMkLst>
        </pc:picChg>
        <pc:picChg chg="del">
          <ac:chgData name="zim bobo" userId="6b5402117d77fd96" providerId="LiveId" clId="{DB6E2F9C-AF4E-4546-BCE9-B8C5D099749F}" dt="2021-09-20T12:07:00.413" v="607" actId="478"/>
          <ac:picMkLst>
            <pc:docMk/>
            <pc:sldMk cId="2671730298" sldId="292"/>
            <ac:picMk id="16" creationId="{B84ED04C-11C0-496A-A984-A984BF8526AD}"/>
          </ac:picMkLst>
        </pc:picChg>
        <pc:picChg chg="del">
          <ac:chgData name="zim bobo" userId="6b5402117d77fd96" providerId="LiveId" clId="{DB6E2F9C-AF4E-4546-BCE9-B8C5D099749F}" dt="2021-09-20T12:07:02.065" v="608" actId="478"/>
          <ac:picMkLst>
            <pc:docMk/>
            <pc:sldMk cId="2671730298" sldId="292"/>
            <ac:picMk id="17" creationId="{39059BBA-92D4-4110-9318-9B844FC13591}"/>
          </ac:picMkLst>
        </pc:picChg>
        <pc:picChg chg="del">
          <ac:chgData name="zim bobo" userId="6b5402117d77fd96" providerId="LiveId" clId="{DB6E2F9C-AF4E-4546-BCE9-B8C5D099749F}" dt="2021-09-20T12:07:03.568" v="609" actId="478"/>
          <ac:picMkLst>
            <pc:docMk/>
            <pc:sldMk cId="2671730298" sldId="292"/>
            <ac:picMk id="18" creationId="{9BB0EC7E-662D-469F-B5DB-745E36D1A45B}"/>
          </ac:picMkLst>
        </pc:picChg>
      </pc:sldChg>
      <pc:sldChg chg="modSp mod modTransition setBg">
        <pc:chgData name="zim bobo" userId="6b5402117d77fd96" providerId="LiveId" clId="{DB6E2F9C-AF4E-4546-BCE9-B8C5D099749F}" dt="2021-09-20T12:41:47.917" v="834"/>
        <pc:sldMkLst>
          <pc:docMk/>
          <pc:sldMk cId="2614747878" sldId="293"/>
        </pc:sldMkLst>
        <pc:spChg chg="mod">
          <ac:chgData name="zim bobo" userId="6b5402117d77fd96" providerId="LiveId" clId="{DB6E2F9C-AF4E-4546-BCE9-B8C5D099749F}" dt="2021-09-20T12:13:53.477" v="642" actId="403"/>
          <ac:spMkLst>
            <pc:docMk/>
            <pc:sldMk cId="2614747878" sldId="293"/>
            <ac:spMk id="3" creationId="{00000000-0000-0000-0000-000000000000}"/>
          </ac:spMkLst>
        </pc:spChg>
        <pc:spChg chg="mod">
          <ac:chgData name="zim bobo" userId="6b5402117d77fd96" providerId="LiveId" clId="{DB6E2F9C-AF4E-4546-BCE9-B8C5D099749F}" dt="2021-09-20T12:17:09.242" v="668" actId="14100"/>
          <ac:spMkLst>
            <pc:docMk/>
            <pc:sldMk cId="2614747878" sldId="293"/>
            <ac:spMk id="4" creationId="{00000000-0000-0000-0000-000000000000}"/>
          </ac:spMkLst>
        </pc:spChg>
        <pc:spChg chg="mod">
          <ac:chgData name="zim bobo" userId="6b5402117d77fd96" providerId="LiveId" clId="{DB6E2F9C-AF4E-4546-BCE9-B8C5D099749F}" dt="2021-09-20T12:17:01.838" v="666" actId="14100"/>
          <ac:spMkLst>
            <pc:docMk/>
            <pc:sldMk cId="2614747878" sldId="293"/>
            <ac:spMk id="5" creationId="{00000000-0000-0000-0000-000000000000}"/>
          </ac:spMkLst>
        </pc:spChg>
        <pc:spChg chg="mod">
          <ac:chgData name="zim bobo" userId="6b5402117d77fd96" providerId="LiveId" clId="{DB6E2F9C-AF4E-4546-BCE9-B8C5D099749F}" dt="2021-09-20T12:16:52.747" v="664" actId="1076"/>
          <ac:spMkLst>
            <pc:docMk/>
            <pc:sldMk cId="2614747878" sldId="293"/>
            <ac:spMk id="6" creationId="{00000000-0000-0000-0000-000000000000}"/>
          </ac:spMkLst>
        </pc:spChg>
        <pc:spChg chg="mod">
          <ac:chgData name="zim bobo" userId="6b5402117d77fd96" providerId="LiveId" clId="{DB6E2F9C-AF4E-4546-BCE9-B8C5D099749F}" dt="2021-09-20T12:16:44.112" v="663" actId="14100"/>
          <ac:spMkLst>
            <pc:docMk/>
            <pc:sldMk cId="2614747878" sldId="293"/>
            <ac:spMk id="7" creationId="{00000000-0000-0000-0000-000000000000}"/>
          </ac:spMkLst>
        </pc:spChg>
        <pc:picChg chg="mod">
          <ac:chgData name="zim bobo" userId="6b5402117d77fd96" providerId="LiveId" clId="{DB6E2F9C-AF4E-4546-BCE9-B8C5D099749F}" dt="2021-09-20T12:15:39.230" v="655" actId="1440"/>
          <ac:picMkLst>
            <pc:docMk/>
            <pc:sldMk cId="2614747878" sldId="293"/>
            <ac:picMk id="8" creationId="{00000000-0000-0000-0000-000000000000}"/>
          </ac:picMkLst>
        </pc:picChg>
      </pc:sldChg>
      <pc:sldChg chg="delSp modSp mod modTransition setBg delAnim">
        <pc:chgData name="zim bobo" userId="6b5402117d77fd96" providerId="LiveId" clId="{DB6E2F9C-AF4E-4546-BCE9-B8C5D099749F}" dt="2021-09-20T12:41:47.917" v="834"/>
        <pc:sldMkLst>
          <pc:docMk/>
          <pc:sldMk cId="2755799263" sldId="294"/>
        </pc:sldMkLst>
        <pc:spChg chg="mod">
          <ac:chgData name="zim bobo" userId="6b5402117d77fd96" providerId="LiveId" clId="{DB6E2F9C-AF4E-4546-BCE9-B8C5D099749F}" dt="2021-09-20T12:20:07.281" v="731" actId="1076"/>
          <ac:spMkLst>
            <pc:docMk/>
            <pc:sldMk cId="2755799263" sldId="294"/>
            <ac:spMk id="3" creationId="{00000000-0000-0000-0000-000000000000}"/>
          </ac:spMkLst>
        </pc:spChg>
        <pc:picChg chg="mod">
          <ac:chgData name="zim bobo" userId="6b5402117d77fd96" providerId="LiveId" clId="{DB6E2F9C-AF4E-4546-BCE9-B8C5D099749F}" dt="2021-09-20T12:19:59.255" v="730" actId="1440"/>
          <ac:picMkLst>
            <pc:docMk/>
            <pc:sldMk cId="2755799263" sldId="294"/>
            <ac:picMk id="2" creationId="{00000000-0000-0000-0000-000000000000}"/>
          </ac:picMkLst>
        </pc:picChg>
        <pc:picChg chg="del mod">
          <ac:chgData name="zim bobo" userId="6b5402117d77fd96" providerId="LiveId" clId="{DB6E2F9C-AF4E-4546-BCE9-B8C5D099749F}" dt="2021-09-20T12:19:07.694" v="720" actId="478"/>
          <ac:picMkLst>
            <pc:docMk/>
            <pc:sldMk cId="2755799263" sldId="294"/>
            <ac:picMk id="5" creationId="{00000000-0000-0000-0000-000000000000}"/>
          </ac:picMkLst>
        </pc:picChg>
        <pc:picChg chg="del">
          <ac:chgData name="zim bobo" userId="6b5402117d77fd96" providerId="LiveId" clId="{DB6E2F9C-AF4E-4546-BCE9-B8C5D099749F}" dt="2021-09-20T12:17:28.501" v="669" actId="478"/>
          <ac:picMkLst>
            <pc:docMk/>
            <pc:sldMk cId="2755799263" sldId="294"/>
            <ac:picMk id="7" creationId="{6E035DA8-701E-4B25-ABB3-DBDE13FBBF8B}"/>
          </ac:picMkLst>
        </pc:picChg>
        <pc:picChg chg="del">
          <ac:chgData name="zim bobo" userId="6b5402117d77fd96" providerId="LiveId" clId="{DB6E2F9C-AF4E-4546-BCE9-B8C5D099749F}" dt="2021-09-20T12:17:35.211" v="670" actId="478"/>
          <ac:picMkLst>
            <pc:docMk/>
            <pc:sldMk cId="2755799263" sldId="294"/>
            <ac:picMk id="8" creationId="{E6DEFDE1-6913-4DB1-860A-CF31920EA48F}"/>
          </ac:picMkLst>
        </pc:picChg>
      </pc:sldChg>
      <pc:sldChg chg="del">
        <pc:chgData name="zim bobo" userId="6b5402117d77fd96" providerId="LiveId" clId="{DB6E2F9C-AF4E-4546-BCE9-B8C5D099749F}" dt="2021-09-20T08:44:50.005" v="9" actId="47"/>
        <pc:sldMkLst>
          <pc:docMk/>
          <pc:sldMk cId="3639371576" sldId="296"/>
        </pc:sldMkLst>
      </pc:sldChg>
      <pc:sldChg chg="del">
        <pc:chgData name="zim bobo" userId="6b5402117d77fd96" providerId="LiveId" clId="{DB6E2F9C-AF4E-4546-BCE9-B8C5D099749F}" dt="2021-09-20T08:45:02.212" v="12" actId="47"/>
        <pc:sldMkLst>
          <pc:docMk/>
          <pc:sldMk cId="3976211256" sldId="297"/>
        </pc:sldMkLst>
      </pc:sldChg>
      <pc:sldChg chg="del">
        <pc:chgData name="zim bobo" userId="6b5402117d77fd96" providerId="LiveId" clId="{DB6E2F9C-AF4E-4546-BCE9-B8C5D099749F}" dt="2021-09-20T08:45:04.515" v="14" actId="47"/>
        <pc:sldMkLst>
          <pc:docMk/>
          <pc:sldMk cId="2271351915" sldId="299"/>
        </pc:sldMkLst>
      </pc:sldChg>
      <pc:sldChg chg="del">
        <pc:chgData name="zim bobo" userId="6b5402117d77fd96" providerId="LiveId" clId="{DB6E2F9C-AF4E-4546-BCE9-B8C5D099749F}" dt="2021-09-20T08:45:11.098" v="20" actId="47"/>
        <pc:sldMkLst>
          <pc:docMk/>
          <pc:sldMk cId="3963112221" sldId="309"/>
        </pc:sldMkLst>
      </pc:sldChg>
      <pc:sldChg chg="del">
        <pc:chgData name="zim bobo" userId="6b5402117d77fd96" providerId="LiveId" clId="{DB6E2F9C-AF4E-4546-BCE9-B8C5D099749F}" dt="2021-09-20T08:45:03.803" v="13" actId="47"/>
        <pc:sldMkLst>
          <pc:docMk/>
          <pc:sldMk cId="269006696" sldId="310"/>
        </pc:sldMkLst>
      </pc:sldChg>
      <pc:sldChg chg="del">
        <pc:chgData name="zim bobo" userId="6b5402117d77fd96" providerId="LiveId" clId="{DB6E2F9C-AF4E-4546-BCE9-B8C5D099749F}" dt="2021-09-20T08:45:05.851" v="15" actId="47"/>
        <pc:sldMkLst>
          <pc:docMk/>
          <pc:sldMk cId="3626453190" sldId="311"/>
        </pc:sldMkLst>
      </pc:sldChg>
      <pc:sldChg chg="del">
        <pc:chgData name="zim bobo" userId="6b5402117d77fd96" providerId="LiveId" clId="{DB6E2F9C-AF4E-4546-BCE9-B8C5D099749F}" dt="2021-09-20T08:45:09.983" v="19" actId="47"/>
        <pc:sldMkLst>
          <pc:docMk/>
          <pc:sldMk cId="3762557443" sldId="312"/>
        </pc:sldMkLst>
      </pc:sldChg>
      <pc:sldChg chg="del">
        <pc:chgData name="zim bobo" userId="6b5402117d77fd96" providerId="LiveId" clId="{DB6E2F9C-AF4E-4546-BCE9-B8C5D099749F}" dt="2021-09-20T08:45:07.465" v="17" actId="47"/>
        <pc:sldMkLst>
          <pc:docMk/>
          <pc:sldMk cId="213458574" sldId="313"/>
        </pc:sldMkLst>
      </pc:sldChg>
      <pc:sldChg chg="del">
        <pc:chgData name="zim bobo" userId="6b5402117d77fd96" providerId="LiveId" clId="{DB6E2F9C-AF4E-4546-BCE9-B8C5D099749F}" dt="2021-09-20T08:45:06.745" v="16" actId="47"/>
        <pc:sldMkLst>
          <pc:docMk/>
          <pc:sldMk cId="2326864830" sldId="314"/>
        </pc:sldMkLst>
      </pc:sldChg>
      <pc:sldChg chg="del">
        <pc:chgData name="zim bobo" userId="6b5402117d77fd96" providerId="LiveId" clId="{DB6E2F9C-AF4E-4546-BCE9-B8C5D099749F}" dt="2021-09-20T08:45:08.411" v="18" actId="47"/>
        <pc:sldMkLst>
          <pc:docMk/>
          <pc:sldMk cId="2931281355" sldId="315"/>
        </pc:sldMkLst>
      </pc:sldChg>
      <pc:sldChg chg="modSp mod modTransition setBg">
        <pc:chgData name="zim bobo" userId="6b5402117d77fd96" providerId="LiveId" clId="{DB6E2F9C-AF4E-4546-BCE9-B8C5D099749F}" dt="2021-09-20T12:41:47.917" v="834"/>
        <pc:sldMkLst>
          <pc:docMk/>
          <pc:sldMk cId="3129719779" sldId="317"/>
        </pc:sldMkLst>
        <pc:spChg chg="mod">
          <ac:chgData name="zim bobo" userId="6b5402117d77fd96" providerId="LiveId" clId="{DB6E2F9C-AF4E-4546-BCE9-B8C5D099749F}" dt="2021-09-20T11:25:22.802" v="380" actId="208"/>
          <ac:spMkLst>
            <pc:docMk/>
            <pc:sldMk cId="3129719779" sldId="317"/>
            <ac:spMk id="4" creationId="{00000000-0000-0000-0000-000000000000}"/>
          </ac:spMkLst>
        </pc:spChg>
        <pc:spChg chg="mod">
          <ac:chgData name="zim bobo" userId="6b5402117d77fd96" providerId="LiveId" clId="{DB6E2F9C-AF4E-4546-BCE9-B8C5D099749F}" dt="2021-09-20T11:26:32.304" v="384" actId="688"/>
          <ac:spMkLst>
            <pc:docMk/>
            <pc:sldMk cId="3129719779" sldId="317"/>
            <ac:spMk id="7" creationId="{00000000-0000-0000-0000-000000000000}"/>
          </ac:spMkLst>
        </pc:spChg>
        <pc:spChg chg="mod">
          <ac:chgData name="zim bobo" userId="6b5402117d77fd96" providerId="LiveId" clId="{DB6E2F9C-AF4E-4546-BCE9-B8C5D099749F}" dt="2021-09-20T11:26:43.594" v="386" actId="688"/>
          <ac:spMkLst>
            <pc:docMk/>
            <pc:sldMk cId="3129719779" sldId="317"/>
            <ac:spMk id="8" creationId="{00000000-0000-0000-0000-000000000000}"/>
          </ac:spMkLst>
        </pc:spChg>
        <pc:spChg chg="mod">
          <ac:chgData name="zim bobo" userId="6b5402117d77fd96" providerId="LiveId" clId="{DB6E2F9C-AF4E-4546-BCE9-B8C5D099749F}" dt="2021-09-20T11:26:57.348" v="387" actId="688"/>
          <ac:spMkLst>
            <pc:docMk/>
            <pc:sldMk cId="3129719779" sldId="317"/>
            <ac:spMk id="9" creationId="{00000000-0000-0000-0000-000000000000}"/>
          </ac:spMkLst>
        </pc:spChg>
        <pc:spChg chg="mod">
          <ac:chgData name="zim bobo" userId="6b5402117d77fd96" providerId="LiveId" clId="{DB6E2F9C-AF4E-4546-BCE9-B8C5D099749F}" dt="2021-09-20T11:27:05.930" v="388" actId="688"/>
          <ac:spMkLst>
            <pc:docMk/>
            <pc:sldMk cId="3129719779" sldId="317"/>
            <ac:spMk id="10" creationId="{00000000-0000-0000-0000-000000000000}"/>
          </ac:spMkLst>
        </pc:spChg>
        <pc:spChg chg="mod">
          <ac:chgData name="zim bobo" userId="6b5402117d77fd96" providerId="LiveId" clId="{DB6E2F9C-AF4E-4546-BCE9-B8C5D099749F}" dt="2021-09-20T11:27:44.659" v="394" actId="1076"/>
          <ac:spMkLst>
            <pc:docMk/>
            <pc:sldMk cId="3129719779" sldId="317"/>
            <ac:spMk id="19" creationId="{00000000-0000-0000-0000-000000000000}"/>
          </ac:spMkLst>
        </pc:spChg>
        <pc:spChg chg="mod">
          <ac:chgData name="zim bobo" userId="6b5402117d77fd96" providerId="LiveId" clId="{DB6E2F9C-AF4E-4546-BCE9-B8C5D099749F}" dt="2021-09-20T11:23:24.370" v="378" actId="14838"/>
          <ac:spMkLst>
            <pc:docMk/>
            <pc:sldMk cId="3129719779" sldId="317"/>
            <ac:spMk id="25" creationId="{00000000-0000-0000-0000-000000000000}"/>
          </ac:spMkLst>
        </pc:spChg>
        <pc:picChg chg="mod">
          <ac:chgData name="zim bobo" userId="6b5402117d77fd96" providerId="LiveId" clId="{DB6E2F9C-AF4E-4546-BCE9-B8C5D099749F}" dt="2021-09-20T11:24:27.917" v="379" actId="1440"/>
          <ac:picMkLst>
            <pc:docMk/>
            <pc:sldMk cId="3129719779" sldId="317"/>
            <ac:picMk id="2" creationId="{00000000-0000-0000-0000-000000000000}"/>
          </ac:picMkLst>
        </pc:picChg>
        <pc:cxnChg chg="mod">
          <ac:chgData name="zim bobo" userId="6b5402117d77fd96" providerId="LiveId" clId="{DB6E2F9C-AF4E-4546-BCE9-B8C5D099749F}" dt="2021-09-20T11:25:26.688" v="381" actId="208"/>
          <ac:cxnSpMkLst>
            <pc:docMk/>
            <pc:sldMk cId="3129719779" sldId="317"/>
            <ac:cxnSpMk id="16" creationId="{00000000-0000-0000-0000-000000000000}"/>
          </ac:cxnSpMkLst>
        </pc:cxnChg>
      </pc:sldChg>
      <pc:sldChg chg="del">
        <pc:chgData name="zim bobo" userId="6b5402117d77fd96" providerId="LiveId" clId="{DB6E2F9C-AF4E-4546-BCE9-B8C5D099749F}" dt="2021-09-20T08:45:41.984" v="29" actId="47"/>
        <pc:sldMkLst>
          <pc:docMk/>
          <pc:sldMk cId="2607719526" sldId="318"/>
        </pc:sldMkLst>
      </pc:sldChg>
      <pc:sldChg chg="del">
        <pc:chgData name="zim bobo" userId="6b5402117d77fd96" providerId="LiveId" clId="{DB6E2F9C-AF4E-4546-BCE9-B8C5D099749F}" dt="2021-09-20T08:45:41.196" v="27" actId="47"/>
        <pc:sldMkLst>
          <pc:docMk/>
          <pc:sldMk cId="2282719512" sldId="319"/>
        </pc:sldMkLst>
      </pc:sldChg>
      <pc:sldChg chg="del">
        <pc:chgData name="zim bobo" userId="6b5402117d77fd96" providerId="LiveId" clId="{DB6E2F9C-AF4E-4546-BCE9-B8C5D099749F}" dt="2021-09-20T08:45:39.482" v="23" actId="47"/>
        <pc:sldMkLst>
          <pc:docMk/>
          <pc:sldMk cId="2640339536" sldId="320"/>
        </pc:sldMkLst>
      </pc:sldChg>
      <pc:sldChg chg="del">
        <pc:chgData name="zim bobo" userId="6b5402117d77fd96" providerId="LiveId" clId="{DB6E2F9C-AF4E-4546-BCE9-B8C5D099749F}" dt="2021-09-20T08:45:40.735" v="26" actId="47"/>
        <pc:sldMkLst>
          <pc:docMk/>
          <pc:sldMk cId="2898077546" sldId="321"/>
        </pc:sldMkLst>
      </pc:sldChg>
      <pc:sldChg chg="del">
        <pc:chgData name="zim bobo" userId="6b5402117d77fd96" providerId="LiveId" clId="{DB6E2F9C-AF4E-4546-BCE9-B8C5D099749F}" dt="2021-09-20T08:45:40.379" v="25" actId="47"/>
        <pc:sldMkLst>
          <pc:docMk/>
          <pc:sldMk cId="1819191531" sldId="322"/>
        </pc:sldMkLst>
      </pc:sldChg>
      <pc:sldChg chg="del">
        <pc:chgData name="zim bobo" userId="6b5402117d77fd96" providerId="LiveId" clId="{DB6E2F9C-AF4E-4546-BCE9-B8C5D099749F}" dt="2021-09-20T08:45:39.959" v="24" actId="47"/>
        <pc:sldMkLst>
          <pc:docMk/>
          <pc:sldMk cId="1989815374" sldId="323"/>
        </pc:sldMkLst>
      </pc:sldChg>
      <pc:sldChg chg="del">
        <pc:chgData name="zim bobo" userId="6b5402117d77fd96" providerId="LiveId" clId="{DB6E2F9C-AF4E-4546-BCE9-B8C5D099749F}" dt="2021-09-20T08:45:41.562" v="28" actId="47"/>
        <pc:sldMkLst>
          <pc:docMk/>
          <pc:sldMk cId="1030749979" sldId="324"/>
        </pc:sldMkLst>
      </pc:sldChg>
      <pc:sldChg chg="delSp modSp add del mod modTransition setBg modAnim">
        <pc:chgData name="zim bobo" userId="6b5402117d77fd96" providerId="LiveId" clId="{DB6E2F9C-AF4E-4546-BCE9-B8C5D099749F}" dt="2021-09-20T12:41:47.917" v="834"/>
        <pc:sldMkLst>
          <pc:docMk/>
          <pc:sldMk cId="2065800277" sldId="326"/>
        </pc:sldMkLst>
        <pc:spChg chg="mod">
          <ac:chgData name="zim bobo" userId="6b5402117d77fd96" providerId="LiveId" clId="{DB6E2F9C-AF4E-4546-BCE9-B8C5D099749F}" dt="2021-09-20T12:04:16.447" v="601" actId="20577"/>
          <ac:spMkLst>
            <pc:docMk/>
            <pc:sldMk cId="2065800277" sldId="326"/>
            <ac:spMk id="3" creationId="{00000000-0000-0000-0000-000000000000}"/>
          </ac:spMkLst>
        </pc:spChg>
        <pc:spChg chg="mod">
          <ac:chgData name="zim bobo" userId="6b5402117d77fd96" providerId="LiveId" clId="{DB6E2F9C-AF4E-4546-BCE9-B8C5D099749F}" dt="2021-09-20T12:03:44.456" v="524" actId="1076"/>
          <ac:spMkLst>
            <pc:docMk/>
            <pc:sldMk cId="2065800277" sldId="326"/>
            <ac:spMk id="5" creationId="{00000000-0000-0000-0000-000000000000}"/>
          </ac:spMkLst>
        </pc:spChg>
        <pc:spChg chg="mod">
          <ac:chgData name="zim bobo" userId="6b5402117d77fd96" providerId="LiveId" clId="{DB6E2F9C-AF4E-4546-BCE9-B8C5D099749F}" dt="2021-09-20T12:03:25.957" v="522" actId="1076"/>
          <ac:spMkLst>
            <pc:docMk/>
            <pc:sldMk cId="2065800277" sldId="326"/>
            <ac:spMk id="12" creationId="{00000000-0000-0000-0000-000000000000}"/>
          </ac:spMkLst>
        </pc:spChg>
        <pc:spChg chg="mod">
          <ac:chgData name="zim bobo" userId="6b5402117d77fd96" providerId="LiveId" clId="{DB6E2F9C-AF4E-4546-BCE9-B8C5D099749F}" dt="2021-09-20T12:05:09.381" v="604" actId="3062"/>
          <ac:spMkLst>
            <pc:docMk/>
            <pc:sldMk cId="2065800277" sldId="326"/>
            <ac:spMk id="20" creationId="{00000000-0000-0000-0000-000000000000}"/>
          </ac:spMkLst>
        </pc:spChg>
        <pc:spChg chg="del">
          <ac:chgData name="zim bobo" userId="6b5402117d77fd96" providerId="LiveId" clId="{DB6E2F9C-AF4E-4546-BCE9-B8C5D099749F}" dt="2021-09-20T12:02:45.151" v="515" actId="478"/>
          <ac:spMkLst>
            <pc:docMk/>
            <pc:sldMk cId="2065800277" sldId="326"/>
            <ac:spMk id="22" creationId="{00000000-0000-0000-0000-000000000000}"/>
          </ac:spMkLst>
        </pc:spChg>
        <pc:spChg chg="mod">
          <ac:chgData name="zim bobo" userId="6b5402117d77fd96" providerId="LiveId" clId="{DB6E2F9C-AF4E-4546-BCE9-B8C5D099749F}" dt="2021-09-20T12:03:29.967" v="523" actId="1076"/>
          <ac:spMkLst>
            <pc:docMk/>
            <pc:sldMk cId="2065800277" sldId="326"/>
            <ac:spMk id="23" creationId="{00000000-0000-0000-0000-000000000000}"/>
          </ac:spMkLst>
        </pc:spChg>
        <pc:spChg chg="del">
          <ac:chgData name="zim bobo" userId="6b5402117d77fd96" providerId="LiveId" clId="{DB6E2F9C-AF4E-4546-BCE9-B8C5D099749F}" dt="2021-09-20T12:02:47.505" v="516" actId="478"/>
          <ac:spMkLst>
            <pc:docMk/>
            <pc:sldMk cId="2065800277" sldId="326"/>
            <ac:spMk id="24" creationId="{00000000-0000-0000-0000-000000000000}"/>
          </ac:spMkLst>
        </pc:spChg>
      </pc:sldChg>
      <pc:sldChg chg="addSp delSp modSp new mod modTransition setBg modAnim">
        <pc:chgData name="zim bobo" userId="6b5402117d77fd96" providerId="LiveId" clId="{DB6E2F9C-AF4E-4546-BCE9-B8C5D099749F}" dt="2021-09-20T12:56:48.209" v="878" actId="478"/>
        <pc:sldMkLst>
          <pc:docMk/>
          <pc:sldMk cId="285241360" sldId="327"/>
        </pc:sldMkLst>
        <pc:spChg chg="add del mod">
          <ac:chgData name="zim bobo" userId="6b5402117d77fd96" providerId="LiveId" clId="{DB6E2F9C-AF4E-4546-BCE9-B8C5D099749F}" dt="2021-09-20T12:41:32.949" v="832" actId="478"/>
          <ac:spMkLst>
            <pc:docMk/>
            <pc:sldMk cId="285241360" sldId="327"/>
            <ac:spMk id="4" creationId="{4D59AE34-9A9E-4B5E-A2A2-957734D616CC}"/>
          </ac:spMkLst>
        </pc:spChg>
        <pc:spChg chg="add del">
          <ac:chgData name="zim bobo" userId="6b5402117d77fd96" providerId="LiveId" clId="{DB6E2F9C-AF4E-4546-BCE9-B8C5D099749F}" dt="2021-09-20T12:34:59.089" v="800" actId="22"/>
          <ac:spMkLst>
            <pc:docMk/>
            <pc:sldMk cId="285241360" sldId="327"/>
            <ac:spMk id="16" creationId="{A7217565-B23F-483B-BD7E-BD4478599138}"/>
          </ac:spMkLst>
        </pc:spChg>
        <pc:grpChg chg="add mod ord">
          <ac:chgData name="zim bobo" userId="6b5402117d77fd96" providerId="LiveId" clId="{DB6E2F9C-AF4E-4546-BCE9-B8C5D099749F}" dt="2021-09-20T12:53:43.061" v="863" actId="166"/>
          <ac:grpSpMkLst>
            <pc:docMk/>
            <pc:sldMk cId="285241360" sldId="327"/>
            <ac:grpSpMk id="14" creationId="{0BCA4DD5-E4DA-4DC6-BFDA-3FF56566E92B}"/>
          </ac:grpSpMkLst>
        </pc:grpChg>
        <pc:picChg chg="add mod modCrop">
          <ac:chgData name="zim bobo" userId="6b5402117d77fd96" providerId="LiveId" clId="{DB6E2F9C-AF4E-4546-BCE9-B8C5D099749F}" dt="2021-09-20T12:30:15.054" v="791" actId="164"/>
          <ac:picMkLst>
            <pc:docMk/>
            <pc:sldMk cId="285241360" sldId="327"/>
            <ac:picMk id="3" creationId="{75918E09-E772-455D-B72E-1DDB9D0D6486}"/>
          </ac:picMkLst>
        </pc:picChg>
        <pc:picChg chg="add del mod">
          <ac:chgData name="zim bobo" userId="6b5402117d77fd96" providerId="LiveId" clId="{DB6E2F9C-AF4E-4546-BCE9-B8C5D099749F}" dt="2021-09-20T12:48:18.068" v="836" actId="478"/>
          <ac:picMkLst>
            <pc:docMk/>
            <pc:sldMk cId="285241360" sldId="327"/>
            <ac:picMk id="18" creationId="{53E8F6F0-1538-4E86-8D87-54C9E0AF6EFF}"/>
          </ac:picMkLst>
        </pc:picChg>
        <pc:picChg chg="add del mod">
          <ac:chgData name="zim bobo" userId="6b5402117d77fd96" providerId="LiveId" clId="{DB6E2F9C-AF4E-4546-BCE9-B8C5D099749F}" dt="2021-09-20T12:48:18.068" v="836" actId="478"/>
          <ac:picMkLst>
            <pc:docMk/>
            <pc:sldMk cId="285241360" sldId="327"/>
            <ac:picMk id="20" creationId="{FF0EEB1A-C306-4C2B-9005-D36661C54D6D}"/>
          </ac:picMkLst>
        </pc:picChg>
        <pc:picChg chg="add mod ord">
          <ac:chgData name="zim bobo" userId="6b5402117d77fd96" providerId="LiveId" clId="{DB6E2F9C-AF4E-4546-BCE9-B8C5D099749F}" dt="2021-09-20T12:53:17.927" v="860" actId="1076"/>
          <ac:picMkLst>
            <pc:docMk/>
            <pc:sldMk cId="285241360" sldId="327"/>
            <ac:picMk id="22" creationId="{D38AD7A6-511D-4A99-A863-279FB64374A7}"/>
          </ac:picMkLst>
        </pc:picChg>
        <pc:picChg chg="add mod ord">
          <ac:chgData name="zim bobo" userId="6b5402117d77fd96" providerId="LiveId" clId="{DB6E2F9C-AF4E-4546-BCE9-B8C5D099749F}" dt="2021-09-20T12:54:51.204" v="871" actId="1076"/>
          <ac:picMkLst>
            <pc:docMk/>
            <pc:sldMk cId="285241360" sldId="327"/>
            <ac:picMk id="23" creationId="{F67A74B3-41D3-4789-B89A-23B2C641D837}"/>
          </ac:picMkLst>
        </pc:picChg>
        <pc:picChg chg="add del mod">
          <ac:chgData name="zim bobo" userId="6b5402117d77fd96" providerId="LiveId" clId="{DB6E2F9C-AF4E-4546-BCE9-B8C5D099749F}" dt="2021-09-20T12:56:48.209" v="878" actId="478"/>
          <ac:picMkLst>
            <pc:docMk/>
            <pc:sldMk cId="285241360" sldId="327"/>
            <ac:picMk id="24" creationId="{CF047358-96C4-4932-BA9A-38F4FCBFAB0D}"/>
          </ac:picMkLst>
        </pc:picChg>
        <pc:cxnChg chg="add mod">
          <ac:chgData name="zim bobo" userId="6b5402117d77fd96" providerId="LiveId" clId="{DB6E2F9C-AF4E-4546-BCE9-B8C5D099749F}" dt="2021-09-20T12:30:15.054" v="791" actId="164"/>
          <ac:cxnSpMkLst>
            <pc:docMk/>
            <pc:sldMk cId="285241360" sldId="327"/>
            <ac:cxnSpMk id="6" creationId="{955CE30E-1847-4FC3-9577-B29A5FC55988}"/>
          </ac:cxnSpMkLst>
        </pc:cxnChg>
        <pc:cxnChg chg="add mod">
          <ac:chgData name="zim bobo" userId="6b5402117d77fd96" providerId="LiveId" clId="{DB6E2F9C-AF4E-4546-BCE9-B8C5D099749F}" dt="2021-09-20T12:30:15.054" v="791" actId="164"/>
          <ac:cxnSpMkLst>
            <pc:docMk/>
            <pc:sldMk cId="285241360" sldId="327"/>
            <ac:cxnSpMk id="10" creationId="{F95202AF-E8D2-4278-B06E-F2C7D89CEE9C}"/>
          </ac:cxnSpMkLst>
        </pc:cxnChg>
      </pc:sldChg>
      <pc:sldChg chg="new del">
        <pc:chgData name="zim bobo" userId="6b5402117d77fd96" providerId="LiveId" clId="{DB6E2F9C-AF4E-4546-BCE9-B8C5D099749F}" dt="2021-09-20T12:22:15.654" v="733" actId="2696"/>
        <pc:sldMkLst>
          <pc:docMk/>
          <pc:sldMk cId="3741734727" sldId="327"/>
        </pc:sldMkLst>
      </pc:sldChg>
      <pc:sldChg chg="del">
        <pc:chgData name="zim bobo" userId="6b5402117d77fd96" providerId="LiveId" clId="{DB6E2F9C-AF4E-4546-BCE9-B8C5D099749F}" dt="2021-09-20T08:45:18.233" v="21" actId="47"/>
        <pc:sldMkLst>
          <pc:docMk/>
          <pc:sldMk cId="4193328745" sldId="344"/>
        </pc:sldMkLst>
      </pc:sldChg>
      <pc:sldMasterChg chg="delSldLayout">
        <pc:chgData name="zim bobo" userId="6b5402117d77fd96" providerId="LiveId" clId="{DB6E2F9C-AF4E-4546-BCE9-B8C5D099749F}" dt="2021-09-20T08:45:11.098" v="20" actId="47"/>
        <pc:sldMasterMkLst>
          <pc:docMk/>
          <pc:sldMasterMk cId="2514622412" sldId="2147483648"/>
        </pc:sldMasterMkLst>
        <pc:sldLayoutChg chg="del">
          <pc:chgData name="zim bobo" userId="6b5402117d77fd96" providerId="LiveId" clId="{DB6E2F9C-AF4E-4546-BCE9-B8C5D099749F}" dt="2021-09-20T08:45:11.098" v="20" actId="47"/>
          <pc:sldLayoutMkLst>
            <pc:docMk/>
            <pc:sldMasterMk cId="2514622412" sldId="2147483648"/>
            <pc:sldLayoutMk cId="2653873431" sldId="2147483651"/>
          </pc:sldLayoutMkLst>
        </pc:sldLayoutChg>
      </pc:sldMasterChg>
      <pc:sldMasterChg chg="addSp">
        <pc:chgData name="zim bobo" userId="6b5402117d77fd96" providerId="LiveId" clId="{DB6E2F9C-AF4E-4546-BCE9-B8C5D099749F}" dt="2021-09-20T08:51:59.818" v="46"/>
        <pc:sldMasterMkLst>
          <pc:docMk/>
          <pc:sldMasterMk cId="2158922252" sldId="2147483651"/>
        </pc:sldMasterMkLst>
        <pc:picChg chg="add">
          <ac:chgData name="zim bobo" userId="6b5402117d77fd96" providerId="LiveId" clId="{DB6E2F9C-AF4E-4546-BCE9-B8C5D099749F}" dt="2021-09-20T08:51:59.818" v="46"/>
          <ac:picMkLst>
            <pc:docMk/>
            <pc:sldMasterMk cId="2158922252" sldId="2147483651"/>
            <ac:picMk id="18" creationId="{638622F5-04FF-41A5-A030-D5A21F099181}"/>
          </ac:picMkLst>
        </pc:picChg>
      </pc:sldMasterChg>
      <pc:sldMasterChg chg="addSp">
        <pc:chgData name="zim bobo" userId="6b5402117d77fd96" providerId="LiveId" clId="{DB6E2F9C-AF4E-4546-BCE9-B8C5D099749F}" dt="2021-09-20T08:52:01.811" v="47"/>
        <pc:sldMasterMkLst>
          <pc:docMk/>
          <pc:sldMasterMk cId="2400440100" sldId="2147483670"/>
        </pc:sldMasterMkLst>
        <pc:picChg chg="add">
          <ac:chgData name="zim bobo" userId="6b5402117d77fd96" providerId="LiveId" clId="{DB6E2F9C-AF4E-4546-BCE9-B8C5D099749F}" dt="2021-09-20T08:52:01.811" v="47"/>
          <ac:picMkLst>
            <pc:docMk/>
            <pc:sldMasterMk cId="2400440100" sldId="2147483670"/>
            <ac:picMk id="18" creationId="{60CB264B-94B4-495F-BFDB-E3CFA4962CD7}"/>
          </ac:picMkLst>
        </pc:picChg>
      </pc:sldMasterChg>
      <pc:sldMasterChg chg="addSp">
        <pc:chgData name="zim bobo" userId="6b5402117d77fd96" providerId="LiveId" clId="{DB6E2F9C-AF4E-4546-BCE9-B8C5D099749F}" dt="2021-09-20T08:52:09.901" v="48"/>
        <pc:sldMasterMkLst>
          <pc:docMk/>
          <pc:sldMasterMk cId="4072643645" sldId="2147483689"/>
        </pc:sldMasterMkLst>
        <pc:picChg chg="add">
          <ac:chgData name="zim bobo" userId="6b5402117d77fd96" providerId="LiveId" clId="{DB6E2F9C-AF4E-4546-BCE9-B8C5D099749F}" dt="2021-09-20T08:52:09.901" v="48"/>
          <ac:picMkLst>
            <pc:docMk/>
            <pc:sldMasterMk cId="4072643645" sldId="2147483689"/>
            <ac:picMk id="18" creationId="{85564347-A663-4173-900D-B5A56A957395}"/>
          </ac:picMkLst>
        </pc:picChg>
      </pc:sldMasterChg>
      <pc:sldMasterChg chg="addSp">
        <pc:chgData name="zim bobo" userId="6b5402117d77fd96" providerId="LiveId" clId="{DB6E2F9C-AF4E-4546-BCE9-B8C5D099749F}" dt="2021-09-20T08:52:11.533" v="49"/>
        <pc:sldMasterMkLst>
          <pc:docMk/>
          <pc:sldMasterMk cId="1293521593" sldId="2147483708"/>
        </pc:sldMasterMkLst>
        <pc:picChg chg="add">
          <ac:chgData name="zim bobo" userId="6b5402117d77fd96" providerId="LiveId" clId="{DB6E2F9C-AF4E-4546-BCE9-B8C5D099749F}" dt="2021-09-20T08:52:11.533" v="49"/>
          <ac:picMkLst>
            <pc:docMk/>
            <pc:sldMasterMk cId="1293521593" sldId="2147483708"/>
            <ac:picMk id="18" creationId="{0794D961-A26F-4E6A-BB58-4A51EA33C60C}"/>
          </ac:picMkLst>
        </pc:picChg>
      </pc:sldMasterChg>
      <pc:sldMasterChg chg="addSp">
        <pc:chgData name="zim bobo" userId="6b5402117d77fd96" providerId="LiveId" clId="{DB6E2F9C-AF4E-4546-BCE9-B8C5D099749F}" dt="2021-09-20T08:52:13.275" v="50"/>
        <pc:sldMasterMkLst>
          <pc:docMk/>
          <pc:sldMasterMk cId="2894354311" sldId="2147483727"/>
        </pc:sldMasterMkLst>
        <pc:picChg chg="add">
          <ac:chgData name="zim bobo" userId="6b5402117d77fd96" providerId="LiveId" clId="{DB6E2F9C-AF4E-4546-BCE9-B8C5D099749F}" dt="2021-09-20T08:52:13.275" v="50"/>
          <ac:picMkLst>
            <pc:docMk/>
            <pc:sldMasterMk cId="2894354311" sldId="2147483727"/>
            <ac:picMk id="18" creationId="{2726221C-E3A2-4D64-A4A6-0B4AD1054B3C}"/>
          </ac:picMkLst>
        </pc:picChg>
      </pc:sldMasterChg>
      <pc:sldMasterChg chg="addSp">
        <pc:chgData name="zim bobo" userId="6b5402117d77fd96" providerId="LiveId" clId="{DB6E2F9C-AF4E-4546-BCE9-B8C5D099749F}" dt="2021-09-20T08:52:20.348" v="52"/>
        <pc:sldMasterMkLst>
          <pc:docMk/>
          <pc:sldMasterMk cId="4097405726" sldId="2147483746"/>
        </pc:sldMasterMkLst>
        <pc:picChg chg="add">
          <ac:chgData name="zim bobo" userId="6b5402117d77fd96" providerId="LiveId" clId="{DB6E2F9C-AF4E-4546-BCE9-B8C5D099749F}" dt="2021-09-20T08:52:20.348" v="52"/>
          <ac:picMkLst>
            <pc:docMk/>
            <pc:sldMasterMk cId="4097405726" sldId="2147483746"/>
            <ac:picMk id="18" creationId="{200F3ABF-51E5-4FC8-911F-24DD5A08476A}"/>
          </ac:picMkLst>
        </pc:picChg>
      </pc:sldMasterChg>
      <pc:sldMasterChg chg="addSp">
        <pc:chgData name="zim bobo" userId="6b5402117d77fd96" providerId="LiveId" clId="{DB6E2F9C-AF4E-4546-BCE9-B8C5D099749F}" dt="2021-09-20T08:52:22.287" v="53"/>
        <pc:sldMasterMkLst>
          <pc:docMk/>
          <pc:sldMasterMk cId="1100887256" sldId="2147483765"/>
        </pc:sldMasterMkLst>
        <pc:picChg chg="add">
          <ac:chgData name="zim bobo" userId="6b5402117d77fd96" providerId="LiveId" clId="{DB6E2F9C-AF4E-4546-BCE9-B8C5D099749F}" dt="2021-09-20T08:52:22.287" v="53"/>
          <ac:picMkLst>
            <pc:docMk/>
            <pc:sldMasterMk cId="1100887256" sldId="2147483765"/>
            <ac:picMk id="18" creationId="{D0913A68-706B-42ED-8C7E-237E146177B6}"/>
          </ac:picMkLst>
        </pc:picChg>
      </pc:sldMasterChg>
      <pc:sldMasterChg chg="addSp">
        <pc:chgData name="zim bobo" userId="6b5402117d77fd96" providerId="LiveId" clId="{DB6E2F9C-AF4E-4546-BCE9-B8C5D099749F}" dt="2021-09-20T08:52:23.156" v="54"/>
        <pc:sldMasterMkLst>
          <pc:docMk/>
          <pc:sldMasterMk cId="713425828" sldId="2147483784"/>
        </pc:sldMasterMkLst>
        <pc:picChg chg="add">
          <ac:chgData name="zim bobo" userId="6b5402117d77fd96" providerId="LiveId" clId="{DB6E2F9C-AF4E-4546-BCE9-B8C5D099749F}" dt="2021-09-20T08:52:23.156" v="54"/>
          <ac:picMkLst>
            <pc:docMk/>
            <pc:sldMasterMk cId="713425828" sldId="2147483784"/>
            <ac:picMk id="18" creationId="{1D23A93B-EBE2-49EA-B785-18606E4D9768}"/>
          </ac:picMkLst>
        </pc:picChg>
      </pc:sldMasterChg>
      <pc:sldMasterChg chg="addSp">
        <pc:chgData name="zim bobo" userId="6b5402117d77fd96" providerId="LiveId" clId="{DB6E2F9C-AF4E-4546-BCE9-B8C5D099749F}" dt="2021-09-20T08:52:40.336" v="59"/>
        <pc:sldMasterMkLst>
          <pc:docMk/>
          <pc:sldMasterMk cId="1584699990" sldId="2147483803"/>
        </pc:sldMasterMkLst>
        <pc:picChg chg="add">
          <ac:chgData name="zim bobo" userId="6b5402117d77fd96" providerId="LiveId" clId="{DB6E2F9C-AF4E-4546-BCE9-B8C5D099749F}" dt="2021-09-20T08:52:40.336" v="59"/>
          <ac:picMkLst>
            <pc:docMk/>
            <pc:sldMasterMk cId="1584699990" sldId="2147483803"/>
            <ac:picMk id="18" creationId="{08E30106-DB8A-4D3F-AEC0-9153A2DB173E}"/>
          </ac:picMkLst>
        </pc:picChg>
      </pc:sldMasterChg>
      <pc:sldMasterChg chg="addSp">
        <pc:chgData name="zim bobo" userId="6b5402117d77fd96" providerId="LiveId" clId="{DB6E2F9C-AF4E-4546-BCE9-B8C5D099749F}" dt="2021-09-20T08:52:42.313" v="60"/>
        <pc:sldMasterMkLst>
          <pc:docMk/>
          <pc:sldMasterMk cId="3412490861" sldId="2147483822"/>
        </pc:sldMasterMkLst>
        <pc:picChg chg="add">
          <ac:chgData name="zim bobo" userId="6b5402117d77fd96" providerId="LiveId" clId="{DB6E2F9C-AF4E-4546-BCE9-B8C5D099749F}" dt="2021-09-20T08:52:42.313" v="60"/>
          <ac:picMkLst>
            <pc:docMk/>
            <pc:sldMasterMk cId="3412490861" sldId="2147483822"/>
            <ac:picMk id="18" creationId="{583517EC-2EAB-415E-9B70-CC95B043B1E2}"/>
          </ac:picMkLst>
        </pc:picChg>
      </pc:sldMasterChg>
      <pc:sldMasterChg chg="addSp">
        <pc:chgData name="zim bobo" userId="6b5402117d77fd96" providerId="LiveId" clId="{DB6E2F9C-AF4E-4546-BCE9-B8C5D099749F}" dt="2021-09-20T08:52:45.901" v="61"/>
        <pc:sldMasterMkLst>
          <pc:docMk/>
          <pc:sldMasterMk cId="3877629769" sldId="2147483841"/>
        </pc:sldMasterMkLst>
        <pc:picChg chg="add">
          <ac:chgData name="zim bobo" userId="6b5402117d77fd96" providerId="LiveId" clId="{DB6E2F9C-AF4E-4546-BCE9-B8C5D099749F}" dt="2021-09-20T08:52:45.901" v="61"/>
          <ac:picMkLst>
            <pc:docMk/>
            <pc:sldMasterMk cId="3877629769" sldId="2147483841"/>
            <ac:picMk id="18" creationId="{BD6D7A8B-CF9A-4A50-9BA1-1ED2C6867502}"/>
          </ac:picMkLst>
        </pc:picChg>
      </pc:sldMasterChg>
      <pc:sldMasterChg chg="addSp">
        <pc:chgData name="zim bobo" userId="6b5402117d77fd96" providerId="LiveId" clId="{DB6E2F9C-AF4E-4546-BCE9-B8C5D099749F}" dt="2021-09-20T08:53:04.457" v="62"/>
        <pc:sldMasterMkLst>
          <pc:docMk/>
          <pc:sldMasterMk cId="2374812787" sldId="2147483860"/>
        </pc:sldMasterMkLst>
        <pc:picChg chg="add">
          <ac:chgData name="zim bobo" userId="6b5402117d77fd96" providerId="LiveId" clId="{DB6E2F9C-AF4E-4546-BCE9-B8C5D099749F}" dt="2021-09-20T08:53:04.457" v="62"/>
          <ac:picMkLst>
            <pc:docMk/>
            <pc:sldMasterMk cId="2374812787" sldId="2147483860"/>
            <ac:picMk id="18" creationId="{3BA9201B-2D31-4BB4-A324-14AA2D5741D9}"/>
          </ac:picMkLst>
        </pc:picChg>
      </pc:sldMasterChg>
      <pc:sldMasterChg chg="addSp">
        <pc:chgData name="zim bobo" userId="6b5402117d77fd96" providerId="LiveId" clId="{DB6E2F9C-AF4E-4546-BCE9-B8C5D099749F}" dt="2021-09-20T08:53:20.320" v="63"/>
        <pc:sldMasterMkLst>
          <pc:docMk/>
          <pc:sldMasterMk cId="2121943157" sldId="2147483879"/>
        </pc:sldMasterMkLst>
        <pc:picChg chg="add">
          <ac:chgData name="zim bobo" userId="6b5402117d77fd96" providerId="LiveId" clId="{DB6E2F9C-AF4E-4546-BCE9-B8C5D099749F}" dt="2021-09-20T08:53:20.320" v="63"/>
          <ac:picMkLst>
            <pc:docMk/>
            <pc:sldMasterMk cId="2121943157" sldId="2147483879"/>
            <ac:picMk id="18" creationId="{AC08D5A2-2D46-4EF0-B0FA-864AD9D2C9D4}"/>
          </ac:picMkLst>
        </pc:picChg>
      </pc:sldMasterChg>
      <pc:sldMasterChg chg="addSp">
        <pc:chgData name="zim bobo" userId="6b5402117d77fd96" providerId="LiveId" clId="{DB6E2F9C-AF4E-4546-BCE9-B8C5D099749F}" dt="2021-09-20T08:53:24.692" v="64"/>
        <pc:sldMasterMkLst>
          <pc:docMk/>
          <pc:sldMasterMk cId="2937409714" sldId="2147483898"/>
        </pc:sldMasterMkLst>
        <pc:picChg chg="add">
          <ac:chgData name="zim bobo" userId="6b5402117d77fd96" providerId="LiveId" clId="{DB6E2F9C-AF4E-4546-BCE9-B8C5D099749F}" dt="2021-09-20T08:53:24.692" v="64"/>
          <ac:picMkLst>
            <pc:docMk/>
            <pc:sldMasterMk cId="2937409714" sldId="2147483898"/>
            <ac:picMk id="18" creationId="{A5BC110B-CD54-4FDB-B22C-B57B16EEBF72}"/>
          </ac:picMkLst>
        </pc:picChg>
      </pc:sldMasterChg>
      <pc:sldMasterChg chg="addSp">
        <pc:chgData name="zim bobo" userId="6b5402117d77fd96" providerId="LiveId" clId="{DB6E2F9C-AF4E-4546-BCE9-B8C5D099749F}" dt="2021-09-20T08:53:32.372" v="65"/>
        <pc:sldMasterMkLst>
          <pc:docMk/>
          <pc:sldMasterMk cId="3815757965" sldId="2147483917"/>
        </pc:sldMasterMkLst>
        <pc:picChg chg="add">
          <ac:chgData name="zim bobo" userId="6b5402117d77fd96" providerId="LiveId" clId="{DB6E2F9C-AF4E-4546-BCE9-B8C5D099749F}" dt="2021-09-20T08:53:32.372" v="65"/>
          <ac:picMkLst>
            <pc:docMk/>
            <pc:sldMasterMk cId="3815757965" sldId="2147483917"/>
            <ac:picMk id="18" creationId="{346E6CCB-2F99-43C1-9CBB-993555AD97E0}"/>
          </ac:picMkLst>
        </pc:picChg>
      </pc:sldMasterChg>
      <pc:sldMasterChg chg="addSp modTransition modSldLayout">
        <pc:chgData name="zim bobo" userId="6b5402117d77fd96" providerId="LiveId" clId="{DB6E2F9C-AF4E-4546-BCE9-B8C5D099749F}" dt="2021-09-20T12:41:47.917" v="834"/>
        <pc:sldMasterMkLst>
          <pc:docMk/>
          <pc:sldMasterMk cId="1407928584" sldId="2147483936"/>
        </pc:sldMasterMkLst>
        <pc:picChg chg="add">
          <ac:chgData name="zim bobo" userId="6b5402117d77fd96" providerId="LiveId" clId="{DB6E2F9C-AF4E-4546-BCE9-B8C5D099749F}" dt="2021-09-20T08:53:34.230" v="66"/>
          <ac:picMkLst>
            <pc:docMk/>
            <pc:sldMasterMk cId="1407928584" sldId="2147483936"/>
            <ac:picMk id="18" creationId="{8C453342-CF9A-4950-85A5-AC05C6D4CFE8}"/>
          </ac:picMkLst>
        </pc:pic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3100640734" sldId="2147483937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386883211" sldId="2147483938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3372842442" sldId="2147483939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3749952149" sldId="2147483940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1765793031" sldId="2147483941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1151841498" sldId="2147483942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3510894472" sldId="2147483943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2968038568" sldId="2147483944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1500624410" sldId="2147483945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1010531973" sldId="2147483946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1804711847" sldId="2147483947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2349979291" sldId="2147483948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2245282110" sldId="2147483949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3093032663" sldId="2147483950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833122730" sldId="2147483951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1857291453" sldId="2147483952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3432749297" sldId="2147483953"/>
          </pc:sldLayoutMkLst>
        </pc:sldLayoutChg>
        <pc:sldLayoutChg chg="modTransition">
          <pc:chgData name="zim bobo" userId="6b5402117d77fd96" providerId="LiveId" clId="{DB6E2F9C-AF4E-4546-BCE9-B8C5D099749F}" dt="2021-09-20T12:41:47.917" v="834"/>
          <pc:sldLayoutMkLst>
            <pc:docMk/>
            <pc:sldMasterMk cId="1407928584" sldId="2147483936"/>
            <pc:sldLayoutMk cId="3570776392" sldId="21474839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45A98-C132-4CE3-B879-B2E401A868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0AA3F-9FD9-4FA8-B653-072713AB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5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40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31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711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79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282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32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22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91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49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3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42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52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93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1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94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38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24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453342-CF9A-4950-85A5-AC05C6D4CFE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98139"/>
            <a:ext cx="12808806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vectorstock.com/royalty-free-vector/cute-cartoon-airplane-vector-20791615" TargetMode="Externa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A9C1C-79D0-4F1A-8B7A-C15209355008}"/>
              </a:ext>
            </a:extLst>
          </p:cNvPr>
          <p:cNvSpPr txBox="1"/>
          <p:nvPr/>
        </p:nvSpPr>
        <p:spPr>
          <a:xfrm>
            <a:off x="2430966" y="1979341"/>
            <a:ext cx="835226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CooperH" panose="020B7200000000000000" pitchFamily="34" charset="0"/>
              </a:rPr>
              <a:t>What day is it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5941D-15D2-49B4-A2AC-8A56B42B8F22}"/>
              </a:ext>
            </a:extLst>
          </p:cNvPr>
          <p:cNvSpPr txBox="1"/>
          <p:nvPr/>
        </p:nvSpPr>
        <p:spPr>
          <a:xfrm>
            <a:off x="3947531" y="791736"/>
            <a:ext cx="1833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roadway" panose="04040905080B02020502" pitchFamily="82" charset="0"/>
              </a:rPr>
              <a:t>Unit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3C0C6-89B6-4950-B8DE-08212CC107F2}"/>
              </a:ext>
            </a:extLst>
          </p:cNvPr>
          <p:cNvSpPr txBox="1"/>
          <p:nvPr/>
        </p:nvSpPr>
        <p:spPr>
          <a:xfrm>
            <a:off x="7304049" y="4616604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effectLst>
                  <a:reflection blurRad="6350" stA="55000" endA="300" endPos="45500" dir="5400000" sy="-100000" algn="bl" rotWithShape="0"/>
                </a:effectLst>
                <a:latin typeface="VNI 27 Bendigo" panose="02000505050000020003" pitchFamily="2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004976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t="-10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" b="11542"/>
          <a:stretch/>
        </p:blipFill>
        <p:spPr>
          <a:xfrm>
            <a:off x="3067469" y="1172966"/>
            <a:ext cx="6046051" cy="4947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 rot="21102378">
            <a:off x="3988099" y="2630725"/>
            <a:ext cx="4221779" cy="489862"/>
          </a:xfrm>
          <a:prstGeom prst="rect">
            <a:avLst/>
          </a:prstGeom>
          <a:solidFill>
            <a:srgbClr val="85FFBC">
              <a:alpha val="23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 rot="21102378">
            <a:off x="3910711" y="2120424"/>
            <a:ext cx="1859573" cy="677628"/>
          </a:xfrm>
          <a:prstGeom prst="cloud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 rot="21102378">
            <a:off x="7451146" y="2333660"/>
            <a:ext cx="917640" cy="692858"/>
          </a:xfrm>
          <a:prstGeom prst="irregularSeal1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1236171">
            <a:off x="8733459" y="1231002"/>
            <a:ext cx="2612146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8" name="Rectangle 7"/>
          <p:cNvSpPr/>
          <p:nvPr/>
        </p:nvSpPr>
        <p:spPr>
          <a:xfrm rot="21342867">
            <a:off x="472311" y="1455580"/>
            <a:ext cx="2127912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</a:t>
            </a:r>
          </a:p>
        </p:txBody>
      </p:sp>
      <p:sp>
        <p:nvSpPr>
          <p:cNvPr id="9" name="Rectangle 8"/>
          <p:cNvSpPr/>
          <p:nvPr/>
        </p:nvSpPr>
        <p:spPr>
          <a:xfrm rot="21162257">
            <a:off x="716280" y="3422516"/>
            <a:ext cx="2299548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10" name="Rectangle 9"/>
          <p:cNvSpPr/>
          <p:nvPr/>
        </p:nvSpPr>
        <p:spPr>
          <a:xfrm rot="21176092">
            <a:off x="9130508" y="2782185"/>
            <a:ext cx="2612146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094457" y="1844040"/>
            <a:ext cx="1070704" cy="2230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 flipH="1" flipV="1">
            <a:off x="2478303" y="2151030"/>
            <a:ext cx="1447840" cy="441495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797237" y="3340997"/>
            <a:ext cx="1177607" cy="4860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21382521">
            <a:off x="8879938" y="4947382"/>
            <a:ext cx="2612146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0" name="Flowchart: Terminator 19"/>
          <p:cNvSpPr/>
          <p:nvPr/>
        </p:nvSpPr>
        <p:spPr>
          <a:xfrm rot="21102378">
            <a:off x="6929156" y="1937310"/>
            <a:ext cx="1168509" cy="412593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305733" y="2694890"/>
            <a:ext cx="1483493" cy="5529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39922" y="4025412"/>
            <a:ext cx="2443830" cy="1337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1183671">
            <a:off x="3871561" y="264011"/>
            <a:ext cx="3722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Calendar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08873" y="-1600986"/>
            <a:ext cx="5456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cript MT Bold" panose="03040602040607080904" pitchFamily="66" charset="0"/>
              </a:rPr>
              <a:t>MsPham-9036082789</a:t>
            </a:r>
          </a:p>
        </p:txBody>
      </p:sp>
    </p:spTree>
    <p:extLst>
      <p:ext uri="{BB962C8B-B14F-4D97-AF65-F5344CB8AC3E}">
        <p14:creationId xmlns:p14="http://schemas.microsoft.com/office/powerpoint/2010/main" val="3129719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  <p:bldP spid="10" grpId="0"/>
      <p:bldP spid="19" grpId="0"/>
      <p:bldP spid="20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869" y="301083"/>
            <a:ext cx="10033869" cy="6556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959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Volume">
            <a:extLst>
              <a:ext uri="{FF2B5EF4-FFF2-40B4-BE49-F238E27FC236}">
                <a16:creationId xmlns:a16="http://schemas.microsoft.com/office/drawing/2014/main" id="{97D443C9-6076-4C88-98AA-A09B994A6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262" y="461665"/>
            <a:ext cx="617782" cy="617782"/>
          </a:xfrm>
          <a:prstGeom prst="rect">
            <a:avLst/>
          </a:prstGeom>
        </p:spPr>
      </p:pic>
      <p:pic>
        <p:nvPicPr>
          <p:cNvPr id="6" name="y2meta (mp3cut.net)">
            <a:hlinkClick r:id="" action="ppaction://media"/>
            <a:extLst>
              <a:ext uri="{FF2B5EF4-FFF2-40B4-BE49-F238E27FC236}">
                <a16:creationId xmlns:a16="http://schemas.microsoft.com/office/drawing/2014/main" id="{C8BA27A8-1FFB-4E57-80CD-6A5832E04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53" y="24661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6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997" y="1172931"/>
            <a:ext cx="2348168" cy="183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s://s.sachmem.vn/public/images/v2/TA4T1SHS/U3-L1-2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3" t="6131" r="1841" b="4220"/>
          <a:stretch/>
        </p:blipFill>
        <p:spPr bwMode="auto">
          <a:xfrm>
            <a:off x="1355547" y="3873762"/>
            <a:ext cx="9398643" cy="2579558"/>
          </a:xfrm>
          <a:prstGeom prst="roundRect">
            <a:avLst>
              <a:gd name="adj" fmla="val 1006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12" idx="2"/>
          </p:cNvCxnSpPr>
          <p:nvPr/>
        </p:nvCxnSpPr>
        <p:spPr>
          <a:xfrm flipH="1">
            <a:off x="2388949" y="2254602"/>
            <a:ext cx="2993158" cy="171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2"/>
          </p:cNvCxnSpPr>
          <p:nvPr/>
        </p:nvCxnSpPr>
        <p:spPr>
          <a:xfrm flipH="1">
            <a:off x="3723561" y="2254602"/>
            <a:ext cx="1658546" cy="171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2"/>
          </p:cNvCxnSpPr>
          <p:nvPr/>
        </p:nvCxnSpPr>
        <p:spPr>
          <a:xfrm flipH="1">
            <a:off x="4907280" y="2254602"/>
            <a:ext cx="474827" cy="171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" idx="0"/>
          </p:cNvCxnSpPr>
          <p:nvPr/>
        </p:nvCxnSpPr>
        <p:spPr>
          <a:xfrm>
            <a:off x="5382107" y="2254602"/>
            <a:ext cx="672762" cy="161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1795" y="274816"/>
            <a:ext cx="3414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Point and say.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26638" y="784253"/>
            <a:ext cx="4243541" cy="646986"/>
            <a:chOff x="2406381" y="691844"/>
            <a:chExt cx="6834907" cy="646986"/>
          </a:xfrm>
        </p:grpSpPr>
        <p:sp>
          <p:nvSpPr>
            <p:cNvPr id="5" name="Rounded Rectangle 4"/>
            <p:cNvSpPr/>
            <p:nvPr/>
          </p:nvSpPr>
          <p:spPr>
            <a:xfrm>
              <a:off x="2406381" y="691844"/>
              <a:ext cx="6569396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day is it today?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1117633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475240" y="1607616"/>
            <a:ext cx="4120086" cy="646986"/>
            <a:chOff x="3812191" y="1620931"/>
            <a:chExt cx="4120086" cy="646986"/>
          </a:xfrm>
        </p:grpSpPr>
        <p:sp>
          <p:nvSpPr>
            <p:cNvPr id="12" name="Rounded Rectangle 11"/>
            <p:cNvSpPr/>
            <p:nvPr/>
          </p:nvSpPr>
          <p:spPr>
            <a:xfrm>
              <a:off x="3812191" y="1620931"/>
              <a:ext cx="3813733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It’s ___________.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cxnSp>
        <p:nvCxnSpPr>
          <p:cNvPr id="37" name="Straight Arrow Connector 36"/>
          <p:cNvCxnSpPr>
            <a:stCxn id="12" idx="2"/>
          </p:cNvCxnSpPr>
          <p:nvPr/>
        </p:nvCxnSpPr>
        <p:spPr>
          <a:xfrm>
            <a:off x="5382107" y="2254602"/>
            <a:ext cx="1906866" cy="171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2"/>
          </p:cNvCxnSpPr>
          <p:nvPr/>
        </p:nvCxnSpPr>
        <p:spPr>
          <a:xfrm>
            <a:off x="5382107" y="2254602"/>
            <a:ext cx="3079179" cy="172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2"/>
          </p:cNvCxnSpPr>
          <p:nvPr/>
        </p:nvCxnSpPr>
        <p:spPr>
          <a:xfrm>
            <a:off x="5382107" y="2254602"/>
            <a:ext cx="4409058" cy="172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y2meta (mp3cut.net) (1)">
            <a:hlinkClick r:id="" action="ppaction://media"/>
            <a:extLst>
              <a:ext uri="{FF2B5EF4-FFF2-40B4-BE49-F238E27FC236}">
                <a16:creationId xmlns:a16="http://schemas.microsoft.com/office/drawing/2014/main" id="{08ECA5D5-2660-46F7-91FD-32D123BD7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8995" y="8683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51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9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30665" y="3705789"/>
            <a:ext cx="4078695" cy="646986"/>
          </a:xfrm>
          <a:prstGeom prst="roundRect">
            <a:avLst/>
          </a:prstGeom>
          <a:ln>
            <a:solidFill>
              <a:srgbClr val="FFA15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day is it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63147" y="4792783"/>
            <a:ext cx="3813733" cy="646986"/>
          </a:xfrm>
          <a:prstGeom prst="roundRect">
            <a:avLst/>
          </a:prstGeom>
          <a:ln>
            <a:solidFill>
              <a:srgbClr val="FFA15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_______.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61690" y="956894"/>
            <a:ext cx="4382931" cy="110799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Structures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6232" y="2804117"/>
            <a:ext cx="440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 and answer about days: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41934" y="4885443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day</a:t>
            </a:r>
          </a:p>
        </p:txBody>
      </p:sp>
    </p:spTree>
    <p:extLst>
      <p:ext uri="{BB962C8B-B14F-4D97-AF65-F5344CB8AC3E}">
        <p14:creationId xmlns:p14="http://schemas.microsoft.com/office/powerpoint/2010/main" val="2065800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0" grpId="0"/>
      <p:bldP spid="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02155" y="606417"/>
            <a:ext cx="5430068" cy="6153113"/>
            <a:chOff x="2285670" y="533149"/>
            <a:chExt cx="7620660" cy="86353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5670" y="533149"/>
              <a:ext cx="7620660" cy="57917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8532" y="6326037"/>
              <a:ext cx="7597798" cy="284250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76644" y="375584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 Listen and tick.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heck Mark Clip Art At Red PNG Transparent Background, Free Download #45015  - FreeIcons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17" y="2146699"/>
            <a:ext cx="407904" cy="37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 Mark Clip Art At Red PNG Transparent Background, Free Download #45015  - FreeIcons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96" y="4165686"/>
            <a:ext cx="407904" cy="37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 Clip Art At Red PNG Transparent Background, Free Download #45015  - FreeIcons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208" y="6251583"/>
            <a:ext cx="407904" cy="37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BE4D7EE-4EDF-4BAE-843A-F221A5DBBD27}"/>
              </a:ext>
            </a:extLst>
          </p:cNvPr>
          <p:cNvSpPr/>
          <p:nvPr/>
        </p:nvSpPr>
        <p:spPr>
          <a:xfrm>
            <a:off x="2527386" y="1196879"/>
            <a:ext cx="551543" cy="54864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48CC68-0312-4F4D-864E-04374E1C5F35}"/>
              </a:ext>
            </a:extLst>
          </p:cNvPr>
          <p:cNvSpPr/>
          <p:nvPr/>
        </p:nvSpPr>
        <p:spPr>
          <a:xfrm>
            <a:off x="2527385" y="3154680"/>
            <a:ext cx="551543" cy="54864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AD2989-5C0A-4D62-8A80-C353C329565C}"/>
              </a:ext>
            </a:extLst>
          </p:cNvPr>
          <p:cNvSpPr/>
          <p:nvPr/>
        </p:nvSpPr>
        <p:spPr>
          <a:xfrm>
            <a:off x="2527385" y="5112481"/>
            <a:ext cx="551543" cy="54864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" name="y2meta (mp3cut.net) (2)">
            <a:hlinkClick r:id="" action="ppaction://media"/>
            <a:extLst>
              <a:ext uri="{FF2B5EF4-FFF2-40B4-BE49-F238E27FC236}">
                <a16:creationId xmlns:a16="http://schemas.microsoft.com/office/drawing/2014/main" id="{7810420B-8CA0-4564-934A-E330812BA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068" y="4924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30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759" b="2648"/>
          <a:stretch/>
        </p:blipFill>
        <p:spPr>
          <a:xfrm>
            <a:off x="0" y="703021"/>
            <a:ext cx="12303512" cy="615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340721" y="354099"/>
            <a:ext cx="32191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4. Look and write.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0768" y="4189426"/>
            <a:ext cx="2018994" cy="55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768" y="4797093"/>
            <a:ext cx="2018995" cy="55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0769" y="5556604"/>
            <a:ext cx="2152811" cy="489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0769" y="6220760"/>
            <a:ext cx="2018995" cy="48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______.</a:t>
            </a:r>
          </a:p>
        </p:txBody>
      </p:sp>
    </p:spTree>
    <p:extLst>
      <p:ext uri="{BB962C8B-B14F-4D97-AF65-F5344CB8AC3E}">
        <p14:creationId xmlns:p14="http://schemas.microsoft.com/office/powerpoint/2010/main" val="2614747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9" y="177019"/>
            <a:ext cx="11935522" cy="668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74891" y="177019"/>
            <a:ext cx="2248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5. Let’s sing</a:t>
            </a:r>
          </a:p>
        </p:txBody>
      </p:sp>
    </p:spTree>
    <p:extLst>
      <p:ext uri="{BB962C8B-B14F-4D97-AF65-F5344CB8AC3E}">
        <p14:creationId xmlns:p14="http://schemas.microsoft.com/office/powerpoint/2010/main" val="2755799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38AD7A6-511D-4A99-A863-279FB6437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973">
            <a:off x="7864882" y="3194543"/>
            <a:ext cx="5104424" cy="26079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7A74B3-41D3-4789-B89A-23B2C641D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620" flipH="1">
            <a:off x="-441282" y="2988968"/>
            <a:ext cx="4398516" cy="2247277"/>
          </a:xfrm>
          <a:prstGeom prst="rect">
            <a:avLst/>
          </a:prstGeom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BCA4DD5-E4DA-4DC6-BFDA-3FF56566E92B}"/>
              </a:ext>
            </a:extLst>
          </p:cNvPr>
          <p:cNvGrpSpPr/>
          <p:nvPr/>
        </p:nvGrpSpPr>
        <p:grpSpPr>
          <a:xfrm>
            <a:off x="11923059" y="2944906"/>
            <a:ext cx="8408894" cy="1761565"/>
            <a:chOff x="2106386" y="2658964"/>
            <a:chExt cx="8408894" cy="17615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918E09-E772-455D-B72E-1DDB9D0D6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048" b="65428" l="20386" r="79687">
                          <a14:backgroundMark x1="15100" y1="28587" x2="27100" y2="26944"/>
                          <a14:backgroundMark x1="27100" y1="26944" x2="37300" y2="26944"/>
                          <a14:backgroundMark x1="37300" y1="26944" x2="54400" y2="24644"/>
                          <a14:backgroundMark x1="54400" y1="24644" x2="62800" y2="25411"/>
                          <a14:backgroundMark x1="62800" y1="25411" x2="75900" y2="20701"/>
                          <a14:backgroundMark x1="75900" y1="20701" x2="85400" y2="33735"/>
                          <a14:backgroundMark x1="85400" y1="33735" x2="87100" y2="40526"/>
                          <a14:backgroundMark x1="87100" y1="40526" x2="80600" y2="47645"/>
                          <a14:backgroundMark x1="80600" y1="47645" x2="73800" y2="48083"/>
                          <a14:backgroundMark x1="73800" y1="48083" x2="68700" y2="52355"/>
                          <a14:backgroundMark x1="68700" y1="52355" x2="75800" y2="56627"/>
                          <a14:backgroundMark x1="75800" y1="56627" x2="77100" y2="64732"/>
                          <a14:backgroundMark x1="77100" y1="64732" x2="69800" y2="68565"/>
                          <a14:backgroundMark x1="69800" y1="68565" x2="62200" y2="69113"/>
                          <a14:backgroundMark x1="62200" y1="69113" x2="55000" y2="72727"/>
                          <a14:backgroundMark x1="55000" y1="72727" x2="41000" y2="67908"/>
                          <a14:backgroundMark x1="41000" y1="67908" x2="35100" y2="73384"/>
                          <a14:backgroundMark x1="35100" y1="73384" x2="24500" y2="77875"/>
                          <a14:backgroundMark x1="24500" y1="77875" x2="17800" y2="73275"/>
                          <a14:backgroundMark x1="17800" y1="73275" x2="12300" y2="66594"/>
                          <a14:backgroundMark x1="12300" y1="66594" x2="11600" y2="56955"/>
                          <a14:backgroundMark x1="11600" y1="56955" x2="16900" y2="50164"/>
                          <a14:backgroundMark x1="16900" y1="50164" x2="13600" y2="35597"/>
                          <a14:backgroundMark x1="13600" y1="35597" x2="14300" y2="28149"/>
                          <a14:backgroundMark x1="14300" y1="28149" x2="16500" y2="28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12973" t="20000" r="12900" b="29524"/>
            <a:stretch/>
          </p:blipFill>
          <p:spPr>
            <a:xfrm rot="1092175">
              <a:off x="2106386" y="2682626"/>
              <a:ext cx="1436914" cy="8933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59AE34-9A9E-4B5E-A2A2-957734D616CC}"/>
                </a:ext>
              </a:extLst>
            </p:cNvPr>
            <p:cNvSpPr txBox="1"/>
            <p:nvPr/>
          </p:nvSpPr>
          <p:spPr>
            <a:xfrm>
              <a:off x="4882243" y="2658964"/>
              <a:ext cx="5633037" cy="1761565"/>
            </a:xfrm>
            <a:prstGeom prst="doubleWave">
              <a:avLst>
                <a:gd name="adj1" fmla="val 7986"/>
                <a:gd name="adj2" fmla="val 0"/>
              </a:avLst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r>
                <a:rPr lang="en-US" sz="7200" dirty="0">
                  <a:solidFill>
                    <a:srgbClr val="0070C0"/>
                  </a:solidFill>
                  <a:latin typeface="Snap ITC" panose="04040A07060A02020202" pitchFamily="82" charset="0"/>
                </a:rPr>
                <a:t>Thank you!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5CE30E-1847-4FC3-9577-B29A5FC559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8137" y="3129292"/>
              <a:ext cx="1464106" cy="1083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95202AF-E8D2-4278-B06E-F2C7D89CEE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8137" y="2810107"/>
              <a:ext cx="1464106" cy="223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41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9 -0.15023 C -0.00026 -0.17847 -0.0155 -0.20463 -0.04545 -0.20463 C -0.0793 -0.20463 -0.09063 -0.17847 -0.10196 -0.15023 C -0.11719 -0.11898 -0.12826 -0.0875 -0.16615 -0.0875 C -0.2 -0.0875 -0.2112 -0.11898 -0.22644 -0.15023 C -0.23386 -0.17847 -0.24909 -0.20463 -0.28282 -0.20463 C -0.31289 -0.20463 -0.32813 -0.17847 -0.3392 -0.15023 C -0.35052 -0.11898 -0.36576 -0.0875 -0.39961 -0.0875 C -0.43347 -0.0875 -0.4599 -0.15023 -0.4599 -0.14954 C -0.47136 -0.17847 -0.48256 -0.20463 -0.51641 -0.20463 C -0.55013 -0.20463 -0.56159 -0.17847 -0.57279 -0.15023 C -0.58802 -0.11898 -0.59922 -0.0875 -0.63711 -0.0875 C -0.67097 -0.0875 -0.68216 -0.11898 -0.69349 -0.15023 C -0.7086 -0.17847 -0.7198 -0.20463 -0.75365 -0.20463 C -0.7836 -0.20463 -0.79883 -0.17847 -0.81016 -0.15023 C -0.82136 -0.11898 -0.83659 -0.0875 -0.87032 -0.0875 C -0.9043 -0.0875 -0.9155 -0.11898 -0.93073 -0.15023 " pathEditMode="relative" rAng="0" ptsTypes="AAAAAAAAAAAAAAA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9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1298</TotalTime>
  <Words>83</Words>
  <Application>Microsoft Office PowerPoint</Application>
  <PresentationFormat>Widescreen</PresentationFormat>
  <Paragraphs>30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.VnCooperH</vt:lpstr>
      <vt:lpstr>Arial</vt:lpstr>
      <vt:lpstr>Broadway</vt:lpstr>
      <vt:lpstr>Calibri</vt:lpstr>
      <vt:lpstr>Century Gothic</vt:lpstr>
      <vt:lpstr>Script MT Bold</vt:lpstr>
      <vt:lpstr>Snap ITC</vt:lpstr>
      <vt:lpstr>Trebuchet MS</vt:lpstr>
      <vt:lpstr>VNI 27 Bendigo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zim bobo</cp:lastModifiedBy>
  <cp:revision>92</cp:revision>
  <dcterms:created xsi:type="dcterms:W3CDTF">2021-05-06T05:34:23Z</dcterms:created>
  <dcterms:modified xsi:type="dcterms:W3CDTF">2021-09-20T12:56:56Z</dcterms:modified>
</cp:coreProperties>
</file>