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5" r:id="rId2"/>
    <p:sldId id="303" r:id="rId3"/>
    <p:sldId id="301" r:id="rId4"/>
    <p:sldId id="309" r:id="rId5"/>
    <p:sldId id="304" r:id="rId6"/>
    <p:sldId id="321" r:id="rId7"/>
    <p:sldId id="312" r:id="rId8"/>
    <p:sldId id="311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274" r:id="rId17"/>
  </p:sldIdLst>
  <p:sldSz cx="18288000" cy="10287000"/>
  <p:notesSz cx="6858000" cy="9144000"/>
  <p:embeddedFontLst>
    <p:embeddedFont>
      <p:font typeface="Livvic Bold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 autoAdjust="0"/>
    <p:restoredTop sz="94622" autoAdjust="0"/>
  </p:normalViewPr>
  <p:slideViewPr>
    <p:cSldViewPr>
      <p:cViewPr varScale="1">
        <p:scale>
          <a:sx n="44" d="100"/>
          <a:sy n="44" d="100"/>
        </p:scale>
        <p:origin x="48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ffectLst>
            <a:outerShdw blurRad="127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2: </a:t>
            </a:r>
            <a:r>
              <a:rPr lang="en-US" sz="6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941415" y="3411964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2172703" y="291300"/>
            <a:ext cx="5338874" cy="381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 rot="1130386">
            <a:off x="12464818" y="5823702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455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4966"/>
            <a:ext cx="18476042" cy="102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035451" y="0"/>
            <a:ext cx="14369498" cy="2319597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1137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</p:txBody>
      </p:sp>
      <p:pic>
        <p:nvPicPr>
          <p:cNvPr id="2" name="Picture 2" descr="http://sachthietbigiaoduc.vn/public/1/Books/7902/16228/HF_44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31" y="2106068"/>
            <a:ext cx="5207479" cy="318270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achthietbigiaoduc.vn/public/1/Books/7902/16228/HF_440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9" y="2051367"/>
            <a:ext cx="5250213" cy="324358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chthietbigiaoduc.vn/public/1/Books/7902/16228/HF_440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31" y="5989496"/>
            <a:ext cx="5171811" cy="32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achthietbigiaoduc.vn/public/1/Books/7902/16228/HF_440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956555"/>
            <a:ext cx="4825502" cy="31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460" y="5234066"/>
            <a:ext cx="478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1.Rừng Yok </a:t>
            </a:r>
            <a:r>
              <a:rPr lang="en-US" sz="2800" dirty="0" err="1" smtClean="0"/>
              <a:t>Đôn</a:t>
            </a:r>
            <a:r>
              <a:rPr lang="en-US" sz="2800" dirty="0" smtClean="0"/>
              <a:t> ở </a:t>
            </a:r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Nguyên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5601" y="534418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2.Rừng </a:t>
            </a:r>
            <a:r>
              <a:rPr lang="en-US" sz="2800" dirty="0" err="1" smtClean="0"/>
              <a:t>đào</a:t>
            </a:r>
            <a:r>
              <a:rPr lang="en-US" sz="2800" dirty="0" smtClean="0"/>
              <a:t> ở Sa pa, </a:t>
            </a:r>
            <a:r>
              <a:rPr lang="en-US" sz="2800" dirty="0" err="1" smtClean="0"/>
              <a:t>Lào</a:t>
            </a:r>
            <a:r>
              <a:rPr lang="en-US" sz="2800" dirty="0" smtClean="0"/>
              <a:t> </a:t>
            </a:r>
            <a:r>
              <a:rPr lang="en-US" sz="2800" dirty="0" err="1" smtClean="0"/>
              <a:t>Cai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276119" y="7686518"/>
            <a:ext cx="417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3.Rừng </a:t>
            </a:r>
            <a:r>
              <a:rPr lang="en-US" sz="2800" dirty="0" err="1" smtClean="0"/>
              <a:t>rậm</a:t>
            </a:r>
            <a:r>
              <a:rPr lang="en-US" sz="2800" dirty="0" smtClean="0"/>
              <a:t> </a:t>
            </a:r>
            <a:r>
              <a:rPr lang="en-US" sz="2800" dirty="0" err="1" smtClean="0"/>
              <a:t>nhiệt</a:t>
            </a:r>
            <a:r>
              <a:rPr lang="en-US" sz="2800" dirty="0" smtClean="0"/>
              <a:t> </a:t>
            </a:r>
            <a:r>
              <a:rPr lang="en-US" sz="2800" dirty="0" err="1" smtClean="0"/>
              <a:t>đới</a:t>
            </a:r>
            <a:r>
              <a:rPr lang="en-US" sz="2800" dirty="0" smtClean="0"/>
              <a:t> ở </a:t>
            </a:r>
            <a:r>
              <a:rPr lang="en-US" sz="2800" dirty="0" err="1" smtClean="0"/>
              <a:t>vườn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Nam </a:t>
            </a:r>
            <a:r>
              <a:rPr lang="en-US" sz="2800" dirty="0" err="1" smtClean="0"/>
              <a:t>Cát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1807205" y="9264010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4.Rừng </a:t>
            </a:r>
            <a:r>
              <a:rPr lang="en-US" sz="2800" dirty="0" err="1" smtClean="0"/>
              <a:t>đước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Cầ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,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/>
              <a:t> </a:t>
            </a:r>
            <a:r>
              <a:rPr lang="en-US" sz="2400" dirty="0" err="1" smtClean="0"/>
              <a:t>Hồ</a:t>
            </a:r>
            <a:r>
              <a:rPr lang="en-US" sz="2400" dirty="0" smtClean="0"/>
              <a:t> </a:t>
            </a:r>
            <a:r>
              <a:rPr lang="en-US" sz="2400" dirty="0" err="1" smtClean="0"/>
              <a:t>Chí</a:t>
            </a:r>
            <a:r>
              <a:rPr lang="en-US" sz="2400" dirty="0" smtClean="0"/>
              <a:t> Minh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85801" y="3651473"/>
            <a:ext cx="4374130" cy="2984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83" y="3909344"/>
            <a:ext cx="10896600" cy="64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</a:t>
            </a:r>
            <a:r>
              <a:rPr lang="en-US" sz="4000" dirty="0" smtClean="0">
                <a:latin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này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xong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giống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phận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</a:t>
            </a:r>
            <a:r>
              <a:rPr lang="en-US" sz="5400" dirty="0" err="1" smtClean="0"/>
              <a:t>Xé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thành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nét</a:t>
            </a:r>
            <a:r>
              <a:rPr lang="en-US" sz="5400" dirty="0" smtClean="0"/>
              <a:t>.</a:t>
            </a:r>
          </a:p>
          <a:p>
            <a:r>
              <a:rPr lang="en-US" sz="5400" dirty="0" smtClean="0"/>
              <a:t>-</a:t>
            </a:r>
            <a:r>
              <a:rPr lang="en-US" sz="5400" dirty="0" err="1" smtClean="0"/>
              <a:t>Sắp</a:t>
            </a:r>
            <a:r>
              <a:rPr lang="en-US" sz="5400" dirty="0" smtClean="0"/>
              <a:t> </a:t>
            </a:r>
            <a:r>
              <a:rPr lang="en-US" sz="5400" dirty="0" err="1" smtClean="0"/>
              <a:t>xếp</a:t>
            </a:r>
            <a:r>
              <a:rPr lang="en-US" sz="5400" dirty="0" smtClean="0"/>
              <a:t> </a:t>
            </a:r>
            <a:r>
              <a:rPr lang="en-US" sz="5400" dirty="0" err="1" smtClean="0"/>
              <a:t>xen</a:t>
            </a:r>
            <a:r>
              <a:rPr lang="en-US" sz="5400" dirty="0" smtClean="0"/>
              <a:t> </a:t>
            </a:r>
            <a:r>
              <a:rPr lang="en-US" sz="5400" dirty="0" err="1" smtClean="0"/>
              <a:t>kẽ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, </a:t>
            </a:r>
            <a:r>
              <a:rPr lang="en-US" sz="5400" dirty="0" err="1" smtClean="0"/>
              <a:t>nét</a:t>
            </a:r>
            <a:r>
              <a:rPr lang="en-US" sz="5400" dirty="0" smtClean="0"/>
              <a:t> </a:t>
            </a:r>
            <a:r>
              <a:rPr lang="en-US" sz="5400" dirty="0" err="1" smtClean="0"/>
              <a:t>bằng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được</a:t>
            </a:r>
            <a:r>
              <a:rPr lang="en-US" sz="5400" dirty="0" smtClean="0"/>
              <a:t> </a:t>
            </a:r>
            <a:r>
              <a:rPr lang="en-US" sz="5400" dirty="0" err="1" smtClean="0"/>
              <a:t>bức</a:t>
            </a:r>
            <a:r>
              <a:rPr lang="en-US" sz="5400" dirty="0" smtClean="0"/>
              <a:t> </a:t>
            </a:r>
            <a:r>
              <a:rPr lang="en-US" sz="5400" dirty="0" err="1" smtClean="0"/>
              <a:t>tranh</a:t>
            </a:r>
            <a:r>
              <a:rPr lang="en-US" sz="5400" dirty="0" smtClean="0"/>
              <a:t> </a:t>
            </a:r>
            <a:r>
              <a:rPr lang="en-US" sz="5400" dirty="0" err="1" smtClean="0"/>
              <a:t>về</a:t>
            </a:r>
            <a:r>
              <a:rPr lang="en-US" sz="5400" dirty="0" smtClean="0"/>
              <a:t> </a:t>
            </a:r>
            <a:r>
              <a:rPr lang="en-US" sz="5400" dirty="0" err="1" smtClean="0"/>
              <a:t>rừng</a:t>
            </a:r>
            <a:r>
              <a:rPr lang="en-US" sz="5400" dirty="0" smtClean="0"/>
              <a:t> </a:t>
            </a:r>
            <a:r>
              <a:rPr lang="en-US" sz="5400" dirty="0" err="1" smtClean="0"/>
              <a:t>cây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khu rừ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1" y="429832"/>
            <a:ext cx="16733520" cy="9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</a:rPr>
              <a:t>Xé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dán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giấy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nền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bức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</a:rPr>
              <a:t> 3: </a:t>
            </a:r>
            <a:r>
              <a:rPr lang="en-US" sz="3200" dirty="0" err="1" smtClean="0">
                <a:latin typeface="Times New Roman" panose="02020603050405020304" pitchFamily="18" charset="0"/>
              </a:rPr>
              <a:t>Dán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quả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dán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giấy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cành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4" y="3328481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2" y="3355232"/>
            <a:ext cx="4251683" cy="61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08" y="33147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962</TotalTime>
  <Words>496</Words>
  <Application>Microsoft Office PowerPoint</Application>
  <PresentationFormat>Custom</PresentationFormat>
  <Paragraphs>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Times New Roman</vt:lpstr>
      <vt:lpstr>Livvic Bold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Minh</cp:lastModifiedBy>
  <cp:revision>155</cp:revision>
  <dcterms:created xsi:type="dcterms:W3CDTF">2006-08-16T00:00:00Z</dcterms:created>
  <dcterms:modified xsi:type="dcterms:W3CDTF">2022-01-11T08:57:38Z</dcterms:modified>
  <dc:identifier>DAEwasUvSSg</dc:identifier>
</cp:coreProperties>
</file>