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 id="2147483688" r:id="rId3"/>
  </p:sldMasterIdLst>
  <p:notesMasterIdLst>
    <p:notesMasterId r:id="rId38"/>
  </p:notesMasterIdLst>
  <p:sldIdLst>
    <p:sldId id="256" r:id="rId4"/>
    <p:sldId id="300" r:id="rId5"/>
    <p:sldId id="434" r:id="rId6"/>
    <p:sldId id="435" r:id="rId7"/>
    <p:sldId id="436" r:id="rId8"/>
    <p:sldId id="437" r:id="rId9"/>
    <p:sldId id="438" r:id="rId10"/>
    <p:sldId id="439" r:id="rId11"/>
    <p:sldId id="441" r:id="rId12"/>
    <p:sldId id="257" r:id="rId13"/>
    <p:sldId id="292" r:id="rId14"/>
    <p:sldId id="443" r:id="rId15"/>
    <p:sldId id="258" r:id="rId16"/>
    <p:sldId id="2639" r:id="rId17"/>
    <p:sldId id="260" r:id="rId18"/>
    <p:sldId id="442" r:id="rId19"/>
    <p:sldId id="264" r:id="rId20"/>
    <p:sldId id="2640" r:id="rId21"/>
    <p:sldId id="265" r:id="rId22"/>
    <p:sldId id="2641" r:id="rId23"/>
    <p:sldId id="266" r:id="rId24"/>
    <p:sldId id="259" r:id="rId25"/>
    <p:sldId id="268" r:id="rId26"/>
    <p:sldId id="270" r:id="rId27"/>
    <p:sldId id="2643" r:id="rId28"/>
    <p:sldId id="271" r:id="rId29"/>
    <p:sldId id="2642" r:id="rId30"/>
    <p:sldId id="272" r:id="rId31"/>
    <p:sldId id="273" r:id="rId32"/>
    <p:sldId id="2644" r:id="rId33"/>
    <p:sldId id="2645" r:id="rId34"/>
    <p:sldId id="286" r:id="rId35"/>
    <p:sldId id="287" r:id="rId36"/>
    <p:sldId id="338" r:id="rId37"/>
  </p:sldIdLst>
  <p:sldSz cx="12192000" cy="68580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1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gs" Target="tags/tag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72EB6E-3FD9-4000-8934-B31B398CD9D4}" type="datetimeFigureOut">
              <a:rPr lang="en-US" smtClean="0"/>
              <a:t>11/14/2022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F0ADED-64B0-471A-9776-D623016CB876}" type="slidenum">
              <a:rPr lang="en-US" smtClean="0"/>
              <a:t>‹#›</a:t>
            </a:fld>
            <a:endParaRPr lang="en-US"/>
          </a:p>
        </p:txBody>
      </p:sp>
    </p:spTree>
    <p:extLst>
      <p:ext uri="{BB962C8B-B14F-4D97-AF65-F5344CB8AC3E}">
        <p14:creationId xmlns:p14="http://schemas.microsoft.com/office/powerpoint/2010/main" val="330063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93675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Cơn</a:t>
            </a:r>
            <a:r>
              <a:rPr lang="en-US" dirty="0"/>
              <a:t> </a:t>
            </a:r>
            <a:r>
              <a:rPr lang="en-US" dirty="0" err="1"/>
              <a:t>bão</a:t>
            </a:r>
            <a:r>
              <a:rPr lang="en-US" dirty="0"/>
              <a:t> </a:t>
            </a:r>
            <a:r>
              <a:rPr lang="en-US" dirty="0" err="1"/>
              <a:t>lớn</a:t>
            </a:r>
            <a:r>
              <a:rPr lang="en-US" dirty="0"/>
              <a:t> </a:t>
            </a:r>
            <a:r>
              <a:rPr lang="en-US" dirty="0" err="1"/>
              <a:t>sắp</a:t>
            </a:r>
            <a:r>
              <a:rPr lang="en-US" dirty="0"/>
              <a:t> </a:t>
            </a:r>
            <a:r>
              <a:rPr lang="en-US" dirty="0" err="1"/>
              <a:t>đến</a:t>
            </a:r>
            <a:r>
              <a:rPr lang="en-US" dirty="0"/>
              <a:t>, </a:t>
            </a:r>
            <a:r>
              <a:rPr lang="en-US" dirty="0" err="1"/>
              <a:t>hãy</a:t>
            </a:r>
            <a:r>
              <a:rPr lang="en-US" dirty="0"/>
              <a:t> </a:t>
            </a:r>
            <a:r>
              <a:rPr lang="en-US" dirty="0" err="1"/>
              <a:t>giúp</a:t>
            </a:r>
            <a:r>
              <a:rPr lang="en-US" dirty="0"/>
              <a:t> </a:t>
            </a:r>
            <a:r>
              <a:rPr lang="en-US" dirty="0" err="1"/>
              <a:t>những</a:t>
            </a:r>
            <a:r>
              <a:rPr lang="en-US" dirty="0"/>
              <a:t> con </a:t>
            </a:r>
            <a:r>
              <a:rPr lang="en-US" dirty="0" err="1"/>
              <a:t>thuyền</a:t>
            </a:r>
            <a:r>
              <a:rPr lang="en-US" dirty="0"/>
              <a:t> quay </a:t>
            </a:r>
            <a:r>
              <a:rPr lang="en-US" dirty="0" err="1"/>
              <a:t>về</a:t>
            </a:r>
            <a:r>
              <a:rPr lang="en-US" dirty="0"/>
              <a:t> </a:t>
            </a:r>
            <a:r>
              <a:rPr lang="en-US" dirty="0" err="1"/>
              <a:t>cảng</a:t>
            </a:r>
            <a:r>
              <a:rPr lang="en-US" dirty="0"/>
              <a:t> an </a:t>
            </a:r>
            <a:r>
              <a:rPr lang="en-US" dirty="0" err="1"/>
              <a:t>toàn</a:t>
            </a:r>
            <a:r>
              <a:rPr lang="en-US" dirty="0"/>
              <a:t> </a:t>
            </a:r>
            <a:r>
              <a:rPr lang="en-US" dirty="0" err="1"/>
              <a:t>để</a:t>
            </a:r>
            <a:r>
              <a:rPr lang="en-US" dirty="0"/>
              <a:t> </a:t>
            </a:r>
            <a:r>
              <a:rPr lang="en-US" dirty="0" err="1"/>
              <a:t>tránh</a:t>
            </a:r>
            <a:r>
              <a:rPr lang="en-US" dirty="0"/>
              <a:t> </a:t>
            </a:r>
            <a:r>
              <a:rPr lang="en-US" dirty="0" err="1"/>
              <a:t>trú</a:t>
            </a:r>
            <a:r>
              <a:rPr lang="en-US" dirty="0"/>
              <a:t> </a:t>
            </a:r>
            <a:r>
              <a:rPr lang="en-US" dirty="0" err="1"/>
              <a:t>bão</a:t>
            </a:r>
            <a:r>
              <a:rPr lang="en-US" dirty="0"/>
              <a:t> </a:t>
            </a:r>
            <a:r>
              <a:rPr lang="en-US" dirty="0" err="1"/>
              <a:t>nhé</a:t>
            </a:r>
            <a:r>
              <a:rPr lang="en-US" dirty="0"/>
              <a:t>!</a:t>
            </a:r>
          </a:p>
        </p:txBody>
      </p:sp>
      <p:sp>
        <p:nvSpPr>
          <p:cNvPr id="4" name="Slide Number Placeholder 3"/>
          <p:cNvSpPr>
            <a:spLocks noGrp="1"/>
          </p:cNvSpPr>
          <p:nvPr>
            <p:ph type="sldNum" sz="quarter" idx="5"/>
          </p:nvPr>
        </p:nvSpPr>
        <p:spPr/>
        <p:txBody>
          <a:bodyPr/>
          <a:lstStyle/>
          <a:p>
            <a:fld id="{EA56C878-329E-4680-BC08-68F6D798B982}" type="slidenum">
              <a:rPr lang="en-US" smtClean="0"/>
              <a:t>3</a:t>
            </a:fld>
            <a:endParaRPr lang="en-US"/>
          </a:p>
        </p:txBody>
      </p:sp>
    </p:spTree>
    <p:extLst>
      <p:ext uri="{BB962C8B-B14F-4D97-AF65-F5344CB8AC3E}">
        <p14:creationId xmlns:p14="http://schemas.microsoft.com/office/powerpoint/2010/main" val="1554369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Có</a:t>
            </a:r>
            <a:r>
              <a:rPr lang="en-US" dirty="0"/>
              <a:t> 5 con </a:t>
            </a:r>
            <a:r>
              <a:rPr lang="en-US" dirty="0" err="1"/>
              <a:t>thuyền</a:t>
            </a:r>
            <a:r>
              <a:rPr lang="en-US" dirty="0"/>
              <a:t> </a:t>
            </a:r>
            <a:r>
              <a:rPr lang="en-US" dirty="0" err="1"/>
              <a:t>cần</a:t>
            </a:r>
            <a:r>
              <a:rPr lang="en-US" dirty="0"/>
              <a:t> </a:t>
            </a:r>
            <a:r>
              <a:rPr lang="en-US" dirty="0" err="1"/>
              <a:t>sự</a:t>
            </a:r>
            <a:r>
              <a:rPr lang="en-US" dirty="0"/>
              <a:t> </a:t>
            </a:r>
            <a:r>
              <a:rPr lang="en-US" dirty="0" err="1"/>
              <a:t>trợ</a:t>
            </a:r>
            <a:r>
              <a:rPr lang="en-US" dirty="0"/>
              <a:t> </a:t>
            </a:r>
            <a:r>
              <a:rPr lang="en-US" dirty="0" err="1"/>
              <a:t>giúp</a:t>
            </a:r>
            <a:r>
              <a:rPr lang="en-US" dirty="0"/>
              <a:t> </a:t>
            </a:r>
            <a:r>
              <a:rPr lang="en-US" dirty="0" err="1"/>
              <a:t>của</a:t>
            </a:r>
            <a:r>
              <a:rPr lang="en-US" dirty="0"/>
              <a:t> </a:t>
            </a:r>
            <a:r>
              <a:rPr lang="en-US" dirty="0" err="1"/>
              <a:t>các</a:t>
            </a:r>
            <a:r>
              <a:rPr lang="en-US" dirty="0"/>
              <a:t> </a:t>
            </a:r>
            <a:r>
              <a:rPr lang="en-US" dirty="0" err="1"/>
              <a:t>bạn</a:t>
            </a:r>
            <a:r>
              <a:rPr lang="en-US" dirty="0"/>
              <a:t> </a:t>
            </a:r>
            <a:r>
              <a:rPr lang="en-US" dirty="0" err="1"/>
              <a:t>nhỏ</a:t>
            </a:r>
            <a:r>
              <a:rPr lang="en-US" dirty="0"/>
              <a:t>, </a:t>
            </a:r>
            <a:r>
              <a:rPr lang="en-US" dirty="0" err="1"/>
              <a:t>hãy</a:t>
            </a:r>
            <a:r>
              <a:rPr lang="en-US" dirty="0"/>
              <a:t> click </a:t>
            </a:r>
            <a:r>
              <a:rPr lang="en-US" dirty="0" err="1"/>
              <a:t>vào</a:t>
            </a:r>
            <a:r>
              <a:rPr lang="en-US" dirty="0"/>
              <a:t> </a:t>
            </a:r>
            <a:r>
              <a:rPr lang="en-US" dirty="0" err="1"/>
              <a:t>các</a:t>
            </a:r>
            <a:r>
              <a:rPr lang="en-US" dirty="0"/>
              <a:t> con </a:t>
            </a:r>
            <a:r>
              <a:rPr lang="en-US" dirty="0" err="1"/>
              <a:t>số</a:t>
            </a:r>
            <a:r>
              <a:rPr lang="en-US" dirty="0"/>
              <a:t> </a:t>
            </a:r>
            <a:r>
              <a:rPr lang="en-US" dirty="0" err="1"/>
              <a:t>đến</a:t>
            </a:r>
            <a:r>
              <a:rPr lang="en-US" dirty="0"/>
              <a:t> </a:t>
            </a:r>
            <a:r>
              <a:rPr lang="en-US" dirty="0" err="1"/>
              <a:t>đến</a:t>
            </a:r>
            <a:r>
              <a:rPr lang="en-US" dirty="0"/>
              <a:t> </a:t>
            </a:r>
            <a:r>
              <a:rPr lang="en-US" dirty="0" err="1"/>
              <a:t>với</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được</a:t>
            </a:r>
            <a:r>
              <a:rPr lang="en-US" dirty="0"/>
              <a:t> </a:t>
            </a:r>
            <a:r>
              <a:rPr lang="en-US" dirty="0" err="1"/>
              <a:t>câu</a:t>
            </a:r>
            <a:r>
              <a:rPr lang="en-US" dirty="0"/>
              <a:t> </a:t>
            </a:r>
            <a:r>
              <a:rPr lang="en-US" dirty="0" err="1"/>
              <a:t>hỏi</a:t>
            </a:r>
            <a:r>
              <a:rPr lang="en-US" dirty="0"/>
              <a:t> </a:t>
            </a:r>
            <a:r>
              <a:rPr lang="en-US" dirty="0" err="1"/>
              <a:t>thì</a:t>
            </a:r>
            <a:r>
              <a:rPr lang="en-US" dirty="0"/>
              <a:t> </a:t>
            </a:r>
            <a:r>
              <a:rPr lang="en-US" dirty="0" err="1"/>
              <a:t>sẽ</a:t>
            </a:r>
            <a:r>
              <a:rPr lang="en-US" dirty="0"/>
              <a:t> </a:t>
            </a:r>
            <a:r>
              <a:rPr lang="en-US" dirty="0" err="1"/>
              <a:t>giúp</a:t>
            </a:r>
            <a:r>
              <a:rPr lang="en-US" dirty="0"/>
              <a:t> </a:t>
            </a:r>
            <a:r>
              <a:rPr lang="en-US" dirty="0" err="1"/>
              <a:t>thuyền</a:t>
            </a:r>
            <a:r>
              <a:rPr lang="en-US" dirty="0"/>
              <a:t> </a:t>
            </a:r>
            <a:r>
              <a:rPr lang="en-US" dirty="0" err="1"/>
              <a:t>về</a:t>
            </a:r>
            <a:r>
              <a:rPr lang="en-US" dirty="0"/>
              <a:t> </a:t>
            </a:r>
            <a:r>
              <a:rPr lang="en-US" dirty="0" err="1"/>
              <a:t>cảng</a:t>
            </a:r>
            <a:r>
              <a:rPr lang="en-US" dirty="0"/>
              <a:t> an </a:t>
            </a:r>
            <a:r>
              <a:rPr lang="en-US" dirty="0" err="1"/>
              <a:t>toàn</a:t>
            </a:r>
            <a:r>
              <a:rPr lang="en-US" dirty="0"/>
              <a:t> </a:t>
            </a:r>
            <a:r>
              <a:rPr lang="en-US" dirty="0" err="1"/>
              <a:t>nhé</a:t>
            </a:r>
            <a:r>
              <a:rPr lang="en-US" dirty="0"/>
              <a:t>!</a:t>
            </a:r>
            <a:br>
              <a:rPr lang="en-US" dirty="0"/>
            </a:br>
            <a:r>
              <a:rPr lang="en-US" dirty="0"/>
              <a:t>Khi </a:t>
            </a:r>
            <a:r>
              <a:rPr lang="en-US" dirty="0" err="1"/>
              <a:t>đã</a:t>
            </a:r>
            <a:r>
              <a:rPr lang="en-US" dirty="0"/>
              <a:t> </a:t>
            </a:r>
            <a:r>
              <a:rPr lang="en-US" dirty="0" err="1"/>
              <a:t>trả</a:t>
            </a:r>
            <a:r>
              <a:rPr lang="en-US" dirty="0"/>
              <a:t> </a:t>
            </a:r>
            <a:r>
              <a:rPr lang="en-US" dirty="0" err="1"/>
              <a:t>lời</a:t>
            </a:r>
            <a:r>
              <a:rPr lang="en-US" dirty="0"/>
              <a:t> </a:t>
            </a:r>
            <a:r>
              <a:rPr lang="en-US" dirty="0" err="1"/>
              <a:t>hết</a:t>
            </a:r>
            <a:r>
              <a:rPr lang="en-US" dirty="0"/>
              <a:t> 5 </a:t>
            </a:r>
            <a:r>
              <a:rPr lang="en-US" dirty="0" err="1"/>
              <a:t>câu</a:t>
            </a:r>
            <a:r>
              <a:rPr lang="en-US" dirty="0"/>
              <a:t> </a:t>
            </a:r>
            <a:r>
              <a:rPr lang="en-US" dirty="0" err="1"/>
              <a:t>hỉ</a:t>
            </a:r>
            <a:r>
              <a:rPr lang="en-US" dirty="0"/>
              <a:t>, </a:t>
            </a:r>
            <a:r>
              <a:rPr lang="en-US" dirty="0" err="1"/>
              <a:t>cick</a:t>
            </a:r>
            <a:r>
              <a:rPr lang="en-US" dirty="0"/>
              <a:t> next </a:t>
            </a:r>
            <a:r>
              <a:rPr lang="en-US" dirty="0" err="1"/>
              <a:t>để</a:t>
            </a:r>
            <a:r>
              <a:rPr lang="en-US" dirty="0"/>
              <a:t> </a:t>
            </a:r>
            <a:r>
              <a:rPr lang="en-US" dirty="0" err="1"/>
              <a:t>đưa</a:t>
            </a:r>
            <a:r>
              <a:rPr lang="en-US" dirty="0"/>
              <a:t> </a:t>
            </a:r>
            <a:r>
              <a:rPr lang="en-US" dirty="0" err="1"/>
              <a:t>thuyền</a:t>
            </a:r>
            <a:r>
              <a:rPr lang="en-US" dirty="0"/>
              <a:t> </a:t>
            </a:r>
            <a:r>
              <a:rPr lang="en-US" dirty="0" err="1"/>
              <a:t>về</a:t>
            </a:r>
            <a:r>
              <a:rPr lang="en-US" dirty="0"/>
              <a:t> </a:t>
            </a:r>
            <a:r>
              <a:rPr lang="en-US" dirty="0" err="1"/>
              <a:t>cảng</a:t>
            </a:r>
            <a:endParaRPr lang="en-US" dirty="0"/>
          </a:p>
        </p:txBody>
      </p:sp>
      <p:sp>
        <p:nvSpPr>
          <p:cNvPr id="4" name="Slide Number Placeholder 3"/>
          <p:cNvSpPr>
            <a:spLocks noGrp="1"/>
          </p:cNvSpPr>
          <p:nvPr>
            <p:ph type="sldNum" sz="quarter" idx="5"/>
          </p:nvPr>
        </p:nvSpPr>
        <p:spPr/>
        <p:txBody>
          <a:bodyPr/>
          <a:lstStyle/>
          <a:p>
            <a:fld id="{EA56C878-329E-4680-BC08-68F6D798B982}" type="slidenum">
              <a:rPr lang="en-US" smtClean="0"/>
              <a:t>4</a:t>
            </a:fld>
            <a:endParaRPr lang="en-US"/>
          </a:p>
        </p:txBody>
      </p:sp>
    </p:spTree>
    <p:extLst>
      <p:ext uri="{BB962C8B-B14F-4D97-AF65-F5344CB8AC3E}">
        <p14:creationId xmlns:p14="http://schemas.microsoft.com/office/powerpoint/2010/main" val="948696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2" name="Google Shape;107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73" name="Google Shape;107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7608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C9307-807F-4F07-B2D9-1476EDFA16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E225A4-1BDA-44A5-A1E3-5AE540F756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3E6E36-1A50-433B-B94D-472E1AD36E05}"/>
              </a:ext>
            </a:extLst>
          </p:cNvPr>
          <p:cNvSpPr>
            <a:spLocks noGrp="1"/>
          </p:cNvSpPr>
          <p:nvPr>
            <p:ph type="dt" sz="half" idx="10"/>
          </p:nvPr>
        </p:nvSpPr>
        <p:spPr/>
        <p:txBody>
          <a:bodyPr/>
          <a:lstStyle/>
          <a:p>
            <a:fld id="{0CF0B681-BEE7-4F94-A83F-7B0BC08761BF}" type="datetimeFigureOut">
              <a:rPr lang="en-US" smtClean="0"/>
              <a:t>11/14/2022</a:t>
            </a:fld>
            <a:endParaRPr lang="en-US"/>
          </a:p>
        </p:txBody>
      </p:sp>
      <p:sp>
        <p:nvSpPr>
          <p:cNvPr id="5" name="Footer Placeholder 4">
            <a:extLst>
              <a:ext uri="{FF2B5EF4-FFF2-40B4-BE49-F238E27FC236}">
                <a16:creationId xmlns:a16="http://schemas.microsoft.com/office/drawing/2014/main" id="{8AAD7DC6-336B-4AFA-854B-26271BFFA0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6291DE-AA24-4450-91BB-00354054CE19}"/>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492263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9E235-F8DA-430F-A350-F050A8266F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8E7AA1-D2EC-4B0E-93EA-B78926E18DC5}"/>
              </a:ext>
            </a:extLst>
          </p:cNvPr>
          <p:cNvSpPr>
            <a:spLocks noGrp="1"/>
          </p:cNvSpPr>
          <p:nvPr>
            <p:ph type="dt" sz="half" idx="10"/>
          </p:nvPr>
        </p:nvSpPr>
        <p:spPr/>
        <p:txBody>
          <a:bodyPr/>
          <a:lstStyle/>
          <a:p>
            <a:fld id="{0CF0B681-BEE7-4F94-A83F-7B0BC08761BF}" type="datetimeFigureOut">
              <a:rPr lang="en-US" smtClean="0"/>
              <a:t>11/14/2022</a:t>
            </a:fld>
            <a:endParaRPr lang="en-US"/>
          </a:p>
        </p:txBody>
      </p:sp>
      <p:sp>
        <p:nvSpPr>
          <p:cNvPr id="4" name="Footer Placeholder 3">
            <a:extLst>
              <a:ext uri="{FF2B5EF4-FFF2-40B4-BE49-F238E27FC236}">
                <a16:creationId xmlns:a16="http://schemas.microsoft.com/office/drawing/2014/main" id="{66E384D8-1DB0-498A-BDDF-7FB205D979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09D365-B0D5-4E4C-BBE3-CC0CEFC0EA01}"/>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621485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94E40F-45C0-4F4F-B6F5-848853C192B3}"/>
              </a:ext>
            </a:extLst>
          </p:cNvPr>
          <p:cNvSpPr>
            <a:spLocks noGrp="1"/>
          </p:cNvSpPr>
          <p:nvPr>
            <p:ph type="dt" sz="half" idx="10"/>
          </p:nvPr>
        </p:nvSpPr>
        <p:spPr/>
        <p:txBody>
          <a:bodyPr/>
          <a:lstStyle/>
          <a:p>
            <a:fld id="{0CF0B681-BEE7-4F94-A83F-7B0BC08761BF}" type="datetimeFigureOut">
              <a:rPr lang="en-US" smtClean="0"/>
              <a:t>11/14/2022</a:t>
            </a:fld>
            <a:endParaRPr lang="en-US"/>
          </a:p>
        </p:txBody>
      </p:sp>
      <p:sp>
        <p:nvSpPr>
          <p:cNvPr id="3" name="Footer Placeholder 2">
            <a:extLst>
              <a:ext uri="{FF2B5EF4-FFF2-40B4-BE49-F238E27FC236}">
                <a16:creationId xmlns:a16="http://schemas.microsoft.com/office/drawing/2014/main" id="{E0E6050E-CE7E-4357-B15F-1F9F155262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FCD747-0549-439D-8DC8-636C07C5F4A3}"/>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618657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76DF0-0927-4A4F-905E-E15241A061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87A91E-5386-4670-A7ED-2D0A58614F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AA71F7-1F0B-46B4-9A5F-2A8786A858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AE36EB-7109-4F17-B293-642FCEF6E6DB}"/>
              </a:ext>
            </a:extLst>
          </p:cNvPr>
          <p:cNvSpPr>
            <a:spLocks noGrp="1"/>
          </p:cNvSpPr>
          <p:nvPr>
            <p:ph type="dt" sz="half" idx="10"/>
          </p:nvPr>
        </p:nvSpPr>
        <p:spPr/>
        <p:txBody>
          <a:bodyPr/>
          <a:lstStyle/>
          <a:p>
            <a:fld id="{0CF0B681-BEE7-4F94-A83F-7B0BC08761BF}" type="datetimeFigureOut">
              <a:rPr lang="en-US" smtClean="0"/>
              <a:t>11/14/2022</a:t>
            </a:fld>
            <a:endParaRPr lang="en-US"/>
          </a:p>
        </p:txBody>
      </p:sp>
      <p:sp>
        <p:nvSpPr>
          <p:cNvPr id="6" name="Footer Placeholder 5">
            <a:extLst>
              <a:ext uri="{FF2B5EF4-FFF2-40B4-BE49-F238E27FC236}">
                <a16:creationId xmlns:a16="http://schemas.microsoft.com/office/drawing/2014/main" id="{06E0F434-DFE0-493F-BD86-6C26771C41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EE1E8C-7815-4A35-B1AC-CAADE0FD9B4D}"/>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1136710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E33C4-AB96-48BC-B71E-DED52E6CD8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4B4439-2C51-46A8-9E13-05553B0228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604E5A-B7C6-4F19-81BF-EA9A8F4A92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F95747-0C4E-44DF-AE6C-1F23685E875B}"/>
              </a:ext>
            </a:extLst>
          </p:cNvPr>
          <p:cNvSpPr>
            <a:spLocks noGrp="1"/>
          </p:cNvSpPr>
          <p:nvPr>
            <p:ph type="dt" sz="half" idx="10"/>
          </p:nvPr>
        </p:nvSpPr>
        <p:spPr/>
        <p:txBody>
          <a:bodyPr/>
          <a:lstStyle/>
          <a:p>
            <a:fld id="{0CF0B681-BEE7-4F94-A83F-7B0BC08761BF}" type="datetimeFigureOut">
              <a:rPr lang="en-US" smtClean="0"/>
              <a:t>11/14/2022</a:t>
            </a:fld>
            <a:endParaRPr lang="en-US"/>
          </a:p>
        </p:txBody>
      </p:sp>
      <p:sp>
        <p:nvSpPr>
          <p:cNvPr id="6" name="Footer Placeholder 5">
            <a:extLst>
              <a:ext uri="{FF2B5EF4-FFF2-40B4-BE49-F238E27FC236}">
                <a16:creationId xmlns:a16="http://schemas.microsoft.com/office/drawing/2014/main" id="{DAA978B5-01CF-4DB8-A53F-1855E913DA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C4E389-1C10-4614-814F-3E1AFD5373FF}"/>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4199033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877FC-1E7A-44FC-B912-8A0C7395AD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F75A7E-5BC8-4B99-A929-CDBE7B9ADB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010BE1-B863-43BF-A658-321634229D51}"/>
              </a:ext>
            </a:extLst>
          </p:cNvPr>
          <p:cNvSpPr>
            <a:spLocks noGrp="1"/>
          </p:cNvSpPr>
          <p:nvPr>
            <p:ph type="dt" sz="half" idx="10"/>
          </p:nvPr>
        </p:nvSpPr>
        <p:spPr/>
        <p:txBody>
          <a:bodyPr/>
          <a:lstStyle/>
          <a:p>
            <a:fld id="{0CF0B681-BEE7-4F94-A83F-7B0BC08761BF}" type="datetimeFigureOut">
              <a:rPr lang="en-US" smtClean="0"/>
              <a:t>11/14/2022</a:t>
            </a:fld>
            <a:endParaRPr lang="en-US"/>
          </a:p>
        </p:txBody>
      </p:sp>
      <p:sp>
        <p:nvSpPr>
          <p:cNvPr id="5" name="Footer Placeholder 4">
            <a:extLst>
              <a:ext uri="{FF2B5EF4-FFF2-40B4-BE49-F238E27FC236}">
                <a16:creationId xmlns:a16="http://schemas.microsoft.com/office/drawing/2014/main" id="{06A5D15B-424D-4215-9AA1-DBECB8FF5D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286748-B029-4795-BEBC-69E6012F6384}"/>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2550777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B40EAB-CA74-4B00-97D9-EE4CA70326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52D8BF-479C-4F50-9E95-02EFD7A482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F6FD42-0857-4108-B341-BBC6B30794EC}"/>
              </a:ext>
            </a:extLst>
          </p:cNvPr>
          <p:cNvSpPr>
            <a:spLocks noGrp="1"/>
          </p:cNvSpPr>
          <p:nvPr>
            <p:ph type="dt" sz="half" idx="10"/>
          </p:nvPr>
        </p:nvSpPr>
        <p:spPr/>
        <p:txBody>
          <a:bodyPr/>
          <a:lstStyle/>
          <a:p>
            <a:fld id="{0CF0B681-BEE7-4F94-A83F-7B0BC08761BF}" type="datetimeFigureOut">
              <a:rPr lang="en-US" smtClean="0"/>
              <a:t>11/14/2022</a:t>
            </a:fld>
            <a:endParaRPr lang="en-US"/>
          </a:p>
        </p:txBody>
      </p:sp>
      <p:sp>
        <p:nvSpPr>
          <p:cNvPr id="5" name="Footer Placeholder 4">
            <a:extLst>
              <a:ext uri="{FF2B5EF4-FFF2-40B4-BE49-F238E27FC236}">
                <a16:creationId xmlns:a16="http://schemas.microsoft.com/office/drawing/2014/main" id="{93FDA648-019E-4499-BC16-D91992045C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7525F-3A29-4AA7-ADCC-5CE857B1CB30}"/>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2747117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14654715"/>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32514164"/>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01331529"/>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05115570"/>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E504D-6AAA-4061-8450-1EF893D245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97474B-E4FC-4937-8FB8-2679D1711A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9954BF-2F6D-49CE-9ADA-600DD4B0E8B4}"/>
              </a:ext>
            </a:extLst>
          </p:cNvPr>
          <p:cNvSpPr>
            <a:spLocks noGrp="1"/>
          </p:cNvSpPr>
          <p:nvPr>
            <p:ph type="dt" sz="half" idx="10"/>
          </p:nvPr>
        </p:nvSpPr>
        <p:spPr/>
        <p:txBody>
          <a:bodyPr/>
          <a:lstStyle/>
          <a:p>
            <a:fld id="{0CF0B681-BEE7-4F94-A83F-7B0BC08761BF}" type="datetimeFigureOut">
              <a:rPr lang="en-US" smtClean="0"/>
              <a:t>11/14/2022</a:t>
            </a:fld>
            <a:endParaRPr lang="en-US"/>
          </a:p>
        </p:txBody>
      </p:sp>
      <p:sp>
        <p:nvSpPr>
          <p:cNvPr id="5" name="Footer Placeholder 4">
            <a:extLst>
              <a:ext uri="{FF2B5EF4-FFF2-40B4-BE49-F238E27FC236}">
                <a16:creationId xmlns:a16="http://schemas.microsoft.com/office/drawing/2014/main" id="{E1030D09-3289-4B2C-BB94-9147EA98AE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E74F3A-34E4-4DBD-BB2F-0D7823AAD440}"/>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26152193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21439440"/>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28121599"/>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45256051"/>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30926475"/>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80776493"/>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78110184"/>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604410"/>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1050021918"/>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_自定义版式">
  <p:cSld name="3_自定义版式">
    <p:spTree>
      <p:nvGrpSpPr>
        <p:cNvPr id="1" name="Shape 17"/>
        <p:cNvGrpSpPr/>
        <p:nvPr/>
      </p:nvGrpSpPr>
      <p:grpSpPr>
        <a:xfrm>
          <a:off x="0" y="0"/>
          <a:ext cx="0" cy="0"/>
          <a:chOff x="0" y="0"/>
          <a:chExt cx="0" cy="0"/>
        </a:xfrm>
      </p:grpSpPr>
      <p:pic>
        <p:nvPicPr>
          <p:cNvPr id="18" name="Google Shape;18;p80"/>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extLst>
      <p:ext uri="{BB962C8B-B14F-4D97-AF65-F5344CB8AC3E}">
        <p14:creationId xmlns:p14="http://schemas.microsoft.com/office/powerpoint/2010/main" val="1391283094"/>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_自定义版式">
  <p:cSld name="2_自定义版式">
    <p:spTree>
      <p:nvGrpSpPr>
        <p:cNvPr id="1" name="Shape 19"/>
        <p:cNvGrpSpPr/>
        <p:nvPr/>
      </p:nvGrpSpPr>
      <p:grpSpPr>
        <a:xfrm>
          <a:off x="0" y="0"/>
          <a:ext cx="0" cy="0"/>
          <a:chOff x="0" y="0"/>
          <a:chExt cx="0" cy="0"/>
        </a:xfrm>
      </p:grpSpPr>
      <p:pic>
        <p:nvPicPr>
          <p:cNvPr id="20" name="Google Shape;20;p81"/>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extLst>
      <p:ext uri="{BB962C8B-B14F-4D97-AF65-F5344CB8AC3E}">
        <p14:creationId xmlns:p14="http://schemas.microsoft.com/office/powerpoint/2010/main" val="3208363008"/>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2BD21-639D-46B9-9152-38AE497424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3B469C-B122-4C09-9888-C067537C28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3FF445-3CE4-4E73-B392-C8FB791CCEE0}"/>
              </a:ext>
            </a:extLst>
          </p:cNvPr>
          <p:cNvSpPr>
            <a:spLocks noGrp="1"/>
          </p:cNvSpPr>
          <p:nvPr>
            <p:ph type="dt" sz="half" idx="10"/>
          </p:nvPr>
        </p:nvSpPr>
        <p:spPr/>
        <p:txBody>
          <a:bodyPr/>
          <a:lstStyle/>
          <a:p>
            <a:fld id="{0CF0B681-BEE7-4F94-A83F-7B0BC08761BF}" type="datetimeFigureOut">
              <a:rPr lang="en-US" smtClean="0"/>
              <a:t>11/14/2022</a:t>
            </a:fld>
            <a:endParaRPr lang="en-US"/>
          </a:p>
        </p:txBody>
      </p:sp>
      <p:sp>
        <p:nvSpPr>
          <p:cNvPr id="5" name="Footer Placeholder 4">
            <a:extLst>
              <a:ext uri="{FF2B5EF4-FFF2-40B4-BE49-F238E27FC236}">
                <a16:creationId xmlns:a16="http://schemas.microsoft.com/office/drawing/2014/main" id="{54DA94F6-E88B-4F73-9B9E-73C2DCC85E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BD7B6-DDD3-4118-9289-C308479A9A28}"/>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712817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411"/>
        <p:cNvGrpSpPr/>
        <p:nvPr/>
      </p:nvGrpSpPr>
      <p:grpSpPr>
        <a:xfrm>
          <a:off x="0" y="0"/>
          <a:ext cx="0" cy="0"/>
          <a:chOff x="0" y="0"/>
          <a:chExt cx="0" cy="0"/>
        </a:xfrm>
      </p:grpSpPr>
      <p:sp>
        <p:nvSpPr>
          <p:cNvPr id="412" name="Google Shape;41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3" name="Google Shape;41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4" name="Google Shape;41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21356055"/>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2BD21-639D-46B9-9152-38AE497424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3B469C-B122-4C09-9888-C067537C28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3FF445-3CE4-4E73-B392-C8FB791CCEE0}"/>
              </a:ext>
            </a:extLst>
          </p:cNvPr>
          <p:cNvSpPr>
            <a:spLocks noGrp="1"/>
          </p:cNvSpPr>
          <p:nvPr>
            <p:ph type="dt" sz="half" idx="10"/>
          </p:nvPr>
        </p:nvSpPr>
        <p:spPr/>
        <p:txBody>
          <a:bodyPr/>
          <a:lstStyle/>
          <a:p>
            <a:fld id="{0CF0B681-BEE7-4F94-A83F-7B0BC08761BF}" type="datetimeFigureOut">
              <a:rPr lang="en-US" smtClean="0"/>
              <a:t>11/14/2022</a:t>
            </a:fld>
            <a:endParaRPr lang="en-US"/>
          </a:p>
        </p:txBody>
      </p:sp>
      <p:sp>
        <p:nvSpPr>
          <p:cNvPr id="5" name="Footer Placeholder 4">
            <a:extLst>
              <a:ext uri="{FF2B5EF4-FFF2-40B4-BE49-F238E27FC236}">
                <a16:creationId xmlns:a16="http://schemas.microsoft.com/office/drawing/2014/main" id="{54DA94F6-E88B-4F73-9B9E-73C2DCC85E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BD7B6-DDD3-4118-9289-C308479A9A28}"/>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1004412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2BD21-639D-46B9-9152-38AE497424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3B469C-B122-4C09-9888-C067537C28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3FF445-3CE4-4E73-B392-C8FB791CCEE0}"/>
              </a:ext>
            </a:extLst>
          </p:cNvPr>
          <p:cNvSpPr>
            <a:spLocks noGrp="1"/>
          </p:cNvSpPr>
          <p:nvPr>
            <p:ph type="dt" sz="half" idx="10"/>
          </p:nvPr>
        </p:nvSpPr>
        <p:spPr/>
        <p:txBody>
          <a:bodyPr/>
          <a:lstStyle/>
          <a:p>
            <a:fld id="{0CF0B681-BEE7-4F94-A83F-7B0BC08761BF}" type="datetimeFigureOut">
              <a:rPr lang="en-US" smtClean="0"/>
              <a:t>11/14/2022</a:t>
            </a:fld>
            <a:endParaRPr lang="en-US"/>
          </a:p>
        </p:txBody>
      </p:sp>
      <p:sp>
        <p:nvSpPr>
          <p:cNvPr id="5" name="Footer Placeholder 4">
            <a:extLst>
              <a:ext uri="{FF2B5EF4-FFF2-40B4-BE49-F238E27FC236}">
                <a16:creationId xmlns:a16="http://schemas.microsoft.com/office/drawing/2014/main" id="{54DA94F6-E88B-4F73-9B9E-73C2DCC85E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BD7B6-DDD3-4118-9289-C308479A9A28}"/>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2164805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2BD21-639D-46B9-9152-38AE497424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3B469C-B122-4C09-9888-C067537C28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3FF445-3CE4-4E73-B392-C8FB791CCEE0}"/>
              </a:ext>
            </a:extLst>
          </p:cNvPr>
          <p:cNvSpPr>
            <a:spLocks noGrp="1"/>
          </p:cNvSpPr>
          <p:nvPr>
            <p:ph type="dt" sz="half" idx="10"/>
          </p:nvPr>
        </p:nvSpPr>
        <p:spPr/>
        <p:txBody>
          <a:bodyPr/>
          <a:lstStyle/>
          <a:p>
            <a:fld id="{0CF0B681-BEE7-4F94-A83F-7B0BC08761BF}" type="datetimeFigureOut">
              <a:rPr lang="en-US" smtClean="0"/>
              <a:t>11/14/2022</a:t>
            </a:fld>
            <a:endParaRPr lang="en-US"/>
          </a:p>
        </p:txBody>
      </p:sp>
      <p:sp>
        <p:nvSpPr>
          <p:cNvPr id="5" name="Footer Placeholder 4">
            <a:extLst>
              <a:ext uri="{FF2B5EF4-FFF2-40B4-BE49-F238E27FC236}">
                <a16:creationId xmlns:a16="http://schemas.microsoft.com/office/drawing/2014/main" id="{54DA94F6-E88B-4F73-9B9E-73C2DCC85E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BD7B6-DDD3-4118-9289-C308479A9A28}"/>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2209410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2BD21-639D-46B9-9152-38AE497424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3B469C-B122-4C09-9888-C067537C28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3FF445-3CE4-4E73-B392-C8FB791CCEE0}"/>
              </a:ext>
            </a:extLst>
          </p:cNvPr>
          <p:cNvSpPr>
            <a:spLocks noGrp="1"/>
          </p:cNvSpPr>
          <p:nvPr>
            <p:ph type="dt" sz="half" idx="10"/>
          </p:nvPr>
        </p:nvSpPr>
        <p:spPr/>
        <p:txBody>
          <a:bodyPr/>
          <a:lstStyle/>
          <a:p>
            <a:fld id="{0CF0B681-BEE7-4F94-A83F-7B0BC08761BF}" type="datetimeFigureOut">
              <a:rPr lang="en-US" smtClean="0"/>
              <a:t>11/14/2022</a:t>
            </a:fld>
            <a:endParaRPr lang="en-US"/>
          </a:p>
        </p:txBody>
      </p:sp>
      <p:sp>
        <p:nvSpPr>
          <p:cNvPr id="5" name="Footer Placeholder 4">
            <a:extLst>
              <a:ext uri="{FF2B5EF4-FFF2-40B4-BE49-F238E27FC236}">
                <a16:creationId xmlns:a16="http://schemas.microsoft.com/office/drawing/2014/main" id="{54DA94F6-E88B-4F73-9B9E-73C2DCC85E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BD7B6-DDD3-4118-9289-C308479A9A28}"/>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2622362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7AAF2-9D68-4EE1-9D84-443925BB2A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43F2C3-1446-4AD6-AB7F-B6ACB68E41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4714C3-431D-4997-A2F8-8CED00F08C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3D542C-9847-4A87-96FF-821389477B2A}"/>
              </a:ext>
            </a:extLst>
          </p:cNvPr>
          <p:cNvSpPr>
            <a:spLocks noGrp="1"/>
          </p:cNvSpPr>
          <p:nvPr>
            <p:ph type="dt" sz="half" idx="10"/>
          </p:nvPr>
        </p:nvSpPr>
        <p:spPr/>
        <p:txBody>
          <a:bodyPr/>
          <a:lstStyle/>
          <a:p>
            <a:fld id="{0CF0B681-BEE7-4F94-A83F-7B0BC08761BF}" type="datetimeFigureOut">
              <a:rPr lang="en-US" smtClean="0"/>
              <a:t>11/14/2022</a:t>
            </a:fld>
            <a:endParaRPr lang="en-US"/>
          </a:p>
        </p:txBody>
      </p:sp>
      <p:sp>
        <p:nvSpPr>
          <p:cNvPr id="6" name="Footer Placeholder 5">
            <a:extLst>
              <a:ext uri="{FF2B5EF4-FFF2-40B4-BE49-F238E27FC236}">
                <a16:creationId xmlns:a16="http://schemas.microsoft.com/office/drawing/2014/main" id="{7F6D59FA-BAA4-4310-997A-CA74FE330D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2CB42-A232-4809-B39E-5A2164EE794F}"/>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2335754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05D28-BD70-44CA-9A67-8540D36400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03EDE2-871B-445F-AD03-1D202C5410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D9D8A2-77AB-4E93-922E-F5548885AF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325965-7EC9-40CE-8EBC-3B2BA39284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26D29C-583C-49AE-80B3-A6AC3ACBC7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9B9793-88A7-43D6-96D5-A4E9A3D70751}"/>
              </a:ext>
            </a:extLst>
          </p:cNvPr>
          <p:cNvSpPr>
            <a:spLocks noGrp="1"/>
          </p:cNvSpPr>
          <p:nvPr>
            <p:ph type="dt" sz="half" idx="10"/>
          </p:nvPr>
        </p:nvSpPr>
        <p:spPr/>
        <p:txBody>
          <a:bodyPr/>
          <a:lstStyle/>
          <a:p>
            <a:fld id="{0CF0B681-BEE7-4F94-A83F-7B0BC08761BF}" type="datetimeFigureOut">
              <a:rPr lang="en-US" smtClean="0"/>
              <a:t>11/14/2022</a:t>
            </a:fld>
            <a:endParaRPr lang="en-US"/>
          </a:p>
        </p:txBody>
      </p:sp>
      <p:sp>
        <p:nvSpPr>
          <p:cNvPr id="8" name="Footer Placeholder 7">
            <a:extLst>
              <a:ext uri="{FF2B5EF4-FFF2-40B4-BE49-F238E27FC236}">
                <a16:creationId xmlns:a16="http://schemas.microsoft.com/office/drawing/2014/main" id="{29388524-0C85-45FD-9AFB-28C89C5605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149442-444D-417D-B65D-09CD7A72B755}"/>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1451727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053FAA-10EA-4307-B6F9-2E1E593D85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209874-800F-491E-8212-E62F6338D5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4ABF9F-3A8D-4DE9-B02F-6426705E31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F0B681-BEE7-4F94-A83F-7B0BC08761BF}" type="datetimeFigureOut">
              <a:rPr lang="en-US" smtClean="0"/>
              <a:t>11/14/2022</a:t>
            </a:fld>
            <a:endParaRPr lang="en-US"/>
          </a:p>
        </p:txBody>
      </p:sp>
      <p:sp>
        <p:nvSpPr>
          <p:cNvPr id="5" name="Footer Placeholder 4">
            <a:extLst>
              <a:ext uri="{FF2B5EF4-FFF2-40B4-BE49-F238E27FC236}">
                <a16:creationId xmlns:a16="http://schemas.microsoft.com/office/drawing/2014/main" id="{63707833-0E6B-46A8-A264-F73D03C843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9A79A6-6A9A-4D08-B33A-ADE3FA7A0C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BFCA3B-F94F-4115-B2F0-3AA0AC9FF2BF}" type="slidenum">
              <a:rPr lang="en-US" smtClean="0"/>
              <a:t>‹#›</a:t>
            </a:fld>
            <a:endParaRPr lang="en-US"/>
          </a:p>
        </p:txBody>
      </p:sp>
    </p:spTree>
    <p:extLst>
      <p:ext uri="{BB962C8B-B14F-4D97-AF65-F5344CB8AC3E}">
        <p14:creationId xmlns:p14="http://schemas.microsoft.com/office/powerpoint/2010/main" val="36005298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75" r:id="rId4"/>
    <p:sldLayoutId id="2147483674" r:id="rId5"/>
    <p:sldLayoutId id="2147483673" r:id="rId6"/>
    <p:sldLayoutId id="2147483672"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5692995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30"/>
          <p:cNvPicPr preferRelativeResize="0"/>
          <p:nvPr/>
        </p:nvPicPr>
        <p:blipFill rotWithShape="1">
          <a:blip r:embed="rId6">
            <a:alphaModFix/>
          </a:blip>
          <a:srcRect/>
          <a:stretch/>
        </p:blipFill>
        <p:spPr>
          <a:xfrm>
            <a:off x="8630" y="-7374"/>
            <a:ext cx="12192000" cy="6858000"/>
          </a:xfrm>
          <a:prstGeom prst="rect">
            <a:avLst/>
          </a:prstGeom>
          <a:noFill/>
          <a:ln>
            <a:noFill/>
          </a:ln>
        </p:spPr>
      </p:pic>
    </p:spTree>
    <p:extLst>
      <p:ext uri="{BB962C8B-B14F-4D97-AF65-F5344CB8AC3E}">
        <p14:creationId xmlns:p14="http://schemas.microsoft.com/office/powerpoint/2010/main" val="2568694498"/>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p:transition spd="slow">
    <p:wip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gif"/><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hdphoto" Target="../media/hdphoto2.wdp"/><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7.png"/><Relationship Id="rId3" Type="http://schemas.openxmlformats.org/officeDocument/2006/relationships/image" Target="../media/image27.png"/><Relationship Id="rId7" Type="http://schemas.openxmlformats.org/officeDocument/2006/relationships/image" Target="../media/image44.png"/><Relationship Id="rId12" Type="http://schemas.microsoft.com/office/2007/relationships/hdphoto" Target="../media/hdphoto7.wdp"/><Relationship Id="rId2" Type="http://schemas.openxmlformats.org/officeDocument/2006/relationships/image" Target="../media/image41.png"/><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46.png"/><Relationship Id="rId5" Type="http://schemas.openxmlformats.org/officeDocument/2006/relationships/image" Target="../media/image43.png"/><Relationship Id="rId10" Type="http://schemas.microsoft.com/office/2007/relationships/hdphoto" Target="../media/hdphoto6.wdp"/><Relationship Id="rId4" Type="http://schemas.openxmlformats.org/officeDocument/2006/relationships/image" Target="../media/image42.png"/><Relationship Id="rId9" Type="http://schemas.openxmlformats.org/officeDocument/2006/relationships/image" Target="../media/image45.png"/><Relationship Id="rId14" Type="http://schemas.microsoft.com/office/2007/relationships/hdphoto" Target="../media/hdphoto8.wdp"/></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microsoft.com/office/2007/relationships/hdphoto" Target="../media/hdphoto9.wdp"/></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7.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9.wdp"/><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9.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1.png"/><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xml"/><Relationship Id="rId7" Type="http://schemas.openxmlformats.org/officeDocument/2006/relationships/slide" Target="slide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65.png"/><Relationship Id="rId1" Type="http://schemas.openxmlformats.org/officeDocument/2006/relationships/slideLayout" Target="../slideLayouts/slideLayout11.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30.xml"/><Relationship Id="rId5" Type="http://schemas.openxmlformats.org/officeDocument/2006/relationships/image" Target="../media/image6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slide" Target="slide8.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slide" Target="slide5.xml"/><Relationship Id="rId11" Type="http://schemas.openxmlformats.org/officeDocument/2006/relationships/image" Target="../media/image16.png"/><Relationship Id="rId5" Type="http://schemas.openxmlformats.org/officeDocument/2006/relationships/image" Target="../media/image13.png"/><Relationship Id="rId15" Type="http://schemas.openxmlformats.org/officeDocument/2006/relationships/image" Target="../media/image18.png"/><Relationship Id="rId10" Type="http://schemas.openxmlformats.org/officeDocument/2006/relationships/slide" Target="slide7.xml"/><Relationship Id="rId4" Type="http://schemas.openxmlformats.org/officeDocument/2006/relationships/image" Target="../media/image11.png"/><Relationship Id="rId9" Type="http://schemas.openxmlformats.org/officeDocument/2006/relationships/image" Target="../media/image15.png"/><Relationship Id="rId14" Type="http://schemas.openxmlformats.org/officeDocument/2006/relationships/slide" Target="slide9.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9.png"/><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slide" Target="slide4.xml"/><Relationship Id="rId5" Type="http://schemas.openxmlformats.org/officeDocument/2006/relationships/image" Target="../media/image13.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slide" Target="slide4.xml"/><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21.png"/><Relationship Id="rId5" Type="http://schemas.openxmlformats.org/officeDocument/2006/relationships/image" Target="../media/image13.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3.xml"/><Relationship Id="rId7" Type="http://schemas.openxmlformats.org/officeDocument/2006/relationships/slide" Target="slide4.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3.xml"/><Relationship Id="rId7" Type="http://schemas.openxmlformats.org/officeDocument/2006/relationships/slide" Target="slide4.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0.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93F45-7394-49DA-84E0-BA5A7B8DBB7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71ABD12-C23A-4131-8139-2508991D05B7}"/>
              </a:ext>
            </a:extLst>
          </p:cNvPr>
          <p:cNvSpPr>
            <a:spLocks noGrp="1"/>
          </p:cNvSpPr>
          <p:nvPr>
            <p:ph type="subTitle" idx="1"/>
          </p:nvPr>
        </p:nvSpPr>
        <p:spPr/>
        <p:txBody>
          <a:bodyPr/>
          <a:lstStyle/>
          <a:p>
            <a:endParaRPr lang="en-US"/>
          </a:p>
        </p:txBody>
      </p:sp>
      <p:pic>
        <p:nvPicPr>
          <p:cNvPr id="1026" name="Picture 2" descr="Top 15 hình ảnh gia đình hạnh phúc hoạt hình ngộ nghĩnh, dễ thương nhất">
            <a:extLst>
              <a:ext uri="{FF2B5EF4-FFF2-40B4-BE49-F238E27FC236}">
                <a16:creationId xmlns:a16="http://schemas.microsoft.com/office/drawing/2014/main" id="{15F5DD34-9CAE-4777-8008-CC2DFBAAD4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7130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EE24529-0241-4BE4-B934-38EE8B290654}"/>
              </a:ext>
            </a:extLst>
          </p:cNvPr>
          <p:cNvSpPr txBox="1"/>
          <p:nvPr/>
        </p:nvSpPr>
        <p:spPr>
          <a:xfrm>
            <a:off x="4353338" y="538371"/>
            <a:ext cx="7513983" cy="2123658"/>
          </a:xfrm>
          <a:prstGeom prst="rect">
            <a:avLst/>
          </a:prstGeom>
          <a:noFill/>
        </p:spPr>
        <p:txBody>
          <a:bodyPr wrap="square" rtlCol="0">
            <a:spAutoFit/>
          </a:bodyPr>
          <a:lstStyle/>
          <a:p>
            <a:pPr algn="ctr"/>
            <a:r>
              <a:rPr lang="en-US" sz="6600">
                <a:latin typeface="Cambria" panose="02040503050406030204" pitchFamily="18" charset="0"/>
                <a:ea typeface="Cambria" panose="02040503050406030204" pitchFamily="18" charset="0"/>
              </a:rPr>
              <a:t>BÀI 19</a:t>
            </a:r>
          </a:p>
          <a:p>
            <a:pPr algn="ctr"/>
            <a:r>
              <a:rPr lang="en-US" sz="6600" b="1">
                <a:latin typeface="Cambria" panose="02040503050406030204" pitchFamily="18" charset="0"/>
                <a:ea typeface="Cambria" panose="02040503050406030204" pitchFamily="18" charset="0"/>
              </a:rPr>
              <a:t>KHI CẢ NHÀ BÉ TÍ</a:t>
            </a:r>
          </a:p>
        </p:txBody>
      </p:sp>
    </p:spTree>
    <p:extLst>
      <p:ext uri="{BB962C8B-B14F-4D97-AF65-F5344CB8AC3E}">
        <p14:creationId xmlns:p14="http://schemas.microsoft.com/office/powerpoint/2010/main" val="2816533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D83DC5-C749-4710-8904-B2FA37909D3C}"/>
              </a:ext>
            </a:extLst>
          </p:cNvPr>
          <p:cNvPicPr>
            <a:picLocks noChangeAspect="1"/>
          </p:cNvPicPr>
          <p:nvPr/>
        </p:nvPicPr>
        <p:blipFill rotWithShape="1">
          <a:blip r:embed="rId2"/>
          <a:srcRect l="5544" t="60869" r="6087" b="14638"/>
          <a:stretch/>
        </p:blipFill>
        <p:spPr>
          <a:xfrm>
            <a:off x="1" y="496956"/>
            <a:ext cx="12049044" cy="1878496"/>
          </a:xfrm>
          <a:prstGeom prst="rect">
            <a:avLst/>
          </a:prstGeom>
        </p:spPr>
      </p:pic>
      <p:sp>
        <p:nvSpPr>
          <p:cNvPr id="4" name="TextBox 3">
            <a:extLst>
              <a:ext uri="{FF2B5EF4-FFF2-40B4-BE49-F238E27FC236}">
                <a16:creationId xmlns:a16="http://schemas.microsoft.com/office/drawing/2014/main" id="{282FF425-086B-4075-99E5-373DBD0C4D28}"/>
              </a:ext>
            </a:extLst>
          </p:cNvPr>
          <p:cNvSpPr txBox="1"/>
          <p:nvPr/>
        </p:nvSpPr>
        <p:spPr>
          <a:xfrm>
            <a:off x="695739" y="2613991"/>
            <a:ext cx="11151704" cy="1651606"/>
          </a:xfrm>
          <a:prstGeom prst="rect">
            <a:avLst/>
          </a:prstGeom>
          <a:noFill/>
        </p:spPr>
        <p:txBody>
          <a:bodyPr wrap="square" rtlCol="0">
            <a:spAutoFit/>
          </a:bodyPr>
          <a:lstStyle/>
          <a:p>
            <a:pPr marL="571500" indent="-571500">
              <a:lnSpc>
                <a:spcPct val="150000"/>
              </a:lnSpc>
              <a:buFontTx/>
              <a:buChar char="-"/>
            </a:pPr>
            <a:r>
              <a:rPr lang="en-US" sz="3600">
                <a:solidFill>
                  <a:srgbClr val="002060"/>
                </a:solidFill>
                <a:latin typeface="Cambria" panose="02040503050406030204" pitchFamily="18" charset="0"/>
                <a:ea typeface="Cambria" panose="02040503050406030204" pitchFamily="18" charset="0"/>
              </a:rPr>
              <a:t>Đó là chuyện gì? Ai kể cho em biết chuyện đó?</a:t>
            </a:r>
          </a:p>
          <a:p>
            <a:pPr marL="571500" indent="-571500">
              <a:lnSpc>
                <a:spcPct val="150000"/>
              </a:lnSpc>
              <a:buFontTx/>
              <a:buChar char="-"/>
            </a:pPr>
            <a:r>
              <a:rPr lang="en-US" sz="3600">
                <a:solidFill>
                  <a:srgbClr val="002060"/>
                </a:solidFill>
                <a:latin typeface="Cambria" panose="02040503050406030204" pitchFamily="18" charset="0"/>
                <a:ea typeface="Cambria" panose="02040503050406030204" pitchFamily="18" charset="0"/>
              </a:rPr>
              <a:t>Kể lại câu chuyện đó.</a:t>
            </a:r>
          </a:p>
        </p:txBody>
      </p:sp>
      <p:sp>
        <p:nvSpPr>
          <p:cNvPr id="5" name="Rectangle 4">
            <a:extLst>
              <a:ext uri="{FF2B5EF4-FFF2-40B4-BE49-F238E27FC236}">
                <a16:creationId xmlns:a16="http://schemas.microsoft.com/office/drawing/2014/main" id="{C5C04300-2160-421D-BC1E-A9434A9A9587}"/>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181E298-6506-432E-8150-9D5FA3C712C2}"/>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327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3F02C7-A163-47CD-B89D-CB53C722F0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902" y="5440052"/>
            <a:ext cx="11788286" cy="1486239"/>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689BA73E-23BF-4EEC-94CC-DC389C0BDDC7}"/>
              </a:ext>
            </a:extLst>
          </p:cNvPr>
          <p:cNvPicPr>
            <a:picLocks noChangeAspect="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r="67000"/>
          <a:stretch/>
        </p:blipFill>
        <p:spPr>
          <a:xfrm>
            <a:off x="5284770" y="5395715"/>
            <a:ext cx="2228550" cy="912099"/>
          </a:xfrm>
          <a:prstGeom prst="rect">
            <a:avLst/>
          </a:prstGeom>
        </p:spPr>
      </p:pic>
      <p:pic>
        <p:nvPicPr>
          <p:cNvPr id="9" name="Picture 8" descr="A picture containing gauge&#10;&#10;Description automatically generated">
            <a:extLst>
              <a:ext uri="{FF2B5EF4-FFF2-40B4-BE49-F238E27FC236}">
                <a16:creationId xmlns:a16="http://schemas.microsoft.com/office/drawing/2014/main" id="{7536DD2A-28B8-4853-A24C-5584459341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02621"/>
            <a:ext cx="12192000" cy="3023518"/>
          </a:xfrm>
          <a:prstGeom prst="rect">
            <a:avLst/>
          </a:prstGeom>
        </p:spPr>
      </p:pic>
      <p:grpSp>
        <p:nvGrpSpPr>
          <p:cNvPr id="40" name="Group 39">
            <a:extLst>
              <a:ext uri="{FF2B5EF4-FFF2-40B4-BE49-F238E27FC236}">
                <a16:creationId xmlns:a16="http://schemas.microsoft.com/office/drawing/2014/main" id="{C36B848A-BC42-4C3E-A95B-3049C962C683}"/>
              </a:ext>
            </a:extLst>
          </p:cNvPr>
          <p:cNvGrpSpPr/>
          <p:nvPr/>
        </p:nvGrpSpPr>
        <p:grpSpPr>
          <a:xfrm>
            <a:off x="2421085" y="254413"/>
            <a:ext cx="7157324" cy="5644850"/>
            <a:chOff x="2421085" y="254413"/>
            <a:chExt cx="7157324" cy="5644850"/>
          </a:xfrm>
        </p:grpSpPr>
        <p:pic>
          <p:nvPicPr>
            <p:cNvPr id="35" name="Picture 34" descr="Icon&#10;&#10;Description automatically generated">
              <a:extLst>
                <a:ext uri="{FF2B5EF4-FFF2-40B4-BE49-F238E27FC236}">
                  <a16:creationId xmlns:a16="http://schemas.microsoft.com/office/drawing/2014/main" id="{9F9ADDF8-C31D-4DAA-8A0C-95C04E803D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39" name="Picture 38">
              <a:extLst>
                <a:ext uri="{FF2B5EF4-FFF2-40B4-BE49-F238E27FC236}">
                  <a16:creationId xmlns:a16="http://schemas.microsoft.com/office/drawing/2014/main" id="{C3ACC900-7594-45FD-8994-08AA10F0103C}"/>
                </a:ext>
              </a:extLst>
            </p:cNvPr>
            <p:cNvPicPr>
              <a:picLocks noChangeAspect="1"/>
            </p:cNvPicPr>
            <p:nvPr/>
          </p:nvPicPr>
          <p:blipFill>
            <a:blip r:embed="rId6"/>
            <a:stretch>
              <a:fillRect/>
            </a:stretch>
          </p:blipFill>
          <p:spPr>
            <a:xfrm>
              <a:off x="2421085" y="885911"/>
              <a:ext cx="7157324" cy="3505504"/>
            </a:xfrm>
            <a:prstGeom prst="rect">
              <a:avLst/>
            </a:prstGeom>
          </p:spPr>
        </p:pic>
      </p:grpSp>
      <p:pic>
        <p:nvPicPr>
          <p:cNvPr id="31" name="Picture 30">
            <a:extLst>
              <a:ext uri="{FF2B5EF4-FFF2-40B4-BE49-F238E27FC236}">
                <a16:creationId xmlns:a16="http://schemas.microsoft.com/office/drawing/2014/main" id="{28553B4A-AB72-4AC4-BCFD-7D9D5AE109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86406" y="1478127"/>
            <a:ext cx="1924307" cy="2321072"/>
          </a:xfrm>
          <a:prstGeom prst="rect">
            <a:avLst/>
          </a:prstGeom>
        </p:spPr>
      </p:pic>
    </p:spTree>
    <p:extLst>
      <p:ext uri="{BB962C8B-B14F-4D97-AF65-F5344CB8AC3E}">
        <p14:creationId xmlns:p14="http://schemas.microsoft.com/office/powerpoint/2010/main" val="2879961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00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anim calcmode="lin" valueType="num">
                                      <p:cBhvr>
                                        <p:cTn id="8" dur="500" fill="hold"/>
                                        <p:tgtEl>
                                          <p:spTgt spid="40"/>
                                        </p:tgtEl>
                                        <p:attrNameLst>
                                          <p:attrName>ppt_x</p:attrName>
                                        </p:attrNameLst>
                                      </p:cBhvr>
                                      <p:tavLst>
                                        <p:tav tm="0">
                                          <p:val>
                                            <p:strVal val="#ppt_x"/>
                                          </p:val>
                                        </p:tav>
                                        <p:tav tm="100000">
                                          <p:val>
                                            <p:strVal val="#ppt_x"/>
                                          </p:val>
                                        </p:tav>
                                      </p:tavLst>
                                    </p:anim>
                                    <p:anim calcmode="lin" valueType="num">
                                      <p:cBhvr>
                                        <p:cTn id="9" dur="450" decel="100000" fill="hold"/>
                                        <p:tgtEl>
                                          <p:spTgt spid="40"/>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40"/>
                                        </p:tgtEl>
                                        <p:attrNameLst>
                                          <p:attrName>ppt_y</p:attrName>
                                        </p:attrNameLst>
                                      </p:cBhvr>
                                      <p:tavLst>
                                        <p:tav tm="0">
                                          <p:val>
                                            <p:strVal val="#ppt_y-.03"/>
                                          </p:val>
                                        </p:tav>
                                        <p:tav tm="100000">
                                          <p:val>
                                            <p:strVal val="#ppt_y"/>
                                          </p:val>
                                        </p:tav>
                                      </p:tavLst>
                                    </p:anim>
                                  </p:childTnLst>
                                </p:cTn>
                              </p:par>
                              <p:par>
                                <p:cTn id="11" presetID="61" presetClass="path" presetSubtype="0" accel="50000" decel="50000" fill="hold" nodeType="withEffect">
                                  <p:stCondLst>
                                    <p:cond delay="0"/>
                                  </p:stCondLst>
                                  <p:childTnLst>
                                    <p:animMotion origin="layout" path="M -0.08985 -0.04074 C -0.06433 -0.03055 -0.03529 -0.02037 -0.02279 -0.00764 C -0.01003 0.00648 -0.00365 0.02315 0.00286 0.03959 C 0.00911 0.05625 0.00286 0.07037 -0.00365 0.08588 C -0.01003 0.09977 -0.0194 0.11505 -0.04193 0.12778 C -0.0612 0.14074 -0.09323 0.15093 -0.12839 0.15857 C -0.16029 0.16644 -0.19831 0.1713 -0.23672 0.17408 C -0.27513 0.17639 -0.31381 0.17639 -0.34857 0.17408 C -0.38698 0.1713 -0.42214 0.16528 -0.45117 0.15486 C -0.47943 0.14607 -0.50508 0.13449 -0.51797 0.12014 C -0.53425 0.10741 -0.5405 0.08982 -0.5405 0.07547 C -0.54388 0.06158 -0.5405 0.04468 -0.52396 0.03079 C -0.50847 0.01806 -0.47943 0.00764 -0.44115 0.00278 C -0.403 -0.00116 -0.36459 0.00394 -0.33933 0.01273 C -0.31654 0.02176 -0.30078 0.03588 -0.2974 0.05232 C -0.2974 0.06922 -0.30078 0.08426 -0.31654 0.09746 C -0.33256 0.11019 -0.3293 0.1125 -0.39349 0.1294 C -0.45117 0.14722 -0.50847 0.14213 -0.54388 0.14329 C -0.57865 0.14329 -0.60756 0.1382 -0.64258 0.13334 C -0.68086 0.12662 -0.71315 0.11505 -0.73503 0.10463 C -0.75756 0.09468 -0.76693 0.08195 -0.78021 0.06158 C -0.78894 0.04074 -0.78894 0.03079 -0.78894 0.01528 C -0.78894 -2.22222E-6 -0.78894 -0.01551 -0.78894 -0.03055 " pathEditMode="relative" rAng="0" ptsTypes="AAAAAAAAAAAAAAAAAAAAAAA">
                                      <p:cBhvr>
                                        <p:cTn id="12" dur="4000" fill="hold"/>
                                        <p:tgtEl>
                                          <p:spTgt spid="31"/>
                                        </p:tgtEl>
                                        <p:attrNameLst>
                                          <p:attrName>ppt_x</p:attrName>
                                          <p:attrName>ppt_y</p:attrName>
                                        </p:attrNameLst>
                                      </p:cBhvr>
                                      <p:rCtr x="-30195" y="108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FA85EFE-552D-44C8-AB16-729AD185D4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7389" y="3307446"/>
            <a:ext cx="2403828" cy="3172265"/>
          </a:xfrm>
          <a:prstGeom prst="rect">
            <a:avLst/>
          </a:prstGeom>
        </p:spPr>
      </p:pic>
      <p:grpSp>
        <p:nvGrpSpPr>
          <p:cNvPr id="21" name="Group 20">
            <a:extLst>
              <a:ext uri="{FF2B5EF4-FFF2-40B4-BE49-F238E27FC236}">
                <a16:creationId xmlns:a16="http://schemas.microsoft.com/office/drawing/2014/main" id="{53FF0CA2-11D9-4E57-A16A-D86788DF23AB}"/>
              </a:ext>
            </a:extLst>
          </p:cNvPr>
          <p:cNvGrpSpPr/>
          <p:nvPr/>
        </p:nvGrpSpPr>
        <p:grpSpPr>
          <a:xfrm>
            <a:off x="677236" y="741703"/>
            <a:ext cx="10288652" cy="3954393"/>
            <a:chOff x="701296" y="435458"/>
            <a:chExt cx="10288652" cy="3954393"/>
          </a:xfrm>
        </p:grpSpPr>
        <p:grpSp>
          <p:nvGrpSpPr>
            <p:cNvPr id="22" name="Group 21">
              <a:extLst>
                <a:ext uri="{FF2B5EF4-FFF2-40B4-BE49-F238E27FC236}">
                  <a16:creationId xmlns:a16="http://schemas.microsoft.com/office/drawing/2014/main" id="{4484098C-86B9-4934-83FF-0D0AAEBBDAFE}"/>
                </a:ext>
              </a:extLst>
            </p:cNvPr>
            <p:cNvGrpSpPr/>
            <p:nvPr/>
          </p:nvGrpSpPr>
          <p:grpSpPr>
            <a:xfrm>
              <a:off x="701296" y="2424091"/>
              <a:ext cx="3217192" cy="1965760"/>
              <a:chOff x="617263" y="2554858"/>
              <a:chExt cx="3328788" cy="1876089"/>
            </a:xfrm>
          </p:grpSpPr>
          <p:pic>
            <p:nvPicPr>
              <p:cNvPr id="29" name="Picture 28">
                <a:extLst>
                  <a:ext uri="{FF2B5EF4-FFF2-40B4-BE49-F238E27FC236}">
                    <a16:creationId xmlns:a16="http://schemas.microsoft.com/office/drawing/2014/main" id="{C3DFE5C1-8C49-4E90-A48F-41F16EDF335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5587" y="2554858"/>
                <a:ext cx="3152141" cy="1876089"/>
              </a:xfrm>
              <a:prstGeom prst="rect">
                <a:avLst/>
              </a:prstGeom>
            </p:spPr>
          </p:pic>
          <p:sp>
            <p:nvSpPr>
              <p:cNvPr id="30" name="TextBox 29">
                <a:extLst>
                  <a:ext uri="{FF2B5EF4-FFF2-40B4-BE49-F238E27FC236}">
                    <a16:creationId xmlns:a16="http://schemas.microsoft.com/office/drawing/2014/main" id="{02B3615A-B784-445B-B5DE-38F12FC8B05D}"/>
                  </a:ext>
                </a:extLst>
              </p:cNvPr>
              <p:cNvSpPr txBox="1"/>
              <p:nvPr/>
            </p:nvSpPr>
            <p:spPr>
              <a:xfrm>
                <a:off x="617263" y="2991933"/>
                <a:ext cx="3328788" cy="82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 </a:t>
                </a:r>
              </a:p>
            </p:txBody>
          </p:sp>
        </p:grpSp>
        <p:grpSp>
          <p:nvGrpSpPr>
            <p:cNvPr id="23" name="Group 22">
              <a:extLst>
                <a:ext uri="{FF2B5EF4-FFF2-40B4-BE49-F238E27FC236}">
                  <a16:creationId xmlns:a16="http://schemas.microsoft.com/office/drawing/2014/main" id="{28B68E4D-3323-4441-B0F5-6E83D0F725DD}"/>
                </a:ext>
              </a:extLst>
            </p:cNvPr>
            <p:cNvGrpSpPr/>
            <p:nvPr/>
          </p:nvGrpSpPr>
          <p:grpSpPr>
            <a:xfrm>
              <a:off x="4203175" y="435458"/>
              <a:ext cx="3626506" cy="1988633"/>
              <a:chOff x="4112621" y="566225"/>
              <a:chExt cx="3752300" cy="1897918"/>
            </a:xfrm>
          </p:grpSpPr>
          <p:pic>
            <p:nvPicPr>
              <p:cNvPr id="27" name="Picture 26">
                <a:extLst>
                  <a:ext uri="{FF2B5EF4-FFF2-40B4-BE49-F238E27FC236}">
                    <a16:creationId xmlns:a16="http://schemas.microsoft.com/office/drawing/2014/main" id="{7E86B80E-BEBF-4CBE-B7A4-2DA2E89990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12621" y="566225"/>
                <a:ext cx="3752300" cy="1897918"/>
              </a:xfrm>
              <a:prstGeom prst="rect">
                <a:avLst/>
              </a:prstGeom>
            </p:spPr>
          </p:pic>
          <p:sp>
            <p:nvSpPr>
              <p:cNvPr id="28" name="TextBox 27">
                <a:extLst>
                  <a:ext uri="{FF2B5EF4-FFF2-40B4-BE49-F238E27FC236}">
                    <a16:creationId xmlns:a16="http://schemas.microsoft.com/office/drawing/2014/main" id="{BE26DC0A-68FB-4F69-AA67-CBB46B687671}"/>
                  </a:ext>
                </a:extLst>
              </p:cNvPr>
              <p:cNvSpPr txBox="1"/>
              <p:nvPr/>
            </p:nvSpPr>
            <p:spPr>
              <a:xfrm>
                <a:off x="4299784" y="1048918"/>
                <a:ext cx="3500931" cy="82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p>
            </p:txBody>
          </p:sp>
        </p:grpSp>
        <p:grpSp>
          <p:nvGrpSpPr>
            <p:cNvPr id="24" name="Group 23">
              <a:extLst>
                <a:ext uri="{FF2B5EF4-FFF2-40B4-BE49-F238E27FC236}">
                  <a16:creationId xmlns:a16="http://schemas.microsoft.com/office/drawing/2014/main" id="{AF6239AB-E1D4-465C-B7AC-8E21DC458572}"/>
                </a:ext>
              </a:extLst>
            </p:cNvPr>
            <p:cNvGrpSpPr/>
            <p:nvPr/>
          </p:nvGrpSpPr>
          <p:grpSpPr>
            <a:xfrm>
              <a:off x="8196250" y="2424091"/>
              <a:ext cx="2793698" cy="1965760"/>
              <a:chOff x="8116216" y="2554859"/>
              <a:chExt cx="2890604" cy="1876089"/>
            </a:xfrm>
          </p:grpSpPr>
          <p:pic>
            <p:nvPicPr>
              <p:cNvPr id="25" name="Picture 24">
                <a:extLst>
                  <a:ext uri="{FF2B5EF4-FFF2-40B4-BE49-F238E27FC236}">
                    <a16:creationId xmlns:a16="http://schemas.microsoft.com/office/drawing/2014/main" id="{87B02471-BB4A-4F6C-8C74-D8BF3349F48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16216" y="2554859"/>
                <a:ext cx="2890603" cy="1876089"/>
              </a:xfrm>
              <a:prstGeom prst="rect">
                <a:avLst/>
              </a:prstGeom>
            </p:spPr>
          </p:pic>
          <p:sp>
            <p:nvSpPr>
              <p:cNvPr id="26" name="TextBox 25">
                <a:extLst>
                  <a:ext uri="{FF2B5EF4-FFF2-40B4-BE49-F238E27FC236}">
                    <a16:creationId xmlns:a16="http://schemas.microsoft.com/office/drawing/2014/main" id="{FC6B6824-49C8-4BEC-9F66-5DEC75C60154}"/>
                  </a:ext>
                </a:extLst>
              </p:cNvPr>
              <p:cNvSpPr txBox="1"/>
              <p:nvPr/>
            </p:nvSpPr>
            <p:spPr>
              <a:xfrm>
                <a:off x="8116216" y="3081672"/>
                <a:ext cx="2890604" cy="82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p>
            </p:txBody>
          </p:sp>
        </p:grpSp>
      </p:grpSp>
    </p:spTree>
    <p:extLst>
      <p:ext uri="{BB962C8B-B14F-4D97-AF65-F5344CB8AC3E}">
        <p14:creationId xmlns:p14="http://schemas.microsoft.com/office/powerpoint/2010/main" val="1822919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924D19E-9A02-4D22-A44F-5D9373752A0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4167" b="78426" l="16875" r="66615">
                        <a14:foregroundMark x1="17760" y1="53333" x2="19531" y2="61296"/>
                        <a14:foregroundMark x1="19531" y1="61296" x2="22969" y2="67593"/>
                        <a14:foregroundMark x1="22969" y1="67593" x2="26250" y2="69815"/>
                        <a14:foregroundMark x1="24115" y1="47963" x2="29323" y2="64815"/>
                        <a14:foregroundMark x1="17135" y1="63148" x2="20156" y2="68796"/>
                        <a14:foregroundMark x1="20156" y1="68796" x2="24115" y2="71204"/>
                        <a14:foregroundMark x1="42135" y1="51019" x2="41042" y2="62130"/>
                        <a14:foregroundMark x1="41042" y1="62130" x2="41823" y2="78426"/>
                        <a14:foregroundMark x1="31875" y1="26481" x2="35469" y2="49167"/>
                        <a14:foregroundMark x1="28125" y1="43148" x2="39844" y2="38704"/>
                        <a14:foregroundMark x1="28698" y1="30278" x2="33021" y2="32685"/>
                        <a14:foregroundMark x1="33021" y1="32685" x2="37656" y2="31481"/>
                        <a14:foregroundMark x1="37656" y1="31481" x2="37760" y2="31481"/>
                        <a14:foregroundMark x1="36094" y1="26944" x2="36042" y2="30278"/>
                        <a14:foregroundMark x1="46771" y1="24167" x2="51042" y2="44815"/>
                        <a14:foregroundMark x1="42552" y1="39537" x2="56250" y2="33333"/>
                        <a14:foregroundMark x1="59010" y1="47130" x2="58594" y2="69630"/>
                        <a14:foregroundMark x1="58594" y1="69630" x2="59583" y2="73519"/>
                        <a14:foregroundMark x1="65521" y1="51481" x2="64896" y2="67130"/>
                        <a14:foregroundMark x1="63021" y1="47222" x2="52031" y2="65370"/>
                        <a14:foregroundMark x1="54688" y1="50556" x2="66615" y2="69259"/>
                        <a14:foregroundMark x1="51302" y1="55093" x2="51302" y2="55093"/>
                        <a14:foregroundMark x1="49479" y1="55833" x2="49479" y2="55833"/>
                        <a14:foregroundMark x1="42865" y1="47963" x2="42865" y2="47963"/>
                        <a14:foregroundMark x1="42865" y1="45833" x2="42865" y2="45833"/>
                        <a14:foregroundMark x1="33281" y1="52778" x2="33281" y2="52778"/>
                        <a14:foregroundMark x1="34635" y1="53889" x2="34635" y2="53889"/>
                        <a14:foregroundMark x1="30833" y1="65648" x2="30833" y2="65648"/>
                        <a14:foregroundMark x1="32604" y1="65463" x2="32604" y2="65463"/>
                        <a14:foregroundMark x1="30990" y1="64815" x2="30990" y2="64815"/>
                        <a14:foregroundMark x1="32448" y1="65463" x2="32448" y2="65463"/>
                      </a14:backgroundRemoval>
                    </a14:imgEffect>
                    <a14:imgEffect>
                      <a14:brightnessContrast contrast="20000"/>
                    </a14:imgEffect>
                  </a14:imgLayer>
                </a14:imgProps>
              </a:ext>
            </a:extLst>
          </a:blip>
          <a:srcRect l="35973" t="49003" r="50745" b="18696"/>
          <a:stretch/>
        </p:blipFill>
        <p:spPr>
          <a:xfrm>
            <a:off x="4333461" y="2700542"/>
            <a:ext cx="2713381" cy="4092854"/>
          </a:xfrm>
          <a:prstGeom prst="rect">
            <a:avLst/>
          </a:prstGeom>
        </p:spPr>
      </p:pic>
      <p:sp>
        <p:nvSpPr>
          <p:cNvPr id="4" name="TextBox 3">
            <a:extLst>
              <a:ext uri="{FF2B5EF4-FFF2-40B4-BE49-F238E27FC236}">
                <a16:creationId xmlns:a16="http://schemas.microsoft.com/office/drawing/2014/main" id="{2FF3C0CB-7FB8-4C17-9329-C89F05493D30}"/>
              </a:ext>
            </a:extLst>
          </p:cNvPr>
          <p:cNvSpPr txBox="1"/>
          <p:nvPr/>
        </p:nvSpPr>
        <p:spPr>
          <a:xfrm>
            <a:off x="3518453" y="98176"/>
            <a:ext cx="4591878" cy="646331"/>
          </a:xfrm>
          <a:prstGeom prst="rect">
            <a:avLst/>
          </a:prstGeom>
          <a:noFill/>
        </p:spPr>
        <p:txBody>
          <a:bodyPr wrap="square" rtlCol="0">
            <a:spAutoFit/>
          </a:bodyPr>
          <a:lstStyle/>
          <a:p>
            <a:r>
              <a:rPr lang="en-US" sz="3600">
                <a:solidFill>
                  <a:srgbClr val="7030A0"/>
                </a:solidFill>
                <a:latin typeface="Cambria" panose="02040503050406030204" pitchFamily="18" charset="0"/>
                <a:ea typeface="Cambria" panose="02040503050406030204" pitchFamily="18" charset="0"/>
              </a:rPr>
              <a:t>KHI CẢ NHÀ BÉ TÍ</a:t>
            </a:r>
          </a:p>
        </p:txBody>
      </p:sp>
      <p:sp>
        <p:nvSpPr>
          <p:cNvPr id="5" name="TextBox 4">
            <a:extLst>
              <a:ext uri="{FF2B5EF4-FFF2-40B4-BE49-F238E27FC236}">
                <a16:creationId xmlns:a16="http://schemas.microsoft.com/office/drawing/2014/main" id="{43FF99BB-3D1B-4546-9089-E09C1C358057}"/>
              </a:ext>
            </a:extLst>
          </p:cNvPr>
          <p:cNvSpPr txBox="1"/>
          <p:nvPr/>
        </p:nvSpPr>
        <p:spPr>
          <a:xfrm>
            <a:off x="679174" y="482191"/>
            <a:ext cx="4591878" cy="3970318"/>
          </a:xfrm>
          <a:prstGeom prst="rect">
            <a:avLst/>
          </a:prstGeom>
          <a:noFill/>
        </p:spPr>
        <p:txBody>
          <a:bodyPr wrap="square" rtlCol="0">
            <a:spAutoFit/>
          </a:bodyPr>
          <a:lstStyle/>
          <a:p>
            <a:r>
              <a:rPr lang="en-US" sz="2800">
                <a:latin typeface="Cambria" panose="02040503050406030204" pitchFamily="18" charset="0"/>
                <a:ea typeface="Cambria" panose="02040503050406030204" pitchFamily="18" charset="0"/>
              </a:rPr>
              <a:t>Khi bà còn bé tí</a:t>
            </a:r>
          </a:p>
          <a:p>
            <a:r>
              <a:rPr lang="en-US" sz="2800">
                <a:latin typeface="Cambria" panose="02040503050406030204" pitchFamily="18" charset="0"/>
                <a:ea typeface="Cambria" panose="02040503050406030204" pitchFamily="18" charset="0"/>
              </a:rPr>
              <a:t>Bà có nghịch lắm không</a:t>
            </a:r>
          </a:p>
          <a:p>
            <a:r>
              <a:rPr lang="en-US" sz="2800">
                <a:latin typeface="Cambria" panose="02040503050406030204" pitchFamily="18" charset="0"/>
                <a:ea typeface="Cambria" panose="02040503050406030204" pitchFamily="18" charset="0"/>
              </a:rPr>
              <a:t>Dáng đi có hơi còng</a:t>
            </a:r>
          </a:p>
          <a:p>
            <a:r>
              <a:rPr lang="en-US" sz="2800">
                <a:latin typeface="Cambria" panose="02040503050406030204" pitchFamily="18" charset="0"/>
                <a:ea typeface="Cambria" panose="02040503050406030204" pitchFamily="18" charset="0"/>
              </a:rPr>
              <a:t>Chăm quét nhà dọn dẹp?</a:t>
            </a:r>
          </a:p>
          <a:p>
            <a:endParaRPr lang="en-US" sz="2800">
              <a:latin typeface="Cambria" panose="02040503050406030204" pitchFamily="18" charset="0"/>
              <a:ea typeface="Cambria" panose="02040503050406030204" pitchFamily="18" charset="0"/>
            </a:endParaRPr>
          </a:p>
          <a:p>
            <a:r>
              <a:rPr lang="en-US" sz="2800">
                <a:latin typeface="Cambria" panose="02040503050406030204" pitchFamily="18" charset="0"/>
                <a:ea typeface="Cambria" panose="02040503050406030204" pitchFamily="18" charset="0"/>
              </a:rPr>
              <a:t>Khi ông còn bé tí</a:t>
            </a:r>
          </a:p>
          <a:p>
            <a:r>
              <a:rPr lang="en-US" sz="2800">
                <a:latin typeface="Cambria" panose="02040503050406030204" pitchFamily="18" charset="0"/>
                <a:ea typeface="Cambria" panose="02040503050406030204" pitchFamily="18" charset="0"/>
              </a:rPr>
              <a:t>Có nghiêm như bây giờ</a:t>
            </a:r>
          </a:p>
          <a:p>
            <a:r>
              <a:rPr lang="en-US" sz="2800">
                <a:latin typeface="Cambria" panose="02040503050406030204" pitchFamily="18" charset="0"/>
                <a:ea typeface="Cambria" panose="02040503050406030204" pitchFamily="18" charset="0"/>
              </a:rPr>
              <a:t>Có chau mặt chơi cờ</a:t>
            </a:r>
          </a:p>
          <a:p>
            <a:r>
              <a:rPr lang="en-US" sz="2800">
                <a:latin typeface="Cambria" panose="02040503050406030204" pitchFamily="18" charset="0"/>
                <a:ea typeface="Cambria" panose="02040503050406030204" pitchFamily="18" charset="0"/>
              </a:rPr>
              <a:t>Có uống trà buổi sáng?</a:t>
            </a:r>
          </a:p>
        </p:txBody>
      </p:sp>
      <p:sp>
        <p:nvSpPr>
          <p:cNvPr id="6" name="TextBox 5">
            <a:extLst>
              <a:ext uri="{FF2B5EF4-FFF2-40B4-BE49-F238E27FC236}">
                <a16:creationId xmlns:a16="http://schemas.microsoft.com/office/drawing/2014/main" id="{CA06F82C-99E1-4E8F-A26D-6DDBCC4B9D37}"/>
              </a:ext>
            </a:extLst>
          </p:cNvPr>
          <p:cNvSpPr txBox="1"/>
          <p:nvPr/>
        </p:nvSpPr>
        <p:spPr>
          <a:xfrm>
            <a:off x="7169426" y="482191"/>
            <a:ext cx="4591878" cy="6555641"/>
          </a:xfrm>
          <a:prstGeom prst="rect">
            <a:avLst/>
          </a:prstGeom>
          <a:noFill/>
        </p:spPr>
        <p:txBody>
          <a:bodyPr wrap="square" rtlCol="0">
            <a:spAutoFit/>
          </a:bodyPr>
          <a:lstStyle/>
          <a:p>
            <a:r>
              <a:rPr lang="en-US" sz="2800">
                <a:latin typeface="Cambria" panose="02040503050406030204" pitchFamily="18" charset="0"/>
                <a:ea typeface="Cambria" panose="02040503050406030204" pitchFamily="18" charset="0"/>
              </a:rPr>
              <a:t>Khi bố còn bé tí</a:t>
            </a:r>
          </a:p>
          <a:p>
            <a:r>
              <a:rPr lang="en-US" sz="2800">
                <a:latin typeface="Cambria" panose="02040503050406030204" pitchFamily="18" charset="0"/>
                <a:ea typeface="Cambria" panose="02040503050406030204" pitchFamily="18" charset="0"/>
              </a:rPr>
              <a:t>Có thích lái ô tô</a:t>
            </a:r>
          </a:p>
          <a:p>
            <a:r>
              <a:rPr lang="en-US" sz="2800">
                <a:latin typeface="Cambria" panose="02040503050406030204" pitchFamily="18" charset="0"/>
                <a:ea typeface="Cambria" panose="02040503050406030204" pitchFamily="18" charset="0"/>
              </a:rPr>
              <a:t>Có say mê sửa đồ</a:t>
            </a:r>
          </a:p>
          <a:p>
            <a:r>
              <a:rPr lang="en-US" sz="2800">
                <a:latin typeface="Cambria" panose="02040503050406030204" pitchFamily="18" charset="0"/>
                <a:ea typeface="Cambria" panose="02040503050406030204" pitchFamily="18" charset="0"/>
              </a:rPr>
              <a:t>Có hay xem bóng đá?</a:t>
            </a:r>
          </a:p>
          <a:p>
            <a:endParaRPr lang="en-US" sz="2800">
              <a:latin typeface="Cambria" panose="02040503050406030204" pitchFamily="18" charset="0"/>
              <a:ea typeface="Cambria" panose="02040503050406030204" pitchFamily="18" charset="0"/>
            </a:endParaRPr>
          </a:p>
          <a:p>
            <a:r>
              <a:rPr lang="en-US" sz="2800">
                <a:latin typeface="Cambria" panose="02040503050406030204" pitchFamily="18" charset="0"/>
                <a:ea typeface="Cambria" panose="02040503050406030204" pitchFamily="18" charset="0"/>
              </a:rPr>
              <a:t>Khi mẹ còn bé tí</a:t>
            </a:r>
          </a:p>
          <a:p>
            <a:r>
              <a:rPr lang="en-US" sz="2800">
                <a:latin typeface="Cambria" panose="02040503050406030204" pitchFamily="18" charset="0"/>
                <a:ea typeface="Cambria" panose="02040503050406030204" pitchFamily="18" charset="0"/>
              </a:rPr>
              <a:t>Có mải ngồi cắm hoa</a:t>
            </a:r>
          </a:p>
          <a:p>
            <a:r>
              <a:rPr lang="en-US" sz="2800">
                <a:latin typeface="Cambria" panose="02040503050406030204" pitchFamily="18" charset="0"/>
                <a:ea typeface="Cambria" panose="02040503050406030204" pitchFamily="18" charset="0"/>
              </a:rPr>
              <a:t>Thích ra chợ gần nhà</a:t>
            </a:r>
          </a:p>
          <a:p>
            <a:r>
              <a:rPr lang="en-US" sz="2800">
                <a:latin typeface="Cambria" panose="02040503050406030204" pitchFamily="18" charset="0"/>
                <a:ea typeface="Cambria" panose="02040503050406030204" pitchFamily="18" charset="0"/>
              </a:rPr>
              <a:t>Tối khuya ôm cuốn sách?</a:t>
            </a:r>
          </a:p>
          <a:p>
            <a:endParaRPr lang="en-US" sz="2800">
              <a:latin typeface="Cambria" panose="02040503050406030204" pitchFamily="18" charset="0"/>
              <a:ea typeface="Cambria" panose="02040503050406030204" pitchFamily="18" charset="0"/>
            </a:endParaRPr>
          </a:p>
          <a:p>
            <a:r>
              <a:rPr lang="en-US" sz="2800">
                <a:latin typeface="Cambria" panose="02040503050406030204" pitchFamily="18" charset="0"/>
                <a:ea typeface="Cambria" panose="02040503050406030204" pitchFamily="18" charset="0"/>
              </a:rPr>
              <a:t>Khi con còn bé tí</a:t>
            </a:r>
          </a:p>
          <a:p>
            <a:r>
              <a:rPr lang="en-US" sz="2800">
                <a:latin typeface="Cambria" panose="02040503050406030204" pitchFamily="18" charset="0"/>
                <a:ea typeface="Cambria" panose="02040503050406030204" pitchFamily="18" charset="0"/>
              </a:rPr>
              <a:t>Chẳng đọc sách, chơi cờ</a:t>
            </a:r>
          </a:p>
          <a:p>
            <a:r>
              <a:rPr lang="en-US" sz="2800">
                <a:latin typeface="Cambria" panose="02040503050406030204" pitchFamily="18" charset="0"/>
                <a:ea typeface="Cambria" panose="02040503050406030204" pitchFamily="18" charset="0"/>
              </a:rPr>
              <a:t>Chẳng dọn dẹp, chữa đồ</a:t>
            </a:r>
          </a:p>
          <a:p>
            <a:r>
              <a:rPr lang="en-US" sz="2800">
                <a:latin typeface="Cambria" panose="02040503050406030204" pitchFamily="18" charset="0"/>
                <a:ea typeface="Cambria" panose="02040503050406030204" pitchFamily="18" charset="0"/>
              </a:rPr>
              <a:t>Cả ngày con đùa nghịch.</a:t>
            </a:r>
          </a:p>
          <a:p>
            <a:endParaRPr lang="en-US" sz="2800">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92375424-86DE-4FD5-A854-D4079C5C4A1B}"/>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0B7F7C2-C1C4-4CA9-8A65-4CA916AFD94E}"/>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8728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424249" y="948242"/>
            <a:ext cx="11343502"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Rectangle: Rounded Corners 5">
            <a:extLst>
              <a:ext uri="{FF2B5EF4-FFF2-40B4-BE49-F238E27FC236}">
                <a16:creationId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A25F937-E219-48CB-BDDF-FCF3169E4945}"/>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rPr>
              <a:t>Luyện đọc từ khó</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ndParaRPr>
          </a:p>
        </p:txBody>
      </p:sp>
      <p:grpSp>
        <p:nvGrpSpPr>
          <p:cNvPr id="13" name="Group 12">
            <a:extLst>
              <a:ext uri="{FF2B5EF4-FFF2-40B4-BE49-F238E27FC236}">
                <a16:creationId xmlns:a16="http://schemas.microsoft.com/office/drawing/2014/main" id="{A75A1D2F-82D6-4EEB-AC62-8F3C76CF1D42}"/>
              </a:ext>
            </a:extLst>
          </p:cNvPr>
          <p:cNvGrpSpPr/>
          <p:nvPr/>
        </p:nvGrpSpPr>
        <p:grpSpPr>
          <a:xfrm>
            <a:off x="1097551" y="1964577"/>
            <a:ext cx="3140373" cy="907375"/>
            <a:chOff x="391886" y="1433905"/>
            <a:chExt cx="6013910" cy="1928846"/>
          </a:xfrm>
        </p:grpSpPr>
        <p:sp>
          <p:nvSpPr>
            <p:cNvPr id="14" name="Rectangle: Rounded Corners 13">
              <a:extLst>
                <a:ext uri="{FF2B5EF4-FFF2-40B4-BE49-F238E27FC236}">
                  <a16:creationId xmlns:a16="http://schemas.microsoft.com/office/drawing/2014/main" id="{8EF7056A-0C38-4F50-9B37-DA1FB204B02A}"/>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90226E6B-1A2D-4DBD-95B3-C64E2A7FA252}"/>
                </a:ext>
              </a:extLst>
            </p:cNvPr>
            <p:cNvSpPr txBox="1"/>
            <p:nvPr/>
          </p:nvSpPr>
          <p:spPr>
            <a:xfrm>
              <a:off x="535404" y="1560733"/>
              <a:ext cx="5853170" cy="1766486"/>
            </a:xfrm>
            <a:prstGeom prst="rect">
              <a:avLst/>
            </a:prstGeom>
            <a:noFill/>
          </p:spPr>
          <p:txBody>
            <a:bodyPr wrap="square" rtlCol="0">
              <a:spAutoFit/>
            </a:bodyPr>
            <a:lstStyle/>
            <a:p>
              <a:pPr algn="ctr"/>
              <a:r>
                <a:rPr lang="en-US" sz="4800" b="1">
                  <a:solidFill>
                    <a:schemeClr val="tx2">
                      <a:lumMod val="75000"/>
                    </a:schemeClr>
                  </a:solidFill>
                  <a:latin typeface="Cambria" panose="02040503050406030204" pitchFamily="18" charset="0"/>
                  <a:ea typeface="Arial-Rounded" panose="020B0500000000000000" pitchFamily="34" charset="0"/>
                  <a:cs typeface="Arial-Rounded" panose="020B0500000000000000" pitchFamily="34" charset="0"/>
                </a:rPr>
                <a:t>Dọn dẹp</a:t>
              </a:r>
              <a:endParaRPr lang="en-US" sz="4800" b="1" dirty="0">
                <a:solidFill>
                  <a:schemeClr val="tx2">
                    <a:lumMod val="75000"/>
                  </a:schemeClr>
                </a:solidFill>
                <a:latin typeface="Cambria" panose="02040503050406030204" pitchFamily="18" charset="0"/>
                <a:ea typeface="Arial-Rounded" panose="020B0500000000000000" pitchFamily="34" charset="0"/>
                <a:cs typeface="Arial-Rounded" panose="020B0500000000000000" pitchFamily="34" charset="0"/>
              </a:endParaRPr>
            </a:p>
          </p:txBody>
        </p:sp>
      </p:grpSp>
      <p:grpSp>
        <p:nvGrpSpPr>
          <p:cNvPr id="16" name="Group 15">
            <a:extLst>
              <a:ext uri="{FF2B5EF4-FFF2-40B4-BE49-F238E27FC236}">
                <a16:creationId xmlns:a16="http://schemas.microsoft.com/office/drawing/2014/main" id="{8CAF76B8-5165-4BD0-9171-2129970FFC0E}"/>
              </a:ext>
            </a:extLst>
          </p:cNvPr>
          <p:cNvGrpSpPr/>
          <p:nvPr/>
        </p:nvGrpSpPr>
        <p:grpSpPr>
          <a:xfrm>
            <a:off x="4742298" y="1964577"/>
            <a:ext cx="3140373" cy="907375"/>
            <a:chOff x="391886" y="1433905"/>
            <a:chExt cx="6013910" cy="1928846"/>
          </a:xfrm>
        </p:grpSpPr>
        <p:sp>
          <p:nvSpPr>
            <p:cNvPr id="17" name="Rectangle: Rounded Corners 16">
              <a:extLst>
                <a:ext uri="{FF2B5EF4-FFF2-40B4-BE49-F238E27FC236}">
                  <a16:creationId xmlns:a16="http://schemas.microsoft.com/office/drawing/2014/main" id="{432FEAF1-08B1-4044-8C9D-92AE293EF7D1}"/>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D99402B5-CE06-4A08-AEBD-B736AC302781}"/>
                </a:ext>
              </a:extLst>
            </p:cNvPr>
            <p:cNvSpPr txBox="1"/>
            <p:nvPr/>
          </p:nvSpPr>
          <p:spPr>
            <a:xfrm>
              <a:off x="535404" y="1560733"/>
              <a:ext cx="5853170" cy="1766486"/>
            </a:xfrm>
            <a:prstGeom prst="rect">
              <a:avLst/>
            </a:prstGeom>
            <a:noFill/>
          </p:spPr>
          <p:txBody>
            <a:bodyPr wrap="square" rtlCol="0">
              <a:spAutoFit/>
            </a:bodyPr>
            <a:lstStyle/>
            <a:p>
              <a:pPr algn="ctr"/>
              <a:r>
                <a:rPr lang="en-US" sz="4800" b="1">
                  <a:solidFill>
                    <a:schemeClr val="tx2">
                      <a:lumMod val="75000"/>
                    </a:schemeClr>
                  </a:solidFill>
                  <a:latin typeface="Cambria" panose="02040503050406030204" pitchFamily="18" charset="0"/>
                  <a:ea typeface="Arial-Rounded" panose="020B0500000000000000" pitchFamily="34" charset="0"/>
                  <a:cs typeface="Arial-Rounded" panose="020B0500000000000000" pitchFamily="34" charset="0"/>
                </a:rPr>
                <a:t>Uống trà</a:t>
              </a:r>
              <a:endParaRPr lang="en-US" sz="4800" b="1" dirty="0">
                <a:solidFill>
                  <a:schemeClr val="tx2">
                    <a:lumMod val="75000"/>
                  </a:schemeClr>
                </a:solidFill>
                <a:latin typeface="Cambria" panose="02040503050406030204" pitchFamily="18" charset="0"/>
                <a:ea typeface="Arial-Rounded" panose="020B0500000000000000" pitchFamily="34" charset="0"/>
                <a:cs typeface="Arial-Rounded" panose="020B0500000000000000" pitchFamily="34" charset="0"/>
              </a:endParaRPr>
            </a:p>
          </p:txBody>
        </p:sp>
      </p:grpSp>
      <p:grpSp>
        <p:nvGrpSpPr>
          <p:cNvPr id="19" name="Group 18">
            <a:extLst>
              <a:ext uri="{FF2B5EF4-FFF2-40B4-BE49-F238E27FC236}">
                <a16:creationId xmlns:a16="http://schemas.microsoft.com/office/drawing/2014/main" id="{1DAEF98B-57A4-4D07-A823-6850FDE18C00}"/>
              </a:ext>
            </a:extLst>
          </p:cNvPr>
          <p:cNvGrpSpPr/>
          <p:nvPr/>
        </p:nvGrpSpPr>
        <p:grpSpPr>
          <a:xfrm>
            <a:off x="8356827" y="1947576"/>
            <a:ext cx="3140373" cy="907375"/>
            <a:chOff x="391886" y="1433905"/>
            <a:chExt cx="6013910" cy="1928846"/>
          </a:xfrm>
        </p:grpSpPr>
        <p:sp>
          <p:nvSpPr>
            <p:cNvPr id="20" name="Rectangle: Rounded Corners 19">
              <a:extLst>
                <a:ext uri="{FF2B5EF4-FFF2-40B4-BE49-F238E27FC236}">
                  <a16:creationId xmlns:a16="http://schemas.microsoft.com/office/drawing/2014/main" id="{722827DD-EB7F-407D-A8C0-F53C12829B73}"/>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863521A5-DD61-4E27-BE99-4ECBB52A5337}"/>
                </a:ext>
              </a:extLst>
            </p:cNvPr>
            <p:cNvSpPr txBox="1"/>
            <p:nvPr/>
          </p:nvSpPr>
          <p:spPr>
            <a:xfrm>
              <a:off x="535404" y="1560733"/>
              <a:ext cx="5853170" cy="1766486"/>
            </a:xfrm>
            <a:prstGeom prst="rect">
              <a:avLst/>
            </a:prstGeom>
            <a:noFill/>
          </p:spPr>
          <p:txBody>
            <a:bodyPr wrap="square" rtlCol="0">
              <a:spAutoFit/>
            </a:bodyPr>
            <a:lstStyle/>
            <a:p>
              <a:pPr algn="ctr"/>
              <a:r>
                <a:rPr lang="en-US" sz="4800" b="1">
                  <a:solidFill>
                    <a:schemeClr val="tx2">
                      <a:lumMod val="75000"/>
                    </a:schemeClr>
                  </a:solidFill>
                  <a:latin typeface="Cambria" panose="02040503050406030204" pitchFamily="18" charset="0"/>
                  <a:ea typeface="Arial-Rounded" panose="020B0500000000000000" pitchFamily="34" charset="0"/>
                  <a:cs typeface="Arial-Rounded" panose="020B0500000000000000" pitchFamily="34" charset="0"/>
                </a:rPr>
                <a:t>Buổi sáng</a:t>
              </a:r>
              <a:endParaRPr lang="en-US" sz="4800" b="1" dirty="0">
                <a:solidFill>
                  <a:schemeClr val="tx2">
                    <a:lumMod val="75000"/>
                  </a:schemeClr>
                </a:solidFill>
                <a:latin typeface="Cambria" panose="02040503050406030204" pitchFamily="18" charset="0"/>
                <a:ea typeface="Arial-Rounded" panose="020B0500000000000000" pitchFamily="34" charset="0"/>
                <a:cs typeface="Arial-Rounded" panose="020B0500000000000000" pitchFamily="34" charset="0"/>
              </a:endParaRPr>
            </a:p>
          </p:txBody>
        </p:sp>
      </p:grpSp>
      <p:pic>
        <p:nvPicPr>
          <p:cNvPr id="26" name="Picture 25" descr="A picture containing background pattern&#10;&#10;Description automatically generated">
            <a:extLst>
              <a:ext uri="{FF2B5EF4-FFF2-40B4-BE49-F238E27FC236}">
                <a16:creationId xmlns:a16="http://schemas.microsoft.com/office/drawing/2014/main" id="{07E9BB9D-D0C6-40BC-8305-CC670084F3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7361772" y="3593055"/>
            <a:ext cx="4719113" cy="3368797"/>
          </a:xfrm>
          <a:prstGeom prst="rect">
            <a:avLst/>
          </a:prstGeom>
        </p:spPr>
      </p:pic>
    </p:spTree>
    <p:extLst>
      <p:ext uri="{BB962C8B-B14F-4D97-AF65-F5344CB8AC3E}">
        <p14:creationId xmlns:p14="http://schemas.microsoft.com/office/powerpoint/2010/main" val="3303875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8"/>
                                        </p:tgtEl>
                                        <p:attrNameLst>
                                          <p:attrName>ppt_x</p:attrName>
                                          <p:attrName>ppt_y</p:attrName>
                                        </p:attrNameLst>
                                      </p:cBhvr>
                                      <p:rCtr x="22214" y="-23"/>
                                    </p:animMotion>
                                  </p:childTnLst>
                                </p:cTn>
                              </p:par>
                              <p:par>
                                <p:cTn id="7" presetID="22" presetClass="entr" presetSubtype="4"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down)">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F3C0CB-7FB8-4C17-9329-C89F05493D30}"/>
              </a:ext>
            </a:extLst>
          </p:cNvPr>
          <p:cNvSpPr txBox="1"/>
          <p:nvPr/>
        </p:nvSpPr>
        <p:spPr>
          <a:xfrm>
            <a:off x="3558209" y="159025"/>
            <a:ext cx="4591878" cy="646331"/>
          </a:xfrm>
          <a:prstGeom prst="rect">
            <a:avLst/>
          </a:prstGeom>
          <a:noFill/>
        </p:spPr>
        <p:txBody>
          <a:bodyPr wrap="square" rtlCol="0">
            <a:spAutoFit/>
          </a:bodyPr>
          <a:lstStyle/>
          <a:p>
            <a:r>
              <a:rPr lang="en-US" sz="3600">
                <a:solidFill>
                  <a:srgbClr val="7030A0"/>
                </a:solidFill>
                <a:latin typeface="Cambria" panose="02040503050406030204" pitchFamily="18" charset="0"/>
                <a:ea typeface="Cambria" panose="02040503050406030204" pitchFamily="18" charset="0"/>
              </a:rPr>
              <a:t>KHI CẢ NHÀ BÉ TÍ</a:t>
            </a:r>
          </a:p>
        </p:txBody>
      </p:sp>
      <p:sp>
        <p:nvSpPr>
          <p:cNvPr id="5" name="TextBox 4">
            <a:extLst>
              <a:ext uri="{FF2B5EF4-FFF2-40B4-BE49-F238E27FC236}">
                <a16:creationId xmlns:a16="http://schemas.microsoft.com/office/drawing/2014/main" id="{43FF99BB-3D1B-4546-9089-E09C1C358057}"/>
              </a:ext>
            </a:extLst>
          </p:cNvPr>
          <p:cNvSpPr txBox="1"/>
          <p:nvPr/>
        </p:nvSpPr>
        <p:spPr>
          <a:xfrm>
            <a:off x="679174" y="482191"/>
            <a:ext cx="4591878" cy="3970318"/>
          </a:xfrm>
          <a:prstGeom prst="rect">
            <a:avLst/>
          </a:prstGeom>
          <a:noFill/>
        </p:spPr>
        <p:txBody>
          <a:bodyPr wrap="square" rtlCol="0">
            <a:spAutoFit/>
          </a:bodyPr>
          <a:lstStyle/>
          <a:p>
            <a:r>
              <a:rPr lang="en-US" sz="2800">
                <a:latin typeface="Cambria" panose="02040503050406030204" pitchFamily="18" charset="0"/>
                <a:ea typeface="Cambria" panose="02040503050406030204" pitchFamily="18" charset="0"/>
              </a:rPr>
              <a:t>Khi bà còn bé tí</a:t>
            </a:r>
          </a:p>
          <a:p>
            <a:r>
              <a:rPr lang="en-US" sz="2800">
                <a:latin typeface="Cambria" panose="02040503050406030204" pitchFamily="18" charset="0"/>
                <a:ea typeface="Cambria" panose="02040503050406030204" pitchFamily="18" charset="0"/>
              </a:rPr>
              <a:t>Bà có nghịch lắm không</a:t>
            </a:r>
          </a:p>
          <a:p>
            <a:r>
              <a:rPr lang="en-US" sz="2800">
                <a:latin typeface="Cambria" panose="02040503050406030204" pitchFamily="18" charset="0"/>
                <a:ea typeface="Cambria" panose="02040503050406030204" pitchFamily="18" charset="0"/>
              </a:rPr>
              <a:t>Dáng đi có hơi còng</a:t>
            </a:r>
          </a:p>
          <a:p>
            <a:r>
              <a:rPr lang="en-US" sz="2800">
                <a:latin typeface="Cambria" panose="02040503050406030204" pitchFamily="18" charset="0"/>
                <a:ea typeface="Cambria" panose="02040503050406030204" pitchFamily="18" charset="0"/>
              </a:rPr>
              <a:t>Chăm quét nhà dọn dẹp?</a:t>
            </a:r>
          </a:p>
          <a:p>
            <a:endParaRPr lang="en-US" sz="2800">
              <a:latin typeface="Cambria" panose="02040503050406030204" pitchFamily="18" charset="0"/>
              <a:ea typeface="Cambria" panose="02040503050406030204" pitchFamily="18" charset="0"/>
            </a:endParaRPr>
          </a:p>
          <a:p>
            <a:r>
              <a:rPr lang="en-US" sz="2800">
                <a:latin typeface="Cambria" panose="02040503050406030204" pitchFamily="18" charset="0"/>
                <a:ea typeface="Cambria" panose="02040503050406030204" pitchFamily="18" charset="0"/>
              </a:rPr>
              <a:t>Khi ông còn bé tí</a:t>
            </a:r>
          </a:p>
          <a:p>
            <a:r>
              <a:rPr lang="en-US" sz="2800">
                <a:latin typeface="Cambria" panose="02040503050406030204" pitchFamily="18" charset="0"/>
                <a:ea typeface="Cambria" panose="02040503050406030204" pitchFamily="18" charset="0"/>
              </a:rPr>
              <a:t>Có nghiêm như bây giờ</a:t>
            </a:r>
          </a:p>
          <a:p>
            <a:r>
              <a:rPr lang="en-US" sz="2800">
                <a:latin typeface="Cambria" panose="02040503050406030204" pitchFamily="18" charset="0"/>
                <a:ea typeface="Cambria" panose="02040503050406030204" pitchFamily="18" charset="0"/>
              </a:rPr>
              <a:t>Có chau mặt chơi cờ</a:t>
            </a:r>
          </a:p>
          <a:p>
            <a:r>
              <a:rPr lang="en-US" sz="2800">
                <a:latin typeface="Cambria" panose="02040503050406030204" pitchFamily="18" charset="0"/>
                <a:ea typeface="Cambria" panose="02040503050406030204" pitchFamily="18" charset="0"/>
              </a:rPr>
              <a:t>Có uống trà buổi sáng?</a:t>
            </a:r>
          </a:p>
        </p:txBody>
      </p:sp>
      <p:sp>
        <p:nvSpPr>
          <p:cNvPr id="6" name="TextBox 5">
            <a:extLst>
              <a:ext uri="{FF2B5EF4-FFF2-40B4-BE49-F238E27FC236}">
                <a16:creationId xmlns:a16="http://schemas.microsoft.com/office/drawing/2014/main" id="{CA06F82C-99E1-4E8F-A26D-6DDBCC4B9D37}"/>
              </a:ext>
            </a:extLst>
          </p:cNvPr>
          <p:cNvSpPr txBox="1"/>
          <p:nvPr/>
        </p:nvSpPr>
        <p:spPr>
          <a:xfrm>
            <a:off x="7169426" y="482191"/>
            <a:ext cx="4591878" cy="6555641"/>
          </a:xfrm>
          <a:prstGeom prst="rect">
            <a:avLst/>
          </a:prstGeom>
          <a:noFill/>
        </p:spPr>
        <p:txBody>
          <a:bodyPr wrap="square" rtlCol="0">
            <a:spAutoFit/>
          </a:bodyPr>
          <a:lstStyle/>
          <a:p>
            <a:r>
              <a:rPr lang="en-US" sz="2800">
                <a:latin typeface="Cambria" panose="02040503050406030204" pitchFamily="18" charset="0"/>
                <a:ea typeface="Cambria" panose="02040503050406030204" pitchFamily="18" charset="0"/>
              </a:rPr>
              <a:t>Khi bố còn bé tí</a:t>
            </a:r>
          </a:p>
          <a:p>
            <a:r>
              <a:rPr lang="en-US" sz="2800">
                <a:latin typeface="Cambria" panose="02040503050406030204" pitchFamily="18" charset="0"/>
                <a:ea typeface="Cambria" panose="02040503050406030204" pitchFamily="18" charset="0"/>
              </a:rPr>
              <a:t>Có thích lái ô tô</a:t>
            </a:r>
          </a:p>
          <a:p>
            <a:r>
              <a:rPr lang="en-US" sz="2800">
                <a:latin typeface="Cambria" panose="02040503050406030204" pitchFamily="18" charset="0"/>
                <a:ea typeface="Cambria" panose="02040503050406030204" pitchFamily="18" charset="0"/>
              </a:rPr>
              <a:t>Có say mê sửa đồ</a:t>
            </a:r>
          </a:p>
          <a:p>
            <a:r>
              <a:rPr lang="en-US" sz="2800">
                <a:latin typeface="Cambria" panose="02040503050406030204" pitchFamily="18" charset="0"/>
                <a:ea typeface="Cambria" panose="02040503050406030204" pitchFamily="18" charset="0"/>
              </a:rPr>
              <a:t>Có hay xem bóng đá?</a:t>
            </a:r>
          </a:p>
          <a:p>
            <a:endParaRPr lang="en-US" sz="2800">
              <a:latin typeface="Cambria" panose="02040503050406030204" pitchFamily="18" charset="0"/>
              <a:ea typeface="Cambria" panose="02040503050406030204" pitchFamily="18" charset="0"/>
            </a:endParaRPr>
          </a:p>
          <a:p>
            <a:r>
              <a:rPr lang="en-US" sz="2800">
                <a:latin typeface="Cambria" panose="02040503050406030204" pitchFamily="18" charset="0"/>
                <a:ea typeface="Cambria" panose="02040503050406030204" pitchFamily="18" charset="0"/>
              </a:rPr>
              <a:t>Khi mẹ còn bé tí</a:t>
            </a:r>
          </a:p>
          <a:p>
            <a:r>
              <a:rPr lang="en-US" sz="2800">
                <a:latin typeface="Cambria" panose="02040503050406030204" pitchFamily="18" charset="0"/>
                <a:ea typeface="Cambria" panose="02040503050406030204" pitchFamily="18" charset="0"/>
              </a:rPr>
              <a:t>Có mải ngồi cắm hoa</a:t>
            </a:r>
          </a:p>
          <a:p>
            <a:r>
              <a:rPr lang="en-US" sz="2800">
                <a:latin typeface="Cambria" panose="02040503050406030204" pitchFamily="18" charset="0"/>
                <a:ea typeface="Cambria" panose="02040503050406030204" pitchFamily="18" charset="0"/>
              </a:rPr>
              <a:t>Thích ra chợ gần nhà</a:t>
            </a:r>
          </a:p>
          <a:p>
            <a:r>
              <a:rPr lang="en-US" sz="2800">
                <a:latin typeface="Cambria" panose="02040503050406030204" pitchFamily="18" charset="0"/>
                <a:ea typeface="Cambria" panose="02040503050406030204" pitchFamily="18" charset="0"/>
              </a:rPr>
              <a:t>Tối khuya ôm cuốn sách?</a:t>
            </a:r>
          </a:p>
          <a:p>
            <a:endParaRPr lang="en-US" sz="2800">
              <a:latin typeface="Cambria" panose="02040503050406030204" pitchFamily="18" charset="0"/>
              <a:ea typeface="Cambria" panose="02040503050406030204" pitchFamily="18" charset="0"/>
            </a:endParaRPr>
          </a:p>
          <a:p>
            <a:r>
              <a:rPr lang="en-US" sz="2800">
                <a:latin typeface="Cambria" panose="02040503050406030204" pitchFamily="18" charset="0"/>
                <a:ea typeface="Cambria" panose="02040503050406030204" pitchFamily="18" charset="0"/>
              </a:rPr>
              <a:t>Khi con còn bé tí</a:t>
            </a:r>
          </a:p>
          <a:p>
            <a:r>
              <a:rPr lang="en-US" sz="2800">
                <a:latin typeface="Cambria" panose="02040503050406030204" pitchFamily="18" charset="0"/>
                <a:ea typeface="Cambria" panose="02040503050406030204" pitchFamily="18" charset="0"/>
              </a:rPr>
              <a:t>Chẳng đọc sách, chơi cờ</a:t>
            </a:r>
          </a:p>
          <a:p>
            <a:r>
              <a:rPr lang="en-US" sz="2800">
                <a:latin typeface="Cambria" panose="02040503050406030204" pitchFamily="18" charset="0"/>
                <a:ea typeface="Cambria" panose="02040503050406030204" pitchFamily="18" charset="0"/>
              </a:rPr>
              <a:t>Chẳng dọn dẹp, chữa đồ</a:t>
            </a:r>
          </a:p>
          <a:p>
            <a:r>
              <a:rPr lang="en-US" sz="2800">
                <a:latin typeface="Cambria" panose="02040503050406030204" pitchFamily="18" charset="0"/>
                <a:ea typeface="Cambria" panose="02040503050406030204" pitchFamily="18" charset="0"/>
              </a:rPr>
              <a:t>Cả ngày con đùa nghịch.</a:t>
            </a:r>
          </a:p>
          <a:p>
            <a:endParaRPr lang="en-US" sz="2800">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DDF935FA-29B7-44F2-B508-9AA564B3571F}"/>
              </a:ext>
            </a:extLst>
          </p:cNvPr>
          <p:cNvCxnSpPr>
            <a:cxnSpLocks/>
          </p:cNvCxnSpPr>
          <p:nvPr/>
        </p:nvCxnSpPr>
        <p:spPr>
          <a:xfrm flipH="1">
            <a:off x="4386471" y="1024161"/>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0B588391-8984-4F2B-A38B-0EE221D329CD}"/>
              </a:ext>
            </a:extLst>
          </p:cNvPr>
          <p:cNvCxnSpPr>
            <a:cxnSpLocks/>
          </p:cNvCxnSpPr>
          <p:nvPr/>
        </p:nvCxnSpPr>
        <p:spPr>
          <a:xfrm flipH="1">
            <a:off x="3117576" y="626453"/>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310469DF-214C-4491-870A-C548C3B818B6}"/>
              </a:ext>
            </a:extLst>
          </p:cNvPr>
          <p:cNvCxnSpPr>
            <a:cxnSpLocks/>
          </p:cNvCxnSpPr>
          <p:nvPr/>
        </p:nvCxnSpPr>
        <p:spPr>
          <a:xfrm flipH="1">
            <a:off x="3717235" y="1474596"/>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75B03754-544A-4560-AC8A-A9C433775328}"/>
              </a:ext>
            </a:extLst>
          </p:cNvPr>
          <p:cNvCxnSpPr>
            <a:cxnSpLocks/>
          </p:cNvCxnSpPr>
          <p:nvPr/>
        </p:nvCxnSpPr>
        <p:spPr>
          <a:xfrm flipH="1">
            <a:off x="4451075" y="186434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A35E97A9-7C0F-4F96-884F-6DC17394DA9C}"/>
              </a:ext>
            </a:extLst>
          </p:cNvPr>
          <p:cNvCxnSpPr>
            <a:cxnSpLocks/>
          </p:cNvCxnSpPr>
          <p:nvPr/>
        </p:nvCxnSpPr>
        <p:spPr>
          <a:xfrm flipH="1">
            <a:off x="4543838" y="186434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0F47F7C3-DCD9-468A-87C9-50DC5B58CA8F}"/>
              </a:ext>
            </a:extLst>
          </p:cNvPr>
          <p:cNvCxnSpPr>
            <a:cxnSpLocks/>
          </p:cNvCxnSpPr>
          <p:nvPr/>
        </p:nvCxnSpPr>
        <p:spPr>
          <a:xfrm flipH="1">
            <a:off x="3312377" y="2715907"/>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DD149307-36A1-4E7A-B00D-8DD009B739C4}"/>
              </a:ext>
            </a:extLst>
          </p:cNvPr>
          <p:cNvCxnSpPr>
            <a:cxnSpLocks/>
          </p:cNvCxnSpPr>
          <p:nvPr/>
        </p:nvCxnSpPr>
        <p:spPr>
          <a:xfrm flipH="1">
            <a:off x="4270516" y="3113537"/>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BC6653AF-0824-406A-B9AA-8591991B4908}"/>
              </a:ext>
            </a:extLst>
          </p:cNvPr>
          <p:cNvCxnSpPr>
            <a:cxnSpLocks/>
          </p:cNvCxnSpPr>
          <p:nvPr/>
        </p:nvCxnSpPr>
        <p:spPr>
          <a:xfrm flipH="1">
            <a:off x="3836503" y="3578918"/>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AAD35D88-35CF-44A8-BFF3-3D2C671C4C00}"/>
              </a:ext>
            </a:extLst>
          </p:cNvPr>
          <p:cNvCxnSpPr>
            <a:cxnSpLocks/>
          </p:cNvCxnSpPr>
          <p:nvPr/>
        </p:nvCxnSpPr>
        <p:spPr>
          <a:xfrm flipH="1">
            <a:off x="4163832" y="402434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D4E92AE9-BB4E-4F46-A9E7-3B5405BEF8EA}"/>
              </a:ext>
            </a:extLst>
          </p:cNvPr>
          <p:cNvCxnSpPr>
            <a:cxnSpLocks/>
          </p:cNvCxnSpPr>
          <p:nvPr/>
        </p:nvCxnSpPr>
        <p:spPr>
          <a:xfrm flipH="1">
            <a:off x="4230760" y="402434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5428B031-D55E-49C0-B8FE-D9980349EAD5}"/>
              </a:ext>
            </a:extLst>
          </p:cNvPr>
          <p:cNvCxnSpPr>
            <a:cxnSpLocks/>
          </p:cNvCxnSpPr>
          <p:nvPr/>
        </p:nvCxnSpPr>
        <p:spPr>
          <a:xfrm flipH="1">
            <a:off x="10401968" y="3113537"/>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285701E0-1666-4691-8E1F-AD5457CB4E81}"/>
              </a:ext>
            </a:extLst>
          </p:cNvPr>
          <p:cNvCxnSpPr>
            <a:cxnSpLocks/>
          </p:cNvCxnSpPr>
          <p:nvPr/>
        </p:nvCxnSpPr>
        <p:spPr>
          <a:xfrm flipH="1">
            <a:off x="9635000" y="59088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06F82A8A-2966-448D-B4F9-EE50383FD8DD}"/>
              </a:ext>
            </a:extLst>
          </p:cNvPr>
          <p:cNvCxnSpPr>
            <a:cxnSpLocks/>
          </p:cNvCxnSpPr>
          <p:nvPr/>
        </p:nvCxnSpPr>
        <p:spPr>
          <a:xfrm flipH="1">
            <a:off x="9634999" y="1024161"/>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FDC3DB26-DF9C-4D5B-ACD9-D9B20709C8C2}"/>
              </a:ext>
            </a:extLst>
          </p:cNvPr>
          <p:cNvCxnSpPr>
            <a:cxnSpLocks/>
          </p:cNvCxnSpPr>
          <p:nvPr/>
        </p:nvCxnSpPr>
        <p:spPr>
          <a:xfrm flipH="1">
            <a:off x="9903355" y="1474596"/>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8AF2BDAA-BB19-4964-BE55-FAD260F9C016}"/>
              </a:ext>
            </a:extLst>
          </p:cNvPr>
          <p:cNvCxnSpPr>
            <a:cxnSpLocks/>
          </p:cNvCxnSpPr>
          <p:nvPr/>
        </p:nvCxnSpPr>
        <p:spPr>
          <a:xfrm flipH="1">
            <a:off x="10370494" y="186434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00B64C4F-960A-445D-9A26-E6863EDE628B}"/>
              </a:ext>
            </a:extLst>
          </p:cNvPr>
          <p:cNvCxnSpPr>
            <a:cxnSpLocks/>
          </p:cNvCxnSpPr>
          <p:nvPr/>
        </p:nvCxnSpPr>
        <p:spPr>
          <a:xfrm flipH="1">
            <a:off x="10428471" y="186434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7600DDA8-660C-48ED-9C86-F9C68ED42DA5}"/>
              </a:ext>
            </a:extLst>
          </p:cNvPr>
          <p:cNvCxnSpPr>
            <a:cxnSpLocks/>
          </p:cNvCxnSpPr>
          <p:nvPr/>
        </p:nvCxnSpPr>
        <p:spPr>
          <a:xfrm flipH="1">
            <a:off x="9749963" y="2715907"/>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0340463F-A8D0-45F5-93BF-2E7B3CD936BE}"/>
              </a:ext>
            </a:extLst>
          </p:cNvPr>
          <p:cNvCxnSpPr>
            <a:cxnSpLocks/>
          </p:cNvCxnSpPr>
          <p:nvPr/>
        </p:nvCxnSpPr>
        <p:spPr>
          <a:xfrm flipH="1">
            <a:off x="10455639" y="354905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8ADC8DC0-1E8C-4A8E-A857-BD9D2C71A850}"/>
              </a:ext>
            </a:extLst>
          </p:cNvPr>
          <p:cNvCxnSpPr>
            <a:cxnSpLocks/>
          </p:cNvCxnSpPr>
          <p:nvPr/>
        </p:nvCxnSpPr>
        <p:spPr>
          <a:xfrm flipH="1">
            <a:off x="10952257" y="402434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9FBC2B34-46D2-4E14-B0EB-D7B7640376A3}"/>
              </a:ext>
            </a:extLst>
          </p:cNvPr>
          <p:cNvCxnSpPr>
            <a:cxnSpLocks/>
          </p:cNvCxnSpPr>
          <p:nvPr/>
        </p:nvCxnSpPr>
        <p:spPr>
          <a:xfrm flipH="1">
            <a:off x="11010234" y="402434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2C4B4DE6-4752-4276-AA84-DCCD670F87B2}"/>
              </a:ext>
            </a:extLst>
          </p:cNvPr>
          <p:cNvCxnSpPr>
            <a:cxnSpLocks/>
          </p:cNvCxnSpPr>
          <p:nvPr/>
        </p:nvCxnSpPr>
        <p:spPr>
          <a:xfrm flipH="1">
            <a:off x="9807940" y="484093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AE22AB5C-F161-4603-A70C-1ED58EF9A6DB}"/>
              </a:ext>
            </a:extLst>
          </p:cNvPr>
          <p:cNvCxnSpPr>
            <a:cxnSpLocks/>
          </p:cNvCxnSpPr>
          <p:nvPr/>
        </p:nvCxnSpPr>
        <p:spPr>
          <a:xfrm flipH="1">
            <a:off x="10851705" y="5286938"/>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B7938D8C-E150-4F10-BE64-E067230B160D}"/>
              </a:ext>
            </a:extLst>
          </p:cNvPr>
          <p:cNvCxnSpPr>
            <a:cxnSpLocks/>
          </p:cNvCxnSpPr>
          <p:nvPr/>
        </p:nvCxnSpPr>
        <p:spPr>
          <a:xfrm flipH="1">
            <a:off x="10877542" y="5719434"/>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9AF977D4-983B-48EF-9A80-F93B9344263E}"/>
              </a:ext>
            </a:extLst>
          </p:cNvPr>
          <p:cNvCxnSpPr>
            <a:cxnSpLocks/>
          </p:cNvCxnSpPr>
          <p:nvPr/>
        </p:nvCxnSpPr>
        <p:spPr>
          <a:xfrm flipH="1">
            <a:off x="10900238" y="6112355"/>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62EC2674-D74A-4A43-BE02-953FA9DE9D72}"/>
              </a:ext>
            </a:extLst>
          </p:cNvPr>
          <p:cNvCxnSpPr>
            <a:cxnSpLocks/>
          </p:cNvCxnSpPr>
          <p:nvPr/>
        </p:nvCxnSpPr>
        <p:spPr>
          <a:xfrm flipH="1">
            <a:off x="10977599" y="611742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sp>
        <p:nvSpPr>
          <p:cNvPr id="37" name="Rectangle 36">
            <a:extLst>
              <a:ext uri="{FF2B5EF4-FFF2-40B4-BE49-F238E27FC236}">
                <a16:creationId xmlns:a16="http://schemas.microsoft.com/office/drawing/2014/main" id="{B079DF87-2432-40DF-9928-9613AE58D142}"/>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38B5EF4-14EE-40FD-AC70-65A4008F7278}"/>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362F74CA-A017-4CC7-B5E9-441C0F39D87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4167" b="78426" l="16875" r="66615">
                        <a14:foregroundMark x1="17760" y1="53333" x2="19531" y2="61296"/>
                        <a14:foregroundMark x1="19531" y1="61296" x2="22969" y2="67593"/>
                        <a14:foregroundMark x1="22969" y1="67593" x2="26250" y2="69815"/>
                        <a14:foregroundMark x1="24115" y1="47963" x2="29323" y2="64815"/>
                        <a14:foregroundMark x1="17135" y1="63148" x2="20156" y2="68796"/>
                        <a14:foregroundMark x1="20156" y1="68796" x2="24115" y2="71204"/>
                        <a14:foregroundMark x1="42135" y1="51019" x2="41042" y2="62130"/>
                        <a14:foregroundMark x1="41042" y1="62130" x2="41823" y2="78426"/>
                        <a14:foregroundMark x1="31875" y1="26481" x2="35469" y2="49167"/>
                        <a14:foregroundMark x1="28125" y1="43148" x2="39844" y2="38704"/>
                        <a14:foregroundMark x1="28698" y1="30278" x2="33021" y2="32685"/>
                        <a14:foregroundMark x1="33021" y1="32685" x2="37656" y2="31481"/>
                        <a14:foregroundMark x1="37656" y1="31481" x2="37760" y2="31481"/>
                        <a14:foregroundMark x1="36094" y1="26944" x2="36042" y2="30278"/>
                        <a14:foregroundMark x1="46771" y1="24167" x2="51042" y2="44815"/>
                        <a14:foregroundMark x1="42552" y1="39537" x2="56250" y2="33333"/>
                        <a14:foregroundMark x1="59010" y1="47130" x2="58594" y2="69630"/>
                        <a14:foregroundMark x1="58594" y1="69630" x2="59583" y2="73519"/>
                        <a14:foregroundMark x1="65521" y1="51481" x2="64896" y2="67130"/>
                        <a14:foregroundMark x1="63021" y1="47222" x2="52031" y2="65370"/>
                        <a14:foregroundMark x1="54688" y1="50556" x2="66615" y2="69259"/>
                        <a14:foregroundMark x1="51302" y1="55093" x2="51302" y2="55093"/>
                        <a14:foregroundMark x1="49479" y1="55833" x2="49479" y2="55833"/>
                        <a14:foregroundMark x1="42865" y1="47963" x2="42865" y2="47963"/>
                        <a14:foregroundMark x1="42865" y1="45833" x2="42865" y2="45833"/>
                        <a14:foregroundMark x1="33281" y1="52778" x2="33281" y2="52778"/>
                        <a14:foregroundMark x1="34635" y1="53889" x2="34635" y2="53889"/>
                        <a14:foregroundMark x1="30833" y1="65648" x2="30833" y2="65648"/>
                        <a14:foregroundMark x1="32604" y1="65463" x2="32604" y2="65463"/>
                        <a14:foregroundMark x1="30990" y1="64815" x2="30990" y2="64815"/>
                        <a14:foregroundMark x1="32448" y1="65463" x2="32448" y2="65463"/>
                      </a14:backgroundRemoval>
                    </a14:imgEffect>
                    <a14:imgEffect>
                      <a14:brightnessContrast contrast="20000"/>
                    </a14:imgEffect>
                  </a14:imgLayer>
                </a14:imgProps>
              </a:ext>
            </a:extLst>
          </a:blip>
          <a:srcRect l="35973" t="49003" r="50068" b="18696"/>
          <a:stretch/>
        </p:blipFill>
        <p:spPr>
          <a:xfrm>
            <a:off x="4333461" y="2700542"/>
            <a:ext cx="2851539" cy="4092854"/>
          </a:xfrm>
          <a:prstGeom prst="rect">
            <a:avLst/>
          </a:prstGeom>
        </p:spPr>
      </p:pic>
      <p:cxnSp>
        <p:nvCxnSpPr>
          <p:cNvPr id="35" name="Straight Connector 34">
            <a:extLst>
              <a:ext uri="{FF2B5EF4-FFF2-40B4-BE49-F238E27FC236}">
                <a16:creationId xmlns:a16="http://schemas.microsoft.com/office/drawing/2014/main" id="{1F891256-733C-40AB-B8E6-6740AAD3187F}"/>
              </a:ext>
            </a:extLst>
          </p:cNvPr>
          <p:cNvCxnSpPr>
            <a:cxnSpLocks/>
          </p:cNvCxnSpPr>
          <p:nvPr/>
        </p:nvCxnSpPr>
        <p:spPr>
          <a:xfrm flipH="1">
            <a:off x="8409504" y="484093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54C17C72-6269-435E-9EB0-6CB16047EBF8}"/>
              </a:ext>
            </a:extLst>
          </p:cNvPr>
          <p:cNvCxnSpPr>
            <a:cxnSpLocks/>
          </p:cNvCxnSpPr>
          <p:nvPr/>
        </p:nvCxnSpPr>
        <p:spPr>
          <a:xfrm flipH="1">
            <a:off x="9653226" y="5320611"/>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1" name="Straight Connector 40">
            <a:extLst>
              <a:ext uri="{FF2B5EF4-FFF2-40B4-BE49-F238E27FC236}">
                <a16:creationId xmlns:a16="http://schemas.microsoft.com/office/drawing/2014/main" id="{34BE2D93-4311-4180-9A1D-8B719143E15D}"/>
              </a:ext>
            </a:extLst>
          </p:cNvPr>
          <p:cNvCxnSpPr>
            <a:cxnSpLocks/>
          </p:cNvCxnSpPr>
          <p:nvPr/>
        </p:nvCxnSpPr>
        <p:spPr>
          <a:xfrm flipH="1">
            <a:off x="9576798" y="5719434"/>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id="{0C4DFCCA-1E5A-4C6A-80DE-61D678F70837}"/>
              </a:ext>
            </a:extLst>
          </p:cNvPr>
          <p:cNvCxnSpPr>
            <a:cxnSpLocks/>
          </p:cNvCxnSpPr>
          <p:nvPr/>
        </p:nvCxnSpPr>
        <p:spPr>
          <a:xfrm flipH="1">
            <a:off x="8410051" y="6112355"/>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sp>
        <p:nvSpPr>
          <p:cNvPr id="2" name="TextBox 1">
            <a:extLst>
              <a:ext uri="{FF2B5EF4-FFF2-40B4-BE49-F238E27FC236}">
                <a16:creationId xmlns:a16="http://schemas.microsoft.com/office/drawing/2014/main" id="{5BA46C3B-3ED7-CF53-5FB9-B8F829CEB4FE}"/>
              </a:ext>
            </a:extLst>
          </p:cNvPr>
          <p:cNvSpPr txBox="1"/>
          <p:nvPr/>
        </p:nvSpPr>
        <p:spPr>
          <a:xfrm>
            <a:off x="159645" y="5066428"/>
            <a:ext cx="4162536" cy="769441"/>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Ngắt</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nhịp</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thơ</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70399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F3C0CB-7FB8-4C17-9329-C89F05493D30}"/>
              </a:ext>
            </a:extLst>
          </p:cNvPr>
          <p:cNvSpPr txBox="1"/>
          <p:nvPr/>
        </p:nvSpPr>
        <p:spPr>
          <a:xfrm>
            <a:off x="3558209" y="159025"/>
            <a:ext cx="4591878" cy="646331"/>
          </a:xfrm>
          <a:prstGeom prst="rect">
            <a:avLst/>
          </a:prstGeom>
          <a:noFill/>
        </p:spPr>
        <p:txBody>
          <a:bodyPr wrap="square" rtlCol="0">
            <a:spAutoFit/>
          </a:bodyPr>
          <a:lstStyle/>
          <a:p>
            <a:r>
              <a:rPr lang="en-US" sz="3600">
                <a:solidFill>
                  <a:srgbClr val="7030A0"/>
                </a:solidFill>
                <a:latin typeface="Cambria" panose="02040503050406030204" pitchFamily="18" charset="0"/>
                <a:ea typeface="Cambria" panose="02040503050406030204" pitchFamily="18" charset="0"/>
              </a:rPr>
              <a:t>KHI CẢ NHÀ BÉ TÍ</a:t>
            </a:r>
          </a:p>
        </p:txBody>
      </p:sp>
      <p:sp>
        <p:nvSpPr>
          <p:cNvPr id="5" name="TextBox 4">
            <a:extLst>
              <a:ext uri="{FF2B5EF4-FFF2-40B4-BE49-F238E27FC236}">
                <a16:creationId xmlns:a16="http://schemas.microsoft.com/office/drawing/2014/main" id="{43FF99BB-3D1B-4546-9089-E09C1C358057}"/>
              </a:ext>
            </a:extLst>
          </p:cNvPr>
          <p:cNvSpPr txBox="1"/>
          <p:nvPr/>
        </p:nvSpPr>
        <p:spPr>
          <a:xfrm>
            <a:off x="679174" y="482191"/>
            <a:ext cx="4591878" cy="3970318"/>
          </a:xfrm>
          <a:prstGeom prst="rect">
            <a:avLst/>
          </a:prstGeom>
          <a:noFill/>
        </p:spPr>
        <p:txBody>
          <a:bodyPr wrap="square" rtlCol="0">
            <a:spAutoFit/>
          </a:bodyPr>
          <a:lstStyle/>
          <a:p>
            <a:r>
              <a:rPr lang="en-US" sz="2800">
                <a:latin typeface="Cambria" panose="02040503050406030204" pitchFamily="18" charset="0"/>
                <a:ea typeface="Cambria" panose="02040503050406030204" pitchFamily="18" charset="0"/>
              </a:rPr>
              <a:t>Khi bà còn bé tí</a:t>
            </a:r>
          </a:p>
          <a:p>
            <a:r>
              <a:rPr lang="en-US" sz="2800">
                <a:latin typeface="Cambria" panose="02040503050406030204" pitchFamily="18" charset="0"/>
                <a:ea typeface="Cambria" panose="02040503050406030204" pitchFamily="18" charset="0"/>
              </a:rPr>
              <a:t>Bà có nghịch lắm không</a:t>
            </a:r>
          </a:p>
          <a:p>
            <a:r>
              <a:rPr lang="en-US" sz="2800">
                <a:latin typeface="Cambria" panose="02040503050406030204" pitchFamily="18" charset="0"/>
                <a:ea typeface="Cambria" panose="02040503050406030204" pitchFamily="18" charset="0"/>
              </a:rPr>
              <a:t>Dáng đi có hơi còng</a:t>
            </a:r>
          </a:p>
          <a:p>
            <a:r>
              <a:rPr lang="en-US" sz="2800">
                <a:latin typeface="Cambria" panose="02040503050406030204" pitchFamily="18" charset="0"/>
                <a:ea typeface="Cambria" panose="02040503050406030204" pitchFamily="18" charset="0"/>
              </a:rPr>
              <a:t>Chăm quét nhà dọn dẹp?</a:t>
            </a:r>
          </a:p>
          <a:p>
            <a:endParaRPr lang="en-US" sz="2800">
              <a:latin typeface="Cambria" panose="02040503050406030204" pitchFamily="18" charset="0"/>
              <a:ea typeface="Cambria" panose="02040503050406030204" pitchFamily="18" charset="0"/>
            </a:endParaRPr>
          </a:p>
          <a:p>
            <a:r>
              <a:rPr lang="en-US" sz="2800">
                <a:latin typeface="Cambria" panose="02040503050406030204" pitchFamily="18" charset="0"/>
                <a:ea typeface="Cambria" panose="02040503050406030204" pitchFamily="18" charset="0"/>
              </a:rPr>
              <a:t>Khi ông còn bé tí</a:t>
            </a:r>
          </a:p>
          <a:p>
            <a:r>
              <a:rPr lang="en-US" sz="2800">
                <a:latin typeface="Cambria" panose="02040503050406030204" pitchFamily="18" charset="0"/>
                <a:ea typeface="Cambria" panose="02040503050406030204" pitchFamily="18" charset="0"/>
              </a:rPr>
              <a:t>Có nghiêm như bây giờ</a:t>
            </a:r>
          </a:p>
          <a:p>
            <a:r>
              <a:rPr lang="en-US" sz="2800">
                <a:latin typeface="Cambria" panose="02040503050406030204" pitchFamily="18" charset="0"/>
                <a:ea typeface="Cambria" panose="02040503050406030204" pitchFamily="18" charset="0"/>
              </a:rPr>
              <a:t>Có chau mặt chơi cờ</a:t>
            </a:r>
          </a:p>
          <a:p>
            <a:r>
              <a:rPr lang="en-US" sz="2800">
                <a:latin typeface="Cambria" panose="02040503050406030204" pitchFamily="18" charset="0"/>
                <a:ea typeface="Cambria" panose="02040503050406030204" pitchFamily="18" charset="0"/>
              </a:rPr>
              <a:t>Có uống trà buổi sáng?</a:t>
            </a:r>
          </a:p>
        </p:txBody>
      </p:sp>
      <p:sp>
        <p:nvSpPr>
          <p:cNvPr id="6" name="TextBox 5">
            <a:extLst>
              <a:ext uri="{FF2B5EF4-FFF2-40B4-BE49-F238E27FC236}">
                <a16:creationId xmlns:a16="http://schemas.microsoft.com/office/drawing/2014/main" id="{CA06F82C-99E1-4E8F-A26D-6DDBCC4B9D37}"/>
              </a:ext>
            </a:extLst>
          </p:cNvPr>
          <p:cNvSpPr txBox="1"/>
          <p:nvPr/>
        </p:nvSpPr>
        <p:spPr>
          <a:xfrm>
            <a:off x="7169426" y="482191"/>
            <a:ext cx="4591878" cy="6555641"/>
          </a:xfrm>
          <a:prstGeom prst="rect">
            <a:avLst/>
          </a:prstGeom>
          <a:noFill/>
        </p:spPr>
        <p:txBody>
          <a:bodyPr wrap="square" rtlCol="0">
            <a:spAutoFit/>
          </a:bodyPr>
          <a:lstStyle/>
          <a:p>
            <a:r>
              <a:rPr lang="en-US" sz="2800">
                <a:latin typeface="Cambria" panose="02040503050406030204" pitchFamily="18" charset="0"/>
                <a:ea typeface="Cambria" panose="02040503050406030204" pitchFamily="18" charset="0"/>
              </a:rPr>
              <a:t>Khi bố còn bé tí</a:t>
            </a:r>
          </a:p>
          <a:p>
            <a:r>
              <a:rPr lang="en-US" sz="2800">
                <a:latin typeface="Cambria" panose="02040503050406030204" pitchFamily="18" charset="0"/>
                <a:ea typeface="Cambria" panose="02040503050406030204" pitchFamily="18" charset="0"/>
              </a:rPr>
              <a:t>Có thích lái ô tô</a:t>
            </a:r>
          </a:p>
          <a:p>
            <a:r>
              <a:rPr lang="en-US" sz="2800">
                <a:latin typeface="Cambria" panose="02040503050406030204" pitchFamily="18" charset="0"/>
                <a:ea typeface="Cambria" panose="02040503050406030204" pitchFamily="18" charset="0"/>
              </a:rPr>
              <a:t>Có say mê sửa đồ</a:t>
            </a:r>
          </a:p>
          <a:p>
            <a:r>
              <a:rPr lang="en-US" sz="2800">
                <a:latin typeface="Cambria" panose="02040503050406030204" pitchFamily="18" charset="0"/>
                <a:ea typeface="Cambria" panose="02040503050406030204" pitchFamily="18" charset="0"/>
              </a:rPr>
              <a:t>Có hay xem bóng đá?</a:t>
            </a:r>
          </a:p>
          <a:p>
            <a:endParaRPr lang="en-US" sz="2800">
              <a:latin typeface="Cambria" panose="02040503050406030204" pitchFamily="18" charset="0"/>
              <a:ea typeface="Cambria" panose="02040503050406030204" pitchFamily="18" charset="0"/>
            </a:endParaRPr>
          </a:p>
          <a:p>
            <a:r>
              <a:rPr lang="en-US" sz="2800">
                <a:latin typeface="Cambria" panose="02040503050406030204" pitchFamily="18" charset="0"/>
                <a:ea typeface="Cambria" panose="02040503050406030204" pitchFamily="18" charset="0"/>
              </a:rPr>
              <a:t>Khi mẹ còn bé tí</a:t>
            </a:r>
          </a:p>
          <a:p>
            <a:r>
              <a:rPr lang="en-US" sz="2800">
                <a:latin typeface="Cambria" panose="02040503050406030204" pitchFamily="18" charset="0"/>
                <a:ea typeface="Cambria" panose="02040503050406030204" pitchFamily="18" charset="0"/>
              </a:rPr>
              <a:t>Có mải ngồi cắm hoa</a:t>
            </a:r>
          </a:p>
          <a:p>
            <a:r>
              <a:rPr lang="en-US" sz="2800">
                <a:latin typeface="Cambria" panose="02040503050406030204" pitchFamily="18" charset="0"/>
                <a:ea typeface="Cambria" panose="02040503050406030204" pitchFamily="18" charset="0"/>
              </a:rPr>
              <a:t>Thích ra chợ gần nhà</a:t>
            </a:r>
          </a:p>
          <a:p>
            <a:r>
              <a:rPr lang="en-US" sz="2800">
                <a:latin typeface="Cambria" panose="02040503050406030204" pitchFamily="18" charset="0"/>
                <a:ea typeface="Cambria" panose="02040503050406030204" pitchFamily="18" charset="0"/>
              </a:rPr>
              <a:t>Tối khuya ôm cuốn sách?</a:t>
            </a:r>
          </a:p>
          <a:p>
            <a:endParaRPr lang="en-US" sz="2800">
              <a:latin typeface="Cambria" panose="02040503050406030204" pitchFamily="18" charset="0"/>
              <a:ea typeface="Cambria" panose="02040503050406030204" pitchFamily="18" charset="0"/>
            </a:endParaRPr>
          </a:p>
          <a:p>
            <a:r>
              <a:rPr lang="en-US" sz="2800">
                <a:latin typeface="Cambria" panose="02040503050406030204" pitchFamily="18" charset="0"/>
                <a:ea typeface="Cambria" panose="02040503050406030204" pitchFamily="18" charset="0"/>
              </a:rPr>
              <a:t>Khi con còn bé tí</a:t>
            </a:r>
          </a:p>
          <a:p>
            <a:r>
              <a:rPr lang="en-US" sz="2800">
                <a:latin typeface="Cambria" panose="02040503050406030204" pitchFamily="18" charset="0"/>
                <a:ea typeface="Cambria" panose="02040503050406030204" pitchFamily="18" charset="0"/>
              </a:rPr>
              <a:t>Chẳng đọc sách, chơi cờ</a:t>
            </a:r>
          </a:p>
          <a:p>
            <a:r>
              <a:rPr lang="en-US" sz="2800">
                <a:latin typeface="Cambria" panose="02040503050406030204" pitchFamily="18" charset="0"/>
                <a:ea typeface="Cambria" panose="02040503050406030204" pitchFamily="18" charset="0"/>
              </a:rPr>
              <a:t>Chẳng dọn dẹp, chữa đồ</a:t>
            </a:r>
          </a:p>
          <a:p>
            <a:r>
              <a:rPr lang="en-US" sz="2800">
                <a:latin typeface="Cambria" panose="02040503050406030204" pitchFamily="18" charset="0"/>
                <a:ea typeface="Cambria" panose="02040503050406030204" pitchFamily="18" charset="0"/>
              </a:rPr>
              <a:t>Cả ngày con đùa nghịch.</a:t>
            </a:r>
          </a:p>
          <a:p>
            <a:endParaRPr lang="en-US" sz="2800">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DDF935FA-29B7-44F2-B508-9AA564B3571F}"/>
              </a:ext>
            </a:extLst>
          </p:cNvPr>
          <p:cNvCxnSpPr>
            <a:cxnSpLocks/>
          </p:cNvCxnSpPr>
          <p:nvPr/>
        </p:nvCxnSpPr>
        <p:spPr>
          <a:xfrm flipH="1">
            <a:off x="4386471" y="1024161"/>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0B588391-8984-4F2B-A38B-0EE221D329CD}"/>
              </a:ext>
            </a:extLst>
          </p:cNvPr>
          <p:cNvCxnSpPr>
            <a:cxnSpLocks/>
          </p:cNvCxnSpPr>
          <p:nvPr/>
        </p:nvCxnSpPr>
        <p:spPr>
          <a:xfrm flipH="1">
            <a:off x="3117576" y="626453"/>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310469DF-214C-4491-870A-C548C3B818B6}"/>
              </a:ext>
            </a:extLst>
          </p:cNvPr>
          <p:cNvCxnSpPr>
            <a:cxnSpLocks/>
          </p:cNvCxnSpPr>
          <p:nvPr/>
        </p:nvCxnSpPr>
        <p:spPr>
          <a:xfrm flipH="1">
            <a:off x="3717235" y="1474596"/>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75B03754-544A-4560-AC8A-A9C433775328}"/>
              </a:ext>
            </a:extLst>
          </p:cNvPr>
          <p:cNvCxnSpPr>
            <a:cxnSpLocks/>
          </p:cNvCxnSpPr>
          <p:nvPr/>
        </p:nvCxnSpPr>
        <p:spPr>
          <a:xfrm flipH="1">
            <a:off x="4451075" y="186434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A35E97A9-7C0F-4F96-884F-6DC17394DA9C}"/>
              </a:ext>
            </a:extLst>
          </p:cNvPr>
          <p:cNvCxnSpPr>
            <a:cxnSpLocks/>
          </p:cNvCxnSpPr>
          <p:nvPr/>
        </p:nvCxnSpPr>
        <p:spPr>
          <a:xfrm flipH="1">
            <a:off x="4543838" y="186434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0F47F7C3-DCD9-468A-87C9-50DC5B58CA8F}"/>
              </a:ext>
            </a:extLst>
          </p:cNvPr>
          <p:cNvCxnSpPr>
            <a:cxnSpLocks/>
          </p:cNvCxnSpPr>
          <p:nvPr/>
        </p:nvCxnSpPr>
        <p:spPr>
          <a:xfrm flipH="1">
            <a:off x="3312377" y="2715907"/>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DD149307-36A1-4E7A-B00D-8DD009B739C4}"/>
              </a:ext>
            </a:extLst>
          </p:cNvPr>
          <p:cNvCxnSpPr>
            <a:cxnSpLocks/>
          </p:cNvCxnSpPr>
          <p:nvPr/>
        </p:nvCxnSpPr>
        <p:spPr>
          <a:xfrm flipH="1">
            <a:off x="4270516" y="3113537"/>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BC6653AF-0824-406A-B9AA-8591991B4908}"/>
              </a:ext>
            </a:extLst>
          </p:cNvPr>
          <p:cNvCxnSpPr>
            <a:cxnSpLocks/>
          </p:cNvCxnSpPr>
          <p:nvPr/>
        </p:nvCxnSpPr>
        <p:spPr>
          <a:xfrm flipH="1">
            <a:off x="3836503" y="3578918"/>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AAD35D88-35CF-44A8-BFF3-3D2C671C4C00}"/>
              </a:ext>
            </a:extLst>
          </p:cNvPr>
          <p:cNvCxnSpPr>
            <a:cxnSpLocks/>
          </p:cNvCxnSpPr>
          <p:nvPr/>
        </p:nvCxnSpPr>
        <p:spPr>
          <a:xfrm flipH="1">
            <a:off x="4163832" y="402434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D4E92AE9-BB4E-4F46-A9E7-3B5405BEF8EA}"/>
              </a:ext>
            </a:extLst>
          </p:cNvPr>
          <p:cNvCxnSpPr>
            <a:cxnSpLocks/>
          </p:cNvCxnSpPr>
          <p:nvPr/>
        </p:nvCxnSpPr>
        <p:spPr>
          <a:xfrm flipH="1">
            <a:off x="4230760" y="402434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5428B031-D55E-49C0-B8FE-D9980349EAD5}"/>
              </a:ext>
            </a:extLst>
          </p:cNvPr>
          <p:cNvCxnSpPr>
            <a:cxnSpLocks/>
          </p:cNvCxnSpPr>
          <p:nvPr/>
        </p:nvCxnSpPr>
        <p:spPr>
          <a:xfrm flipH="1">
            <a:off x="10401968" y="3113537"/>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285701E0-1666-4691-8E1F-AD5457CB4E81}"/>
              </a:ext>
            </a:extLst>
          </p:cNvPr>
          <p:cNvCxnSpPr>
            <a:cxnSpLocks/>
          </p:cNvCxnSpPr>
          <p:nvPr/>
        </p:nvCxnSpPr>
        <p:spPr>
          <a:xfrm flipH="1">
            <a:off x="9635000" y="59088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06F82A8A-2966-448D-B4F9-EE50383FD8DD}"/>
              </a:ext>
            </a:extLst>
          </p:cNvPr>
          <p:cNvCxnSpPr>
            <a:cxnSpLocks/>
          </p:cNvCxnSpPr>
          <p:nvPr/>
        </p:nvCxnSpPr>
        <p:spPr>
          <a:xfrm flipH="1">
            <a:off x="9634999" y="1024161"/>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FDC3DB26-DF9C-4D5B-ACD9-D9B20709C8C2}"/>
              </a:ext>
            </a:extLst>
          </p:cNvPr>
          <p:cNvCxnSpPr>
            <a:cxnSpLocks/>
          </p:cNvCxnSpPr>
          <p:nvPr/>
        </p:nvCxnSpPr>
        <p:spPr>
          <a:xfrm flipH="1">
            <a:off x="9903355" y="1474596"/>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8AF2BDAA-BB19-4964-BE55-FAD260F9C016}"/>
              </a:ext>
            </a:extLst>
          </p:cNvPr>
          <p:cNvCxnSpPr>
            <a:cxnSpLocks/>
          </p:cNvCxnSpPr>
          <p:nvPr/>
        </p:nvCxnSpPr>
        <p:spPr>
          <a:xfrm flipH="1">
            <a:off x="10370494" y="186434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00B64C4F-960A-445D-9A26-E6863EDE628B}"/>
              </a:ext>
            </a:extLst>
          </p:cNvPr>
          <p:cNvCxnSpPr>
            <a:cxnSpLocks/>
          </p:cNvCxnSpPr>
          <p:nvPr/>
        </p:nvCxnSpPr>
        <p:spPr>
          <a:xfrm flipH="1">
            <a:off x="10428471" y="186434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7600DDA8-660C-48ED-9C86-F9C68ED42DA5}"/>
              </a:ext>
            </a:extLst>
          </p:cNvPr>
          <p:cNvCxnSpPr>
            <a:cxnSpLocks/>
          </p:cNvCxnSpPr>
          <p:nvPr/>
        </p:nvCxnSpPr>
        <p:spPr>
          <a:xfrm flipH="1">
            <a:off x="9749963" y="2715907"/>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0340463F-A8D0-45F5-93BF-2E7B3CD936BE}"/>
              </a:ext>
            </a:extLst>
          </p:cNvPr>
          <p:cNvCxnSpPr>
            <a:cxnSpLocks/>
          </p:cNvCxnSpPr>
          <p:nvPr/>
        </p:nvCxnSpPr>
        <p:spPr>
          <a:xfrm flipH="1">
            <a:off x="10455639" y="354905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8ADC8DC0-1E8C-4A8E-A857-BD9D2C71A850}"/>
              </a:ext>
            </a:extLst>
          </p:cNvPr>
          <p:cNvCxnSpPr>
            <a:cxnSpLocks/>
          </p:cNvCxnSpPr>
          <p:nvPr/>
        </p:nvCxnSpPr>
        <p:spPr>
          <a:xfrm flipH="1">
            <a:off x="10952257" y="402434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9FBC2B34-46D2-4E14-B0EB-D7B7640376A3}"/>
              </a:ext>
            </a:extLst>
          </p:cNvPr>
          <p:cNvCxnSpPr>
            <a:cxnSpLocks/>
          </p:cNvCxnSpPr>
          <p:nvPr/>
        </p:nvCxnSpPr>
        <p:spPr>
          <a:xfrm flipH="1">
            <a:off x="11010234" y="402434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2C4B4DE6-4752-4276-AA84-DCCD670F87B2}"/>
              </a:ext>
            </a:extLst>
          </p:cNvPr>
          <p:cNvCxnSpPr>
            <a:cxnSpLocks/>
          </p:cNvCxnSpPr>
          <p:nvPr/>
        </p:nvCxnSpPr>
        <p:spPr>
          <a:xfrm flipH="1">
            <a:off x="9807940" y="484093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AE22AB5C-F161-4603-A70C-1ED58EF9A6DB}"/>
              </a:ext>
            </a:extLst>
          </p:cNvPr>
          <p:cNvCxnSpPr>
            <a:cxnSpLocks/>
          </p:cNvCxnSpPr>
          <p:nvPr/>
        </p:nvCxnSpPr>
        <p:spPr>
          <a:xfrm flipH="1">
            <a:off x="10851705" y="5286938"/>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B7938D8C-E150-4F10-BE64-E067230B160D}"/>
              </a:ext>
            </a:extLst>
          </p:cNvPr>
          <p:cNvCxnSpPr>
            <a:cxnSpLocks/>
          </p:cNvCxnSpPr>
          <p:nvPr/>
        </p:nvCxnSpPr>
        <p:spPr>
          <a:xfrm flipH="1">
            <a:off x="10877542" y="5719434"/>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9AF977D4-983B-48EF-9A80-F93B9344263E}"/>
              </a:ext>
            </a:extLst>
          </p:cNvPr>
          <p:cNvCxnSpPr>
            <a:cxnSpLocks/>
          </p:cNvCxnSpPr>
          <p:nvPr/>
        </p:nvCxnSpPr>
        <p:spPr>
          <a:xfrm flipH="1">
            <a:off x="10900238" y="6112355"/>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62EC2674-D74A-4A43-BE02-953FA9DE9D72}"/>
              </a:ext>
            </a:extLst>
          </p:cNvPr>
          <p:cNvCxnSpPr>
            <a:cxnSpLocks/>
          </p:cNvCxnSpPr>
          <p:nvPr/>
        </p:nvCxnSpPr>
        <p:spPr>
          <a:xfrm flipH="1">
            <a:off x="10977599" y="611742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sp>
        <p:nvSpPr>
          <p:cNvPr id="37" name="Rectangle 36">
            <a:extLst>
              <a:ext uri="{FF2B5EF4-FFF2-40B4-BE49-F238E27FC236}">
                <a16:creationId xmlns:a16="http://schemas.microsoft.com/office/drawing/2014/main" id="{B079DF87-2432-40DF-9928-9613AE58D142}"/>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38B5EF4-14EE-40FD-AC70-65A4008F7278}"/>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362F74CA-A017-4CC7-B5E9-441C0F39D87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4167" b="78426" l="16875" r="66615">
                        <a14:foregroundMark x1="17760" y1="53333" x2="19531" y2="61296"/>
                        <a14:foregroundMark x1="19531" y1="61296" x2="22969" y2="67593"/>
                        <a14:foregroundMark x1="22969" y1="67593" x2="26250" y2="69815"/>
                        <a14:foregroundMark x1="24115" y1="47963" x2="29323" y2="64815"/>
                        <a14:foregroundMark x1="17135" y1="63148" x2="20156" y2="68796"/>
                        <a14:foregroundMark x1="20156" y1="68796" x2="24115" y2="71204"/>
                        <a14:foregroundMark x1="42135" y1="51019" x2="41042" y2="62130"/>
                        <a14:foregroundMark x1="41042" y1="62130" x2="41823" y2="78426"/>
                        <a14:foregroundMark x1="31875" y1="26481" x2="35469" y2="49167"/>
                        <a14:foregroundMark x1="28125" y1="43148" x2="39844" y2="38704"/>
                        <a14:foregroundMark x1="28698" y1="30278" x2="33021" y2="32685"/>
                        <a14:foregroundMark x1="33021" y1="32685" x2="37656" y2="31481"/>
                        <a14:foregroundMark x1="37656" y1="31481" x2="37760" y2="31481"/>
                        <a14:foregroundMark x1="36094" y1="26944" x2="36042" y2="30278"/>
                        <a14:foregroundMark x1="46771" y1="24167" x2="51042" y2="44815"/>
                        <a14:foregroundMark x1="42552" y1="39537" x2="56250" y2="33333"/>
                        <a14:foregroundMark x1="59010" y1="47130" x2="58594" y2="69630"/>
                        <a14:foregroundMark x1="58594" y1="69630" x2="59583" y2="73519"/>
                        <a14:foregroundMark x1="65521" y1="51481" x2="64896" y2="67130"/>
                        <a14:foregroundMark x1="63021" y1="47222" x2="52031" y2="65370"/>
                        <a14:foregroundMark x1="54688" y1="50556" x2="66615" y2="69259"/>
                        <a14:foregroundMark x1="51302" y1="55093" x2="51302" y2="55093"/>
                        <a14:foregroundMark x1="49479" y1="55833" x2="49479" y2="55833"/>
                        <a14:foregroundMark x1="42865" y1="47963" x2="42865" y2="47963"/>
                        <a14:foregroundMark x1="42865" y1="45833" x2="42865" y2="45833"/>
                        <a14:foregroundMark x1="33281" y1="52778" x2="33281" y2="52778"/>
                        <a14:foregroundMark x1="34635" y1="53889" x2="34635" y2="53889"/>
                        <a14:foregroundMark x1="30833" y1="65648" x2="30833" y2="65648"/>
                        <a14:foregroundMark x1="32604" y1="65463" x2="32604" y2="65463"/>
                        <a14:foregroundMark x1="30990" y1="64815" x2="30990" y2="64815"/>
                        <a14:foregroundMark x1="32448" y1="65463" x2="32448" y2="65463"/>
                      </a14:backgroundRemoval>
                    </a14:imgEffect>
                    <a14:imgEffect>
                      <a14:brightnessContrast contrast="20000"/>
                    </a14:imgEffect>
                  </a14:imgLayer>
                </a14:imgProps>
              </a:ext>
            </a:extLst>
          </a:blip>
          <a:srcRect l="35973" t="49003" r="50068" b="18696"/>
          <a:stretch/>
        </p:blipFill>
        <p:spPr>
          <a:xfrm>
            <a:off x="4333461" y="2700542"/>
            <a:ext cx="2851539" cy="4092854"/>
          </a:xfrm>
          <a:prstGeom prst="rect">
            <a:avLst/>
          </a:prstGeom>
        </p:spPr>
      </p:pic>
      <p:sp>
        <p:nvSpPr>
          <p:cNvPr id="2" name="Oval 1">
            <a:extLst>
              <a:ext uri="{FF2B5EF4-FFF2-40B4-BE49-F238E27FC236}">
                <a16:creationId xmlns:a16="http://schemas.microsoft.com/office/drawing/2014/main" id="{98C2A387-00C7-476F-AD5F-59C0ED11543B}"/>
              </a:ext>
            </a:extLst>
          </p:cNvPr>
          <p:cNvSpPr/>
          <p:nvPr/>
        </p:nvSpPr>
        <p:spPr>
          <a:xfrm>
            <a:off x="223299" y="319190"/>
            <a:ext cx="508000" cy="543384"/>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a:solidFill>
                  <a:srgbClr val="002060"/>
                </a:solidFill>
                <a:latin typeface="Cambria" panose="02040503050406030204" pitchFamily="18" charset="0"/>
                <a:ea typeface="Cambria" panose="02040503050406030204" pitchFamily="18" charset="0"/>
              </a:rPr>
              <a:t>1</a:t>
            </a:r>
          </a:p>
        </p:txBody>
      </p:sp>
      <p:sp>
        <p:nvSpPr>
          <p:cNvPr id="35" name="Oval 34">
            <a:extLst>
              <a:ext uri="{FF2B5EF4-FFF2-40B4-BE49-F238E27FC236}">
                <a16:creationId xmlns:a16="http://schemas.microsoft.com/office/drawing/2014/main" id="{79B6FB67-B505-4D72-B872-0B4447C40117}"/>
              </a:ext>
            </a:extLst>
          </p:cNvPr>
          <p:cNvSpPr/>
          <p:nvPr/>
        </p:nvSpPr>
        <p:spPr>
          <a:xfrm>
            <a:off x="254227" y="2385849"/>
            <a:ext cx="508000" cy="543384"/>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a:solidFill>
                  <a:srgbClr val="002060"/>
                </a:solidFill>
                <a:latin typeface="Cambria" panose="02040503050406030204" pitchFamily="18" charset="0"/>
                <a:ea typeface="Cambria" panose="02040503050406030204" pitchFamily="18" charset="0"/>
              </a:rPr>
              <a:t>2</a:t>
            </a:r>
          </a:p>
        </p:txBody>
      </p:sp>
      <p:sp>
        <p:nvSpPr>
          <p:cNvPr id="40" name="Oval 39">
            <a:extLst>
              <a:ext uri="{FF2B5EF4-FFF2-40B4-BE49-F238E27FC236}">
                <a16:creationId xmlns:a16="http://schemas.microsoft.com/office/drawing/2014/main" id="{37C9AA76-EC3C-47EC-AAB8-303245C84161}"/>
              </a:ext>
            </a:extLst>
          </p:cNvPr>
          <p:cNvSpPr/>
          <p:nvPr/>
        </p:nvSpPr>
        <p:spPr>
          <a:xfrm>
            <a:off x="6661426" y="683183"/>
            <a:ext cx="508000" cy="543384"/>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a:solidFill>
                  <a:srgbClr val="002060"/>
                </a:solidFill>
                <a:latin typeface="Cambria" panose="02040503050406030204" pitchFamily="18" charset="0"/>
                <a:ea typeface="Cambria" panose="02040503050406030204" pitchFamily="18" charset="0"/>
              </a:rPr>
              <a:t>3</a:t>
            </a:r>
          </a:p>
        </p:txBody>
      </p:sp>
      <p:sp>
        <p:nvSpPr>
          <p:cNvPr id="41" name="Oval 40">
            <a:extLst>
              <a:ext uri="{FF2B5EF4-FFF2-40B4-BE49-F238E27FC236}">
                <a16:creationId xmlns:a16="http://schemas.microsoft.com/office/drawing/2014/main" id="{CDC7751F-0AD8-4366-AD39-B43C7E2E2376}"/>
              </a:ext>
            </a:extLst>
          </p:cNvPr>
          <p:cNvSpPr/>
          <p:nvPr/>
        </p:nvSpPr>
        <p:spPr>
          <a:xfrm>
            <a:off x="6732222" y="2608426"/>
            <a:ext cx="508000" cy="543384"/>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a:solidFill>
                  <a:srgbClr val="002060"/>
                </a:solidFill>
                <a:latin typeface="Cambria" panose="02040503050406030204" pitchFamily="18" charset="0"/>
                <a:ea typeface="Cambria" panose="02040503050406030204" pitchFamily="18" charset="0"/>
              </a:rPr>
              <a:t>4</a:t>
            </a:r>
          </a:p>
        </p:txBody>
      </p:sp>
      <p:sp>
        <p:nvSpPr>
          <p:cNvPr id="42" name="Oval 41">
            <a:extLst>
              <a:ext uri="{FF2B5EF4-FFF2-40B4-BE49-F238E27FC236}">
                <a16:creationId xmlns:a16="http://schemas.microsoft.com/office/drawing/2014/main" id="{4722A746-14EF-4868-BE1A-A65F63D893A0}"/>
              </a:ext>
            </a:extLst>
          </p:cNvPr>
          <p:cNvSpPr/>
          <p:nvPr/>
        </p:nvSpPr>
        <p:spPr>
          <a:xfrm>
            <a:off x="6803018" y="4533669"/>
            <a:ext cx="508000" cy="543384"/>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a:solidFill>
                  <a:srgbClr val="002060"/>
                </a:solidFill>
                <a:latin typeface="Cambria" panose="02040503050406030204" pitchFamily="18" charset="0"/>
                <a:ea typeface="Cambria" panose="02040503050406030204" pitchFamily="18" charset="0"/>
              </a:rPr>
              <a:t>5</a:t>
            </a:r>
          </a:p>
        </p:txBody>
      </p:sp>
      <p:cxnSp>
        <p:nvCxnSpPr>
          <p:cNvPr id="43" name="Straight Connector 42">
            <a:extLst>
              <a:ext uri="{FF2B5EF4-FFF2-40B4-BE49-F238E27FC236}">
                <a16:creationId xmlns:a16="http://schemas.microsoft.com/office/drawing/2014/main" id="{31DF5E63-B5CE-49B7-A505-21EBCCA90688}"/>
              </a:ext>
            </a:extLst>
          </p:cNvPr>
          <p:cNvCxnSpPr>
            <a:cxnSpLocks/>
          </p:cNvCxnSpPr>
          <p:nvPr/>
        </p:nvCxnSpPr>
        <p:spPr>
          <a:xfrm flipH="1">
            <a:off x="8385546" y="4890771"/>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4" name="Straight Connector 43">
            <a:extLst>
              <a:ext uri="{FF2B5EF4-FFF2-40B4-BE49-F238E27FC236}">
                <a16:creationId xmlns:a16="http://schemas.microsoft.com/office/drawing/2014/main" id="{ED9C29AF-57EB-4DD9-A3DE-F816C2D145EC}"/>
              </a:ext>
            </a:extLst>
          </p:cNvPr>
          <p:cNvCxnSpPr>
            <a:cxnSpLocks/>
          </p:cNvCxnSpPr>
          <p:nvPr/>
        </p:nvCxnSpPr>
        <p:spPr>
          <a:xfrm flipH="1">
            <a:off x="9634008" y="5278045"/>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5" name="Straight Connector 44">
            <a:extLst>
              <a:ext uri="{FF2B5EF4-FFF2-40B4-BE49-F238E27FC236}">
                <a16:creationId xmlns:a16="http://schemas.microsoft.com/office/drawing/2014/main" id="{9C9FFA37-3374-4EA4-8D57-64F0223DFC02}"/>
              </a:ext>
            </a:extLst>
          </p:cNvPr>
          <p:cNvCxnSpPr>
            <a:cxnSpLocks/>
          </p:cNvCxnSpPr>
          <p:nvPr/>
        </p:nvCxnSpPr>
        <p:spPr>
          <a:xfrm flipH="1">
            <a:off x="9576030" y="5711324"/>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79249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63C967C-EAB6-4DF6-8C08-07EDB0B1EF37}"/>
              </a:ext>
            </a:extLst>
          </p:cNvPr>
          <p:cNvSpPr/>
          <p:nvPr/>
        </p:nvSpPr>
        <p:spPr>
          <a:xfrm>
            <a:off x="4303962" y="298549"/>
            <a:ext cx="5647346"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019C96B5-62A4-4C6F-8603-4071718E8364}"/>
              </a:ext>
            </a:extLst>
          </p:cNvPr>
          <p:cNvSpPr txBox="1"/>
          <p:nvPr/>
        </p:nvSpPr>
        <p:spPr>
          <a:xfrm>
            <a:off x="4334527" y="267771"/>
            <a:ext cx="56167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LUYỆN ĐỌC TRONG NHÓM</a:t>
            </a:r>
          </a:p>
        </p:txBody>
      </p:sp>
      <p:pic>
        <p:nvPicPr>
          <p:cNvPr id="6" name="Picture 5">
            <a:extLst>
              <a:ext uri="{FF2B5EF4-FFF2-40B4-BE49-F238E27FC236}">
                <a16:creationId xmlns:a16="http://schemas.microsoft.com/office/drawing/2014/main" id="{F2CF3481-82C0-403A-ADD9-B371EA3A7C7C}"/>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grpSp>
        <p:nvGrpSpPr>
          <p:cNvPr id="8" name="Group 7">
            <a:extLst>
              <a:ext uri="{FF2B5EF4-FFF2-40B4-BE49-F238E27FC236}">
                <a16:creationId xmlns:a16="http://schemas.microsoft.com/office/drawing/2014/main" id="{5E2ABD1B-51F3-46BB-9835-ECB959CD5D53}"/>
              </a:ext>
            </a:extLst>
          </p:cNvPr>
          <p:cNvGrpSpPr/>
          <p:nvPr/>
        </p:nvGrpSpPr>
        <p:grpSpPr>
          <a:xfrm>
            <a:off x="2340965" y="1338918"/>
            <a:ext cx="7510071" cy="5084866"/>
            <a:chOff x="256031" y="1133735"/>
            <a:chExt cx="9242811" cy="5377134"/>
          </a:xfrm>
        </p:grpSpPr>
        <p:sp>
          <p:nvSpPr>
            <p:cNvPr id="9" name="Rectangle: Rounded Corners 8">
              <a:extLst>
                <a:ext uri="{FF2B5EF4-FFF2-40B4-BE49-F238E27FC236}">
                  <a16:creationId xmlns:a16="http://schemas.microsoft.com/office/drawing/2014/main" id="{8FFE0FC7-1DAE-4F4B-BF79-4DCC6707C76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E0A74ED-7D68-43A6-8EF0-505708708046}"/>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Picture 11">
            <a:extLst>
              <a:ext uri="{FF2B5EF4-FFF2-40B4-BE49-F238E27FC236}">
                <a16:creationId xmlns:a16="http://schemas.microsoft.com/office/drawing/2014/main" id="{6FCBD57E-0CA3-44E4-BA00-B18D25C43C5F}"/>
              </a:ext>
            </a:extLst>
          </p:cNvPr>
          <p:cNvPicPr>
            <a:picLocks noChangeAspect="1"/>
          </p:cNvPicPr>
          <p:nvPr/>
        </p:nvPicPr>
        <p:blipFill>
          <a:blip r:embed="rId4"/>
          <a:stretch>
            <a:fillRect/>
          </a:stretch>
        </p:blipFill>
        <p:spPr>
          <a:xfrm>
            <a:off x="3279051" y="2427359"/>
            <a:ext cx="6194073" cy="2493480"/>
          </a:xfrm>
          <a:prstGeom prst="rect">
            <a:avLst/>
          </a:prstGeom>
        </p:spPr>
      </p:pic>
      <p:pic>
        <p:nvPicPr>
          <p:cNvPr id="3" name="Picture 2" descr="A picture containing text, plant&#10;&#10;Description automatically generated">
            <a:extLst>
              <a:ext uri="{FF2B5EF4-FFF2-40B4-BE49-F238E27FC236}">
                <a16:creationId xmlns:a16="http://schemas.microsoft.com/office/drawing/2014/main" id="{8657E30C-C2F3-46D1-9521-1212FBDF17FA}"/>
              </a:ext>
            </a:extLst>
          </p:cNvPr>
          <p:cNvPicPr>
            <a:picLocks noChangeAspect="1"/>
          </p:cNvPicPr>
          <p:nvPr/>
        </p:nvPicPr>
        <p:blipFill rotWithShape="1">
          <a:blip r:embed="rId5">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a16="http://schemas.microsoft.com/office/drawing/2014/main" id="{CB12C931-2405-411F-8406-4F944CD9C5AF}"/>
              </a:ext>
            </a:extLst>
          </p:cNvPr>
          <p:cNvPicPr>
            <a:picLocks noChangeAspect="1"/>
          </p:cNvPicPr>
          <p:nvPr/>
        </p:nvPicPr>
        <p:blipFill rotWithShape="1">
          <a:blip r:embed="rId5">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spTree>
    <p:extLst>
      <p:ext uri="{BB962C8B-B14F-4D97-AF65-F5344CB8AC3E}">
        <p14:creationId xmlns:p14="http://schemas.microsoft.com/office/powerpoint/2010/main" val="69847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6"/>
                                        </p:tgtEl>
                                        <p:attrNameLst>
                                          <p:attrName>ppt_x</p:attrName>
                                          <p:attrName>ppt_y</p:attrName>
                                        </p:attrNameLst>
                                      </p:cBhvr>
                                      <p:rCtr x="22214" y="-23"/>
                                    </p:animMotion>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2200"/>
                                        <p:tgtEl>
                                          <p:spTgt spid="5"/>
                                        </p:tgtEl>
                                      </p:cBhvr>
                                    </p:animEffect>
                                  </p:childTnLst>
                                </p:cTn>
                              </p:par>
                            </p:childTnLst>
                          </p:cTn>
                        </p:par>
                        <p:par>
                          <p:cTn id="10" fill="hold">
                            <p:stCondLst>
                              <p:cond delay="2200"/>
                            </p:stCondLst>
                            <p:childTnLst>
                              <p:par>
                                <p:cTn id="11" presetID="37"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450" decel="100000" fill="hold"/>
                                        <p:tgtEl>
                                          <p:spTgt spid="8"/>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par>
                          <p:cTn id="25" fill="hold">
                            <p:stCondLst>
                              <p:cond delay="2700"/>
                            </p:stCondLst>
                            <p:childTnLst>
                              <p:par>
                                <p:cTn id="26" presetID="14" presetClass="entr" presetSubtype="1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F3C0CB-7FB8-4C17-9329-C89F05493D30}"/>
              </a:ext>
            </a:extLst>
          </p:cNvPr>
          <p:cNvSpPr txBox="1"/>
          <p:nvPr/>
        </p:nvSpPr>
        <p:spPr>
          <a:xfrm>
            <a:off x="3558209" y="159025"/>
            <a:ext cx="4591878" cy="646331"/>
          </a:xfrm>
          <a:prstGeom prst="rect">
            <a:avLst/>
          </a:prstGeom>
          <a:noFill/>
        </p:spPr>
        <p:txBody>
          <a:bodyPr wrap="square" rtlCol="0">
            <a:spAutoFit/>
          </a:bodyPr>
          <a:lstStyle/>
          <a:p>
            <a:r>
              <a:rPr lang="en-US" sz="3600">
                <a:solidFill>
                  <a:srgbClr val="7030A0"/>
                </a:solidFill>
                <a:latin typeface="Cambria" panose="02040503050406030204" pitchFamily="18" charset="0"/>
                <a:ea typeface="Cambria" panose="02040503050406030204" pitchFamily="18" charset="0"/>
              </a:rPr>
              <a:t>KHI CẢ NHÀ BÉ TÍ</a:t>
            </a:r>
          </a:p>
        </p:txBody>
      </p:sp>
      <p:sp>
        <p:nvSpPr>
          <p:cNvPr id="5" name="TextBox 4">
            <a:extLst>
              <a:ext uri="{FF2B5EF4-FFF2-40B4-BE49-F238E27FC236}">
                <a16:creationId xmlns:a16="http://schemas.microsoft.com/office/drawing/2014/main" id="{43FF99BB-3D1B-4546-9089-E09C1C358057}"/>
              </a:ext>
            </a:extLst>
          </p:cNvPr>
          <p:cNvSpPr txBox="1"/>
          <p:nvPr/>
        </p:nvSpPr>
        <p:spPr>
          <a:xfrm>
            <a:off x="679174" y="482191"/>
            <a:ext cx="4591878" cy="3970318"/>
          </a:xfrm>
          <a:prstGeom prst="rect">
            <a:avLst/>
          </a:prstGeom>
          <a:noFill/>
        </p:spPr>
        <p:txBody>
          <a:bodyPr wrap="square" rtlCol="0">
            <a:spAutoFit/>
          </a:bodyPr>
          <a:lstStyle/>
          <a:p>
            <a:r>
              <a:rPr lang="en-US" sz="2800">
                <a:latin typeface="Cambria" panose="02040503050406030204" pitchFamily="18" charset="0"/>
                <a:ea typeface="Cambria" panose="02040503050406030204" pitchFamily="18" charset="0"/>
              </a:rPr>
              <a:t>Khi bà còn bé tí</a:t>
            </a:r>
          </a:p>
          <a:p>
            <a:r>
              <a:rPr lang="en-US" sz="2800">
                <a:latin typeface="Cambria" panose="02040503050406030204" pitchFamily="18" charset="0"/>
                <a:ea typeface="Cambria" panose="02040503050406030204" pitchFamily="18" charset="0"/>
              </a:rPr>
              <a:t>Bà có nghịch lắm không</a:t>
            </a:r>
          </a:p>
          <a:p>
            <a:r>
              <a:rPr lang="en-US" sz="2800">
                <a:latin typeface="Cambria" panose="02040503050406030204" pitchFamily="18" charset="0"/>
                <a:ea typeface="Cambria" panose="02040503050406030204" pitchFamily="18" charset="0"/>
              </a:rPr>
              <a:t>Dáng đi có hơi còng</a:t>
            </a:r>
          </a:p>
          <a:p>
            <a:r>
              <a:rPr lang="en-US" sz="2800">
                <a:latin typeface="Cambria" panose="02040503050406030204" pitchFamily="18" charset="0"/>
                <a:ea typeface="Cambria" panose="02040503050406030204" pitchFamily="18" charset="0"/>
              </a:rPr>
              <a:t>Chăm quét nhà dọn dẹp?</a:t>
            </a:r>
          </a:p>
          <a:p>
            <a:endParaRPr lang="en-US" sz="2800">
              <a:latin typeface="Cambria" panose="02040503050406030204" pitchFamily="18" charset="0"/>
              <a:ea typeface="Cambria" panose="02040503050406030204" pitchFamily="18" charset="0"/>
            </a:endParaRPr>
          </a:p>
          <a:p>
            <a:r>
              <a:rPr lang="en-US" sz="2800">
                <a:latin typeface="Cambria" panose="02040503050406030204" pitchFamily="18" charset="0"/>
                <a:ea typeface="Cambria" panose="02040503050406030204" pitchFamily="18" charset="0"/>
              </a:rPr>
              <a:t>Khi ông còn bé tí</a:t>
            </a:r>
          </a:p>
          <a:p>
            <a:r>
              <a:rPr lang="en-US" sz="2800">
                <a:latin typeface="Cambria" panose="02040503050406030204" pitchFamily="18" charset="0"/>
                <a:ea typeface="Cambria" panose="02040503050406030204" pitchFamily="18" charset="0"/>
              </a:rPr>
              <a:t>Có nghiêm như bây giờ</a:t>
            </a:r>
          </a:p>
          <a:p>
            <a:r>
              <a:rPr lang="en-US" sz="2800">
                <a:latin typeface="Cambria" panose="02040503050406030204" pitchFamily="18" charset="0"/>
                <a:ea typeface="Cambria" panose="02040503050406030204" pitchFamily="18" charset="0"/>
              </a:rPr>
              <a:t>Có chau mặt chơi cờ</a:t>
            </a:r>
          </a:p>
          <a:p>
            <a:r>
              <a:rPr lang="en-US" sz="2800">
                <a:latin typeface="Cambria" panose="02040503050406030204" pitchFamily="18" charset="0"/>
                <a:ea typeface="Cambria" panose="02040503050406030204" pitchFamily="18" charset="0"/>
              </a:rPr>
              <a:t>Có uống trà buổi sáng?</a:t>
            </a:r>
          </a:p>
        </p:txBody>
      </p:sp>
      <p:sp>
        <p:nvSpPr>
          <p:cNvPr id="6" name="TextBox 5">
            <a:extLst>
              <a:ext uri="{FF2B5EF4-FFF2-40B4-BE49-F238E27FC236}">
                <a16:creationId xmlns:a16="http://schemas.microsoft.com/office/drawing/2014/main" id="{CA06F82C-99E1-4E8F-A26D-6DDBCC4B9D37}"/>
              </a:ext>
            </a:extLst>
          </p:cNvPr>
          <p:cNvSpPr txBox="1"/>
          <p:nvPr/>
        </p:nvSpPr>
        <p:spPr>
          <a:xfrm>
            <a:off x="7169426" y="482191"/>
            <a:ext cx="4591878" cy="6555641"/>
          </a:xfrm>
          <a:prstGeom prst="rect">
            <a:avLst/>
          </a:prstGeom>
          <a:noFill/>
        </p:spPr>
        <p:txBody>
          <a:bodyPr wrap="square" rtlCol="0">
            <a:spAutoFit/>
          </a:bodyPr>
          <a:lstStyle/>
          <a:p>
            <a:r>
              <a:rPr lang="en-US" sz="2800">
                <a:latin typeface="Cambria" panose="02040503050406030204" pitchFamily="18" charset="0"/>
                <a:ea typeface="Cambria" panose="02040503050406030204" pitchFamily="18" charset="0"/>
              </a:rPr>
              <a:t>Khi bố còn bé tí</a:t>
            </a:r>
          </a:p>
          <a:p>
            <a:r>
              <a:rPr lang="en-US" sz="2800">
                <a:latin typeface="Cambria" panose="02040503050406030204" pitchFamily="18" charset="0"/>
                <a:ea typeface="Cambria" panose="02040503050406030204" pitchFamily="18" charset="0"/>
              </a:rPr>
              <a:t>Có thích lái ô tô</a:t>
            </a:r>
          </a:p>
          <a:p>
            <a:r>
              <a:rPr lang="en-US" sz="2800">
                <a:latin typeface="Cambria" panose="02040503050406030204" pitchFamily="18" charset="0"/>
                <a:ea typeface="Cambria" panose="02040503050406030204" pitchFamily="18" charset="0"/>
              </a:rPr>
              <a:t>Có say mê sửa đồ</a:t>
            </a:r>
          </a:p>
          <a:p>
            <a:r>
              <a:rPr lang="en-US" sz="2800">
                <a:latin typeface="Cambria" panose="02040503050406030204" pitchFamily="18" charset="0"/>
                <a:ea typeface="Cambria" panose="02040503050406030204" pitchFamily="18" charset="0"/>
              </a:rPr>
              <a:t>Có hay xem bóng đá?</a:t>
            </a:r>
          </a:p>
          <a:p>
            <a:endParaRPr lang="en-US" sz="2800">
              <a:latin typeface="Cambria" panose="02040503050406030204" pitchFamily="18" charset="0"/>
              <a:ea typeface="Cambria" panose="02040503050406030204" pitchFamily="18" charset="0"/>
            </a:endParaRPr>
          </a:p>
          <a:p>
            <a:r>
              <a:rPr lang="en-US" sz="2800">
                <a:latin typeface="Cambria" panose="02040503050406030204" pitchFamily="18" charset="0"/>
                <a:ea typeface="Cambria" panose="02040503050406030204" pitchFamily="18" charset="0"/>
              </a:rPr>
              <a:t>Khi mẹ còn bé tí</a:t>
            </a:r>
          </a:p>
          <a:p>
            <a:r>
              <a:rPr lang="en-US" sz="2800">
                <a:latin typeface="Cambria" panose="02040503050406030204" pitchFamily="18" charset="0"/>
                <a:ea typeface="Cambria" panose="02040503050406030204" pitchFamily="18" charset="0"/>
              </a:rPr>
              <a:t>Có mải ngồi cắm hoa</a:t>
            </a:r>
          </a:p>
          <a:p>
            <a:r>
              <a:rPr lang="en-US" sz="2800">
                <a:latin typeface="Cambria" panose="02040503050406030204" pitchFamily="18" charset="0"/>
                <a:ea typeface="Cambria" panose="02040503050406030204" pitchFamily="18" charset="0"/>
              </a:rPr>
              <a:t>Thích ra chợ gần nhà</a:t>
            </a:r>
          </a:p>
          <a:p>
            <a:r>
              <a:rPr lang="en-US" sz="2800">
                <a:latin typeface="Cambria" panose="02040503050406030204" pitchFamily="18" charset="0"/>
                <a:ea typeface="Cambria" panose="02040503050406030204" pitchFamily="18" charset="0"/>
              </a:rPr>
              <a:t>Tối khuya ôm cuốn sách?</a:t>
            </a:r>
          </a:p>
          <a:p>
            <a:endParaRPr lang="en-US" sz="2800">
              <a:latin typeface="Cambria" panose="02040503050406030204" pitchFamily="18" charset="0"/>
              <a:ea typeface="Cambria" panose="02040503050406030204" pitchFamily="18" charset="0"/>
            </a:endParaRPr>
          </a:p>
          <a:p>
            <a:r>
              <a:rPr lang="en-US" sz="2800">
                <a:latin typeface="Cambria" panose="02040503050406030204" pitchFamily="18" charset="0"/>
                <a:ea typeface="Cambria" panose="02040503050406030204" pitchFamily="18" charset="0"/>
              </a:rPr>
              <a:t>Khi con còn bé tí</a:t>
            </a:r>
          </a:p>
          <a:p>
            <a:r>
              <a:rPr lang="en-US" sz="2800">
                <a:latin typeface="Cambria" panose="02040503050406030204" pitchFamily="18" charset="0"/>
                <a:ea typeface="Cambria" panose="02040503050406030204" pitchFamily="18" charset="0"/>
              </a:rPr>
              <a:t>Chẳng đọc sách, chơi cờ</a:t>
            </a:r>
          </a:p>
          <a:p>
            <a:r>
              <a:rPr lang="en-US" sz="2800">
                <a:latin typeface="Cambria" panose="02040503050406030204" pitchFamily="18" charset="0"/>
                <a:ea typeface="Cambria" panose="02040503050406030204" pitchFamily="18" charset="0"/>
              </a:rPr>
              <a:t>Chẳng dọn dẹp, chữa đồ</a:t>
            </a:r>
          </a:p>
          <a:p>
            <a:r>
              <a:rPr lang="en-US" sz="2800">
                <a:latin typeface="Cambria" panose="02040503050406030204" pitchFamily="18" charset="0"/>
                <a:ea typeface="Cambria" panose="02040503050406030204" pitchFamily="18" charset="0"/>
              </a:rPr>
              <a:t>Cả ngày con đùa nghịch.</a:t>
            </a:r>
          </a:p>
          <a:p>
            <a:endParaRPr lang="en-US" sz="2800">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DDF935FA-29B7-44F2-B508-9AA564B3571F}"/>
              </a:ext>
            </a:extLst>
          </p:cNvPr>
          <p:cNvCxnSpPr>
            <a:cxnSpLocks/>
          </p:cNvCxnSpPr>
          <p:nvPr/>
        </p:nvCxnSpPr>
        <p:spPr>
          <a:xfrm flipH="1">
            <a:off x="4386471" y="1024161"/>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0B588391-8984-4F2B-A38B-0EE221D329CD}"/>
              </a:ext>
            </a:extLst>
          </p:cNvPr>
          <p:cNvCxnSpPr>
            <a:cxnSpLocks/>
          </p:cNvCxnSpPr>
          <p:nvPr/>
        </p:nvCxnSpPr>
        <p:spPr>
          <a:xfrm flipH="1">
            <a:off x="3117576" y="626453"/>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310469DF-214C-4491-870A-C548C3B818B6}"/>
              </a:ext>
            </a:extLst>
          </p:cNvPr>
          <p:cNvCxnSpPr>
            <a:cxnSpLocks/>
          </p:cNvCxnSpPr>
          <p:nvPr/>
        </p:nvCxnSpPr>
        <p:spPr>
          <a:xfrm flipH="1">
            <a:off x="3717235" y="1474596"/>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75B03754-544A-4560-AC8A-A9C433775328}"/>
              </a:ext>
            </a:extLst>
          </p:cNvPr>
          <p:cNvCxnSpPr>
            <a:cxnSpLocks/>
          </p:cNvCxnSpPr>
          <p:nvPr/>
        </p:nvCxnSpPr>
        <p:spPr>
          <a:xfrm flipH="1">
            <a:off x="4451075" y="186434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A35E97A9-7C0F-4F96-884F-6DC17394DA9C}"/>
              </a:ext>
            </a:extLst>
          </p:cNvPr>
          <p:cNvCxnSpPr>
            <a:cxnSpLocks/>
          </p:cNvCxnSpPr>
          <p:nvPr/>
        </p:nvCxnSpPr>
        <p:spPr>
          <a:xfrm flipH="1">
            <a:off x="4543838" y="186434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0F47F7C3-DCD9-468A-87C9-50DC5B58CA8F}"/>
              </a:ext>
            </a:extLst>
          </p:cNvPr>
          <p:cNvCxnSpPr>
            <a:cxnSpLocks/>
          </p:cNvCxnSpPr>
          <p:nvPr/>
        </p:nvCxnSpPr>
        <p:spPr>
          <a:xfrm flipH="1">
            <a:off x="3312377" y="2715907"/>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DD149307-36A1-4E7A-B00D-8DD009B739C4}"/>
              </a:ext>
            </a:extLst>
          </p:cNvPr>
          <p:cNvCxnSpPr>
            <a:cxnSpLocks/>
          </p:cNvCxnSpPr>
          <p:nvPr/>
        </p:nvCxnSpPr>
        <p:spPr>
          <a:xfrm flipH="1">
            <a:off x="4270516" y="3113537"/>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BC6653AF-0824-406A-B9AA-8591991B4908}"/>
              </a:ext>
            </a:extLst>
          </p:cNvPr>
          <p:cNvCxnSpPr>
            <a:cxnSpLocks/>
          </p:cNvCxnSpPr>
          <p:nvPr/>
        </p:nvCxnSpPr>
        <p:spPr>
          <a:xfrm flipH="1">
            <a:off x="3836503" y="3578918"/>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AAD35D88-35CF-44A8-BFF3-3D2C671C4C00}"/>
              </a:ext>
            </a:extLst>
          </p:cNvPr>
          <p:cNvCxnSpPr>
            <a:cxnSpLocks/>
          </p:cNvCxnSpPr>
          <p:nvPr/>
        </p:nvCxnSpPr>
        <p:spPr>
          <a:xfrm flipH="1">
            <a:off x="4163832" y="402434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D4E92AE9-BB4E-4F46-A9E7-3B5405BEF8EA}"/>
              </a:ext>
            </a:extLst>
          </p:cNvPr>
          <p:cNvCxnSpPr>
            <a:cxnSpLocks/>
          </p:cNvCxnSpPr>
          <p:nvPr/>
        </p:nvCxnSpPr>
        <p:spPr>
          <a:xfrm flipH="1">
            <a:off x="4230760" y="402434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5428B031-D55E-49C0-B8FE-D9980349EAD5}"/>
              </a:ext>
            </a:extLst>
          </p:cNvPr>
          <p:cNvCxnSpPr>
            <a:cxnSpLocks/>
          </p:cNvCxnSpPr>
          <p:nvPr/>
        </p:nvCxnSpPr>
        <p:spPr>
          <a:xfrm flipH="1">
            <a:off x="10401968" y="3113537"/>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285701E0-1666-4691-8E1F-AD5457CB4E81}"/>
              </a:ext>
            </a:extLst>
          </p:cNvPr>
          <p:cNvCxnSpPr>
            <a:cxnSpLocks/>
          </p:cNvCxnSpPr>
          <p:nvPr/>
        </p:nvCxnSpPr>
        <p:spPr>
          <a:xfrm flipH="1">
            <a:off x="9635000" y="59088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06F82A8A-2966-448D-B4F9-EE50383FD8DD}"/>
              </a:ext>
            </a:extLst>
          </p:cNvPr>
          <p:cNvCxnSpPr>
            <a:cxnSpLocks/>
          </p:cNvCxnSpPr>
          <p:nvPr/>
        </p:nvCxnSpPr>
        <p:spPr>
          <a:xfrm flipH="1">
            <a:off x="9634999" y="1024161"/>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FDC3DB26-DF9C-4D5B-ACD9-D9B20709C8C2}"/>
              </a:ext>
            </a:extLst>
          </p:cNvPr>
          <p:cNvCxnSpPr>
            <a:cxnSpLocks/>
          </p:cNvCxnSpPr>
          <p:nvPr/>
        </p:nvCxnSpPr>
        <p:spPr>
          <a:xfrm flipH="1">
            <a:off x="9903355" y="1474596"/>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8AF2BDAA-BB19-4964-BE55-FAD260F9C016}"/>
              </a:ext>
            </a:extLst>
          </p:cNvPr>
          <p:cNvCxnSpPr>
            <a:cxnSpLocks/>
          </p:cNvCxnSpPr>
          <p:nvPr/>
        </p:nvCxnSpPr>
        <p:spPr>
          <a:xfrm flipH="1">
            <a:off x="10370494" y="186434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00B64C4F-960A-445D-9A26-E6863EDE628B}"/>
              </a:ext>
            </a:extLst>
          </p:cNvPr>
          <p:cNvCxnSpPr>
            <a:cxnSpLocks/>
          </p:cNvCxnSpPr>
          <p:nvPr/>
        </p:nvCxnSpPr>
        <p:spPr>
          <a:xfrm flipH="1">
            <a:off x="10428471" y="186434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7600DDA8-660C-48ED-9C86-F9C68ED42DA5}"/>
              </a:ext>
            </a:extLst>
          </p:cNvPr>
          <p:cNvCxnSpPr>
            <a:cxnSpLocks/>
          </p:cNvCxnSpPr>
          <p:nvPr/>
        </p:nvCxnSpPr>
        <p:spPr>
          <a:xfrm flipH="1">
            <a:off x="9749963" y="2715907"/>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0340463F-A8D0-45F5-93BF-2E7B3CD936BE}"/>
              </a:ext>
            </a:extLst>
          </p:cNvPr>
          <p:cNvCxnSpPr>
            <a:cxnSpLocks/>
          </p:cNvCxnSpPr>
          <p:nvPr/>
        </p:nvCxnSpPr>
        <p:spPr>
          <a:xfrm flipH="1">
            <a:off x="10455639" y="354905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8ADC8DC0-1E8C-4A8E-A857-BD9D2C71A850}"/>
              </a:ext>
            </a:extLst>
          </p:cNvPr>
          <p:cNvCxnSpPr>
            <a:cxnSpLocks/>
          </p:cNvCxnSpPr>
          <p:nvPr/>
        </p:nvCxnSpPr>
        <p:spPr>
          <a:xfrm flipH="1">
            <a:off x="10952257" y="402434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9FBC2B34-46D2-4E14-B0EB-D7B7640376A3}"/>
              </a:ext>
            </a:extLst>
          </p:cNvPr>
          <p:cNvCxnSpPr>
            <a:cxnSpLocks/>
          </p:cNvCxnSpPr>
          <p:nvPr/>
        </p:nvCxnSpPr>
        <p:spPr>
          <a:xfrm flipH="1">
            <a:off x="11010234" y="402434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2C4B4DE6-4752-4276-AA84-DCCD670F87B2}"/>
              </a:ext>
            </a:extLst>
          </p:cNvPr>
          <p:cNvCxnSpPr>
            <a:cxnSpLocks/>
          </p:cNvCxnSpPr>
          <p:nvPr/>
        </p:nvCxnSpPr>
        <p:spPr>
          <a:xfrm flipH="1">
            <a:off x="9807940" y="484093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AE22AB5C-F161-4603-A70C-1ED58EF9A6DB}"/>
              </a:ext>
            </a:extLst>
          </p:cNvPr>
          <p:cNvCxnSpPr>
            <a:cxnSpLocks/>
          </p:cNvCxnSpPr>
          <p:nvPr/>
        </p:nvCxnSpPr>
        <p:spPr>
          <a:xfrm flipH="1">
            <a:off x="10851705" y="5286938"/>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B7938D8C-E150-4F10-BE64-E067230B160D}"/>
              </a:ext>
            </a:extLst>
          </p:cNvPr>
          <p:cNvCxnSpPr>
            <a:cxnSpLocks/>
          </p:cNvCxnSpPr>
          <p:nvPr/>
        </p:nvCxnSpPr>
        <p:spPr>
          <a:xfrm flipH="1">
            <a:off x="10877542" y="5719434"/>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9AF977D4-983B-48EF-9A80-F93B9344263E}"/>
              </a:ext>
            </a:extLst>
          </p:cNvPr>
          <p:cNvCxnSpPr>
            <a:cxnSpLocks/>
          </p:cNvCxnSpPr>
          <p:nvPr/>
        </p:nvCxnSpPr>
        <p:spPr>
          <a:xfrm flipH="1">
            <a:off x="10900238" y="6112355"/>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62EC2674-D74A-4A43-BE02-953FA9DE9D72}"/>
              </a:ext>
            </a:extLst>
          </p:cNvPr>
          <p:cNvCxnSpPr>
            <a:cxnSpLocks/>
          </p:cNvCxnSpPr>
          <p:nvPr/>
        </p:nvCxnSpPr>
        <p:spPr>
          <a:xfrm flipH="1">
            <a:off x="10977599" y="611742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sp>
        <p:nvSpPr>
          <p:cNvPr id="37" name="Rectangle 36">
            <a:extLst>
              <a:ext uri="{FF2B5EF4-FFF2-40B4-BE49-F238E27FC236}">
                <a16:creationId xmlns:a16="http://schemas.microsoft.com/office/drawing/2014/main" id="{B079DF87-2432-40DF-9928-9613AE58D142}"/>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38B5EF4-14EE-40FD-AC70-65A4008F7278}"/>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362F74CA-A017-4CC7-B5E9-441C0F39D87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4167" b="78426" l="16875" r="66615">
                        <a14:foregroundMark x1="17760" y1="53333" x2="19531" y2="61296"/>
                        <a14:foregroundMark x1="19531" y1="61296" x2="22969" y2="67593"/>
                        <a14:foregroundMark x1="22969" y1="67593" x2="26250" y2="69815"/>
                        <a14:foregroundMark x1="24115" y1="47963" x2="29323" y2="64815"/>
                        <a14:foregroundMark x1="17135" y1="63148" x2="20156" y2="68796"/>
                        <a14:foregroundMark x1="20156" y1="68796" x2="24115" y2="71204"/>
                        <a14:foregroundMark x1="42135" y1="51019" x2="41042" y2="62130"/>
                        <a14:foregroundMark x1="41042" y1="62130" x2="41823" y2="78426"/>
                        <a14:foregroundMark x1="31875" y1="26481" x2="35469" y2="49167"/>
                        <a14:foregroundMark x1="28125" y1="43148" x2="39844" y2="38704"/>
                        <a14:foregroundMark x1="28698" y1="30278" x2="33021" y2="32685"/>
                        <a14:foregroundMark x1="33021" y1="32685" x2="37656" y2="31481"/>
                        <a14:foregroundMark x1="37656" y1="31481" x2="37760" y2="31481"/>
                        <a14:foregroundMark x1="36094" y1="26944" x2="36042" y2="30278"/>
                        <a14:foregroundMark x1="46771" y1="24167" x2="51042" y2="44815"/>
                        <a14:foregroundMark x1="42552" y1="39537" x2="56250" y2="33333"/>
                        <a14:foregroundMark x1="59010" y1="47130" x2="58594" y2="69630"/>
                        <a14:foregroundMark x1="58594" y1="69630" x2="59583" y2="73519"/>
                        <a14:foregroundMark x1="65521" y1="51481" x2="64896" y2="67130"/>
                        <a14:foregroundMark x1="63021" y1="47222" x2="52031" y2="65370"/>
                        <a14:foregroundMark x1="54688" y1="50556" x2="66615" y2="69259"/>
                        <a14:foregroundMark x1="51302" y1="55093" x2="51302" y2="55093"/>
                        <a14:foregroundMark x1="49479" y1="55833" x2="49479" y2="55833"/>
                        <a14:foregroundMark x1="42865" y1="47963" x2="42865" y2="47963"/>
                        <a14:foregroundMark x1="42865" y1="45833" x2="42865" y2="45833"/>
                        <a14:foregroundMark x1="33281" y1="52778" x2="33281" y2="52778"/>
                        <a14:foregroundMark x1="34635" y1="53889" x2="34635" y2="53889"/>
                        <a14:foregroundMark x1="30833" y1="65648" x2="30833" y2="65648"/>
                        <a14:foregroundMark x1="32604" y1="65463" x2="32604" y2="65463"/>
                        <a14:foregroundMark x1="30990" y1="64815" x2="30990" y2="64815"/>
                        <a14:foregroundMark x1="32448" y1="65463" x2="32448" y2="65463"/>
                      </a14:backgroundRemoval>
                    </a14:imgEffect>
                    <a14:imgEffect>
                      <a14:brightnessContrast contrast="20000"/>
                    </a14:imgEffect>
                  </a14:imgLayer>
                </a14:imgProps>
              </a:ext>
            </a:extLst>
          </a:blip>
          <a:srcRect l="35973" t="49003" r="50068" b="18696"/>
          <a:stretch/>
        </p:blipFill>
        <p:spPr>
          <a:xfrm>
            <a:off x="4333461" y="2700542"/>
            <a:ext cx="2851539" cy="4092854"/>
          </a:xfrm>
          <a:prstGeom prst="rect">
            <a:avLst/>
          </a:prstGeom>
        </p:spPr>
      </p:pic>
      <p:sp>
        <p:nvSpPr>
          <p:cNvPr id="2" name="Oval 1">
            <a:extLst>
              <a:ext uri="{FF2B5EF4-FFF2-40B4-BE49-F238E27FC236}">
                <a16:creationId xmlns:a16="http://schemas.microsoft.com/office/drawing/2014/main" id="{98C2A387-00C7-476F-AD5F-59C0ED11543B}"/>
              </a:ext>
            </a:extLst>
          </p:cNvPr>
          <p:cNvSpPr/>
          <p:nvPr/>
        </p:nvSpPr>
        <p:spPr>
          <a:xfrm>
            <a:off x="223299" y="319190"/>
            <a:ext cx="508000" cy="543384"/>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a:solidFill>
                  <a:srgbClr val="002060"/>
                </a:solidFill>
                <a:latin typeface="Cambria" panose="02040503050406030204" pitchFamily="18" charset="0"/>
                <a:ea typeface="Cambria" panose="02040503050406030204" pitchFamily="18" charset="0"/>
              </a:rPr>
              <a:t>1</a:t>
            </a:r>
          </a:p>
        </p:txBody>
      </p:sp>
      <p:sp>
        <p:nvSpPr>
          <p:cNvPr id="35" name="Oval 34">
            <a:extLst>
              <a:ext uri="{FF2B5EF4-FFF2-40B4-BE49-F238E27FC236}">
                <a16:creationId xmlns:a16="http://schemas.microsoft.com/office/drawing/2014/main" id="{79B6FB67-B505-4D72-B872-0B4447C40117}"/>
              </a:ext>
            </a:extLst>
          </p:cNvPr>
          <p:cNvSpPr/>
          <p:nvPr/>
        </p:nvSpPr>
        <p:spPr>
          <a:xfrm>
            <a:off x="254227" y="2385849"/>
            <a:ext cx="508000" cy="543384"/>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a:solidFill>
                  <a:srgbClr val="002060"/>
                </a:solidFill>
                <a:latin typeface="Cambria" panose="02040503050406030204" pitchFamily="18" charset="0"/>
                <a:ea typeface="Cambria" panose="02040503050406030204" pitchFamily="18" charset="0"/>
              </a:rPr>
              <a:t>2</a:t>
            </a:r>
          </a:p>
        </p:txBody>
      </p:sp>
      <p:sp>
        <p:nvSpPr>
          <p:cNvPr id="40" name="Oval 39">
            <a:extLst>
              <a:ext uri="{FF2B5EF4-FFF2-40B4-BE49-F238E27FC236}">
                <a16:creationId xmlns:a16="http://schemas.microsoft.com/office/drawing/2014/main" id="{37C9AA76-EC3C-47EC-AAB8-303245C84161}"/>
              </a:ext>
            </a:extLst>
          </p:cNvPr>
          <p:cNvSpPr/>
          <p:nvPr/>
        </p:nvSpPr>
        <p:spPr>
          <a:xfrm>
            <a:off x="6661426" y="683183"/>
            <a:ext cx="508000" cy="543384"/>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a:solidFill>
                  <a:srgbClr val="002060"/>
                </a:solidFill>
                <a:latin typeface="Cambria" panose="02040503050406030204" pitchFamily="18" charset="0"/>
                <a:ea typeface="Cambria" panose="02040503050406030204" pitchFamily="18" charset="0"/>
              </a:rPr>
              <a:t>3</a:t>
            </a:r>
          </a:p>
        </p:txBody>
      </p:sp>
      <p:sp>
        <p:nvSpPr>
          <p:cNvPr id="41" name="Oval 40">
            <a:extLst>
              <a:ext uri="{FF2B5EF4-FFF2-40B4-BE49-F238E27FC236}">
                <a16:creationId xmlns:a16="http://schemas.microsoft.com/office/drawing/2014/main" id="{CDC7751F-0AD8-4366-AD39-B43C7E2E2376}"/>
              </a:ext>
            </a:extLst>
          </p:cNvPr>
          <p:cNvSpPr/>
          <p:nvPr/>
        </p:nvSpPr>
        <p:spPr>
          <a:xfrm>
            <a:off x="6732222" y="2608426"/>
            <a:ext cx="508000" cy="543384"/>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a:solidFill>
                  <a:srgbClr val="002060"/>
                </a:solidFill>
                <a:latin typeface="Cambria" panose="02040503050406030204" pitchFamily="18" charset="0"/>
                <a:ea typeface="Cambria" panose="02040503050406030204" pitchFamily="18" charset="0"/>
              </a:rPr>
              <a:t>4</a:t>
            </a:r>
          </a:p>
        </p:txBody>
      </p:sp>
      <p:sp>
        <p:nvSpPr>
          <p:cNvPr id="42" name="Oval 41">
            <a:extLst>
              <a:ext uri="{FF2B5EF4-FFF2-40B4-BE49-F238E27FC236}">
                <a16:creationId xmlns:a16="http://schemas.microsoft.com/office/drawing/2014/main" id="{4722A746-14EF-4868-BE1A-A65F63D893A0}"/>
              </a:ext>
            </a:extLst>
          </p:cNvPr>
          <p:cNvSpPr/>
          <p:nvPr/>
        </p:nvSpPr>
        <p:spPr>
          <a:xfrm>
            <a:off x="6803018" y="4533669"/>
            <a:ext cx="508000" cy="543384"/>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3200">
                <a:solidFill>
                  <a:srgbClr val="002060"/>
                </a:solidFill>
                <a:latin typeface="Cambria" panose="02040503050406030204" pitchFamily="18" charset="0"/>
                <a:ea typeface="Cambria" panose="02040503050406030204" pitchFamily="18" charset="0"/>
              </a:rPr>
              <a:t>5</a:t>
            </a:r>
          </a:p>
        </p:txBody>
      </p:sp>
      <p:cxnSp>
        <p:nvCxnSpPr>
          <p:cNvPr id="43" name="Straight Connector 42">
            <a:extLst>
              <a:ext uri="{FF2B5EF4-FFF2-40B4-BE49-F238E27FC236}">
                <a16:creationId xmlns:a16="http://schemas.microsoft.com/office/drawing/2014/main" id="{31DF5E63-B5CE-49B7-A505-21EBCCA90688}"/>
              </a:ext>
            </a:extLst>
          </p:cNvPr>
          <p:cNvCxnSpPr>
            <a:cxnSpLocks/>
          </p:cNvCxnSpPr>
          <p:nvPr/>
        </p:nvCxnSpPr>
        <p:spPr>
          <a:xfrm flipH="1">
            <a:off x="8385546" y="4890771"/>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4" name="Straight Connector 43">
            <a:extLst>
              <a:ext uri="{FF2B5EF4-FFF2-40B4-BE49-F238E27FC236}">
                <a16:creationId xmlns:a16="http://schemas.microsoft.com/office/drawing/2014/main" id="{ED9C29AF-57EB-4DD9-A3DE-F816C2D145EC}"/>
              </a:ext>
            </a:extLst>
          </p:cNvPr>
          <p:cNvCxnSpPr>
            <a:cxnSpLocks/>
          </p:cNvCxnSpPr>
          <p:nvPr/>
        </p:nvCxnSpPr>
        <p:spPr>
          <a:xfrm flipH="1">
            <a:off x="9634008" y="5278045"/>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5" name="Straight Connector 44">
            <a:extLst>
              <a:ext uri="{FF2B5EF4-FFF2-40B4-BE49-F238E27FC236}">
                <a16:creationId xmlns:a16="http://schemas.microsoft.com/office/drawing/2014/main" id="{9C9FFA37-3374-4EA4-8D57-64F0223DFC02}"/>
              </a:ext>
            </a:extLst>
          </p:cNvPr>
          <p:cNvCxnSpPr>
            <a:cxnSpLocks/>
          </p:cNvCxnSpPr>
          <p:nvPr/>
        </p:nvCxnSpPr>
        <p:spPr>
          <a:xfrm flipH="1">
            <a:off x="9576030" y="5711324"/>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61115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8937E2A-A126-4609-8AFE-9B455BDAC164}"/>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1789F51-92D1-48B5-8215-DD8F981D19FB}"/>
              </a:ext>
            </a:extLst>
          </p:cNvPr>
          <p:cNvSpPr txBox="1"/>
          <p:nvPr/>
        </p:nvSpPr>
        <p:spPr>
          <a:xfrm>
            <a:off x="4134451" y="347131"/>
            <a:ext cx="46223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LUYỆN ĐỌC TOÀN</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BÀI</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E0F2A7E7-398D-40FD-9055-D1E53CE5A629}"/>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grpSp>
        <p:nvGrpSpPr>
          <p:cNvPr id="7" name="Group 6">
            <a:extLst>
              <a:ext uri="{FF2B5EF4-FFF2-40B4-BE49-F238E27FC236}">
                <a16:creationId xmlns:a16="http://schemas.microsoft.com/office/drawing/2014/main" id="{F19DC87D-979E-4117-9C30-161739728C5B}"/>
              </a:ext>
            </a:extLst>
          </p:cNvPr>
          <p:cNvGrpSpPr/>
          <p:nvPr/>
        </p:nvGrpSpPr>
        <p:grpSpPr>
          <a:xfrm>
            <a:off x="2340965" y="1338918"/>
            <a:ext cx="7510071" cy="5084866"/>
            <a:chOff x="256031" y="1133735"/>
            <a:chExt cx="9242811" cy="5377134"/>
          </a:xfrm>
        </p:grpSpPr>
        <p:sp>
          <p:nvSpPr>
            <p:cNvPr id="8" name="Rectangle: Rounded Corners 7">
              <a:extLst>
                <a:ext uri="{FF2B5EF4-FFF2-40B4-BE49-F238E27FC236}">
                  <a16:creationId xmlns:a16="http://schemas.microsoft.com/office/drawing/2014/main" id="{E5FD417E-0CB5-49D7-9AC0-D02B17BBD28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7AE89BB9-0579-401A-9F01-0D3F437AD4F8}"/>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1" name="Picture 10">
            <a:extLst>
              <a:ext uri="{FF2B5EF4-FFF2-40B4-BE49-F238E27FC236}">
                <a16:creationId xmlns:a16="http://schemas.microsoft.com/office/drawing/2014/main" id="{AECBD047-71D9-4239-99EF-ED1CBE1B813E}"/>
              </a:ext>
            </a:extLst>
          </p:cNvPr>
          <p:cNvPicPr>
            <a:picLocks noChangeAspect="1"/>
          </p:cNvPicPr>
          <p:nvPr/>
        </p:nvPicPr>
        <p:blipFill>
          <a:blip r:embed="rId4"/>
          <a:stretch>
            <a:fillRect/>
          </a:stretch>
        </p:blipFill>
        <p:spPr>
          <a:xfrm>
            <a:off x="2569970" y="1576130"/>
            <a:ext cx="7134243" cy="2871954"/>
          </a:xfrm>
          <a:prstGeom prst="rect">
            <a:avLst/>
          </a:prstGeom>
        </p:spPr>
      </p:pic>
      <p:pic>
        <p:nvPicPr>
          <p:cNvPr id="12" name="Picture 11" descr="A picture containing text, plant&#10;&#10;Description automatically generated">
            <a:extLst>
              <a:ext uri="{FF2B5EF4-FFF2-40B4-BE49-F238E27FC236}">
                <a16:creationId xmlns:a16="http://schemas.microsoft.com/office/drawing/2014/main" id="{F8F79F01-7BF3-46E9-88BC-5D64663FCB1D}"/>
              </a:ext>
            </a:extLst>
          </p:cNvPr>
          <p:cNvPicPr>
            <a:picLocks noChangeAspect="1"/>
          </p:cNvPicPr>
          <p:nvPr/>
        </p:nvPicPr>
        <p:blipFill rotWithShape="1">
          <a:blip r:embed="rId5">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a16="http://schemas.microsoft.com/office/drawing/2014/main" id="{DBE3BD58-3EE9-48A8-83AD-BA5510C45911}"/>
              </a:ext>
            </a:extLst>
          </p:cNvPr>
          <p:cNvPicPr>
            <a:picLocks noChangeAspect="1"/>
          </p:cNvPicPr>
          <p:nvPr/>
        </p:nvPicPr>
        <p:blipFill rotWithShape="1">
          <a:blip r:embed="rId5">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grpSp>
        <p:nvGrpSpPr>
          <p:cNvPr id="32" name="Group 31">
            <a:extLst>
              <a:ext uri="{FF2B5EF4-FFF2-40B4-BE49-F238E27FC236}">
                <a16:creationId xmlns:a16="http://schemas.microsoft.com/office/drawing/2014/main" id="{E50F1BA1-8EBF-4DF5-8B0D-C170015C8E54}"/>
              </a:ext>
            </a:extLst>
          </p:cNvPr>
          <p:cNvGrpSpPr/>
          <p:nvPr/>
        </p:nvGrpSpPr>
        <p:grpSpPr>
          <a:xfrm>
            <a:off x="3299377" y="4751589"/>
            <a:ext cx="5999553" cy="3138999"/>
            <a:chOff x="3299377" y="4751589"/>
            <a:chExt cx="5999553" cy="3138999"/>
          </a:xfrm>
        </p:grpSpPr>
        <p:pic>
          <p:nvPicPr>
            <p:cNvPr id="23" name="Picture 22" descr="A picture containing background pattern&#10;&#10;Description automatically generated">
              <a:extLst>
                <a:ext uri="{FF2B5EF4-FFF2-40B4-BE49-F238E27FC236}">
                  <a16:creationId xmlns:a16="http://schemas.microsoft.com/office/drawing/2014/main" id="{C83202A9-0B8C-43ED-913C-D01654F1F8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9377" y="4751589"/>
              <a:ext cx="386724" cy="2362723"/>
            </a:xfrm>
            <a:prstGeom prst="rect">
              <a:avLst/>
            </a:prstGeom>
          </p:spPr>
        </p:pic>
        <p:pic>
          <p:nvPicPr>
            <p:cNvPr id="25" name="Picture 24" descr="Icon&#10;&#10;Description automatically generated">
              <a:extLst>
                <a:ext uri="{FF2B5EF4-FFF2-40B4-BE49-F238E27FC236}">
                  <a16:creationId xmlns:a16="http://schemas.microsoft.com/office/drawing/2014/main" id="{9A784CB9-085A-4A6B-B116-AF72588964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8216" y="5644933"/>
              <a:ext cx="976720" cy="1383533"/>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2A49904E-9414-453D-AC2E-C085FB7086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07850" y="4794295"/>
              <a:ext cx="899319" cy="2860044"/>
            </a:xfrm>
            <a:prstGeom prst="rect">
              <a:avLst/>
            </a:prstGeom>
          </p:spPr>
        </p:pic>
        <p:pic>
          <p:nvPicPr>
            <p:cNvPr id="29" name="Picture 28" descr="A picture containing shape&#10;&#10;Description automatically generated">
              <a:extLst>
                <a:ext uri="{FF2B5EF4-FFF2-40B4-BE49-F238E27FC236}">
                  <a16:creationId xmlns:a16="http://schemas.microsoft.com/office/drawing/2014/main" id="{21B44873-C1A7-486A-9053-B99ACFF687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61215" y="5236498"/>
              <a:ext cx="614520" cy="2654090"/>
            </a:xfrm>
            <a:prstGeom prst="rect">
              <a:avLst/>
            </a:prstGeom>
          </p:spPr>
        </p:pic>
        <p:pic>
          <p:nvPicPr>
            <p:cNvPr id="30" name="Picture 29" descr="A picture containing background pattern&#10;&#10;Description automatically generated">
              <a:extLst>
                <a:ext uri="{FF2B5EF4-FFF2-40B4-BE49-F238E27FC236}">
                  <a16:creationId xmlns:a16="http://schemas.microsoft.com/office/drawing/2014/main" id="{43F18B4A-A00D-4AC3-A00D-2DCE16C35D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2194" y="5056968"/>
              <a:ext cx="386724" cy="2362723"/>
            </a:xfrm>
            <a:prstGeom prst="rect">
              <a:avLst/>
            </a:prstGeom>
          </p:spPr>
        </p:pic>
        <p:pic>
          <p:nvPicPr>
            <p:cNvPr id="31" name="Picture 30" descr="Icon&#10;&#10;Description automatically generated">
              <a:extLst>
                <a:ext uri="{FF2B5EF4-FFF2-40B4-BE49-F238E27FC236}">
                  <a16:creationId xmlns:a16="http://schemas.microsoft.com/office/drawing/2014/main" id="{CBE9EB2F-1F6C-4371-AFFD-1FC0811B05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2210" y="5817877"/>
              <a:ext cx="976720" cy="1383533"/>
            </a:xfrm>
            <a:prstGeom prst="rect">
              <a:avLst/>
            </a:prstGeom>
          </p:spPr>
        </p:pic>
      </p:grpSp>
    </p:spTree>
    <p:extLst>
      <p:ext uri="{BB962C8B-B14F-4D97-AF65-F5344CB8AC3E}">
        <p14:creationId xmlns:p14="http://schemas.microsoft.com/office/powerpoint/2010/main" val="3885976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6"/>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1000"/>
                                        <p:tgtEl>
                                          <p:spTgt spid="5"/>
                                        </p:tgtEl>
                                      </p:cBhvr>
                                    </p:animEffect>
                                  </p:childTnLst>
                                </p:cTn>
                              </p:par>
                            </p:childTnLst>
                          </p:cTn>
                        </p:par>
                        <p:par>
                          <p:cTn id="10" fill="hold">
                            <p:stCondLst>
                              <p:cond delay="2000"/>
                            </p:stCondLst>
                            <p:childTnLst>
                              <p:par>
                                <p:cTn id="11" presetID="37"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450" decel="100000" fill="hold"/>
                                        <p:tgtEl>
                                          <p:spTgt spid="7"/>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7"/>
                                        </p:tgtEl>
                                        <p:attrNameLst>
                                          <p:attrName>ppt_y</p:attrName>
                                        </p:attrNameLst>
                                      </p:cBhvr>
                                      <p:tavLst>
                                        <p:tav tm="0">
                                          <p:val>
                                            <p:strVal val="#ppt_y-.03"/>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ppt_x"/>
                                          </p:val>
                                        </p:tav>
                                        <p:tav tm="100000">
                                          <p:val>
                                            <p:strVal val="#ppt_x"/>
                                          </p:val>
                                        </p:tav>
                                      </p:tavLst>
                                    </p:anim>
                                    <p:anim calcmode="lin" valueType="num">
                                      <p:cBhvr additive="base">
                                        <p:cTn id="28" dur="500" fill="hold"/>
                                        <p:tgtEl>
                                          <p:spTgt spid="32"/>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53" presetClass="entr" presetSubtype="16"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765" y="379585"/>
            <a:ext cx="11220576" cy="5919615"/>
          </a:xfrm>
          <a:prstGeom prst="rect">
            <a:avLst/>
          </a:prstGeom>
        </p:spPr>
      </p:pic>
      <p:pic>
        <p:nvPicPr>
          <p:cNvPr id="5" name="Picture 4">
            <a:extLst>
              <a:ext uri="{FF2B5EF4-FFF2-40B4-BE49-F238E27FC236}">
                <a16:creationId xmlns:a16="http://schemas.microsoft.com/office/drawing/2014/main" id="{FCDCF93C-ACC5-4C17-9393-A2184AC6711D}"/>
              </a:ext>
            </a:extLst>
          </p:cNvPr>
          <p:cNvPicPr>
            <a:picLocks noChangeAspect="1"/>
          </p:cNvPicPr>
          <p:nvPr/>
        </p:nvPicPr>
        <p:blipFill>
          <a:blip r:embed="rId5"/>
          <a:stretch>
            <a:fillRect/>
          </a:stretch>
        </p:blipFill>
        <p:spPr>
          <a:xfrm>
            <a:off x="1473200" y="1209040"/>
            <a:ext cx="9743440" cy="5090160"/>
          </a:xfrm>
          <a:prstGeom prst="rect">
            <a:avLst/>
          </a:prstGeom>
        </p:spPr>
      </p:pic>
      <p:pic>
        <p:nvPicPr>
          <p:cNvPr id="19" name="图片 8">
            <a:extLst>
              <a:ext uri="{FF2B5EF4-FFF2-40B4-BE49-F238E27FC236}">
                <a16:creationId xmlns:a16="http://schemas.microsoft.com/office/drawing/2014/main" id="{44B6190E-F2D0-482D-BA49-D3D49AF198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76560" y="3718398"/>
            <a:ext cx="1934741" cy="3025681"/>
          </a:xfrm>
          <a:prstGeom prst="rect">
            <a:avLst/>
          </a:prstGeom>
        </p:spPr>
      </p:pic>
      <p:pic>
        <p:nvPicPr>
          <p:cNvPr id="20" name="Picture 19">
            <a:extLst>
              <a:ext uri="{FF2B5EF4-FFF2-40B4-BE49-F238E27FC236}">
                <a16:creationId xmlns:a16="http://schemas.microsoft.com/office/drawing/2014/main" id="{F37DAB80-9768-453F-8EF2-FA52DA5B7247}"/>
              </a:ext>
            </a:extLst>
          </p:cNvPr>
          <p:cNvPicPr>
            <a:picLocks noChangeAspect="1"/>
          </p:cNvPicPr>
          <p:nvPr/>
        </p:nvPicPr>
        <p:blipFill>
          <a:blip r:embed="rId7"/>
          <a:stretch>
            <a:fillRect/>
          </a:stretch>
        </p:blipFill>
        <p:spPr>
          <a:xfrm>
            <a:off x="3498319" y="329889"/>
            <a:ext cx="4980864" cy="963251"/>
          </a:xfrm>
          <a:prstGeom prst="rect">
            <a:avLst/>
          </a:prstGeom>
        </p:spPr>
      </p:pic>
      <p:grpSp>
        <p:nvGrpSpPr>
          <p:cNvPr id="13" name="Group 12">
            <a:extLst>
              <a:ext uri="{FF2B5EF4-FFF2-40B4-BE49-F238E27FC236}">
                <a16:creationId xmlns:a16="http://schemas.microsoft.com/office/drawing/2014/main" id="{79F9CA9D-08E6-457C-9F32-83A7FF4EE1CB}"/>
              </a:ext>
            </a:extLst>
          </p:cNvPr>
          <p:cNvGrpSpPr/>
          <p:nvPr/>
        </p:nvGrpSpPr>
        <p:grpSpPr>
          <a:xfrm>
            <a:off x="1058452" y="1034620"/>
            <a:ext cx="10158188" cy="1913881"/>
            <a:chOff x="1216001" y="1209039"/>
            <a:chExt cx="8604546" cy="1913881"/>
          </a:xfrm>
        </p:grpSpPr>
        <p:sp>
          <p:nvSpPr>
            <p:cNvPr id="12" name="TextBox 11">
              <a:extLst>
                <a:ext uri="{FF2B5EF4-FFF2-40B4-BE49-F238E27FC236}">
                  <a16:creationId xmlns:a16="http://schemas.microsoft.com/office/drawing/2014/main" id="{F6839425-9785-48A4-BE55-F438FF779079}"/>
                </a:ext>
              </a:extLst>
            </p:cNvPr>
            <p:cNvSpPr txBox="1"/>
            <p:nvPr/>
          </p:nvSpPr>
          <p:spPr>
            <a:xfrm>
              <a:off x="2174240" y="1653920"/>
              <a:ext cx="7646307" cy="1077218"/>
            </a:xfrm>
            <a:prstGeom prst="rect">
              <a:avLst/>
            </a:prstGeom>
            <a:noFill/>
          </p:spPr>
          <p:txBody>
            <a:bodyPr wrap="square" rtlCol="0">
              <a:spAutoFit/>
            </a:bodyPr>
            <a:lstStyle/>
            <a:p>
              <a:pPr algn="just"/>
              <a:r>
                <a:rPr lang="nl-NL" sz="3200">
                  <a:effectLst/>
                  <a:latin typeface="Times New Roman" panose="02020603050405020304" pitchFamily="18" charset="0"/>
                  <a:ea typeface="Times New Roman" panose="02020603050405020304" pitchFamily="18" charset="0"/>
                </a:rPr>
                <a:t>Đọc đúng và rõ ràng bài thơ, biết</a:t>
              </a:r>
              <a:r>
                <a:rPr lang="vi-VN" sz="3200">
                  <a:effectLst/>
                  <a:latin typeface="Times New Roman" panose="02020603050405020304" pitchFamily="18" charset="0"/>
                  <a:ea typeface="Times New Roman" panose="02020603050405020304" pitchFamily="18" charset="0"/>
                </a:rPr>
                <a:t> ngắt</a:t>
              </a:r>
              <a:r>
                <a:rPr lang="nl-NL" sz="3200">
                  <a:effectLst/>
                  <a:latin typeface="Times New Roman" panose="02020603050405020304" pitchFamily="18" charset="0"/>
                  <a:ea typeface="Times New Roman" panose="02020603050405020304" pitchFamily="18" charset="0"/>
                </a:rPr>
                <a:t> nghỉ hơi ở chỗ ngắt nhịp thơ và giữa các dòng</a:t>
              </a:r>
              <a:r>
                <a:rPr lang="en-ID" sz="3200">
                  <a:latin typeface="Times New Roman" panose="02020603050405020304" pitchFamily="18" charset="0"/>
                  <a:ea typeface="Times New Roman" panose="02020603050405020304" pitchFamily="18" charset="0"/>
                </a:rPr>
                <a:t> </a:t>
              </a:r>
              <a:r>
                <a:rPr lang="nl-NL" sz="3200">
                  <a:effectLst/>
                  <a:latin typeface="Times New Roman" panose="02020603050405020304" pitchFamily="18" charset="0"/>
                  <a:ea typeface="Times New Roman" panose="02020603050405020304" pitchFamily="18" charset="0"/>
                </a:rPr>
                <a:t>thơ.</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Google Shape;1161;p23">
              <a:extLst>
                <a:ext uri="{FF2B5EF4-FFF2-40B4-BE49-F238E27FC236}">
                  <a16:creationId xmlns:a16="http://schemas.microsoft.com/office/drawing/2014/main" id="{178FA99B-C90F-472A-9EDF-883DB7CC93D5}"/>
                </a:ext>
              </a:extLst>
            </p:cNvPr>
            <p:cNvPicPr preferRelativeResize="0"/>
            <p:nvPr/>
          </p:nvPicPr>
          <p:blipFill rotWithShape="1">
            <a:blip r:embed="rId8">
              <a:alphaModFix/>
            </a:blip>
            <a:srcRect r="78832"/>
            <a:stretch/>
          </p:blipFill>
          <p:spPr>
            <a:xfrm>
              <a:off x="1216001" y="1209039"/>
              <a:ext cx="1144433" cy="1913881"/>
            </a:xfrm>
            <a:prstGeom prst="rect">
              <a:avLst/>
            </a:prstGeom>
            <a:noFill/>
            <a:ln>
              <a:noFill/>
            </a:ln>
          </p:spPr>
        </p:pic>
      </p:grpSp>
      <p:grpSp>
        <p:nvGrpSpPr>
          <p:cNvPr id="23" name="Group 22">
            <a:extLst>
              <a:ext uri="{FF2B5EF4-FFF2-40B4-BE49-F238E27FC236}">
                <a16:creationId xmlns:a16="http://schemas.microsoft.com/office/drawing/2014/main" id="{AD3D4CCE-5494-4D42-9647-DF03683460BB}"/>
              </a:ext>
            </a:extLst>
          </p:cNvPr>
          <p:cNvGrpSpPr/>
          <p:nvPr/>
        </p:nvGrpSpPr>
        <p:grpSpPr>
          <a:xfrm>
            <a:off x="1142627" y="2062391"/>
            <a:ext cx="10905043" cy="1913881"/>
            <a:chOff x="1216001" y="1209039"/>
            <a:chExt cx="9237173" cy="1913881"/>
          </a:xfrm>
        </p:grpSpPr>
        <p:sp>
          <p:nvSpPr>
            <p:cNvPr id="24" name="TextBox 23">
              <a:extLst>
                <a:ext uri="{FF2B5EF4-FFF2-40B4-BE49-F238E27FC236}">
                  <a16:creationId xmlns:a16="http://schemas.microsoft.com/office/drawing/2014/main" id="{9383EB6A-3FD7-4BC7-9FC5-38059BF8B76B}"/>
                </a:ext>
              </a:extLst>
            </p:cNvPr>
            <p:cNvSpPr txBox="1"/>
            <p:nvPr/>
          </p:nvSpPr>
          <p:spPr>
            <a:xfrm>
              <a:off x="2174239" y="1813562"/>
              <a:ext cx="82789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200">
                  <a:effectLst/>
                  <a:latin typeface="Times New Roman" panose="02020603050405020304" pitchFamily="18" charset="0"/>
                  <a:ea typeface="Times New Roman" panose="02020603050405020304" pitchFamily="18" charset="0"/>
                </a:rPr>
                <a:t>Bước đầu biết thể hiện cảm xúc qua giọng đọc.</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5" name="Google Shape;1161;p23">
              <a:extLst>
                <a:ext uri="{FF2B5EF4-FFF2-40B4-BE49-F238E27FC236}">
                  <a16:creationId xmlns:a16="http://schemas.microsoft.com/office/drawing/2014/main" id="{91EAA8AB-F6C7-4485-AD4C-55C223AF2663}"/>
                </a:ext>
              </a:extLst>
            </p:cNvPr>
            <p:cNvPicPr preferRelativeResize="0"/>
            <p:nvPr/>
          </p:nvPicPr>
          <p:blipFill rotWithShape="1">
            <a:blip r:embed="rId8">
              <a:alphaModFix/>
            </a:blip>
            <a:srcRect r="78832"/>
            <a:stretch/>
          </p:blipFill>
          <p:spPr>
            <a:xfrm>
              <a:off x="1216001" y="1209039"/>
              <a:ext cx="1144433" cy="1913881"/>
            </a:xfrm>
            <a:prstGeom prst="rect">
              <a:avLst/>
            </a:prstGeom>
            <a:noFill/>
            <a:ln>
              <a:noFill/>
            </a:ln>
          </p:spPr>
        </p:pic>
      </p:grpSp>
      <p:grpSp>
        <p:nvGrpSpPr>
          <p:cNvPr id="28" name="Group 27">
            <a:extLst>
              <a:ext uri="{FF2B5EF4-FFF2-40B4-BE49-F238E27FC236}">
                <a16:creationId xmlns:a16="http://schemas.microsoft.com/office/drawing/2014/main" id="{21AFB760-9EB3-4175-98E3-82C9FC3D8F85}"/>
              </a:ext>
            </a:extLst>
          </p:cNvPr>
          <p:cNvGrpSpPr/>
          <p:nvPr/>
        </p:nvGrpSpPr>
        <p:grpSpPr>
          <a:xfrm>
            <a:off x="1131791" y="3085267"/>
            <a:ext cx="10884143" cy="1913881"/>
            <a:chOff x="1233705" y="1094695"/>
            <a:chExt cx="9219470" cy="1913881"/>
          </a:xfrm>
        </p:grpSpPr>
        <p:sp>
          <p:nvSpPr>
            <p:cNvPr id="29" name="TextBox 28">
              <a:extLst>
                <a:ext uri="{FF2B5EF4-FFF2-40B4-BE49-F238E27FC236}">
                  <a16:creationId xmlns:a16="http://schemas.microsoft.com/office/drawing/2014/main" id="{815C99FC-2F65-42F3-8067-5BCD36116957}"/>
                </a:ext>
              </a:extLst>
            </p:cNvPr>
            <p:cNvSpPr txBox="1"/>
            <p:nvPr/>
          </p:nvSpPr>
          <p:spPr>
            <a:xfrm>
              <a:off x="2174240" y="1653920"/>
              <a:ext cx="827893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200">
                  <a:effectLst/>
                  <a:latin typeface="Times New Roman" panose="02020603050405020304" pitchFamily="18" charset="0"/>
                  <a:ea typeface="Times New Roman" panose="02020603050405020304" pitchFamily="18" charset="0"/>
                </a:rPr>
                <a:t>Nhận biết được tình cảm, suy nghĩ ngộ nghĩnh của bạn nhỏ về ông bà, bố mẹ khi còn bé.</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 name="Google Shape;1161;p23">
              <a:extLst>
                <a:ext uri="{FF2B5EF4-FFF2-40B4-BE49-F238E27FC236}">
                  <a16:creationId xmlns:a16="http://schemas.microsoft.com/office/drawing/2014/main" id="{C522E012-634D-40B9-984F-41EED5BE6225}"/>
                </a:ext>
              </a:extLst>
            </p:cNvPr>
            <p:cNvPicPr preferRelativeResize="0"/>
            <p:nvPr/>
          </p:nvPicPr>
          <p:blipFill rotWithShape="1">
            <a:blip r:embed="rId8">
              <a:alphaModFix/>
            </a:blip>
            <a:srcRect r="78832"/>
            <a:stretch/>
          </p:blipFill>
          <p:spPr>
            <a:xfrm>
              <a:off x="1233705" y="1094695"/>
              <a:ext cx="1144433" cy="1913881"/>
            </a:xfrm>
            <a:prstGeom prst="rect">
              <a:avLst/>
            </a:prstGeom>
            <a:noFill/>
            <a:ln>
              <a:noFill/>
            </a:ln>
          </p:spPr>
        </p:pic>
      </p:grpSp>
      <p:sp>
        <p:nvSpPr>
          <p:cNvPr id="34" name="TextBox 33">
            <a:extLst>
              <a:ext uri="{FF2B5EF4-FFF2-40B4-BE49-F238E27FC236}">
                <a16:creationId xmlns:a16="http://schemas.microsoft.com/office/drawing/2014/main" id="{BA297BA9-43E4-4036-83D4-C5E27715FF8A}"/>
              </a:ext>
            </a:extLst>
          </p:cNvPr>
          <p:cNvSpPr txBox="1"/>
          <p:nvPr/>
        </p:nvSpPr>
        <p:spPr>
          <a:xfrm>
            <a:off x="2168810" y="5144039"/>
            <a:ext cx="97737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B5071BA-411F-66D1-6A21-E0FB390FB0AB}"/>
              </a:ext>
            </a:extLst>
          </p:cNvPr>
          <p:cNvGrpSpPr/>
          <p:nvPr/>
        </p:nvGrpSpPr>
        <p:grpSpPr>
          <a:xfrm>
            <a:off x="1142627" y="4240428"/>
            <a:ext cx="10884143" cy="1913881"/>
            <a:chOff x="1233705" y="1094695"/>
            <a:chExt cx="9219470" cy="1913881"/>
          </a:xfrm>
        </p:grpSpPr>
        <p:sp>
          <p:nvSpPr>
            <p:cNvPr id="3" name="TextBox 2">
              <a:extLst>
                <a:ext uri="{FF2B5EF4-FFF2-40B4-BE49-F238E27FC236}">
                  <a16:creationId xmlns:a16="http://schemas.microsoft.com/office/drawing/2014/main" id="{882B77DD-6618-E282-5EE0-09060B684E37}"/>
                </a:ext>
              </a:extLst>
            </p:cNvPr>
            <p:cNvSpPr txBox="1"/>
            <p:nvPr/>
          </p:nvSpPr>
          <p:spPr>
            <a:xfrm>
              <a:off x="2174240" y="1653920"/>
              <a:ext cx="82789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200">
                  <a:effectLst/>
                  <a:latin typeface="Times New Roman" panose="02020603050405020304" pitchFamily="18" charset="0"/>
                  <a:ea typeface="Times New Roman" panose="02020603050405020304" pitchFamily="18" charset="0"/>
                </a:rPr>
                <a:t>Hiểu nội dung bài.</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Google Shape;1161;p23">
              <a:extLst>
                <a:ext uri="{FF2B5EF4-FFF2-40B4-BE49-F238E27FC236}">
                  <a16:creationId xmlns:a16="http://schemas.microsoft.com/office/drawing/2014/main" id="{6A8DB667-720B-AAB3-271A-5DEF09CE0AB8}"/>
                </a:ext>
              </a:extLst>
            </p:cNvPr>
            <p:cNvPicPr preferRelativeResize="0"/>
            <p:nvPr/>
          </p:nvPicPr>
          <p:blipFill rotWithShape="1">
            <a:blip r:embed="rId8">
              <a:alphaModFix/>
            </a:blip>
            <a:srcRect r="78832"/>
            <a:stretch/>
          </p:blipFill>
          <p:spPr>
            <a:xfrm>
              <a:off x="1233705" y="1094695"/>
              <a:ext cx="1144433" cy="1913881"/>
            </a:xfrm>
            <a:prstGeom prst="rect">
              <a:avLst/>
            </a:prstGeom>
            <a:noFill/>
            <a:ln>
              <a:noFill/>
            </a:ln>
          </p:spPr>
        </p:pic>
      </p:grpSp>
      <p:grpSp>
        <p:nvGrpSpPr>
          <p:cNvPr id="10" name="Group 9">
            <a:extLst>
              <a:ext uri="{FF2B5EF4-FFF2-40B4-BE49-F238E27FC236}">
                <a16:creationId xmlns:a16="http://schemas.microsoft.com/office/drawing/2014/main" id="{1AD79115-A26E-9ECF-CD07-D2682F953389}"/>
              </a:ext>
            </a:extLst>
          </p:cNvPr>
          <p:cNvGrpSpPr/>
          <p:nvPr/>
        </p:nvGrpSpPr>
        <p:grpSpPr>
          <a:xfrm>
            <a:off x="1103374" y="5208275"/>
            <a:ext cx="10884143" cy="1913881"/>
            <a:chOff x="1233705" y="1094695"/>
            <a:chExt cx="9219470" cy="1913881"/>
          </a:xfrm>
        </p:grpSpPr>
        <p:sp>
          <p:nvSpPr>
            <p:cNvPr id="11" name="TextBox 10">
              <a:extLst>
                <a:ext uri="{FF2B5EF4-FFF2-40B4-BE49-F238E27FC236}">
                  <a16:creationId xmlns:a16="http://schemas.microsoft.com/office/drawing/2014/main" id="{73476F27-8AE1-666E-B440-285A6F8E2802}"/>
                </a:ext>
              </a:extLst>
            </p:cNvPr>
            <p:cNvSpPr txBox="1"/>
            <p:nvPr/>
          </p:nvSpPr>
          <p:spPr>
            <a:xfrm>
              <a:off x="2174240" y="1653920"/>
              <a:ext cx="82789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3200">
                  <a:effectLst/>
                  <a:latin typeface="Times New Roman" panose="02020603050405020304" pitchFamily="18" charset="0"/>
                  <a:ea typeface="Times New Roman" panose="02020603050405020304" pitchFamily="18" charset="0"/>
                </a:rPr>
                <a:t>Kể được những việc em thích làm cùng với người thân.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Google Shape;1161;p23">
              <a:extLst>
                <a:ext uri="{FF2B5EF4-FFF2-40B4-BE49-F238E27FC236}">
                  <a16:creationId xmlns:a16="http://schemas.microsoft.com/office/drawing/2014/main" id="{404455ED-B2B1-D8C3-56F9-A44074C00136}"/>
                </a:ext>
              </a:extLst>
            </p:cNvPr>
            <p:cNvPicPr preferRelativeResize="0"/>
            <p:nvPr/>
          </p:nvPicPr>
          <p:blipFill rotWithShape="1">
            <a:blip r:embed="rId8">
              <a:alphaModFix/>
            </a:blip>
            <a:srcRect r="78832"/>
            <a:stretch/>
          </p:blipFill>
          <p:spPr>
            <a:xfrm>
              <a:off x="1233705" y="1094695"/>
              <a:ext cx="1144433" cy="1913881"/>
            </a:xfrm>
            <a:prstGeom prst="rect">
              <a:avLst/>
            </a:prstGeom>
            <a:noFill/>
            <a:ln>
              <a:noFill/>
            </a:ln>
          </p:spPr>
        </p:pic>
      </p:grpSp>
    </p:spTree>
    <p:extLst>
      <p:ext uri="{BB962C8B-B14F-4D97-AF65-F5344CB8AC3E}">
        <p14:creationId xmlns:p14="http://schemas.microsoft.com/office/powerpoint/2010/main" val="17158749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250" fill="hold"/>
                                        <p:tgtEl>
                                          <p:spTgt spid="13"/>
                                        </p:tgtEl>
                                        <p:attrNameLst>
                                          <p:attrName>ppt_x</p:attrName>
                                        </p:attrNameLst>
                                      </p:cBhvr>
                                      <p:tavLst>
                                        <p:tav tm="0">
                                          <p:val>
                                            <p:strVal val="#ppt_x"/>
                                          </p:val>
                                        </p:tav>
                                        <p:tav tm="100000">
                                          <p:val>
                                            <p:strVal val="#ppt_x"/>
                                          </p:val>
                                        </p:tav>
                                      </p:tavLst>
                                    </p:anim>
                                    <p:anim calcmode="lin" valueType="num">
                                      <p:cBhvr additive="base">
                                        <p:cTn id="13" dur="12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F3C0CB-7FB8-4C17-9329-C89F05493D30}"/>
              </a:ext>
            </a:extLst>
          </p:cNvPr>
          <p:cNvSpPr txBox="1"/>
          <p:nvPr/>
        </p:nvSpPr>
        <p:spPr>
          <a:xfrm>
            <a:off x="3558209" y="159025"/>
            <a:ext cx="4591878" cy="646331"/>
          </a:xfrm>
          <a:prstGeom prst="rect">
            <a:avLst/>
          </a:prstGeom>
          <a:noFill/>
        </p:spPr>
        <p:txBody>
          <a:bodyPr wrap="square" rtlCol="0">
            <a:spAutoFit/>
          </a:bodyPr>
          <a:lstStyle/>
          <a:p>
            <a:r>
              <a:rPr lang="en-US" sz="3600">
                <a:solidFill>
                  <a:srgbClr val="7030A0"/>
                </a:solidFill>
                <a:latin typeface="Cambria" panose="02040503050406030204" pitchFamily="18" charset="0"/>
                <a:ea typeface="Cambria" panose="02040503050406030204" pitchFamily="18" charset="0"/>
              </a:rPr>
              <a:t>KHI CẢ NHÀ BÉ TÍ</a:t>
            </a:r>
          </a:p>
        </p:txBody>
      </p:sp>
      <p:sp>
        <p:nvSpPr>
          <p:cNvPr id="5" name="TextBox 4">
            <a:extLst>
              <a:ext uri="{FF2B5EF4-FFF2-40B4-BE49-F238E27FC236}">
                <a16:creationId xmlns:a16="http://schemas.microsoft.com/office/drawing/2014/main" id="{43FF99BB-3D1B-4546-9089-E09C1C358057}"/>
              </a:ext>
            </a:extLst>
          </p:cNvPr>
          <p:cNvSpPr txBox="1"/>
          <p:nvPr/>
        </p:nvSpPr>
        <p:spPr>
          <a:xfrm>
            <a:off x="679174" y="482191"/>
            <a:ext cx="4591878" cy="3970318"/>
          </a:xfrm>
          <a:prstGeom prst="rect">
            <a:avLst/>
          </a:prstGeom>
          <a:noFill/>
        </p:spPr>
        <p:txBody>
          <a:bodyPr wrap="square" rtlCol="0">
            <a:spAutoFit/>
          </a:bodyPr>
          <a:lstStyle/>
          <a:p>
            <a:r>
              <a:rPr lang="en-US" sz="2800">
                <a:latin typeface="Cambria" panose="02040503050406030204" pitchFamily="18" charset="0"/>
                <a:ea typeface="Cambria" panose="02040503050406030204" pitchFamily="18" charset="0"/>
              </a:rPr>
              <a:t>Khi bà còn bé tí</a:t>
            </a:r>
          </a:p>
          <a:p>
            <a:r>
              <a:rPr lang="en-US" sz="2800">
                <a:latin typeface="Cambria" panose="02040503050406030204" pitchFamily="18" charset="0"/>
                <a:ea typeface="Cambria" panose="02040503050406030204" pitchFamily="18" charset="0"/>
              </a:rPr>
              <a:t>Bà có nghịch lắm không</a:t>
            </a:r>
          </a:p>
          <a:p>
            <a:r>
              <a:rPr lang="en-US" sz="2800">
                <a:latin typeface="Cambria" panose="02040503050406030204" pitchFamily="18" charset="0"/>
                <a:ea typeface="Cambria" panose="02040503050406030204" pitchFamily="18" charset="0"/>
              </a:rPr>
              <a:t>Dáng đi có hơi còng</a:t>
            </a:r>
          </a:p>
          <a:p>
            <a:r>
              <a:rPr lang="en-US" sz="2800">
                <a:latin typeface="Cambria" panose="02040503050406030204" pitchFamily="18" charset="0"/>
                <a:ea typeface="Cambria" panose="02040503050406030204" pitchFamily="18" charset="0"/>
              </a:rPr>
              <a:t>Chăm quét nhà dọn dẹp?</a:t>
            </a:r>
          </a:p>
          <a:p>
            <a:endParaRPr lang="en-US" sz="2800">
              <a:latin typeface="Cambria" panose="02040503050406030204" pitchFamily="18" charset="0"/>
              <a:ea typeface="Cambria" panose="02040503050406030204" pitchFamily="18" charset="0"/>
            </a:endParaRPr>
          </a:p>
          <a:p>
            <a:r>
              <a:rPr lang="en-US" sz="2800">
                <a:latin typeface="Cambria" panose="02040503050406030204" pitchFamily="18" charset="0"/>
                <a:ea typeface="Cambria" panose="02040503050406030204" pitchFamily="18" charset="0"/>
              </a:rPr>
              <a:t>Khi ông còn bé tí</a:t>
            </a:r>
          </a:p>
          <a:p>
            <a:r>
              <a:rPr lang="en-US" sz="2800">
                <a:latin typeface="Cambria" panose="02040503050406030204" pitchFamily="18" charset="0"/>
                <a:ea typeface="Cambria" panose="02040503050406030204" pitchFamily="18" charset="0"/>
              </a:rPr>
              <a:t>Có nghiêm như bây giờ</a:t>
            </a:r>
          </a:p>
          <a:p>
            <a:r>
              <a:rPr lang="en-US" sz="2800">
                <a:latin typeface="Cambria" panose="02040503050406030204" pitchFamily="18" charset="0"/>
                <a:ea typeface="Cambria" panose="02040503050406030204" pitchFamily="18" charset="0"/>
              </a:rPr>
              <a:t>Có chau mặt chơi cờ</a:t>
            </a:r>
          </a:p>
          <a:p>
            <a:r>
              <a:rPr lang="en-US" sz="2800">
                <a:latin typeface="Cambria" panose="02040503050406030204" pitchFamily="18" charset="0"/>
                <a:ea typeface="Cambria" panose="02040503050406030204" pitchFamily="18" charset="0"/>
              </a:rPr>
              <a:t>Có uống trà buổi sáng?</a:t>
            </a:r>
          </a:p>
        </p:txBody>
      </p:sp>
      <p:sp>
        <p:nvSpPr>
          <p:cNvPr id="6" name="TextBox 5">
            <a:extLst>
              <a:ext uri="{FF2B5EF4-FFF2-40B4-BE49-F238E27FC236}">
                <a16:creationId xmlns:a16="http://schemas.microsoft.com/office/drawing/2014/main" id="{CA06F82C-99E1-4E8F-A26D-6DDBCC4B9D37}"/>
              </a:ext>
            </a:extLst>
          </p:cNvPr>
          <p:cNvSpPr txBox="1"/>
          <p:nvPr/>
        </p:nvSpPr>
        <p:spPr>
          <a:xfrm>
            <a:off x="7169426" y="482191"/>
            <a:ext cx="4591878" cy="6555641"/>
          </a:xfrm>
          <a:prstGeom prst="rect">
            <a:avLst/>
          </a:prstGeom>
          <a:noFill/>
        </p:spPr>
        <p:txBody>
          <a:bodyPr wrap="square" rtlCol="0">
            <a:spAutoFit/>
          </a:bodyPr>
          <a:lstStyle/>
          <a:p>
            <a:r>
              <a:rPr lang="en-US" sz="2800">
                <a:latin typeface="Cambria" panose="02040503050406030204" pitchFamily="18" charset="0"/>
                <a:ea typeface="Cambria" panose="02040503050406030204" pitchFamily="18" charset="0"/>
              </a:rPr>
              <a:t>Khi bố còn bé tí</a:t>
            </a:r>
          </a:p>
          <a:p>
            <a:r>
              <a:rPr lang="en-US" sz="2800">
                <a:latin typeface="Cambria" panose="02040503050406030204" pitchFamily="18" charset="0"/>
                <a:ea typeface="Cambria" panose="02040503050406030204" pitchFamily="18" charset="0"/>
              </a:rPr>
              <a:t>Có thích lái ô tô</a:t>
            </a:r>
          </a:p>
          <a:p>
            <a:r>
              <a:rPr lang="en-US" sz="2800">
                <a:latin typeface="Cambria" panose="02040503050406030204" pitchFamily="18" charset="0"/>
                <a:ea typeface="Cambria" panose="02040503050406030204" pitchFamily="18" charset="0"/>
              </a:rPr>
              <a:t>Có say mê sửa đồ</a:t>
            </a:r>
          </a:p>
          <a:p>
            <a:r>
              <a:rPr lang="en-US" sz="2800">
                <a:latin typeface="Cambria" panose="02040503050406030204" pitchFamily="18" charset="0"/>
                <a:ea typeface="Cambria" panose="02040503050406030204" pitchFamily="18" charset="0"/>
              </a:rPr>
              <a:t>Có hay xem bóng đá?</a:t>
            </a:r>
          </a:p>
          <a:p>
            <a:endParaRPr lang="en-US" sz="2800">
              <a:latin typeface="Cambria" panose="02040503050406030204" pitchFamily="18" charset="0"/>
              <a:ea typeface="Cambria" panose="02040503050406030204" pitchFamily="18" charset="0"/>
            </a:endParaRPr>
          </a:p>
          <a:p>
            <a:r>
              <a:rPr lang="en-US" sz="2800">
                <a:latin typeface="Cambria" panose="02040503050406030204" pitchFamily="18" charset="0"/>
                <a:ea typeface="Cambria" panose="02040503050406030204" pitchFamily="18" charset="0"/>
              </a:rPr>
              <a:t>Khi mẹ còn bé tí</a:t>
            </a:r>
          </a:p>
          <a:p>
            <a:r>
              <a:rPr lang="en-US" sz="2800">
                <a:latin typeface="Cambria" panose="02040503050406030204" pitchFamily="18" charset="0"/>
                <a:ea typeface="Cambria" panose="02040503050406030204" pitchFamily="18" charset="0"/>
              </a:rPr>
              <a:t>Có mải ngồi cắm hoa</a:t>
            </a:r>
          </a:p>
          <a:p>
            <a:r>
              <a:rPr lang="en-US" sz="2800">
                <a:latin typeface="Cambria" panose="02040503050406030204" pitchFamily="18" charset="0"/>
                <a:ea typeface="Cambria" panose="02040503050406030204" pitchFamily="18" charset="0"/>
              </a:rPr>
              <a:t>Thích ra chợ gần nhà</a:t>
            </a:r>
          </a:p>
          <a:p>
            <a:r>
              <a:rPr lang="en-US" sz="2800">
                <a:latin typeface="Cambria" panose="02040503050406030204" pitchFamily="18" charset="0"/>
                <a:ea typeface="Cambria" panose="02040503050406030204" pitchFamily="18" charset="0"/>
              </a:rPr>
              <a:t>Tối khuya ôm cuốn sách?</a:t>
            </a:r>
          </a:p>
          <a:p>
            <a:endParaRPr lang="en-US" sz="2800">
              <a:latin typeface="Cambria" panose="02040503050406030204" pitchFamily="18" charset="0"/>
              <a:ea typeface="Cambria" panose="02040503050406030204" pitchFamily="18" charset="0"/>
            </a:endParaRPr>
          </a:p>
          <a:p>
            <a:r>
              <a:rPr lang="en-US" sz="2800">
                <a:latin typeface="Cambria" panose="02040503050406030204" pitchFamily="18" charset="0"/>
                <a:ea typeface="Cambria" panose="02040503050406030204" pitchFamily="18" charset="0"/>
              </a:rPr>
              <a:t>Khi con còn bé tí</a:t>
            </a:r>
          </a:p>
          <a:p>
            <a:r>
              <a:rPr lang="en-US" sz="2800">
                <a:latin typeface="Cambria" panose="02040503050406030204" pitchFamily="18" charset="0"/>
                <a:ea typeface="Cambria" panose="02040503050406030204" pitchFamily="18" charset="0"/>
              </a:rPr>
              <a:t>Chẳng đọc sách, chơi cờ</a:t>
            </a:r>
          </a:p>
          <a:p>
            <a:r>
              <a:rPr lang="en-US" sz="2800">
                <a:latin typeface="Cambria" panose="02040503050406030204" pitchFamily="18" charset="0"/>
                <a:ea typeface="Cambria" panose="02040503050406030204" pitchFamily="18" charset="0"/>
              </a:rPr>
              <a:t>Chẳng dọn dẹp, chữa đồ</a:t>
            </a:r>
          </a:p>
          <a:p>
            <a:r>
              <a:rPr lang="en-US" sz="2800">
                <a:latin typeface="Cambria" panose="02040503050406030204" pitchFamily="18" charset="0"/>
                <a:ea typeface="Cambria" panose="02040503050406030204" pitchFamily="18" charset="0"/>
              </a:rPr>
              <a:t>Cả ngày con đùa nghịch.</a:t>
            </a:r>
          </a:p>
          <a:p>
            <a:endParaRPr lang="en-US" sz="2800">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DDF935FA-29B7-44F2-B508-9AA564B3571F}"/>
              </a:ext>
            </a:extLst>
          </p:cNvPr>
          <p:cNvCxnSpPr>
            <a:cxnSpLocks/>
          </p:cNvCxnSpPr>
          <p:nvPr/>
        </p:nvCxnSpPr>
        <p:spPr>
          <a:xfrm flipH="1">
            <a:off x="4386471" y="1024161"/>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0B588391-8984-4F2B-A38B-0EE221D329CD}"/>
              </a:ext>
            </a:extLst>
          </p:cNvPr>
          <p:cNvCxnSpPr>
            <a:cxnSpLocks/>
          </p:cNvCxnSpPr>
          <p:nvPr/>
        </p:nvCxnSpPr>
        <p:spPr>
          <a:xfrm flipH="1">
            <a:off x="3117576" y="626453"/>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310469DF-214C-4491-870A-C548C3B818B6}"/>
              </a:ext>
            </a:extLst>
          </p:cNvPr>
          <p:cNvCxnSpPr>
            <a:cxnSpLocks/>
          </p:cNvCxnSpPr>
          <p:nvPr/>
        </p:nvCxnSpPr>
        <p:spPr>
          <a:xfrm flipH="1">
            <a:off x="3717235" y="1474596"/>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75B03754-544A-4560-AC8A-A9C433775328}"/>
              </a:ext>
            </a:extLst>
          </p:cNvPr>
          <p:cNvCxnSpPr>
            <a:cxnSpLocks/>
          </p:cNvCxnSpPr>
          <p:nvPr/>
        </p:nvCxnSpPr>
        <p:spPr>
          <a:xfrm flipH="1">
            <a:off x="4451075" y="186434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A35E97A9-7C0F-4F96-884F-6DC17394DA9C}"/>
              </a:ext>
            </a:extLst>
          </p:cNvPr>
          <p:cNvCxnSpPr>
            <a:cxnSpLocks/>
          </p:cNvCxnSpPr>
          <p:nvPr/>
        </p:nvCxnSpPr>
        <p:spPr>
          <a:xfrm flipH="1">
            <a:off x="4543838" y="186434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0F47F7C3-DCD9-468A-87C9-50DC5B58CA8F}"/>
              </a:ext>
            </a:extLst>
          </p:cNvPr>
          <p:cNvCxnSpPr>
            <a:cxnSpLocks/>
          </p:cNvCxnSpPr>
          <p:nvPr/>
        </p:nvCxnSpPr>
        <p:spPr>
          <a:xfrm flipH="1">
            <a:off x="3312377" y="2715907"/>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DD149307-36A1-4E7A-B00D-8DD009B739C4}"/>
              </a:ext>
            </a:extLst>
          </p:cNvPr>
          <p:cNvCxnSpPr>
            <a:cxnSpLocks/>
          </p:cNvCxnSpPr>
          <p:nvPr/>
        </p:nvCxnSpPr>
        <p:spPr>
          <a:xfrm flipH="1">
            <a:off x="4270516" y="3113537"/>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BC6653AF-0824-406A-B9AA-8591991B4908}"/>
              </a:ext>
            </a:extLst>
          </p:cNvPr>
          <p:cNvCxnSpPr>
            <a:cxnSpLocks/>
          </p:cNvCxnSpPr>
          <p:nvPr/>
        </p:nvCxnSpPr>
        <p:spPr>
          <a:xfrm flipH="1">
            <a:off x="3836503" y="3578918"/>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AAD35D88-35CF-44A8-BFF3-3D2C671C4C00}"/>
              </a:ext>
            </a:extLst>
          </p:cNvPr>
          <p:cNvCxnSpPr>
            <a:cxnSpLocks/>
          </p:cNvCxnSpPr>
          <p:nvPr/>
        </p:nvCxnSpPr>
        <p:spPr>
          <a:xfrm flipH="1">
            <a:off x="4163832" y="402434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D4E92AE9-BB4E-4F46-A9E7-3B5405BEF8EA}"/>
              </a:ext>
            </a:extLst>
          </p:cNvPr>
          <p:cNvCxnSpPr>
            <a:cxnSpLocks/>
          </p:cNvCxnSpPr>
          <p:nvPr/>
        </p:nvCxnSpPr>
        <p:spPr>
          <a:xfrm flipH="1">
            <a:off x="4230760" y="402434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5428B031-D55E-49C0-B8FE-D9980349EAD5}"/>
              </a:ext>
            </a:extLst>
          </p:cNvPr>
          <p:cNvCxnSpPr>
            <a:cxnSpLocks/>
          </p:cNvCxnSpPr>
          <p:nvPr/>
        </p:nvCxnSpPr>
        <p:spPr>
          <a:xfrm flipH="1">
            <a:off x="10401968" y="3113537"/>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285701E0-1666-4691-8E1F-AD5457CB4E81}"/>
              </a:ext>
            </a:extLst>
          </p:cNvPr>
          <p:cNvCxnSpPr>
            <a:cxnSpLocks/>
          </p:cNvCxnSpPr>
          <p:nvPr/>
        </p:nvCxnSpPr>
        <p:spPr>
          <a:xfrm flipH="1">
            <a:off x="9635000" y="59088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06F82A8A-2966-448D-B4F9-EE50383FD8DD}"/>
              </a:ext>
            </a:extLst>
          </p:cNvPr>
          <p:cNvCxnSpPr>
            <a:cxnSpLocks/>
          </p:cNvCxnSpPr>
          <p:nvPr/>
        </p:nvCxnSpPr>
        <p:spPr>
          <a:xfrm flipH="1">
            <a:off x="9634999" y="1024161"/>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FDC3DB26-DF9C-4D5B-ACD9-D9B20709C8C2}"/>
              </a:ext>
            </a:extLst>
          </p:cNvPr>
          <p:cNvCxnSpPr>
            <a:cxnSpLocks/>
          </p:cNvCxnSpPr>
          <p:nvPr/>
        </p:nvCxnSpPr>
        <p:spPr>
          <a:xfrm flipH="1">
            <a:off x="9903355" y="1474596"/>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8AF2BDAA-BB19-4964-BE55-FAD260F9C016}"/>
              </a:ext>
            </a:extLst>
          </p:cNvPr>
          <p:cNvCxnSpPr>
            <a:cxnSpLocks/>
          </p:cNvCxnSpPr>
          <p:nvPr/>
        </p:nvCxnSpPr>
        <p:spPr>
          <a:xfrm flipH="1">
            <a:off x="10370494" y="186434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00B64C4F-960A-445D-9A26-E6863EDE628B}"/>
              </a:ext>
            </a:extLst>
          </p:cNvPr>
          <p:cNvCxnSpPr>
            <a:cxnSpLocks/>
          </p:cNvCxnSpPr>
          <p:nvPr/>
        </p:nvCxnSpPr>
        <p:spPr>
          <a:xfrm flipH="1">
            <a:off x="10428471" y="186434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7600DDA8-660C-48ED-9C86-F9C68ED42DA5}"/>
              </a:ext>
            </a:extLst>
          </p:cNvPr>
          <p:cNvCxnSpPr>
            <a:cxnSpLocks/>
          </p:cNvCxnSpPr>
          <p:nvPr/>
        </p:nvCxnSpPr>
        <p:spPr>
          <a:xfrm flipH="1">
            <a:off x="9749963" y="2715907"/>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0340463F-A8D0-45F5-93BF-2E7B3CD936BE}"/>
              </a:ext>
            </a:extLst>
          </p:cNvPr>
          <p:cNvCxnSpPr>
            <a:cxnSpLocks/>
          </p:cNvCxnSpPr>
          <p:nvPr/>
        </p:nvCxnSpPr>
        <p:spPr>
          <a:xfrm flipH="1">
            <a:off x="10455639" y="354905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8ADC8DC0-1E8C-4A8E-A857-BD9D2C71A850}"/>
              </a:ext>
            </a:extLst>
          </p:cNvPr>
          <p:cNvCxnSpPr>
            <a:cxnSpLocks/>
          </p:cNvCxnSpPr>
          <p:nvPr/>
        </p:nvCxnSpPr>
        <p:spPr>
          <a:xfrm flipH="1">
            <a:off x="10952257" y="402434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9FBC2B34-46D2-4E14-B0EB-D7B7640376A3}"/>
              </a:ext>
            </a:extLst>
          </p:cNvPr>
          <p:cNvCxnSpPr>
            <a:cxnSpLocks/>
          </p:cNvCxnSpPr>
          <p:nvPr/>
        </p:nvCxnSpPr>
        <p:spPr>
          <a:xfrm flipH="1">
            <a:off x="11010234" y="402434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2C4B4DE6-4752-4276-AA84-DCCD670F87B2}"/>
              </a:ext>
            </a:extLst>
          </p:cNvPr>
          <p:cNvCxnSpPr>
            <a:cxnSpLocks/>
          </p:cNvCxnSpPr>
          <p:nvPr/>
        </p:nvCxnSpPr>
        <p:spPr>
          <a:xfrm flipH="1">
            <a:off x="9807940" y="484093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AE22AB5C-F161-4603-A70C-1ED58EF9A6DB}"/>
              </a:ext>
            </a:extLst>
          </p:cNvPr>
          <p:cNvCxnSpPr>
            <a:cxnSpLocks/>
          </p:cNvCxnSpPr>
          <p:nvPr/>
        </p:nvCxnSpPr>
        <p:spPr>
          <a:xfrm flipH="1">
            <a:off x="10851705" y="5286938"/>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B7938D8C-E150-4F10-BE64-E067230B160D}"/>
              </a:ext>
            </a:extLst>
          </p:cNvPr>
          <p:cNvCxnSpPr>
            <a:cxnSpLocks/>
          </p:cNvCxnSpPr>
          <p:nvPr/>
        </p:nvCxnSpPr>
        <p:spPr>
          <a:xfrm flipH="1">
            <a:off x="10877542" y="5719434"/>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9AF977D4-983B-48EF-9A80-F93B9344263E}"/>
              </a:ext>
            </a:extLst>
          </p:cNvPr>
          <p:cNvCxnSpPr>
            <a:cxnSpLocks/>
          </p:cNvCxnSpPr>
          <p:nvPr/>
        </p:nvCxnSpPr>
        <p:spPr>
          <a:xfrm flipH="1">
            <a:off x="10900238" y="6112355"/>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62EC2674-D74A-4A43-BE02-953FA9DE9D72}"/>
              </a:ext>
            </a:extLst>
          </p:cNvPr>
          <p:cNvCxnSpPr>
            <a:cxnSpLocks/>
          </p:cNvCxnSpPr>
          <p:nvPr/>
        </p:nvCxnSpPr>
        <p:spPr>
          <a:xfrm flipH="1">
            <a:off x="10977599" y="611742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sp>
        <p:nvSpPr>
          <p:cNvPr id="37" name="Rectangle 36">
            <a:extLst>
              <a:ext uri="{FF2B5EF4-FFF2-40B4-BE49-F238E27FC236}">
                <a16:creationId xmlns:a16="http://schemas.microsoft.com/office/drawing/2014/main" id="{B079DF87-2432-40DF-9928-9613AE58D142}"/>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38B5EF4-14EE-40FD-AC70-65A4008F7278}"/>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362F74CA-A017-4CC7-B5E9-441C0F39D87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4167" b="78426" l="16875" r="66615">
                        <a14:foregroundMark x1="17760" y1="53333" x2="19531" y2="61296"/>
                        <a14:foregroundMark x1="19531" y1="61296" x2="22969" y2="67593"/>
                        <a14:foregroundMark x1="22969" y1="67593" x2="26250" y2="69815"/>
                        <a14:foregroundMark x1="24115" y1="47963" x2="29323" y2="64815"/>
                        <a14:foregroundMark x1="17135" y1="63148" x2="20156" y2="68796"/>
                        <a14:foregroundMark x1="20156" y1="68796" x2="24115" y2="71204"/>
                        <a14:foregroundMark x1="42135" y1="51019" x2="41042" y2="62130"/>
                        <a14:foregroundMark x1="41042" y1="62130" x2="41823" y2="78426"/>
                        <a14:foregroundMark x1="31875" y1="26481" x2="35469" y2="49167"/>
                        <a14:foregroundMark x1="28125" y1="43148" x2="39844" y2="38704"/>
                        <a14:foregroundMark x1="28698" y1="30278" x2="33021" y2="32685"/>
                        <a14:foregroundMark x1="33021" y1="32685" x2="37656" y2="31481"/>
                        <a14:foregroundMark x1="37656" y1="31481" x2="37760" y2="31481"/>
                        <a14:foregroundMark x1="36094" y1="26944" x2="36042" y2="30278"/>
                        <a14:foregroundMark x1="46771" y1="24167" x2="51042" y2="44815"/>
                        <a14:foregroundMark x1="42552" y1="39537" x2="56250" y2="33333"/>
                        <a14:foregroundMark x1="59010" y1="47130" x2="58594" y2="69630"/>
                        <a14:foregroundMark x1="58594" y1="69630" x2="59583" y2="73519"/>
                        <a14:foregroundMark x1="65521" y1="51481" x2="64896" y2="67130"/>
                        <a14:foregroundMark x1="63021" y1="47222" x2="52031" y2="65370"/>
                        <a14:foregroundMark x1="54688" y1="50556" x2="66615" y2="69259"/>
                        <a14:foregroundMark x1="51302" y1="55093" x2="51302" y2="55093"/>
                        <a14:foregroundMark x1="49479" y1="55833" x2="49479" y2="55833"/>
                        <a14:foregroundMark x1="42865" y1="47963" x2="42865" y2="47963"/>
                        <a14:foregroundMark x1="42865" y1="45833" x2="42865" y2="45833"/>
                        <a14:foregroundMark x1="33281" y1="52778" x2="33281" y2="52778"/>
                        <a14:foregroundMark x1="34635" y1="53889" x2="34635" y2="53889"/>
                        <a14:foregroundMark x1="30833" y1="65648" x2="30833" y2="65648"/>
                        <a14:foregroundMark x1="32604" y1="65463" x2="32604" y2="65463"/>
                        <a14:foregroundMark x1="30990" y1="64815" x2="30990" y2="64815"/>
                        <a14:foregroundMark x1="32448" y1="65463" x2="32448" y2="65463"/>
                      </a14:backgroundRemoval>
                    </a14:imgEffect>
                    <a14:imgEffect>
                      <a14:brightnessContrast contrast="20000"/>
                    </a14:imgEffect>
                  </a14:imgLayer>
                </a14:imgProps>
              </a:ext>
            </a:extLst>
          </a:blip>
          <a:srcRect l="35973" t="49003" r="50068" b="18696"/>
          <a:stretch/>
        </p:blipFill>
        <p:spPr>
          <a:xfrm>
            <a:off x="4333461" y="2700542"/>
            <a:ext cx="2851539" cy="4092854"/>
          </a:xfrm>
          <a:prstGeom prst="rect">
            <a:avLst/>
          </a:prstGeom>
        </p:spPr>
      </p:pic>
      <p:cxnSp>
        <p:nvCxnSpPr>
          <p:cNvPr id="35" name="Straight Connector 34">
            <a:extLst>
              <a:ext uri="{FF2B5EF4-FFF2-40B4-BE49-F238E27FC236}">
                <a16:creationId xmlns:a16="http://schemas.microsoft.com/office/drawing/2014/main" id="{1F891256-733C-40AB-B8E6-6740AAD3187F}"/>
              </a:ext>
            </a:extLst>
          </p:cNvPr>
          <p:cNvCxnSpPr>
            <a:cxnSpLocks/>
          </p:cNvCxnSpPr>
          <p:nvPr/>
        </p:nvCxnSpPr>
        <p:spPr>
          <a:xfrm flipH="1">
            <a:off x="8409504" y="484093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54C17C72-6269-435E-9EB0-6CB16047EBF8}"/>
              </a:ext>
            </a:extLst>
          </p:cNvPr>
          <p:cNvCxnSpPr>
            <a:cxnSpLocks/>
          </p:cNvCxnSpPr>
          <p:nvPr/>
        </p:nvCxnSpPr>
        <p:spPr>
          <a:xfrm flipH="1">
            <a:off x="9653226" y="5320611"/>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1" name="Straight Connector 40">
            <a:extLst>
              <a:ext uri="{FF2B5EF4-FFF2-40B4-BE49-F238E27FC236}">
                <a16:creationId xmlns:a16="http://schemas.microsoft.com/office/drawing/2014/main" id="{34BE2D93-4311-4180-9A1D-8B719143E15D}"/>
              </a:ext>
            </a:extLst>
          </p:cNvPr>
          <p:cNvCxnSpPr>
            <a:cxnSpLocks/>
          </p:cNvCxnSpPr>
          <p:nvPr/>
        </p:nvCxnSpPr>
        <p:spPr>
          <a:xfrm flipH="1">
            <a:off x="9576798" y="5719434"/>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id="{0C4DFCCA-1E5A-4C6A-80DE-61D678F70837}"/>
              </a:ext>
            </a:extLst>
          </p:cNvPr>
          <p:cNvCxnSpPr>
            <a:cxnSpLocks/>
          </p:cNvCxnSpPr>
          <p:nvPr/>
        </p:nvCxnSpPr>
        <p:spPr>
          <a:xfrm flipH="1">
            <a:off x="8410051" y="6112355"/>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26858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icture containing text, vector graphics&#10;&#10;Description automatically generated">
            <a:extLst>
              <a:ext uri="{FF2B5EF4-FFF2-40B4-BE49-F238E27FC236}">
                <a16:creationId xmlns:a16="http://schemas.microsoft.com/office/drawing/2014/main" id="{3902D4AF-7CEE-4DCD-9F8F-4E0959585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7807" y="-254413"/>
            <a:ext cx="5769637" cy="6858000"/>
          </a:xfrm>
          <a:prstGeom prst="rect">
            <a:avLst/>
          </a:prstGeom>
        </p:spPr>
      </p:pic>
      <p:grpSp>
        <p:nvGrpSpPr>
          <p:cNvPr id="21" name="Group 20">
            <a:extLst>
              <a:ext uri="{FF2B5EF4-FFF2-40B4-BE49-F238E27FC236}">
                <a16:creationId xmlns:a16="http://schemas.microsoft.com/office/drawing/2014/main" id="{2C16241E-00E1-487B-90F7-B73AC228E029}"/>
              </a:ext>
            </a:extLst>
          </p:cNvPr>
          <p:cNvGrpSpPr/>
          <p:nvPr/>
        </p:nvGrpSpPr>
        <p:grpSpPr>
          <a:xfrm>
            <a:off x="2966120" y="254413"/>
            <a:ext cx="6151397" cy="5644850"/>
            <a:chOff x="2966120" y="254413"/>
            <a:chExt cx="6151397" cy="5644850"/>
          </a:xfrm>
        </p:grpSpPr>
        <p:pic>
          <p:nvPicPr>
            <p:cNvPr id="6" name="Picture 5" descr="Icon&#10;&#10;Description automatically generated">
              <a:extLst>
                <a:ext uri="{FF2B5EF4-FFF2-40B4-BE49-F238E27FC236}">
                  <a16:creationId xmlns:a16="http://schemas.microsoft.com/office/drawing/2014/main" id="{7402D574-7CD0-4957-A1A2-FF30F2EA80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20" name="Picture 19">
              <a:extLst>
                <a:ext uri="{FF2B5EF4-FFF2-40B4-BE49-F238E27FC236}">
                  <a16:creationId xmlns:a16="http://schemas.microsoft.com/office/drawing/2014/main" id="{4904DE10-9C29-430E-8F0A-10C9C4E5DC06}"/>
                </a:ext>
              </a:extLst>
            </p:cNvPr>
            <p:cNvPicPr>
              <a:picLocks noChangeAspect="1"/>
            </p:cNvPicPr>
            <p:nvPr/>
          </p:nvPicPr>
          <p:blipFill>
            <a:blip r:embed="rId4"/>
            <a:stretch>
              <a:fillRect/>
            </a:stretch>
          </p:blipFill>
          <p:spPr>
            <a:xfrm>
              <a:off x="2966120" y="1233819"/>
              <a:ext cx="6151397" cy="3188484"/>
            </a:xfrm>
            <a:prstGeom prst="rect">
              <a:avLst/>
            </a:prstGeom>
          </p:spPr>
        </p:pic>
      </p:grpSp>
      <p:pic>
        <p:nvPicPr>
          <p:cNvPr id="8" name="Picture 7" descr="A picture containing text&#10;&#10;Description automatically generated">
            <a:extLst>
              <a:ext uri="{FF2B5EF4-FFF2-40B4-BE49-F238E27FC236}">
                <a16:creationId xmlns:a16="http://schemas.microsoft.com/office/drawing/2014/main" id="{7123F6B9-71C5-4AB0-B308-1F7675AE6EF0}"/>
              </a:ext>
            </a:extLst>
          </p:cNvPr>
          <p:cNvPicPr>
            <a:picLocks noChangeAspect="1"/>
          </p:cNvPicPr>
          <p:nvPr/>
        </p:nvPicPr>
        <p:blipFill rotWithShape="1">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r="67000"/>
          <a:stretch/>
        </p:blipFill>
        <p:spPr>
          <a:xfrm>
            <a:off x="5458190" y="5260718"/>
            <a:ext cx="2228550" cy="912099"/>
          </a:xfrm>
          <a:prstGeom prst="rect">
            <a:avLst/>
          </a:prstGeom>
        </p:spPr>
      </p:pic>
      <p:pic>
        <p:nvPicPr>
          <p:cNvPr id="1026" name="Picture 2" descr="Apple fruit Royalty Free Vector Image - VectorStock">
            <a:extLst>
              <a:ext uri="{FF2B5EF4-FFF2-40B4-BE49-F238E27FC236}">
                <a16:creationId xmlns:a16="http://schemas.microsoft.com/office/drawing/2014/main" id="{5037587F-E07A-4FB9-911B-0D98B20A407A}"/>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9068156" y="192524"/>
            <a:ext cx="531548" cy="5594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Apple fruit Royalty Free Vector Image - VectorStock">
            <a:extLst>
              <a:ext uri="{FF2B5EF4-FFF2-40B4-BE49-F238E27FC236}">
                <a16:creationId xmlns:a16="http://schemas.microsoft.com/office/drawing/2014/main" id="{989D8E9A-77DA-4E4B-945C-B38D6AE1A5E7}"/>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10340212" y="474705"/>
            <a:ext cx="479537" cy="50470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Apple fruit Royalty Free Vector Image - VectorStock">
            <a:extLst>
              <a:ext uri="{FF2B5EF4-FFF2-40B4-BE49-F238E27FC236}">
                <a16:creationId xmlns:a16="http://schemas.microsoft.com/office/drawing/2014/main" id="{658190DC-BB10-486F-8CA9-6DD39E0D4971}"/>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9543121" y="1236233"/>
            <a:ext cx="494067" cy="51999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Apple fruit Royalty Free Vector Image - VectorStock">
            <a:extLst>
              <a:ext uri="{FF2B5EF4-FFF2-40B4-BE49-F238E27FC236}">
                <a16:creationId xmlns:a16="http://schemas.microsoft.com/office/drawing/2014/main" id="{7450E777-2763-46C3-B250-FC9101EA02A7}"/>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10933002" y="1406909"/>
            <a:ext cx="663803" cy="69863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Apple fruit Royalty Free Vector Image - VectorStock">
            <a:extLst>
              <a:ext uri="{FF2B5EF4-FFF2-40B4-BE49-F238E27FC236}">
                <a16:creationId xmlns:a16="http://schemas.microsoft.com/office/drawing/2014/main" id="{0AFDDB3B-D5E4-4A3C-B8D3-D6E09BBC643B}"/>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9930860" y="2308066"/>
            <a:ext cx="494067" cy="5199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Apple fruit Royalty Free Vector Image - VectorStock">
            <a:extLst>
              <a:ext uri="{FF2B5EF4-FFF2-40B4-BE49-F238E27FC236}">
                <a16:creationId xmlns:a16="http://schemas.microsoft.com/office/drawing/2014/main" id="{A7749D33-EF40-4ED0-9F1F-6143A70CEAE9}"/>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11408006" y="2556843"/>
            <a:ext cx="494067" cy="519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739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450" decel="100000" fill="hold"/>
                                        <p:tgtEl>
                                          <p:spTgt spid="21"/>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1"/>
                                        </p:tgtEl>
                                        <p:attrNameLst>
                                          <p:attrName>ppt_y</p:attrName>
                                        </p:attrNameLst>
                                      </p:cBhvr>
                                      <p:tavLst>
                                        <p:tav tm="0">
                                          <p:val>
                                            <p:strVal val="#ppt_y-.03"/>
                                          </p:val>
                                        </p:tav>
                                        <p:tav tm="100000">
                                          <p:val>
                                            <p:strVal val="#ppt_y"/>
                                          </p:val>
                                        </p:tav>
                                      </p:tavLst>
                                    </p:anim>
                                  </p:childTnLst>
                                </p:cTn>
                              </p:par>
                              <p:par>
                                <p:cTn id="11" presetID="12" presetClass="entr" presetSubtype="1" fill="hold" nodeType="withEffect">
                                  <p:stCondLst>
                                    <p:cond delay="50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200"/>
                                        <p:tgtEl>
                                          <p:spTgt spid="29"/>
                                        </p:tgtEl>
                                        <p:attrNameLst>
                                          <p:attrName>ppt_y</p:attrName>
                                        </p:attrNameLst>
                                      </p:cBhvr>
                                      <p:tavLst>
                                        <p:tav tm="0">
                                          <p:val>
                                            <p:strVal val="#ppt_y-#ppt_h*1.125000"/>
                                          </p:val>
                                        </p:tav>
                                        <p:tav tm="100000">
                                          <p:val>
                                            <p:strVal val="#ppt_y"/>
                                          </p:val>
                                        </p:tav>
                                      </p:tavLst>
                                    </p:anim>
                                    <p:animEffect transition="in" filter="wipe(down)">
                                      <p:cBhvr>
                                        <p:cTn id="14" dur="200"/>
                                        <p:tgtEl>
                                          <p:spTgt spid="29"/>
                                        </p:tgtEl>
                                      </p:cBhvr>
                                    </p:animEffect>
                                  </p:childTnLst>
                                </p:cTn>
                              </p:par>
                              <p:par>
                                <p:cTn id="15" presetID="12" presetClass="entr" presetSubtype="1" fill="hold" nodeType="withEffect">
                                  <p:stCondLst>
                                    <p:cond delay="50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200"/>
                                        <p:tgtEl>
                                          <p:spTgt spid="27"/>
                                        </p:tgtEl>
                                        <p:attrNameLst>
                                          <p:attrName>ppt_y</p:attrName>
                                        </p:attrNameLst>
                                      </p:cBhvr>
                                      <p:tavLst>
                                        <p:tav tm="0">
                                          <p:val>
                                            <p:strVal val="#ppt_y-#ppt_h*1.125000"/>
                                          </p:val>
                                        </p:tav>
                                        <p:tav tm="100000">
                                          <p:val>
                                            <p:strVal val="#ppt_y"/>
                                          </p:val>
                                        </p:tav>
                                      </p:tavLst>
                                    </p:anim>
                                    <p:animEffect transition="in" filter="wipe(down)">
                                      <p:cBhvr>
                                        <p:cTn id="18" dur="200"/>
                                        <p:tgtEl>
                                          <p:spTgt spid="27"/>
                                        </p:tgtEl>
                                      </p:cBhvr>
                                    </p:animEffect>
                                  </p:childTnLst>
                                </p:cTn>
                              </p:par>
                            </p:childTnLst>
                          </p:cTn>
                        </p:par>
                        <p:par>
                          <p:cTn id="19" fill="hold">
                            <p:stCondLst>
                              <p:cond delay="700"/>
                            </p:stCondLst>
                            <p:childTnLst>
                              <p:par>
                                <p:cTn id="20" presetID="12" presetClass="entr" presetSubtype="1"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200"/>
                                        <p:tgtEl>
                                          <p:spTgt spid="26"/>
                                        </p:tgtEl>
                                        <p:attrNameLst>
                                          <p:attrName>ppt_y</p:attrName>
                                        </p:attrNameLst>
                                      </p:cBhvr>
                                      <p:tavLst>
                                        <p:tav tm="0">
                                          <p:val>
                                            <p:strVal val="#ppt_y-#ppt_h*1.125000"/>
                                          </p:val>
                                        </p:tav>
                                        <p:tav tm="100000">
                                          <p:val>
                                            <p:strVal val="#ppt_y"/>
                                          </p:val>
                                        </p:tav>
                                      </p:tavLst>
                                    </p:anim>
                                    <p:animEffect transition="in" filter="wipe(down)">
                                      <p:cBhvr>
                                        <p:cTn id="23" dur="200"/>
                                        <p:tgtEl>
                                          <p:spTgt spid="26"/>
                                        </p:tgtEl>
                                      </p:cBhvr>
                                    </p:animEffect>
                                  </p:childTnLst>
                                </p:cTn>
                              </p:par>
                            </p:childTnLst>
                          </p:cTn>
                        </p:par>
                        <p:par>
                          <p:cTn id="24" fill="hold">
                            <p:stCondLst>
                              <p:cond delay="900"/>
                            </p:stCondLst>
                            <p:childTnLst>
                              <p:par>
                                <p:cTn id="25" presetID="12" presetClass="entr" presetSubtype="1"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200"/>
                                        <p:tgtEl>
                                          <p:spTgt spid="28"/>
                                        </p:tgtEl>
                                        <p:attrNameLst>
                                          <p:attrName>ppt_y</p:attrName>
                                        </p:attrNameLst>
                                      </p:cBhvr>
                                      <p:tavLst>
                                        <p:tav tm="0">
                                          <p:val>
                                            <p:strVal val="#ppt_y-#ppt_h*1.125000"/>
                                          </p:val>
                                        </p:tav>
                                        <p:tav tm="100000">
                                          <p:val>
                                            <p:strVal val="#ppt_y"/>
                                          </p:val>
                                        </p:tav>
                                      </p:tavLst>
                                    </p:anim>
                                    <p:animEffect transition="in" filter="wipe(down)">
                                      <p:cBhvr>
                                        <p:cTn id="28" dur="200"/>
                                        <p:tgtEl>
                                          <p:spTgt spid="28"/>
                                        </p:tgtEl>
                                      </p:cBhvr>
                                    </p:animEffect>
                                  </p:childTnLst>
                                </p:cTn>
                              </p:par>
                            </p:childTnLst>
                          </p:cTn>
                        </p:par>
                        <p:par>
                          <p:cTn id="29" fill="hold">
                            <p:stCondLst>
                              <p:cond delay="1100"/>
                            </p:stCondLst>
                            <p:childTnLst>
                              <p:par>
                                <p:cTn id="30" presetID="12" presetClass="entr" presetSubtype="1"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200"/>
                                        <p:tgtEl>
                                          <p:spTgt spid="25"/>
                                        </p:tgtEl>
                                        <p:attrNameLst>
                                          <p:attrName>ppt_y</p:attrName>
                                        </p:attrNameLst>
                                      </p:cBhvr>
                                      <p:tavLst>
                                        <p:tav tm="0">
                                          <p:val>
                                            <p:strVal val="#ppt_y-#ppt_h*1.125000"/>
                                          </p:val>
                                        </p:tav>
                                        <p:tav tm="100000">
                                          <p:val>
                                            <p:strVal val="#ppt_y"/>
                                          </p:val>
                                        </p:tav>
                                      </p:tavLst>
                                    </p:anim>
                                    <p:animEffect transition="in" filter="wipe(down)">
                                      <p:cBhvr>
                                        <p:cTn id="33" dur="200"/>
                                        <p:tgtEl>
                                          <p:spTgt spid="25"/>
                                        </p:tgtEl>
                                      </p:cBhvr>
                                    </p:animEffect>
                                  </p:childTnLst>
                                </p:cTn>
                              </p:par>
                              <p:par>
                                <p:cTn id="34" presetID="12" presetClass="entr" presetSubtype="1"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 calcmode="lin" valueType="num">
                                      <p:cBhvr additive="base">
                                        <p:cTn id="36" dur="200"/>
                                        <p:tgtEl>
                                          <p:spTgt spid="1026"/>
                                        </p:tgtEl>
                                        <p:attrNameLst>
                                          <p:attrName>ppt_y</p:attrName>
                                        </p:attrNameLst>
                                      </p:cBhvr>
                                      <p:tavLst>
                                        <p:tav tm="0">
                                          <p:val>
                                            <p:strVal val="#ppt_y-#ppt_h*1.125000"/>
                                          </p:val>
                                        </p:tav>
                                        <p:tav tm="100000">
                                          <p:val>
                                            <p:strVal val="#ppt_y"/>
                                          </p:val>
                                        </p:tav>
                                      </p:tavLst>
                                    </p:anim>
                                    <p:animEffect transition="in" filter="wipe(down)">
                                      <p:cBhvr>
                                        <p:cTn id="37" dur="2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7EA996-18CE-4CB2-A18B-41B40A07CA65}"/>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2C36492-BA4C-4964-B119-E7167BD48DC7}"/>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5B1A6CC-2D76-45D9-8777-83DBBEFCC66C}"/>
              </a:ext>
            </a:extLst>
          </p:cNvPr>
          <p:cNvPicPr>
            <a:picLocks noChangeAspect="1"/>
          </p:cNvPicPr>
          <p:nvPr/>
        </p:nvPicPr>
        <p:blipFill rotWithShape="1">
          <a:blip r:embed="rId2"/>
          <a:srcRect l="10842" t="24856" r="13668" b="14565"/>
          <a:stretch/>
        </p:blipFill>
        <p:spPr>
          <a:xfrm>
            <a:off x="0" y="318052"/>
            <a:ext cx="12154082" cy="5486399"/>
          </a:xfrm>
          <a:prstGeom prst="rect">
            <a:avLst/>
          </a:prstGeom>
        </p:spPr>
      </p:pic>
    </p:spTree>
    <p:extLst>
      <p:ext uri="{BB962C8B-B14F-4D97-AF65-F5344CB8AC3E}">
        <p14:creationId xmlns:p14="http://schemas.microsoft.com/office/powerpoint/2010/main" val="3610961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C62CEF-FD01-4F55-9A09-69B6C45FA86C}"/>
              </a:ext>
            </a:extLst>
          </p:cNvPr>
          <p:cNvGrpSpPr/>
          <p:nvPr/>
        </p:nvGrpSpPr>
        <p:grpSpPr>
          <a:xfrm>
            <a:off x="522514" y="2165288"/>
            <a:ext cx="11513976" cy="4397006"/>
            <a:chOff x="256031" y="1133735"/>
            <a:chExt cx="9242811" cy="5377134"/>
          </a:xfrm>
        </p:grpSpPr>
        <p:sp>
          <p:nvSpPr>
            <p:cNvPr id="25"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id="{E32EC0A0-735B-4B9C-8BE1-679D8FF2DC9E}"/>
              </a:ext>
            </a:extLst>
          </p:cNvPr>
          <p:cNvSpPr/>
          <p:nvPr/>
        </p:nvSpPr>
        <p:spPr>
          <a:xfrm>
            <a:off x="814978" y="62892"/>
            <a:ext cx="1093091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867DDB41-04E7-4433-AA7C-CAB96AC282D1}"/>
              </a:ext>
            </a:extLst>
          </p:cNvPr>
          <p:cNvSpPr txBox="1"/>
          <p:nvPr/>
        </p:nvSpPr>
        <p:spPr>
          <a:xfrm>
            <a:off x="2126113" y="529773"/>
            <a:ext cx="9088811" cy="707886"/>
          </a:xfrm>
          <a:prstGeom prst="rect">
            <a:avLst/>
          </a:prstGeom>
          <a:noFill/>
        </p:spPr>
        <p:txBody>
          <a:bodyPr wrap="square" rtlCol="0">
            <a:spAutoFit/>
          </a:bodyPr>
          <a:lstStyle/>
          <a:p>
            <a:pPr lvl="0" algn="just"/>
            <a:r>
              <a:rPr lang="en-ID" sz="4000"/>
              <a:t>Bạn nhỏ đã hỏi về những ai?</a:t>
            </a:r>
            <a:endParaRPr lang="vi-VN" sz="8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497327DE-81A0-45CB-949F-01E906088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568CDD6C-4405-4D1F-B241-D8A5775B97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2838" y="295706"/>
            <a:ext cx="399212" cy="704012"/>
          </a:xfrm>
          <a:prstGeom prst="rect">
            <a:avLst/>
          </a:prstGeom>
        </p:spPr>
      </p:pic>
      <p:sp>
        <p:nvSpPr>
          <p:cNvPr id="5" name="TextBox 4">
            <a:extLst>
              <a:ext uri="{FF2B5EF4-FFF2-40B4-BE49-F238E27FC236}">
                <a16:creationId xmlns:a16="http://schemas.microsoft.com/office/drawing/2014/main" id="{01983FDB-884A-4647-85C9-54B74873D10F}"/>
              </a:ext>
            </a:extLst>
          </p:cNvPr>
          <p:cNvSpPr txBox="1"/>
          <p:nvPr/>
        </p:nvSpPr>
        <p:spPr>
          <a:xfrm>
            <a:off x="711571" y="2192682"/>
            <a:ext cx="11135862" cy="3901837"/>
          </a:xfrm>
          <a:prstGeom prst="rect">
            <a:avLst/>
          </a:prstGeom>
          <a:noFill/>
        </p:spPr>
        <p:txBody>
          <a:bodyPr wrap="square" rtlCol="0">
            <a:spAutoFit/>
          </a:bodyPr>
          <a:lstStyle/>
          <a:p>
            <a:pPr>
              <a:lnSpc>
                <a:spcPct val="150000"/>
              </a:lnSpc>
            </a:pPr>
            <a:r>
              <a:rPr lang="vi-VN" sz="2400"/>
              <a:t> Bạn nhỏ hỏi về tuổi thơ của từng người trong gia đình: bà, ông, bố, mẹ, con</a:t>
            </a:r>
          </a:p>
          <a:p>
            <a:pPr>
              <a:lnSpc>
                <a:spcPct val="150000"/>
              </a:lnSpc>
            </a:pPr>
            <a:r>
              <a:rPr lang="vi-VN" sz="2400"/>
              <a:t>Với bà: bà có nghịch lắm không? Dáng bà có còng không? Bà có chăm quét nhà dọn dẹp?</a:t>
            </a:r>
          </a:p>
          <a:p>
            <a:pPr>
              <a:lnSpc>
                <a:spcPct val="150000"/>
              </a:lnSpc>
            </a:pPr>
            <a:r>
              <a:rPr lang="vi-VN" sz="2400"/>
              <a:t>Với ông: ông có nghiêm như bây giờ? Có chau mặt chơi cờ? Có uống trà buổi sáng?</a:t>
            </a:r>
          </a:p>
          <a:p>
            <a:pPr>
              <a:lnSpc>
                <a:spcPct val="150000"/>
              </a:lnSpc>
            </a:pPr>
            <a:r>
              <a:rPr lang="vi-VN" sz="2400"/>
              <a:t>Với bố: bố có thích lái ô tô? Có say mê sửa đồ? Có hay xem bóng đá?</a:t>
            </a:r>
          </a:p>
          <a:p>
            <a:pPr>
              <a:lnSpc>
                <a:spcPct val="150000"/>
              </a:lnSpc>
            </a:pPr>
            <a:r>
              <a:rPr lang="vi-VN" sz="2400"/>
              <a:t>Với mẹ: mẹ có thích cắm hoa? Thích đi chợ gần nhà? Tối khuya ôm cuốn sách?</a:t>
            </a:r>
          </a:p>
        </p:txBody>
      </p:sp>
    </p:spTree>
    <p:extLst>
      <p:ext uri="{BB962C8B-B14F-4D97-AF65-F5344CB8AC3E}">
        <p14:creationId xmlns:p14="http://schemas.microsoft.com/office/powerpoint/2010/main" val="1638590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14FF6F-FD02-4BF8-82B1-CDDAEB6282EE}"/>
              </a:ext>
            </a:extLst>
          </p:cNvPr>
          <p:cNvSpPr/>
          <p:nvPr/>
        </p:nvSpPr>
        <p:spPr>
          <a:xfrm>
            <a:off x="1193803" y="355415"/>
            <a:ext cx="9983719" cy="3522104"/>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095CD01A-2592-4CED-BC64-EF7F465092F0}"/>
              </a:ext>
            </a:extLst>
          </p:cNvPr>
          <p:cNvSpPr txBox="1"/>
          <p:nvPr/>
        </p:nvSpPr>
        <p:spPr>
          <a:xfrm>
            <a:off x="2696902" y="628188"/>
            <a:ext cx="8480620" cy="2554545"/>
          </a:xfrm>
          <a:prstGeom prst="rect">
            <a:avLst/>
          </a:prstGeom>
          <a:noFill/>
        </p:spPr>
        <p:txBody>
          <a:bodyPr wrap="square" rtlCol="0">
            <a:spAutoFit/>
          </a:bodyPr>
          <a:lstStyle/>
          <a:p>
            <a:r>
              <a:rPr lang="vi-VN" sz="3200" b="1">
                <a:solidFill>
                  <a:srgbClr val="002060"/>
                </a:solidFill>
              </a:rPr>
              <a:t>Bạn nhỏ thắc mắc điều gì?</a:t>
            </a:r>
          </a:p>
          <a:p>
            <a:r>
              <a:rPr lang="vi-VN" sz="3200"/>
              <a:t>a. Bạn ấy thế nào khi còn bé?</a:t>
            </a:r>
          </a:p>
          <a:p>
            <a:r>
              <a:rPr lang="vi-VN" sz="3200"/>
              <a:t>b. Mọi người như thế nào khi còn bé?</a:t>
            </a:r>
          </a:p>
          <a:p>
            <a:r>
              <a:rPr lang="vi-VN" sz="3200"/>
              <a:t>c. Mọi người khi còn bé có giống bạn ấy không?</a:t>
            </a:r>
          </a:p>
        </p:txBody>
      </p:sp>
      <p:pic>
        <p:nvPicPr>
          <p:cNvPr id="4" name="Picture 3" descr="A picture containing icon&#10;&#10;Description automatically generated">
            <a:extLst>
              <a:ext uri="{FF2B5EF4-FFF2-40B4-BE49-F238E27FC236}">
                <a16:creationId xmlns:a16="http://schemas.microsoft.com/office/drawing/2014/main" id="{D67AA054-BEB6-4B06-999E-D31F1A105F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sp>
        <p:nvSpPr>
          <p:cNvPr id="16" name="Rectangle: Rounded Corners 15">
            <a:extLst>
              <a:ext uri="{FF2B5EF4-FFF2-40B4-BE49-F238E27FC236}">
                <a16:creationId xmlns:a16="http://schemas.microsoft.com/office/drawing/2014/main" id="{83A87579-E8C4-4B19-BECC-3EB7B35ACA1B}"/>
              </a:ext>
            </a:extLst>
          </p:cNvPr>
          <p:cNvSpPr/>
          <p:nvPr/>
        </p:nvSpPr>
        <p:spPr>
          <a:xfrm>
            <a:off x="385140" y="4345830"/>
            <a:ext cx="9452651" cy="2077923"/>
          </a:xfrm>
          <a:custGeom>
            <a:avLst/>
            <a:gdLst>
              <a:gd name="connsiteX0" fmla="*/ 0 w 9452651"/>
              <a:gd name="connsiteY0" fmla="*/ 103730 h 2077923"/>
              <a:gd name="connsiteX1" fmla="*/ 103730 w 9452651"/>
              <a:gd name="connsiteY1" fmla="*/ 0 h 2077923"/>
              <a:gd name="connsiteX2" fmla="*/ 9348921 w 9452651"/>
              <a:gd name="connsiteY2" fmla="*/ 0 h 2077923"/>
              <a:gd name="connsiteX3" fmla="*/ 9452651 w 9452651"/>
              <a:gd name="connsiteY3" fmla="*/ 103730 h 2077923"/>
              <a:gd name="connsiteX4" fmla="*/ 9452651 w 9452651"/>
              <a:gd name="connsiteY4" fmla="*/ 1974193 h 2077923"/>
              <a:gd name="connsiteX5" fmla="*/ 9348921 w 9452651"/>
              <a:gd name="connsiteY5" fmla="*/ 2077923 h 2077923"/>
              <a:gd name="connsiteX6" fmla="*/ 103730 w 9452651"/>
              <a:gd name="connsiteY6" fmla="*/ 2077923 h 2077923"/>
              <a:gd name="connsiteX7" fmla="*/ 0 w 9452651"/>
              <a:gd name="connsiteY7" fmla="*/ 1974193 h 2077923"/>
              <a:gd name="connsiteX8" fmla="*/ 0 w 9452651"/>
              <a:gd name="connsiteY8" fmla="*/ 103730 h 207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2651" h="2077923" fill="none" extrusionOk="0">
                <a:moveTo>
                  <a:pt x="0" y="103730"/>
                </a:moveTo>
                <a:cubicBezTo>
                  <a:pt x="-1718" y="52553"/>
                  <a:pt x="41650" y="2348"/>
                  <a:pt x="103730" y="0"/>
                </a:cubicBezTo>
                <a:cubicBezTo>
                  <a:pt x="1633232" y="46004"/>
                  <a:pt x="6520294" y="-130779"/>
                  <a:pt x="9348921" y="0"/>
                </a:cubicBezTo>
                <a:cubicBezTo>
                  <a:pt x="9415538" y="-3305"/>
                  <a:pt x="9450693" y="47252"/>
                  <a:pt x="9452651" y="103730"/>
                </a:cubicBezTo>
                <a:cubicBezTo>
                  <a:pt x="9292250" y="843914"/>
                  <a:pt x="9531282" y="1591136"/>
                  <a:pt x="9452651" y="1974193"/>
                </a:cubicBezTo>
                <a:cubicBezTo>
                  <a:pt x="9448981" y="2025212"/>
                  <a:pt x="9408603" y="2072749"/>
                  <a:pt x="9348921" y="2077923"/>
                </a:cubicBezTo>
                <a:cubicBezTo>
                  <a:pt x="6835361" y="1934331"/>
                  <a:pt x="1798436" y="2129160"/>
                  <a:pt x="103730" y="2077923"/>
                </a:cubicBezTo>
                <a:cubicBezTo>
                  <a:pt x="44414" y="2075398"/>
                  <a:pt x="6807" y="2031036"/>
                  <a:pt x="0" y="1974193"/>
                </a:cubicBezTo>
                <a:cubicBezTo>
                  <a:pt x="32080" y="1166429"/>
                  <a:pt x="40385" y="965568"/>
                  <a:pt x="0" y="103730"/>
                </a:cubicBezTo>
                <a:close/>
              </a:path>
              <a:path w="9452651" h="2077923" stroke="0" extrusionOk="0">
                <a:moveTo>
                  <a:pt x="0" y="103730"/>
                </a:moveTo>
                <a:cubicBezTo>
                  <a:pt x="5712" y="46758"/>
                  <a:pt x="41247" y="-1363"/>
                  <a:pt x="103730" y="0"/>
                </a:cubicBezTo>
                <a:cubicBezTo>
                  <a:pt x="3322478" y="43276"/>
                  <a:pt x="4948358" y="12265"/>
                  <a:pt x="9348921" y="0"/>
                </a:cubicBezTo>
                <a:cubicBezTo>
                  <a:pt x="9411878" y="6002"/>
                  <a:pt x="9458282" y="37933"/>
                  <a:pt x="9452651" y="103730"/>
                </a:cubicBezTo>
                <a:cubicBezTo>
                  <a:pt x="9476417" y="791014"/>
                  <a:pt x="9383563" y="1213900"/>
                  <a:pt x="9452651" y="1974193"/>
                </a:cubicBezTo>
                <a:cubicBezTo>
                  <a:pt x="9453028" y="2035777"/>
                  <a:pt x="9411010" y="2074697"/>
                  <a:pt x="9348921" y="2077923"/>
                </a:cubicBezTo>
                <a:cubicBezTo>
                  <a:pt x="7085675" y="1913038"/>
                  <a:pt x="3766132" y="2175895"/>
                  <a:pt x="103730" y="2077923"/>
                </a:cubicBezTo>
                <a:cubicBezTo>
                  <a:pt x="49475" y="2073125"/>
                  <a:pt x="9526" y="2033164"/>
                  <a:pt x="0" y="1974193"/>
                </a:cubicBezTo>
                <a:cubicBezTo>
                  <a:pt x="-19750" y="1738532"/>
                  <a:pt x="129726" y="802917"/>
                  <a:pt x="0" y="103730"/>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id="{78F77524-661F-4FE7-9DF0-8DBB382354FA}"/>
              </a:ext>
            </a:extLst>
          </p:cNvPr>
          <p:cNvSpPr>
            <a:spLocks noGrp="1"/>
          </p:cNvSpPr>
          <p:nvPr>
            <p:ph idx="1"/>
          </p:nvPr>
        </p:nvSpPr>
        <p:spPr>
          <a:xfrm>
            <a:off x="471780" y="4543782"/>
            <a:ext cx="9204909" cy="1686030"/>
          </a:xfrm>
        </p:spPr>
        <p:txBody>
          <a:bodyPr>
            <a:noAutofit/>
          </a:bodyPr>
          <a:lstStyle/>
          <a:p>
            <a:pPr marL="0" indent="0" algn="just">
              <a:buNone/>
            </a:pPr>
            <a:r>
              <a:rPr lang="vi-VN" sz="3200"/>
              <a:t>Bạn nhỏ thắc mắc: mọi người như thế nào khi còn bé? Tuổi thơ của mỗi người được so sánh với chính từng người họ.</a:t>
            </a:r>
            <a:endParaRPr lang="vi-VN" sz="3600" dirty="0">
              <a:solidFill>
                <a:srgbClr val="FB334B"/>
              </a:solidFill>
              <a:latin typeface="Cambria" panose="02040503050406030204" pitchFamily="18" charset="0"/>
              <a:ea typeface="Arial-Rounded" panose="020B0500000000000000" pitchFamily="34" charset="0"/>
              <a:cs typeface="Arial-Rounded" panose="020B0500000000000000" pitchFamily="34" charset="0"/>
            </a:endParaRPr>
          </a:p>
        </p:txBody>
      </p:sp>
      <p:pic>
        <p:nvPicPr>
          <p:cNvPr id="22" name="Picture 21" descr="A picture containing text&#10;&#10;Description automatically generated">
            <a:extLst>
              <a:ext uri="{FF2B5EF4-FFF2-40B4-BE49-F238E27FC236}">
                <a16:creationId xmlns:a16="http://schemas.microsoft.com/office/drawing/2014/main" id="{3DB22F82-2181-4C09-A006-F6CB077198D4}"/>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9278097" y="3174423"/>
            <a:ext cx="3162920" cy="4136242"/>
          </a:xfrm>
          <a:prstGeom prst="rect">
            <a:avLst/>
          </a:prstGeom>
        </p:spPr>
      </p:pic>
      <p:pic>
        <p:nvPicPr>
          <p:cNvPr id="6" name="Picture 5">
            <a:extLst>
              <a:ext uri="{FF2B5EF4-FFF2-40B4-BE49-F238E27FC236}">
                <a16:creationId xmlns:a16="http://schemas.microsoft.com/office/drawing/2014/main" id="{43002A18-8F13-411C-37A4-E054A2DB31B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744679" y="403115"/>
            <a:ext cx="483854" cy="673373"/>
          </a:xfrm>
          <a:prstGeom prst="rect">
            <a:avLst/>
          </a:prstGeom>
        </p:spPr>
      </p:pic>
    </p:spTree>
    <p:extLst>
      <p:ext uri="{BB962C8B-B14F-4D97-AF65-F5344CB8AC3E}">
        <p14:creationId xmlns:p14="http://schemas.microsoft.com/office/powerpoint/2010/main" val="4192958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ppt_y"/>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7" dur="500"/>
                                        <p:tgtEl>
                                          <p:spTgt spid="17">
                                            <p:txEl>
                                              <p:pRg st="0" end="0"/>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par>
                                <p:cTn id="31" presetID="32" presetClass="emph" presetSubtype="0" fill="hold" nodeType="withEffect">
                                  <p:stCondLst>
                                    <p:cond delay="0"/>
                                  </p:stCondLst>
                                  <p:childTnLst>
                                    <p:animRot by="120000">
                                      <p:cBhvr>
                                        <p:cTn id="32" dur="50" fill="hold">
                                          <p:stCondLst>
                                            <p:cond delay="0"/>
                                          </p:stCondLst>
                                        </p:cTn>
                                        <p:tgtEl>
                                          <p:spTgt spid="6"/>
                                        </p:tgtEl>
                                        <p:attrNameLst>
                                          <p:attrName>r</p:attrName>
                                        </p:attrNameLst>
                                      </p:cBhvr>
                                    </p:animRot>
                                    <p:animRot by="-240000">
                                      <p:cBhvr>
                                        <p:cTn id="33" dur="100" fill="hold">
                                          <p:stCondLst>
                                            <p:cond delay="100"/>
                                          </p:stCondLst>
                                        </p:cTn>
                                        <p:tgtEl>
                                          <p:spTgt spid="6"/>
                                        </p:tgtEl>
                                        <p:attrNameLst>
                                          <p:attrName>r</p:attrName>
                                        </p:attrNameLst>
                                      </p:cBhvr>
                                    </p:animRot>
                                    <p:animRot by="240000">
                                      <p:cBhvr>
                                        <p:cTn id="34" dur="100" fill="hold">
                                          <p:stCondLst>
                                            <p:cond delay="200"/>
                                          </p:stCondLst>
                                        </p:cTn>
                                        <p:tgtEl>
                                          <p:spTgt spid="6"/>
                                        </p:tgtEl>
                                        <p:attrNameLst>
                                          <p:attrName>r</p:attrName>
                                        </p:attrNameLst>
                                      </p:cBhvr>
                                    </p:animRot>
                                    <p:animRot by="-240000">
                                      <p:cBhvr>
                                        <p:cTn id="35" dur="100" fill="hold">
                                          <p:stCondLst>
                                            <p:cond delay="300"/>
                                          </p:stCondLst>
                                        </p:cTn>
                                        <p:tgtEl>
                                          <p:spTgt spid="6"/>
                                        </p:tgtEl>
                                        <p:attrNameLst>
                                          <p:attrName>r</p:attrName>
                                        </p:attrNameLst>
                                      </p:cBhvr>
                                    </p:animRot>
                                    <p:animRot by="120000">
                                      <p:cBhvr>
                                        <p:cTn id="36" dur="100" fill="hold">
                                          <p:stCondLst>
                                            <p:cond delay="4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14FF6F-FD02-4BF8-82B1-CDDAEB6282EE}"/>
              </a:ext>
            </a:extLst>
          </p:cNvPr>
          <p:cNvSpPr/>
          <p:nvPr/>
        </p:nvSpPr>
        <p:spPr>
          <a:xfrm>
            <a:off x="1193803" y="355415"/>
            <a:ext cx="9983719" cy="1932096"/>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095CD01A-2592-4CED-BC64-EF7F465092F0}"/>
              </a:ext>
            </a:extLst>
          </p:cNvPr>
          <p:cNvSpPr txBox="1"/>
          <p:nvPr/>
        </p:nvSpPr>
        <p:spPr>
          <a:xfrm>
            <a:off x="2696902" y="628188"/>
            <a:ext cx="8229245" cy="1077218"/>
          </a:xfrm>
          <a:prstGeom prst="rect">
            <a:avLst/>
          </a:prstGeom>
          <a:noFill/>
        </p:spPr>
        <p:txBody>
          <a:bodyPr wrap="square" rtlCol="0">
            <a:spAutoFit/>
          </a:bodyPr>
          <a:lstStyle/>
          <a:p>
            <a:pPr lvl="0"/>
            <a:r>
              <a:rPr lang="vi-VN" sz="3200"/>
              <a:t>Hình ảnh của mỗi người trong gia đình hiện ra như thế nào trong suy nghĩ của bạn nhỏ?</a:t>
            </a:r>
            <a:endParaRPr lang="vi-VN" sz="4400" dirty="0">
              <a:latin typeface="Cambria" panose="02040503050406030204" pitchFamily="18" charset="0"/>
              <a:ea typeface="Arial-Rounded" panose="020B0500000000000000" pitchFamily="34" charset="0"/>
              <a:cs typeface="Arial-Rounded" panose="020B0500000000000000" pitchFamily="34" charset="0"/>
            </a:endParaRPr>
          </a:p>
        </p:txBody>
      </p:sp>
      <p:pic>
        <p:nvPicPr>
          <p:cNvPr id="4" name="Picture 3" descr="A picture containing icon&#10;&#10;Description automatically generated">
            <a:extLst>
              <a:ext uri="{FF2B5EF4-FFF2-40B4-BE49-F238E27FC236}">
                <a16:creationId xmlns:a16="http://schemas.microsoft.com/office/drawing/2014/main" id="{D67AA054-BEB6-4B06-999E-D31F1A105F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5" name="Picture 4">
            <a:extLst>
              <a:ext uri="{FF2B5EF4-FFF2-40B4-BE49-F238E27FC236}">
                <a16:creationId xmlns:a16="http://schemas.microsoft.com/office/drawing/2014/main" id="{8C055F6F-FC27-4FB7-8907-287407D18D0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745973" y="545745"/>
            <a:ext cx="483854" cy="636344"/>
          </a:xfrm>
          <a:prstGeom prst="rect">
            <a:avLst/>
          </a:prstGeom>
        </p:spPr>
      </p:pic>
      <p:sp>
        <p:nvSpPr>
          <p:cNvPr id="16" name="Rectangle: Rounded Corners 15">
            <a:extLst>
              <a:ext uri="{FF2B5EF4-FFF2-40B4-BE49-F238E27FC236}">
                <a16:creationId xmlns:a16="http://schemas.microsoft.com/office/drawing/2014/main" id="{83A87579-E8C4-4B19-BECC-3EB7B35ACA1B}"/>
              </a:ext>
            </a:extLst>
          </p:cNvPr>
          <p:cNvSpPr/>
          <p:nvPr/>
        </p:nvSpPr>
        <p:spPr>
          <a:xfrm>
            <a:off x="494695" y="2530070"/>
            <a:ext cx="9452651" cy="3893683"/>
          </a:xfrm>
          <a:custGeom>
            <a:avLst/>
            <a:gdLst>
              <a:gd name="connsiteX0" fmla="*/ 0 w 9452651"/>
              <a:gd name="connsiteY0" fmla="*/ 194373 h 3893683"/>
              <a:gd name="connsiteX1" fmla="*/ 194373 w 9452651"/>
              <a:gd name="connsiteY1" fmla="*/ 0 h 3893683"/>
              <a:gd name="connsiteX2" fmla="*/ 9258278 w 9452651"/>
              <a:gd name="connsiteY2" fmla="*/ 0 h 3893683"/>
              <a:gd name="connsiteX3" fmla="*/ 9452651 w 9452651"/>
              <a:gd name="connsiteY3" fmla="*/ 194373 h 3893683"/>
              <a:gd name="connsiteX4" fmla="*/ 9452651 w 9452651"/>
              <a:gd name="connsiteY4" fmla="*/ 3699310 h 3893683"/>
              <a:gd name="connsiteX5" fmla="*/ 9258278 w 9452651"/>
              <a:gd name="connsiteY5" fmla="*/ 3893683 h 3893683"/>
              <a:gd name="connsiteX6" fmla="*/ 194373 w 9452651"/>
              <a:gd name="connsiteY6" fmla="*/ 3893683 h 3893683"/>
              <a:gd name="connsiteX7" fmla="*/ 0 w 9452651"/>
              <a:gd name="connsiteY7" fmla="*/ 3699310 h 3893683"/>
              <a:gd name="connsiteX8" fmla="*/ 0 w 9452651"/>
              <a:gd name="connsiteY8" fmla="*/ 194373 h 389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2651" h="3893683" fill="none" extrusionOk="0">
                <a:moveTo>
                  <a:pt x="0" y="194373"/>
                </a:moveTo>
                <a:cubicBezTo>
                  <a:pt x="-5423" y="106312"/>
                  <a:pt x="70652" y="8024"/>
                  <a:pt x="194373" y="0"/>
                </a:cubicBezTo>
                <a:cubicBezTo>
                  <a:pt x="2939434" y="46004"/>
                  <a:pt x="6885692" y="-130779"/>
                  <a:pt x="9258278" y="0"/>
                </a:cubicBezTo>
                <a:cubicBezTo>
                  <a:pt x="9377396" y="-4169"/>
                  <a:pt x="9449842" y="88186"/>
                  <a:pt x="9452651" y="194373"/>
                </a:cubicBezTo>
                <a:cubicBezTo>
                  <a:pt x="9322755" y="1877088"/>
                  <a:pt x="9378589" y="3184168"/>
                  <a:pt x="9452651" y="3699310"/>
                </a:cubicBezTo>
                <a:cubicBezTo>
                  <a:pt x="9443395" y="3790849"/>
                  <a:pt x="9373116" y="3877500"/>
                  <a:pt x="9258278" y="3893683"/>
                </a:cubicBezTo>
                <a:cubicBezTo>
                  <a:pt x="8066850" y="3750091"/>
                  <a:pt x="2884269" y="3944920"/>
                  <a:pt x="194373" y="3893683"/>
                </a:cubicBezTo>
                <a:cubicBezTo>
                  <a:pt x="85466" y="3891744"/>
                  <a:pt x="12363" y="3805851"/>
                  <a:pt x="0" y="3699310"/>
                </a:cubicBezTo>
                <a:cubicBezTo>
                  <a:pt x="-11777" y="3310622"/>
                  <a:pt x="73841" y="749846"/>
                  <a:pt x="0" y="194373"/>
                </a:cubicBezTo>
                <a:close/>
              </a:path>
              <a:path w="9452651" h="3893683" stroke="0" extrusionOk="0">
                <a:moveTo>
                  <a:pt x="0" y="194373"/>
                </a:moveTo>
                <a:cubicBezTo>
                  <a:pt x="19604" y="88108"/>
                  <a:pt x="80173" y="-1797"/>
                  <a:pt x="194373" y="0"/>
                </a:cubicBezTo>
                <a:cubicBezTo>
                  <a:pt x="3614891" y="43276"/>
                  <a:pt x="7197875" y="12265"/>
                  <a:pt x="9258278" y="0"/>
                </a:cubicBezTo>
                <a:cubicBezTo>
                  <a:pt x="9368800" y="3360"/>
                  <a:pt x="9461571" y="73545"/>
                  <a:pt x="9452651" y="194373"/>
                </a:cubicBezTo>
                <a:cubicBezTo>
                  <a:pt x="9479196" y="865784"/>
                  <a:pt x="9578279" y="2033750"/>
                  <a:pt x="9452651" y="3699310"/>
                </a:cubicBezTo>
                <a:cubicBezTo>
                  <a:pt x="9452920" y="3809732"/>
                  <a:pt x="9372658" y="3888958"/>
                  <a:pt x="9258278" y="3893683"/>
                </a:cubicBezTo>
                <a:cubicBezTo>
                  <a:pt x="5417216" y="3728798"/>
                  <a:pt x="1590230" y="3991655"/>
                  <a:pt x="194373" y="3893683"/>
                </a:cubicBezTo>
                <a:cubicBezTo>
                  <a:pt x="91278" y="3886954"/>
                  <a:pt x="19857" y="3810167"/>
                  <a:pt x="0" y="3699310"/>
                </a:cubicBezTo>
                <a:cubicBezTo>
                  <a:pt x="-117259" y="2857095"/>
                  <a:pt x="18689" y="875666"/>
                  <a:pt x="0" y="194373"/>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id="{78F77524-661F-4FE7-9DF0-8DBB382354FA}"/>
              </a:ext>
            </a:extLst>
          </p:cNvPr>
          <p:cNvSpPr>
            <a:spLocks noGrp="1"/>
          </p:cNvSpPr>
          <p:nvPr>
            <p:ph idx="1"/>
          </p:nvPr>
        </p:nvSpPr>
        <p:spPr>
          <a:xfrm>
            <a:off x="742437" y="2474179"/>
            <a:ext cx="9204909" cy="1686030"/>
          </a:xfrm>
        </p:spPr>
        <p:txBody>
          <a:bodyPr>
            <a:noAutofit/>
          </a:bodyPr>
          <a:lstStyle/>
          <a:p>
            <a:pPr marL="0" indent="0">
              <a:buNone/>
            </a:pPr>
            <a:r>
              <a:rPr lang="vi-VN" sz="2400">
                <a:solidFill>
                  <a:srgbClr val="002060"/>
                </a:solidFill>
              </a:rPr>
              <a:t>Hình ảnh của mỗi người hiện ra rất đa dạng trong suy nghĩ của bạn nhỏ:</a:t>
            </a:r>
          </a:p>
          <a:p>
            <a:pPr marL="0" indent="0">
              <a:buNone/>
            </a:pPr>
            <a:r>
              <a:rPr lang="vi-VN" sz="2400"/>
              <a:t>- Bà là một người hiền lành, chăm chỉ và luôn lo toan việc nhà.</a:t>
            </a:r>
          </a:p>
          <a:p>
            <a:pPr marL="0" indent="0">
              <a:buNone/>
            </a:pPr>
            <a:r>
              <a:rPr lang="vi-VN" sz="2400"/>
              <a:t>- Ông là người nghiêm túc, có những thú tao nhã.</a:t>
            </a:r>
          </a:p>
          <a:p>
            <a:pPr marL="0" indent="0">
              <a:buNone/>
            </a:pPr>
            <a:r>
              <a:rPr lang="vi-VN" sz="2400"/>
              <a:t>- Bố là người thành công, đam mê học hỏi và tìm cho mình những cách để giải trí.</a:t>
            </a:r>
          </a:p>
          <a:p>
            <a:pPr marL="0" indent="0">
              <a:buNone/>
            </a:pPr>
            <a:r>
              <a:rPr lang="vi-VN" sz="2400"/>
              <a:t>- Mẹ rất yêu cái đẹp, thông minh trong lựa chọn và tự biết nâng cao giá trị sống.</a:t>
            </a:r>
          </a:p>
          <a:p>
            <a:pPr marL="0" indent="0">
              <a:buNone/>
            </a:pPr>
            <a:r>
              <a:rPr lang="vi-VN" sz="2400"/>
              <a:t>- Hình ảnh mình, bạn nhỏ thấy bản thân ham chơi, vui đùa vô tư không lo nghĩ gì cả.</a:t>
            </a:r>
          </a:p>
        </p:txBody>
      </p:sp>
      <p:pic>
        <p:nvPicPr>
          <p:cNvPr id="22" name="Picture 21" descr="A picture containing text&#10;&#10;Description automatically generated">
            <a:extLst>
              <a:ext uri="{FF2B5EF4-FFF2-40B4-BE49-F238E27FC236}">
                <a16:creationId xmlns:a16="http://schemas.microsoft.com/office/drawing/2014/main" id="{3DB22F82-2181-4C09-A006-F6CB077198D4}"/>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9278097" y="3174423"/>
            <a:ext cx="3162920" cy="4136242"/>
          </a:xfrm>
          <a:prstGeom prst="rect">
            <a:avLst/>
          </a:prstGeom>
        </p:spPr>
      </p:pic>
    </p:spTree>
    <p:extLst>
      <p:ext uri="{BB962C8B-B14F-4D97-AF65-F5344CB8AC3E}">
        <p14:creationId xmlns:p14="http://schemas.microsoft.com/office/powerpoint/2010/main" val="1381924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1+#ppt_w/2"/>
                                          </p:val>
                                        </p:tav>
                                        <p:tav tm="100000">
                                          <p:val>
                                            <p:strVal val="#ppt_x"/>
                                          </p:val>
                                        </p:tav>
                                      </p:tavLst>
                                    </p:anim>
                                    <p:anim calcmode="lin" valueType="num">
                                      <p:cBhvr additive="base">
                                        <p:cTn id="29" dur="500" fill="hold"/>
                                        <p:tgtEl>
                                          <p:spTgt spid="22"/>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36" dur="500"/>
                                        <p:tgtEl>
                                          <p:spTgt spid="17">
                                            <p:txEl>
                                              <p:pRg st="0" end="0"/>
                                            </p:txEl>
                                          </p:spTgt>
                                        </p:tgtEl>
                                      </p:cBhvr>
                                    </p:animEffect>
                                  </p:childTnLst>
                                </p:cTn>
                              </p:par>
                            </p:childTnLst>
                          </p:cTn>
                        </p:par>
                        <p:par>
                          <p:cTn id="37" fill="hold">
                            <p:stCondLst>
                              <p:cond delay="1000"/>
                            </p:stCondLst>
                            <p:childTnLst>
                              <p:par>
                                <p:cTn id="38" presetID="14" presetClass="entr" presetSubtype="10" fill="hold" grpId="0" nodeType="afterEffect">
                                  <p:stCondLst>
                                    <p:cond delay="0"/>
                                  </p:stCondLst>
                                  <p:childTnLst>
                                    <p:set>
                                      <p:cBhvr>
                                        <p:cTn id="39"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40" dur="500"/>
                                        <p:tgtEl>
                                          <p:spTgt spid="17">
                                            <p:txEl>
                                              <p:pRg st="1" end="1"/>
                                            </p:txEl>
                                          </p:spTgt>
                                        </p:tgtEl>
                                      </p:cBhvr>
                                    </p:animEffect>
                                  </p:childTnLst>
                                </p:cTn>
                              </p:par>
                            </p:childTnLst>
                          </p:cTn>
                        </p:par>
                        <p:par>
                          <p:cTn id="41" fill="hold">
                            <p:stCondLst>
                              <p:cond delay="1500"/>
                            </p:stCondLst>
                            <p:childTnLst>
                              <p:par>
                                <p:cTn id="42" presetID="14" presetClass="entr" presetSubtype="10" fill="hold" grpId="0" nodeType="afterEffect">
                                  <p:stCondLst>
                                    <p:cond delay="0"/>
                                  </p:stCondLst>
                                  <p:childTnLst>
                                    <p:set>
                                      <p:cBhvr>
                                        <p:cTn id="43"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44" dur="500"/>
                                        <p:tgtEl>
                                          <p:spTgt spid="17">
                                            <p:txEl>
                                              <p:pRg st="2" end="2"/>
                                            </p:txEl>
                                          </p:spTgt>
                                        </p:tgtEl>
                                      </p:cBhvr>
                                    </p:animEffect>
                                  </p:childTnLst>
                                </p:cTn>
                              </p:par>
                            </p:childTnLst>
                          </p:cTn>
                        </p:par>
                        <p:par>
                          <p:cTn id="45" fill="hold">
                            <p:stCondLst>
                              <p:cond delay="2000"/>
                            </p:stCondLst>
                            <p:childTnLst>
                              <p:par>
                                <p:cTn id="46" presetID="14" presetClass="entr" presetSubtype="10" fill="hold" grpId="0" nodeType="afterEffect">
                                  <p:stCondLst>
                                    <p:cond delay="0"/>
                                  </p:stCondLst>
                                  <p:childTnLst>
                                    <p:set>
                                      <p:cBhvr>
                                        <p:cTn id="47" dur="1" fill="hold">
                                          <p:stCondLst>
                                            <p:cond delay="0"/>
                                          </p:stCondLst>
                                        </p:cTn>
                                        <p:tgtEl>
                                          <p:spTgt spid="17">
                                            <p:txEl>
                                              <p:pRg st="3" end="3"/>
                                            </p:txEl>
                                          </p:spTgt>
                                        </p:tgtEl>
                                        <p:attrNameLst>
                                          <p:attrName>style.visibility</p:attrName>
                                        </p:attrNameLst>
                                      </p:cBhvr>
                                      <p:to>
                                        <p:strVal val="visible"/>
                                      </p:to>
                                    </p:set>
                                    <p:animEffect transition="in" filter="randombar(horizontal)">
                                      <p:cBhvr>
                                        <p:cTn id="48" dur="500"/>
                                        <p:tgtEl>
                                          <p:spTgt spid="17">
                                            <p:txEl>
                                              <p:pRg st="3" end="3"/>
                                            </p:txEl>
                                          </p:spTgt>
                                        </p:tgtEl>
                                      </p:cBhvr>
                                    </p:animEffect>
                                  </p:childTnLst>
                                </p:cTn>
                              </p:par>
                            </p:childTnLst>
                          </p:cTn>
                        </p:par>
                        <p:par>
                          <p:cTn id="49" fill="hold">
                            <p:stCondLst>
                              <p:cond delay="2500"/>
                            </p:stCondLst>
                            <p:childTnLst>
                              <p:par>
                                <p:cTn id="50" presetID="14" presetClass="entr" presetSubtype="10" fill="hold" grpId="0" nodeType="afterEffect">
                                  <p:stCondLst>
                                    <p:cond delay="0"/>
                                  </p:stCondLst>
                                  <p:childTnLst>
                                    <p:set>
                                      <p:cBhvr>
                                        <p:cTn id="51" dur="1" fill="hold">
                                          <p:stCondLst>
                                            <p:cond delay="0"/>
                                          </p:stCondLst>
                                        </p:cTn>
                                        <p:tgtEl>
                                          <p:spTgt spid="17">
                                            <p:txEl>
                                              <p:pRg st="4" end="4"/>
                                            </p:txEl>
                                          </p:spTgt>
                                        </p:tgtEl>
                                        <p:attrNameLst>
                                          <p:attrName>style.visibility</p:attrName>
                                        </p:attrNameLst>
                                      </p:cBhvr>
                                      <p:to>
                                        <p:strVal val="visible"/>
                                      </p:to>
                                    </p:set>
                                    <p:animEffect transition="in" filter="randombar(horizontal)">
                                      <p:cBhvr>
                                        <p:cTn id="52" dur="500"/>
                                        <p:tgtEl>
                                          <p:spTgt spid="17">
                                            <p:txEl>
                                              <p:pRg st="4" end="4"/>
                                            </p:txEl>
                                          </p:spTgt>
                                        </p:tgtEl>
                                      </p:cBhvr>
                                    </p:animEffect>
                                  </p:childTnLst>
                                </p:cTn>
                              </p:par>
                            </p:childTnLst>
                          </p:cTn>
                        </p:par>
                        <p:par>
                          <p:cTn id="53" fill="hold">
                            <p:stCondLst>
                              <p:cond delay="3000"/>
                            </p:stCondLst>
                            <p:childTnLst>
                              <p:par>
                                <p:cTn id="54" presetID="14" presetClass="entr" presetSubtype="10" fill="hold" grpId="0" nodeType="afterEffect">
                                  <p:stCondLst>
                                    <p:cond delay="0"/>
                                  </p:stCondLst>
                                  <p:childTnLst>
                                    <p:set>
                                      <p:cBhvr>
                                        <p:cTn id="55" dur="1" fill="hold">
                                          <p:stCondLst>
                                            <p:cond delay="0"/>
                                          </p:stCondLst>
                                        </p:cTn>
                                        <p:tgtEl>
                                          <p:spTgt spid="17">
                                            <p:txEl>
                                              <p:pRg st="5" end="5"/>
                                            </p:txEl>
                                          </p:spTgt>
                                        </p:tgtEl>
                                        <p:attrNameLst>
                                          <p:attrName>style.visibility</p:attrName>
                                        </p:attrNameLst>
                                      </p:cBhvr>
                                      <p:to>
                                        <p:strVal val="visible"/>
                                      </p:to>
                                    </p:set>
                                    <p:animEffect transition="in" filter="randombar(horizontal)">
                                      <p:cBhvr>
                                        <p:cTn id="56" dur="500"/>
                                        <p:tgtEl>
                                          <p:spTgt spid="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D91AFB5-2179-4C72-945C-B2958F42183F}"/>
              </a:ext>
            </a:extLst>
          </p:cNvPr>
          <p:cNvSpPr/>
          <p:nvPr/>
        </p:nvSpPr>
        <p:spPr>
          <a:xfrm>
            <a:off x="1193803" y="355414"/>
            <a:ext cx="9983719" cy="2156291"/>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9D38229-C786-49D6-A052-175726971FB2}"/>
              </a:ext>
            </a:extLst>
          </p:cNvPr>
          <p:cNvSpPr txBox="1"/>
          <p:nvPr/>
        </p:nvSpPr>
        <p:spPr>
          <a:xfrm>
            <a:off x="2470050" y="747213"/>
            <a:ext cx="8742128" cy="707886"/>
          </a:xfrm>
          <a:prstGeom prst="rect">
            <a:avLst/>
          </a:prstGeom>
          <a:noFill/>
        </p:spPr>
        <p:txBody>
          <a:bodyPr wrap="square" rtlCol="0">
            <a:spAutoFit/>
          </a:bodyPr>
          <a:lstStyle/>
          <a:p>
            <a:pPr lvl="0"/>
            <a:r>
              <a:rPr lang="en-ID" sz="4000"/>
              <a:t>Em thích hình ảnh của ai nhất? </a:t>
            </a:r>
          </a:p>
        </p:txBody>
      </p:sp>
      <p:pic>
        <p:nvPicPr>
          <p:cNvPr id="8" name="Picture 7" descr="A picture containing icon&#10;&#10;Description automatically generated">
            <a:extLst>
              <a:ext uri="{FF2B5EF4-FFF2-40B4-BE49-F238E27FC236}">
                <a16:creationId xmlns:a16="http://schemas.microsoft.com/office/drawing/2014/main" id="{ADA479E8-373A-4224-A469-6604B18E20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9" name="Picture 8">
            <a:extLst>
              <a:ext uri="{FF2B5EF4-FFF2-40B4-BE49-F238E27FC236}">
                <a16:creationId xmlns:a16="http://schemas.microsoft.com/office/drawing/2014/main" id="{3285F5CF-8839-44D4-B30A-B3D7B95988A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554654">
            <a:off x="1683014" y="513234"/>
            <a:ext cx="527923" cy="709799"/>
          </a:xfrm>
          <a:prstGeom prst="rect">
            <a:avLst/>
          </a:prstGeom>
        </p:spPr>
      </p:pic>
      <p:sp>
        <p:nvSpPr>
          <p:cNvPr id="10" name="Rectangle: Rounded Corners 9">
            <a:extLst>
              <a:ext uri="{FF2B5EF4-FFF2-40B4-BE49-F238E27FC236}">
                <a16:creationId xmlns:a16="http://schemas.microsoft.com/office/drawing/2014/main" id="{35016D19-C5D5-4E03-B58E-7BE1B078503B}"/>
              </a:ext>
            </a:extLst>
          </p:cNvPr>
          <p:cNvSpPr/>
          <p:nvPr/>
        </p:nvSpPr>
        <p:spPr>
          <a:xfrm>
            <a:off x="393539" y="2882096"/>
            <a:ext cx="9646405" cy="3620490"/>
          </a:xfrm>
          <a:custGeom>
            <a:avLst/>
            <a:gdLst>
              <a:gd name="connsiteX0" fmla="*/ 0 w 9646405"/>
              <a:gd name="connsiteY0" fmla="*/ 180735 h 3620490"/>
              <a:gd name="connsiteX1" fmla="*/ 180735 w 9646405"/>
              <a:gd name="connsiteY1" fmla="*/ 0 h 3620490"/>
              <a:gd name="connsiteX2" fmla="*/ 9465670 w 9646405"/>
              <a:gd name="connsiteY2" fmla="*/ 0 h 3620490"/>
              <a:gd name="connsiteX3" fmla="*/ 9646405 w 9646405"/>
              <a:gd name="connsiteY3" fmla="*/ 180735 h 3620490"/>
              <a:gd name="connsiteX4" fmla="*/ 9646405 w 9646405"/>
              <a:gd name="connsiteY4" fmla="*/ 3439755 h 3620490"/>
              <a:gd name="connsiteX5" fmla="*/ 9465670 w 9646405"/>
              <a:gd name="connsiteY5" fmla="*/ 3620490 h 3620490"/>
              <a:gd name="connsiteX6" fmla="*/ 180735 w 9646405"/>
              <a:gd name="connsiteY6" fmla="*/ 3620490 h 3620490"/>
              <a:gd name="connsiteX7" fmla="*/ 0 w 9646405"/>
              <a:gd name="connsiteY7" fmla="*/ 3439755 h 3620490"/>
              <a:gd name="connsiteX8" fmla="*/ 0 w 9646405"/>
              <a:gd name="connsiteY8" fmla="*/ 180735 h 362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405" h="3620490" fill="none" extrusionOk="0">
                <a:moveTo>
                  <a:pt x="0" y="180735"/>
                </a:moveTo>
                <a:cubicBezTo>
                  <a:pt x="-743" y="83560"/>
                  <a:pt x="63199" y="8684"/>
                  <a:pt x="180735" y="0"/>
                </a:cubicBezTo>
                <a:cubicBezTo>
                  <a:pt x="4102623" y="46004"/>
                  <a:pt x="7085743" y="-130779"/>
                  <a:pt x="9465670" y="0"/>
                </a:cubicBezTo>
                <a:cubicBezTo>
                  <a:pt x="9574144" y="-3067"/>
                  <a:pt x="9633967" y="86065"/>
                  <a:pt x="9646405" y="180735"/>
                </a:cubicBezTo>
                <a:cubicBezTo>
                  <a:pt x="9516509" y="840256"/>
                  <a:pt x="9572343" y="2675958"/>
                  <a:pt x="9646405" y="3439755"/>
                </a:cubicBezTo>
                <a:cubicBezTo>
                  <a:pt x="9642121" y="3532255"/>
                  <a:pt x="9570940" y="3608707"/>
                  <a:pt x="9465670" y="3620490"/>
                </a:cubicBezTo>
                <a:cubicBezTo>
                  <a:pt x="5593069" y="3476898"/>
                  <a:pt x="3767460" y="3671727"/>
                  <a:pt x="180735" y="3620490"/>
                </a:cubicBezTo>
                <a:cubicBezTo>
                  <a:pt x="79350" y="3618538"/>
                  <a:pt x="9643" y="3538942"/>
                  <a:pt x="0" y="3439755"/>
                </a:cubicBezTo>
                <a:cubicBezTo>
                  <a:pt x="-11777" y="2541211"/>
                  <a:pt x="73841" y="1432092"/>
                  <a:pt x="0" y="180735"/>
                </a:cubicBezTo>
                <a:close/>
              </a:path>
              <a:path w="9646405" h="3620490" stroke="0" extrusionOk="0">
                <a:moveTo>
                  <a:pt x="0" y="180735"/>
                </a:moveTo>
                <a:cubicBezTo>
                  <a:pt x="13614" y="81671"/>
                  <a:pt x="78570" y="-616"/>
                  <a:pt x="180735" y="0"/>
                </a:cubicBezTo>
                <a:cubicBezTo>
                  <a:pt x="2574490" y="43276"/>
                  <a:pt x="7745535" y="12265"/>
                  <a:pt x="9465670" y="0"/>
                </a:cubicBezTo>
                <a:cubicBezTo>
                  <a:pt x="9576000" y="11131"/>
                  <a:pt x="9655578" y="67057"/>
                  <a:pt x="9646405" y="180735"/>
                </a:cubicBezTo>
                <a:cubicBezTo>
                  <a:pt x="9672950" y="1760496"/>
                  <a:pt x="9772033" y="2053117"/>
                  <a:pt x="9646405" y="3439755"/>
                </a:cubicBezTo>
                <a:cubicBezTo>
                  <a:pt x="9647947" y="3557155"/>
                  <a:pt x="9581058" y="3610027"/>
                  <a:pt x="9465670" y="3620490"/>
                </a:cubicBezTo>
                <a:cubicBezTo>
                  <a:pt x="7013742" y="3455605"/>
                  <a:pt x="3010603" y="3718462"/>
                  <a:pt x="180735" y="3620490"/>
                </a:cubicBezTo>
                <a:cubicBezTo>
                  <a:pt x="82850" y="3617434"/>
                  <a:pt x="11361" y="3541579"/>
                  <a:pt x="0" y="3439755"/>
                </a:cubicBezTo>
                <a:cubicBezTo>
                  <a:pt x="-117259" y="2817919"/>
                  <a:pt x="18689" y="849383"/>
                  <a:pt x="0" y="180735"/>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Content Placeholder 2">
            <a:extLst>
              <a:ext uri="{FF2B5EF4-FFF2-40B4-BE49-F238E27FC236}">
                <a16:creationId xmlns:a16="http://schemas.microsoft.com/office/drawing/2014/main" id="{56E34CC2-90AA-42B7-BABE-A240F251DD49}"/>
              </a:ext>
            </a:extLst>
          </p:cNvPr>
          <p:cNvSpPr>
            <a:spLocks noGrp="1"/>
          </p:cNvSpPr>
          <p:nvPr>
            <p:ph idx="1"/>
          </p:nvPr>
        </p:nvSpPr>
        <p:spPr>
          <a:xfrm>
            <a:off x="592317" y="3280479"/>
            <a:ext cx="8970380" cy="2352921"/>
          </a:xfrm>
        </p:spPr>
        <p:txBody>
          <a:bodyPr>
            <a:noAutofit/>
          </a:bodyPr>
          <a:lstStyle/>
          <a:p>
            <a:pPr marL="0" indent="0" algn="just">
              <a:buNone/>
            </a:pPr>
            <a:r>
              <a:rPr lang="vi-VN"/>
              <a:t> </a:t>
            </a:r>
            <a:r>
              <a:rPr lang="vi-VN" sz="3200"/>
              <a:t>Em thích hình ảnh của mẹ nhất. Vì dù yêu cái đẹp, có thú vui riêng nhưng m</a:t>
            </a:r>
            <a:r>
              <a:rPr lang="en-US" sz="3600"/>
              <a:t>ẹ</a:t>
            </a:r>
            <a:r>
              <a:rPr lang="vi-VN" sz="3600"/>
              <a:t> </a:t>
            </a:r>
            <a:r>
              <a:rPr lang="vi-VN" sz="3200"/>
              <a:t>vẫn lo toan việc nhà, tự học hỏi đào sâu kiến thức trong bản thân mình. Mẹ lúc đó “giỏi việc nước, đảm việc nhà”, trở thành người phụ nữ thông minh.</a:t>
            </a:r>
            <a:endParaRPr lang="vi-VN" sz="3200" dirty="0">
              <a:ln w="0"/>
              <a:solidFill>
                <a:srgbClr val="FF0000"/>
              </a:solidFill>
              <a:latin typeface="Cambria" panose="02040503050406030204" pitchFamily="18" charset="0"/>
              <a:ea typeface="Arial-Rounded" panose="020B0500000000000000" pitchFamily="34" charset="0"/>
              <a:cs typeface="Arial-Rounded" panose="020B0500000000000000" pitchFamily="34" charset="0"/>
            </a:endParaRPr>
          </a:p>
        </p:txBody>
      </p:sp>
      <p:pic>
        <p:nvPicPr>
          <p:cNvPr id="12" name="Picture 11" descr="A picture containing text&#10;&#10;Description automatically generated">
            <a:extLst>
              <a:ext uri="{FF2B5EF4-FFF2-40B4-BE49-F238E27FC236}">
                <a16:creationId xmlns:a16="http://schemas.microsoft.com/office/drawing/2014/main" id="{3FCFCBFA-3C4D-4EAD-8617-9A63A7DD8677}"/>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9278097" y="3174423"/>
            <a:ext cx="3162920" cy="4136242"/>
          </a:xfrm>
          <a:prstGeom prst="rect">
            <a:avLst/>
          </a:prstGeom>
        </p:spPr>
      </p:pic>
    </p:spTree>
    <p:extLst>
      <p:ext uri="{BB962C8B-B14F-4D97-AF65-F5344CB8AC3E}">
        <p14:creationId xmlns:p14="http://schemas.microsoft.com/office/powerpoint/2010/main" val="969957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1+#ppt_w/2"/>
                                          </p:val>
                                        </p:tav>
                                        <p:tav tm="100000">
                                          <p:val>
                                            <p:strVal val="#ppt_x"/>
                                          </p:val>
                                        </p:tav>
                                      </p:tavLst>
                                    </p:anim>
                                    <p:anim calcmode="lin" valueType="num">
                                      <p:cBhvr additive="base">
                                        <p:cTn id="29" dur="500" fill="hold"/>
                                        <p:tgtEl>
                                          <p:spTgt spid="12"/>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36"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955CD97-C525-46CA-BA83-0B3DB222ED8E}"/>
              </a:ext>
            </a:extLst>
          </p:cNvPr>
          <p:cNvSpPr/>
          <p:nvPr/>
        </p:nvSpPr>
        <p:spPr>
          <a:xfrm>
            <a:off x="1398517" y="355415"/>
            <a:ext cx="10534982" cy="1063952"/>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E6879C09-71AD-4173-B759-9F8680987C01}"/>
              </a:ext>
            </a:extLst>
          </p:cNvPr>
          <p:cNvSpPr/>
          <p:nvPr/>
        </p:nvSpPr>
        <p:spPr>
          <a:xfrm>
            <a:off x="341194" y="2204099"/>
            <a:ext cx="9305901" cy="3512746"/>
          </a:xfrm>
          <a:custGeom>
            <a:avLst/>
            <a:gdLst>
              <a:gd name="connsiteX0" fmla="*/ 0 w 9305901"/>
              <a:gd name="connsiteY0" fmla="*/ 175356 h 3512746"/>
              <a:gd name="connsiteX1" fmla="*/ 175356 w 9305901"/>
              <a:gd name="connsiteY1" fmla="*/ 0 h 3512746"/>
              <a:gd name="connsiteX2" fmla="*/ 9130545 w 9305901"/>
              <a:gd name="connsiteY2" fmla="*/ 0 h 3512746"/>
              <a:gd name="connsiteX3" fmla="*/ 9305901 w 9305901"/>
              <a:gd name="connsiteY3" fmla="*/ 175356 h 3512746"/>
              <a:gd name="connsiteX4" fmla="*/ 9305901 w 9305901"/>
              <a:gd name="connsiteY4" fmla="*/ 3337390 h 3512746"/>
              <a:gd name="connsiteX5" fmla="*/ 9130545 w 9305901"/>
              <a:gd name="connsiteY5" fmla="*/ 3512746 h 3512746"/>
              <a:gd name="connsiteX6" fmla="*/ 175356 w 9305901"/>
              <a:gd name="connsiteY6" fmla="*/ 3512746 h 3512746"/>
              <a:gd name="connsiteX7" fmla="*/ 0 w 9305901"/>
              <a:gd name="connsiteY7" fmla="*/ 3337390 h 3512746"/>
              <a:gd name="connsiteX8" fmla="*/ 0 w 9305901"/>
              <a:gd name="connsiteY8" fmla="*/ 175356 h 35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01" h="3512746" fill="none" extrusionOk="0">
                <a:moveTo>
                  <a:pt x="0" y="175356"/>
                </a:moveTo>
                <a:cubicBezTo>
                  <a:pt x="-3773" y="91930"/>
                  <a:pt x="65194" y="6526"/>
                  <a:pt x="175356" y="0"/>
                </a:cubicBezTo>
                <a:cubicBezTo>
                  <a:pt x="2627346" y="46004"/>
                  <a:pt x="7547421" y="-130779"/>
                  <a:pt x="9130545" y="0"/>
                </a:cubicBezTo>
                <a:cubicBezTo>
                  <a:pt x="9240308" y="-4576"/>
                  <a:pt x="9288307" y="85790"/>
                  <a:pt x="9305901" y="175356"/>
                </a:cubicBezTo>
                <a:cubicBezTo>
                  <a:pt x="9176005" y="721267"/>
                  <a:pt x="9231839" y="2233556"/>
                  <a:pt x="9305901" y="3337390"/>
                </a:cubicBezTo>
                <a:cubicBezTo>
                  <a:pt x="9302131" y="3427796"/>
                  <a:pt x="9231201" y="3504513"/>
                  <a:pt x="9130545" y="3512746"/>
                </a:cubicBezTo>
                <a:cubicBezTo>
                  <a:pt x="5318599" y="3369154"/>
                  <a:pt x="1924049" y="3563983"/>
                  <a:pt x="175356" y="3512746"/>
                </a:cubicBezTo>
                <a:cubicBezTo>
                  <a:pt x="71509" y="3504032"/>
                  <a:pt x="18268" y="3433043"/>
                  <a:pt x="0" y="3337390"/>
                </a:cubicBezTo>
                <a:cubicBezTo>
                  <a:pt x="-11777" y="2335884"/>
                  <a:pt x="73841" y="1405337"/>
                  <a:pt x="0" y="175356"/>
                </a:cubicBezTo>
                <a:close/>
              </a:path>
              <a:path w="9305901" h="3512746" stroke="0" extrusionOk="0">
                <a:moveTo>
                  <a:pt x="0" y="175356"/>
                </a:moveTo>
                <a:cubicBezTo>
                  <a:pt x="12794" y="79218"/>
                  <a:pt x="62114" y="-4301"/>
                  <a:pt x="175356" y="0"/>
                </a:cubicBezTo>
                <a:cubicBezTo>
                  <a:pt x="1161791" y="43276"/>
                  <a:pt x="5576106" y="12265"/>
                  <a:pt x="9130545" y="0"/>
                </a:cubicBezTo>
                <a:cubicBezTo>
                  <a:pt x="9239112" y="12410"/>
                  <a:pt x="9312206" y="68983"/>
                  <a:pt x="9305901" y="175356"/>
                </a:cubicBezTo>
                <a:cubicBezTo>
                  <a:pt x="9332446" y="723499"/>
                  <a:pt x="9431529" y="2585639"/>
                  <a:pt x="9305901" y="3337390"/>
                </a:cubicBezTo>
                <a:cubicBezTo>
                  <a:pt x="9306277" y="3438522"/>
                  <a:pt x="9238777" y="3505095"/>
                  <a:pt x="9130545" y="3512746"/>
                </a:cubicBezTo>
                <a:cubicBezTo>
                  <a:pt x="6218658" y="3347861"/>
                  <a:pt x="4305073" y="3610718"/>
                  <a:pt x="175356" y="3512746"/>
                </a:cubicBezTo>
                <a:cubicBezTo>
                  <a:pt x="88810" y="3496455"/>
                  <a:pt x="18367" y="3437481"/>
                  <a:pt x="0" y="3337390"/>
                </a:cubicBezTo>
                <a:cubicBezTo>
                  <a:pt x="-117259" y="2132622"/>
                  <a:pt x="18689" y="860042"/>
                  <a:pt x="0" y="17535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8B0BF95D-AE8D-49AE-BEAE-DE0447BF608D}"/>
              </a:ext>
            </a:extLst>
          </p:cNvPr>
          <p:cNvSpPr txBox="1"/>
          <p:nvPr/>
        </p:nvSpPr>
        <p:spPr>
          <a:xfrm>
            <a:off x="2051176" y="456504"/>
            <a:ext cx="933712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effectLst/>
                <a:uLnTx/>
                <a:uFillTx/>
                <a:latin typeface="Cambria" panose="02040503050406030204" pitchFamily="18" charset="0"/>
                <a:ea typeface="Arial-Rounded" panose="020B0500000000000000" pitchFamily="34" charset="0"/>
                <a:cs typeface="Arial-Rounded" panose="020B0500000000000000" pitchFamily="34" charset="0"/>
              </a:rPr>
              <a:t>Nội</a:t>
            </a:r>
            <a:r>
              <a:rPr kumimoji="0" lang="en-US" sz="5000" b="0" i="0" u="none" strike="noStrike" kern="1200" cap="none" spc="0" normalizeH="0" baseline="0" noProof="0" dirty="0">
                <a:ln>
                  <a:noFill/>
                </a:ln>
                <a:effectLst/>
                <a:uLnTx/>
                <a:uFillTx/>
                <a:latin typeface="Cambria" panose="02040503050406030204" pitchFamily="18" charset="0"/>
                <a:ea typeface="Arial-Rounded" panose="020B0500000000000000" pitchFamily="34" charset="0"/>
                <a:cs typeface="Arial-Rounded" panose="020B0500000000000000" pitchFamily="34" charset="0"/>
              </a:rPr>
              <a:t> dung </a:t>
            </a:r>
            <a:r>
              <a:rPr kumimoji="0" lang="en-US" sz="5000" b="0" i="0" u="none" strike="noStrike" kern="1200" cap="none" spc="0" normalizeH="0" baseline="0" noProof="0" dirty="0" err="1">
                <a:ln>
                  <a:noFill/>
                </a:ln>
                <a:effectLst/>
                <a:uLnTx/>
                <a:uFillTx/>
                <a:latin typeface="Cambria" panose="02040503050406030204" pitchFamily="18" charset="0"/>
                <a:ea typeface="Arial-Rounded" panose="020B0500000000000000" pitchFamily="34" charset="0"/>
                <a:cs typeface="Arial-Rounded" panose="020B0500000000000000" pitchFamily="34" charset="0"/>
              </a:rPr>
              <a:t>chính</a:t>
            </a:r>
            <a:r>
              <a:rPr kumimoji="0" lang="en-US" sz="5000" b="0" i="0" u="none" strike="noStrike" kern="1200" cap="none" spc="0" normalizeH="0" baseline="0" noProof="0" dirty="0">
                <a:ln>
                  <a:noFill/>
                </a:ln>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Cambria" panose="02040503050406030204" pitchFamily="18" charset="0"/>
                <a:ea typeface="Arial-Rounded" panose="020B0500000000000000" pitchFamily="34" charset="0"/>
                <a:cs typeface="Arial-Rounded" panose="020B0500000000000000" pitchFamily="34" charset="0"/>
              </a:rPr>
              <a:t>của</a:t>
            </a:r>
            <a:r>
              <a:rPr kumimoji="0" lang="en-US" sz="5000" b="0" i="0" u="none" strike="noStrike" kern="1200" cap="none" spc="0" normalizeH="0" baseline="0" noProof="0" dirty="0">
                <a:ln>
                  <a:noFill/>
                </a:ln>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Cambria" panose="02040503050406030204" pitchFamily="18" charset="0"/>
                <a:ea typeface="Arial-Rounded" panose="020B0500000000000000" pitchFamily="34" charset="0"/>
                <a:cs typeface="Arial-Rounded" panose="020B0500000000000000" pitchFamily="34" charset="0"/>
              </a:rPr>
              <a:t>bài</a:t>
            </a:r>
            <a:r>
              <a:rPr kumimoji="0" lang="en-US" sz="5000" b="0" i="0" u="none" strike="noStrike" kern="1200" cap="none" spc="0" normalizeH="0" baseline="0" noProof="0" dirty="0">
                <a:ln>
                  <a:noFill/>
                </a:ln>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Cambria" panose="02040503050406030204" pitchFamily="18" charset="0"/>
                <a:ea typeface="Arial-Rounded" panose="020B0500000000000000" pitchFamily="34" charset="0"/>
                <a:cs typeface="Arial-Rounded" panose="020B0500000000000000" pitchFamily="34" charset="0"/>
              </a:rPr>
              <a:t>đọc</a:t>
            </a:r>
            <a:r>
              <a:rPr kumimoji="0" lang="en-US" sz="5000" b="0" i="0" u="none" strike="noStrike" kern="1200" cap="none" spc="0" normalizeH="0" baseline="0" noProof="0" dirty="0">
                <a:ln>
                  <a:noFill/>
                </a:ln>
                <a:effectLst/>
                <a:uLnTx/>
                <a:uFillTx/>
                <a:latin typeface="Cambria" panose="02040503050406030204" pitchFamily="18" charset="0"/>
                <a:ea typeface="Arial-Rounded" panose="020B0500000000000000" pitchFamily="34" charset="0"/>
                <a:cs typeface="Arial-Rounded" panose="020B0500000000000000" pitchFamily="34" charset="0"/>
              </a:rPr>
              <a:t> là </a:t>
            </a:r>
            <a:r>
              <a:rPr kumimoji="0" lang="en-US" sz="5000" b="0" i="0" u="none" strike="noStrike" kern="1200" cap="none" spc="0" normalizeH="0" baseline="0" noProof="0" dirty="0" err="1">
                <a:ln>
                  <a:noFill/>
                </a:ln>
                <a:effectLst/>
                <a:uLnTx/>
                <a:uFillTx/>
                <a:latin typeface="Cambria" panose="02040503050406030204" pitchFamily="18" charset="0"/>
                <a:ea typeface="Arial-Rounded" panose="020B0500000000000000" pitchFamily="34" charset="0"/>
                <a:cs typeface="Arial-Rounded" panose="020B0500000000000000" pitchFamily="34" charset="0"/>
              </a:rPr>
              <a:t>gì</a:t>
            </a:r>
            <a:r>
              <a:rPr kumimoji="0" lang="en-US" sz="5000" b="0" i="0" u="none" strike="noStrike" kern="1200" cap="none" spc="0" normalizeH="0" baseline="0" noProof="0" dirty="0">
                <a:ln>
                  <a:noFill/>
                </a:ln>
                <a:effectLst/>
                <a:uLnTx/>
                <a:uFillTx/>
                <a:latin typeface="Cambria" panose="02040503050406030204" pitchFamily="18" charset="0"/>
                <a:ea typeface="Arial-Rounded" panose="020B0500000000000000" pitchFamily="34" charset="0"/>
                <a:cs typeface="Arial-Rounded" panose="020B0500000000000000" pitchFamily="34" charset="0"/>
              </a:rPr>
              <a:t>?</a:t>
            </a:r>
          </a:p>
        </p:txBody>
      </p:sp>
      <p:pic>
        <p:nvPicPr>
          <p:cNvPr id="7" name="Picture 6" descr="Shape&#10;&#10;Description automatically generated">
            <a:extLst>
              <a:ext uri="{FF2B5EF4-FFF2-40B4-BE49-F238E27FC236}">
                <a16:creationId xmlns:a16="http://schemas.microsoft.com/office/drawing/2014/main" id="{E34CEE2D-3911-4111-AD26-53139E13D0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694" y="140431"/>
            <a:ext cx="1189645" cy="1357440"/>
          </a:xfrm>
          <a:prstGeom prst="rect">
            <a:avLst/>
          </a:prstGeom>
        </p:spPr>
      </p:pic>
      <p:sp>
        <p:nvSpPr>
          <p:cNvPr id="8" name="Content Placeholder 2">
            <a:extLst>
              <a:ext uri="{FF2B5EF4-FFF2-40B4-BE49-F238E27FC236}">
                <a16:creationId xmlns:a16="http://schemas.microsoft.com/office/drawing/2014/main" id="{D96CC754-864D-46B2-AF05-E6B03E74957E}"/>
              </a:ext>
            </a:extLst>
          </p:cNvPr>
          <p:cNvSpPr>
            <a:spLocks noGrp="1"/>
          </p:cNvSpPr>
          <p:nvPr>
            <p:ph idx="1"/>
          </p:nvPr>
        </p:nvSpPr>
        <p:spPr>
          <a:xfrm>
            <a:off x="668743" y="2440351"/>
            <a:ext cx="8203408" cy="3276494"/>
          </a:xfrm>
        </p:spPr>
        <p:txBody>
          <a:bodyPr>
            <a:noAutofit/>
          </a:bodyPr>
          <a:lstStyle/>
          <a:p>
            <a:pPr marL="0" indent="0">
              <a:buNone/>
            </a:pPr>
            <a:r>
              <a:rPr lang="en-US"/>
              <a:t>  </a:t>
            </a:r>
            <a:r>
              <a:rPr lang="vi-VN" sz="4000"/>
              <a:t>T</a:t>
            </a:r>
            <a:r>
              <a:rPr lang="en-US" sz="4000"/>
              <a:t>ình cảm của bạn nhỏ với người thân trong gia đình thông qua từ ngữ, hình ảnh miêu tả cử chỉ, hành động, lời nói, suy nghĩ của nhân vật.</a:t>
            </a:r>
            <a:endParaRPr lang="en-ID" sz="4000"/>
          </a:p>
          <a:p>
            <a:pPr marL="0" indent="0" algn="just">
              <a:buNone/>
            </a:pPr>
            <a:endParaRPr lang="en-US" sz="3200" dirty="0">
              <a:solidFill>
                <a:srgbClr val="FF0000"/>
              </a:solidFill>
              <a:latin typeface="Cambria" panose="02040503050406030204" pitchFamily="18" charset="0"/>
              <a:ea typeface="Arial-Rounded" panose="020B0500000000000000" pitchFamily="34" charset="0"/>
              <a:cs typeface="Arial-Rounded" panose="020B0500000000000000" pitchFamily="34" charset="0"/>
            </a:endParaRPr>
          </a:p>
        </p:txBody>
      </p:sp>
      <p:pic>
        <p:nvPicPr>
          <p:cNvPr id="9" name="Picture 8" descr="A picture containing text&#10;&#10;Description automatically generated">
            <a:extLst>
              <a:ext uri="{FF2B5EF4-FFF2-40B4-BE49-F238E27FC236}">
                <a16:creationId xmlns:a16="http://schemas.microsoft.com/office/drawing/2014/main" id="{A1C1BCB4-5255-4334-8D0C-BF1CDD8E81C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8658" t="5779" r="12858" b="11553"/>
          <a:stretch/>
        </p:blipFill>
        <p:spPr>
          <a:xfrm>
            <a:off x="8429928" y="1856096"/>
            <a:ext cx="4081317" cy="5363570"/>
          </a:xfrm>
          <a:prstGeom prst="rect">
            <a:avLst/>
          </a:prstGeom>
        </p:spPr>
      </p:pic>
      <p:pic>
        <p:nvPicPr>
          <p:cNvPr id="10" name="Am-thanh-lam-phep-bang-cay-dua-than-www_tiengdong_com">
            <a:hlinkClick r:id="" action="ppaction://media"/>
            <a:extLst>
              <a:ext uri="{FF2B5EF4-FFF2-40B4-BE49-F238E27FC236}">
                <a16:creationId xmlns:a16="http://schemas.microsoft.com/office/drawing/2014/main" id="{2344E119-D315-43B9-820C-58A286CE1D4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39736" y="7219666"/>
            <a:ext cx="609600" cy="609600"/>
          </a:xfrm>
          <a:prstGeom prst="rect">
            <a:avLst/>
          </a:prstGeom>
        </p:spPr>
      </p:pic>
    </p:spTree>
    <p:extLst>
      <p:ext uri="{BB962C8B-B14F-4D97-AF65-F5344CB8AC3E}">
        <p14:creationId xmlns:p14="http://schemas.microsoft.com/office/powerpoint/2010/main" val="42339234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90">
                                          <p:stCondLst>
                                            <p:cond delay="0"/>
                                          </p:stCondLst>
                                        </p:cTn>
                                        <p:tgtEl>
                                          <p:spTgt spid="7"/>
                                        </p:tgtEl>
                                      </p:cBhvr>
                                    </p:animEffect>
                                    <p:anim calcmode="lin" valueType="num">
                                      <p:cBhvr>
                                        <p:cTn id="8"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3" dur="13">
                                          <p:stCondLst>
                                            <p:cond delay="325"/>
                                          </p:stCondLst>
                                        </p:cTn>
                                        <p:tgtEl>
                                          <p:spTgt spid="7"/>
                                        </p:tgtEl>
                                      </p:cBhvr>
                                      <p:to x="100000" y="60000"/>
                                    </p:animScale>
                                    <p:animScale>
                                      <p:cBhvr>
                                        <p:cTn id="14" dur="83" decel="50000">
                                          <p:stCondLst>
                                            <p:cond delay="338"/>
                                          </p:stCondLst>
                                        </p:cTn>
                                        <p:tgtEl>
                                          <p:spTgt spid="7"/>
                                        </p:tgtEl>
                                      </p:cBhvr>
                                      <p:to x="100000" y="100000"/>
                                    </p:animScale>
                                    <p:animScale>
                                      <p:cBhvr>
                                        <p:cTn id="15" dur="13">
                                          <p:stCondLst>
                                            <p:cond delay="656"/>
                                          </p:stCondLst>
                                        </p:cTn>
                                        <p:tgtEl>
                                          <p:spTgt spid="7"/>
                                        </p:tgtEl>
                                      </p:cBhvr>
                                      <p:to x="100000" y="80000"/>
                                    </p:animScale>
                                    <p:animScale>
                                      <p:cBhvr>
                                        <p:cTn id="16" dur="83" decel="50000">
                                          <p:stCondLst>
                                            <p:cond delay="669"/>
                                          </p:stCondLst>
                                        </p:cTn>
                                        <p:tgtEl>
                                          <p:spTgt spid="7"/>
                                        </p:tgtEl>
                                      </p:cBhvr>
                                      <p:to x="100000" y="100000"/>
                                    </p:animScale>
                                    <p:animScale>
                                      <p:cBhvr>
                                        <p:cTn id="17" dur="13">
                                          <p:stCondLst>
                                            <p:cond delay="821"/>
                                          </p:stCondLst>
                                        </p:cTn>
                                        <p:tgtEl>
                                          <p:spTgt spid="7"/>
                                        </p:tgtEl>
                                      </p:cBhvr>
                                      <p:to x="100000" y="90000"/>
                                    </p:animScale>
                                    <p:animScale>
                                      <p:cBhvr>
                                        <p:cTn id="18" dur="83" decel="50000">
                                          <p:stCondLst>
                                            <p:cond delay="834"/>
                                          </p:stCondLst>
                                        </p:cTn>
                                        <p:tgtEl>
                                          <p:spTgt spid="7"/>
                                        </p:tgtEl>
                                      </p:cBhvr>
                                      <p:to x="100000" y="100000"/>
                                    </p:animScale>
                                    <p:animScale>
                                      <p:cBhvr>
                                        <p:cTn id="19" dur="13">
                                          <p:stCondLst>
                                            <p:cond delay="904"/>
                                          </p:stCondLst>
                                        </p:cTn>
                                        <p:tgtEl>
                                          <p:spTgt spid="7"/>
                                        </p:tgtEl>
                                      </p:cBhvr>
                                      <p:to x="100000" y="95000"/>
                                    </p:animScale>
                                    <p:animScale>
                                      <p:cBhvr>
                                        <p:cTn id="20" dur="83" decel="50000">
                                          <p:stCondLst>
                                            <p:cond delay="917"/>
                                          </p:stCondLst>
                                        </p:cTn>
                                        <p:tgtEl>
                                          <p:spTgt spid="7"/>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par>
                          <p:cTn id="25" fill="hold">
                            <p:stCondLst>
                              <p:cond delay="1500"/>
                            </p:stCondLst>
                            <p:childTnLst>
                              <p:par>
                                <p:cTn id="26" presetID="1" presetClass="entr" presetSubtype="0" fill="hold" grpId="1" nodeType="afterEffect">
                                  <p:stCondLst>
                                    <p:cond delay="0"/>
                                  </p:stCondLst>
                                  <p:iterate type="lt">
                                    <p:tmAbs val="0"/>
                                  </p:iterate>
                                  <p:childTnLst>
                                    <p:set>
                                      <p:cBhvr>
                                        <p:cTn id="27" dur="1" fill="hold">
                                          <p:stCondLst>
                                            <p:cond delay="0"/>
                                          </p:stCondLst>
                                        </p:cTn>
                                        <p:tgtEl>
                                          <p:spTgt spid="6"/>
                                        </p:tgtEl>
                                        <p:attrNameLst>
                                          <p:attrName>style.visibility</p:attrName>
                                        </p:attrNameLst>
                                      </p:cBhvr>
                                      <p:to>
                                        <p:strVal val="visible"/>
                                      </p:to>
                                    </p:set>
                                  </p:childTnLst>
                                </p:cTn>
                              </p:par>
                              <p:par>
                                <p:cTn id="28" presetID="34" presetClass="emph" presetSubtype="0" fill="hold" grpId="0" nodeType="withEffect">
                                  <p:stCondLst>
                                    <p:cond delay="0"/>
                                  </p:stCondLst>
                                  <p:iterate type="lt">
                                    <p:tmPct val="10000"/>
                                  </p:iterate>
                                  <p:childTnLst>
                                    <p:animMotion origin="layout" path="M -1.875E-6 1.85185E-6 L -1.875E-6 -0.07222 " pathEditMode="relative" rAng="0" ptsTypes="AA">
                                      <p:cBhvr>
                                        <p:cTn id="29" dur="100" accel="50000" decel="50000" autoRev="1" fill="hold">
                                          <p:stCondLst>
                                            <p:cond delay="0"/>
                                          </p:stCondLst>
                                        </p:cTn>
                                        <p:tgtEl>
                                          <p:spTgt spid="6"/>
                                        </p:tgtEl>
                                        <p:attrNameLst>
                                          <p:attrName>ppt_x</p:attrName>
                                          <p:attrName>ppt_y</p:attrName>
                                        </p:attrNameLst>
                                      </p:cBhvr>
                                      <p:rCtr x="0" y="-3611"/>
                                    </p:animMotion>
                                    <p:animRot by="1500000">
                                      <p:cBhvr>
                                        <p:cTn id="30" dur="50" fill="hold">
                                          <p:stCondLst>
                                            <p:cond delay="0"/>
                                          </p:stCondLst>
                                        </p:cTn>
                                        <p:tgtEl>
                                          <p:spTgt spid="6"/>
                                        </p:tgtEl>
                                        <p:attrNameLst>
                                          <p:attrName>r</p:attrName>
                                        </p:attrNameLst>
                                      </p:cBhvr>
                                    </p:animRot>
                                    <p:animRot by="-1500000">
                                      <p:cBhvr>
                                        <p:cTn id="31" dur="50" fill="hold">
                                          <p:stCondLst>
                                            <p:cond delay="50"/>
                                          </p:stCondLst>
                                        </p:cTn>
                                        <p:tgtEl>
                                          <p:spTgt spid="6"/>
                                        </p:tgtEl>
                                        <p:attrNameLst>
                                          <p:attrName>r</p:attrName>
                                        </p:attrNameLst>
                                      </p:cBhvr>
                                    </p:animRot>
                                    <p:animRot by="-1500000">
                                      <p:cBhvr>
                                        <p:cTn id="32" dur="50" fill="hold">
                                          <p:stCondLst>
                                            <p:cond delay="100"/>
                                          </p:stCondLst>
                                        </p:cTn>
                                        <p:tgtEl>
                                          <p:spTgt spid="6"/>
                                        </p:tgtEl>
                                        <p:attrNameLst>
                                          <p:attrName>r</p:attrName>
                                        </p:attrNameLst>
                                      </p:cBhvr>
                                    </p:animRot>
                                    <p:animRot by="1500000">
                                      <p:cBhvr>
                                        <p:cTn id="33" dur="50" fill="hold">
                                          <p:stCondLst>
                                            <p:cond delay="150"/>
                                          </p:stCondLst>
                                        </p:cTn>
                                        <p:tgtEl>
                                          <p:spTgt spid="6"/>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Scale>
                                      <p:cBhvr>
                                        <p:cTn id="38"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9"/>
                                        </p:tgtEl>
                                        <p:attrNameLst>
                                          <p:attrName>ppt_x</p:attrName>
                                          <p:attrName>ppt_y</p:attrName>
                                        </p:attrNameLst>
                                      </p:cBhvr>
                                    </p:animMotion>
                                    <p:animEffect transition="in" filter="fade">
                                      <p:cBhvr>
                                        <p:cTn id="40" dur="1000"/>
                                        <p:tgtEl>
                                          <p:spTgt spid="9"/>
                                        </p:tgtEl>
                                      </p:cBhvr>
                                    </p:animEffect>
                                  </p:childTnLst>
                                </p:cTn>
                              </p:par>
                            </p:childTnLst>
                          </p:cTn>
                        </p:par>
                        <p:par>
                          <p:cTn id="41" fill="hold">
                            <p:stCondLst>
                              <p:cond delay="1000"/>
                            </p:stCondLst>
                            <p:childTnLst>
                              <p:par>
                                <p:cTn id="42" presetID="1" presetClass="mediacall" presetSubtype="0" fill="hold" nodeType="afterEffect">
                                  <p:stCondLst>
                                    <p:cond delay="0"/>
                                  </p:stCondLst>
                                  <p:childTnLst>
                                    <p:cmd type="call" cmd="playFrom(0.0)">
                                      <p:cBhvr>
                                        <p:cTn id="43" dur="1645" fill="hold"/>
                                        <p:tgtEl>
                                          <p:spTgt spid="10"/>
                                        </p:tgtEl>
                                      </p:cBhvr>
                                    </p:cmd>
                                  </p:childTnLst>
                                </p:cTn>
                              </p:par>
                              <p:par>
                                <p:cTn id="44" presetID="14" presetClass="entr" presetSubtype="10" fill="hold" grpId="0" nodeType="withEffect">
                                  <p:stCondLst>
                                    <p:cond delay="0"/>
                                  </p:stCondLst>
                                  <p:childTnLst>
                                    <p:set>
                                      <p:cBhvr>
                                        <p:cTn id="45" dur="1" fill="hold">
                                          <p:stCondLst>
                                            <p:cond delay="0"/>
                                          </p:stCondLst>
                                        </p:cTn>
                                        <p:tgtEl>
                                          <p:spTgt spid="8">
                                            <p:txEl>
                                              <p:pRg st="0" end="0"/>
                                            </p:txEl>
                                          </p:spTgt>
                                        </p:tgtEl>
                                        <p:attrNameLst>
                                          <p:attrName>style.visibility</p:attrName>
                                        </p:attrNameLst>
                                      </p:cBhvr>
                                      <p:to>
                                        <p:strVal val="visible"/>
                                      </p:to>
                                    </p:set>
                                    <p:animEffect transition="in" filter="randombar(horizontal)">
                                      <p:cBhvr>
                                        <p:cTn id="46" dur="500"/>
                                        <p:tgtEl>
                                          <p:spTgt spid="8">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10"/>
                </p:tgtEl>
              </p:cMediaNode>
            </p:audio>
          </p:childTnLst>
        </p:cTn>
      </p:par>
    </p:tnLst>
    <p:bldLst>
      <p:bldP spid="4" grpId="0" animBg="1"/>
      <p:bldP spid="5" grpId="0" animBg="1"/>
      <p:bldP spid="6" grpId="0"/>
      <p:bldP spid="6" grpId="1"/>
      <p:bldP spid="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9A100875-AA2C-4E90-88C9-AE7120B16744}"/>
              </a:ext>
            </a:extLst>
          </p:cNvPr>
          <p:cNvSpPr/>
          <p:nvPr/>
        </p:nvSpPr>
        <p:spPr>
          <a:xfrm>
            <a:off x="823782" y="2816654"/>
            <a:ext cx="7900109" cy="2306419"/>
          </a:xfrm>
          <a:custGeom>
            <a:avLst/>
            <a:gdLst>
              <a:gd name="connsiteX0" fmla="*/ 0 w 7900109"/>
              <a:gd name="connsiteY0" fmla="*/ 115136 h 2306419"/>
              <a:gd name="connsiteX1" fmla="*/ 115136 w 7900109"/>
              <a:gd name="connsiteY1" fmla="*/ 0 h 2306419"/>
              <a:gd name="connsiteX2" fmla="*/ 7784973 w 7900109"/>
              <a:gd name="connsiteY2" fmla="*/ 0 h 2306419"/>
              <a:gd name="connsiteX3" fmla="*/ 7900109 w 7900109"/>
              <a:gd name="connsiteY3" fmla="*/ 115136 h 2306419"/>
              <a:gd name="connsiteX4" fmla="*/ 7900109 w 7900109"/>
              <a:gd name="connsiteY4" fmla="*/ 2191283 h 2306419"/>
              <a:gd name="connsiteX5" fmla="*/ 7784973 w 7900109"/>
              <a:gd name="connsiteY5" fmla="*/ 2306419 h 2306419"/>
              <a:gd name="connsiteX6" fmla="*/ 115136 w 7900109"/>
              <a:gd name="connsiteY6" fmla="*/ 2306419 h 2306419"/>
              <a:gd name="connsiteX7" fmla="*/ 0 w 7900109"/>
              <a:gd name="connsiteY7" fmla="*/ 2191283 h 2306419"/>
              <a:gd name="connsiteX8" fmla="*/ 0 w 7900109"/>
              <a:gd name="connsiteY8" fmla="*/ 115136 h 23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0109" h="2306419" fill="none" extrusionOk="0">
                <a:moveTo>
                  <a:pt x="0" y="115136"/>
                </a:moveTo>
                <a:cubicBezTo>
                  <a:pt x="-2041" y="58806"/>
                  <a:pt x="45705" y="2864"/>
                  <a:pt x="115136" y="0"/>
                </a:cubicBezTo>
                <a:cubicBezTo>
                  <a:pt x="1826163" y="46004"/>
                  <a:pt x="5386112" y="-130779"/>
                  <a:pt x="7784973" y="0"/>
                </a:cubicBezTo>
                <a:cubicBezTo>
                  <a:pt x="7853397" y="-1713"/>
                  <a:pt x="7899241" y="51907"/>
                  <a:pt x="7900109" y="115136"/>
                </a:cubicBezTo>
                <a:cubicBezTo>
                  <a:pt x="7770213" y="1016280"/>
                  <a:pt x="7826047" y="1330288"/>
                  <a:pt x="7900109" y="2191283"/>
                </a:cubicBezTo>
                <a:cubicBezTo>
                  <a:pt x="7896714" y="2249072"/>
                  <a:pt x="7849641" y="2304086"/>
                  <a:pt x="7784973" y="2306419"/>
                </a:cubicBezTo>
                <a:cubicBezTo>
                  <a:pt x="4013849" y="2162827"/>
                  <a:pt x="3609561" y="2357656"/>
                  <a:pt x="115136" y="2306419"/>
                </a:cubicBezTo>
                <a:cubicBezTo>
                  <a:pt x="48855" y="2303067"/>
                  <a:pt x="11582" y="2254115"/>
                  <a:pt x="0" y="2191283"/>
                </a:cubicBezTo>
                <a:cubicBezTo>
                  <a:pt x="-11777" y="1377640"/>
                  <a:pt x="73841" y="1138160"/>
                  <a:pt x="0" y="115136"/>
                </a:cubicBezTo>
                <a:close/>
              </a:path>
              <a:path w="7900109" h="2306419" stroke="0" extrusionOk="0">
                <a:moveTo>
                  <a:pt x="0" y="115136"/>
                </a:moveTo>
                <a:cubicBezTo>
                  <a:pt x="5821" y="51870"/>
                  <a:pt x="50178" y="-359"/>
                  <a:pt x="115136" y="0"/>
                </a:cubicBezTo>
                <a:cubicBezTo>
                  <a:pt x="2142924" y="43276"/>
                  <a:pt x="4372275" y="12265"/>
                  <a:pt x="7784973" y="0"/>
                </a:cubicBezTo>
                <a:cubicBezTo>
                  <a:pt x="7854050" y="5812"/>
                  <a:pt x="7903754" y="46040"/>
                  <a:pt x="7900109" y="115136"/>
                </a:cubicBezTo>
                <a:cubicBezTo>
                  <a:pt x="7926654" y="774337"/>
                  <a:pt x="8025737" y="1165305"/>
                  <a:pt x="7900109" y="2191283"/>
                </a:cubicBezTo>
                <a:cubicBezTo>
                  <a:pt x="7900897" y="2263856"/>
                  <a:pt x="7850424" y="2305167"/>
                  <a:pt x="7784973" y="2306419"/>
                </a:cubicBezTo>
                <a:cubicBezTo>
                  <a:pt x="6912874" y="2141534"/>
                  <a:pt x="3077998" y="2404391"/>
                  <a:pt x="115136" y="2306419"/>
                </a:cubicBezTo>
                <a:cubicBezTo>
                  <a:pt x="55700" y="2299852"/>
                  <a:pt x="1672" y="2255166"/>
                  <a:pt x="0" y="2191283"/>
                </a:cubicBezTo>
                <a:cubicBezTo>
                  <a:pt x="-117259" y="1444062"/>
                  <a:pt x="18689" y="910766"/>
                  <a:pt x="0" y="11513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30F412F6-9214-4E8E-8ACC-DD23CD663175}"/>
              </a:ext>
            </a:extLst>
          </p:cNvPr>
          <p:cNvSpPr>
            <a:spLocks noGrp="1"/>
          </p:cNvSpPr>
          <p:nvPr>
            <p:ph idx="1"/>
          </p:nvPr>
        </p:nvSpPr>
        <p:spPr>
          <a:xfrm>
            <a:off x="1433930" y="3281746"/>
            <a:ext cx="6820384" cy="1533804"/>
          </a:xfrm>
        </p:spPr>
        <p:txBody>
          <a:bodyPr>
            <a:noAutofit/>
          </a:bodyPr>
          <a:lstStyle/>
          <a:p>
            <a:pPr marL="0" indent="0" algn="ctr">
              <a:buNone/>
            </a:pPr>
            <a:r>
              <a:rPr lang="vi-VN" sz="4800" dirty="0">
                <a:solidFill>
                  <a:srgbClr val="FB334B"/>
                </a:solidFill>
                <a:latin typeface="Arial-Rounded" panose="020B0500000000000000" pitchFamily="34" charset="0"/>
                <a:ea typeface="Arial-Rounded" panose="020B0500000000000000" pitchFamily="34" charset="0"/>
                <a:cs typeface="Arial-Rounded" panose="020B0500000000000000" pitchFamily="34" charset="0"/>
              </a:rPr>
              <a:t>Nêu cảm nghĩ của em khi đọc bài thơ?</a:t>
            </a:r>
            <a:endParaRPr lang="en-US" sz="4800" dirty="0">
              <a:solidFill>
                <a:srgbClr val="FB334B"/>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Am-thanh-lam-phep-bang-cay-dua-than-www_tiengdong_com">
            <a:hlinkClick r:id="" action="ppaction://media"/>
            <a:extLst>
              <a:ext uri="{FF2B5EF4-FFF2-40B4-BE49-F238E27FC236}">
                <a16:creationId xmlns:a16="http://schemas.microsoft.com/office/drawing/2014/main" id="{883910CA-7CF8-4F4B-97D5-CC19F0088B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39736" y="7219666"/>
            <a:ext cx="609600" cy="609600"/>
          </a:xfrm>
          <a:prstGeom prst="rect">
            <a:avLst/>
          </a:prstGeom>
        </p:spPr>
      </p:pic>
      <p:sp>
        <p:nvSpPr>
          <p:cNvPr id="15" name="Rectangle: Rounded Corners 14">
            <a:extLst>
              <a:ext uri="{FF2B5EF4-FFF2-40B4-BE49-F238E27FC236}">
                <a16:creationId xmlns:a16="http://schemas.microsoft.com/office/drawing/2014/main" id="{C45B73CC-C3FC-484A-BC8F-BB7195FB71CF}"/>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97E6D632-9B3D-4FC6-85EB-512DABC2FC29}"/>
              </a:ext>
            </a:extLst>
          </p:cNvPr>
          <p:cNvSpPr txBox="1"/>
          <p:nvPr/>
        </p:nvSpPr>
        <p:spPr>
          <a:xfrm>
            <a:off x="4207603" y="356082"/>
            <a:ext cx="43515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LIÊN HỆ BẢN THÂN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id="{EF24F5E0-4B42-4C14-8CA0-E70323827AE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193428" y="107604"/>
            <a:ext cx="737453" cy="841468"/>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03149FFF-FF05-438D-AC3F-44B19B5E1C17}"/>
              </a:ext>
            </a:extLst>
          </p:cNvPr>
          <p:cNvPicPr>
            <a:picLocks noChangeAspect="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8855718" y="2693847"/>
            <a:ext cx="3369273" cy="4406096"/>
          </a:xfrm>
          <a:prstGeom prst="rect">
            <a:avLst/>
          </a:prstGeom>
        </p:spPr>
      </p:pic>
    </p:spTree>
    <p:extLst>
      <p:ext uri="{BB962C8B-B14F-4D97-AF65-F5344CB8AC3E}">
        <p14:creationId xmlns:p14="http://schemas.microsoft.com/office/powerpoint/2010/main" val="25880676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5E-6 0.00023 L 0.44427 -0.00023 " pathEditMode="relative" rAng="0" ptsTypes="AA">
                                      <p:cBhvr>
                                        <p:cTn id="6" dur="2000" fill="hold"/>
                                        <p:tgtEl>
                                          <p:spTgt spid="17"/>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10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1+#ppt_w/2"/>
                                          </p:val>
                                        </p:tav>
                                        <p:tav tm="100000">
                                          <p:val>
                                            <p:strVal val="#ppt_x"/>
                                          </p:val>
                                        </p:tav>
                                      </p:tavLst>
                                    </p:anim>
                                    <p:anim calcmode="lin" valueType="num">
                                      <p:cBhvr additive="base">
                                        <p:cTn id="15" dur="500" fill="hold"/>
                                        <p:tgtEl>
                                          <p:spTgt spid="18"/>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9" dur="500"/>
                                        <p:tgtEl>
                                          <p:spTgt spid="13">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4"/>
                </p:tgtEl>
              </p:cMediaNode>
            </p:audio>
          </p:childTnLst>
        </p:cTn>
      </p:par>
    </p:tnLst>
    <p:bldLst>
      <p:bldP spid="21" grpId="0" animBg="1"/>
      <p:bldP spid="13" grpId="0" build="p"/>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7A15C3B6-992D-4ACC-A967-B29BEFEB15B2}"/>
              </a:ext>
            </a:extLst>
          </p:cNvPr>
          <p:cNvGrpSpPr/>
          <p:nvPr/>
        </p:nvGrpSpPr>
        <p:grpSpPr>
          <a:xfrm>
            <a:off x="2433260" y="254413"/>
            <a:ext cx="7157324" cy="5644850"/>
            <a:chOff x="2433260" y="254413"/>
            <a:chExt cx="7157324" cy="5644850"/>
          </a:xfrm>
        </p:grpSpPr>
        <p:pic>
          <p:nvPicPr>
            <p:cNvPr id="9" name="Picture 8" descr="Icon&#10;&#10;Description automatically generated">
              <a:extLst>
                <a:ext uri="{FF2B5EF4-FFF2-40B4-BE49-F238E27FC236}">
                  <a16:creationId xmlns:a16="http://schemas.microsoft.com/office/drawing/2014/main" id="{EE8EAC5D-8861-4196-A543-1991D27F7A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26" name="Picture 25">
              <a:extLst>
                <a:ext uri="{FF2B5EF4-FFF2-40B4-BE49-F238E27FC236}">
                  <a16:creationId xmlns:a16="http://schemas.microsoft.com/office/drawing/2014/main" id="{BC1064AA-2C7E-460A-9A28-13EFB7156E07}"/>
                </a:ext>
              </a:extLst>
            </p:cNvPr>
            <p:cNvPicPr>
              <a:picLocks noChangeAspect="1"/>
            </p:cNvPicPr>
            <p:nvPr/>
          </p:nvPicPr>
          <p:blipFill>
            <a:blip r:embed="rId3"/>
            <a:stretch>
              <a:fillRect/>
            </a:stretch>
          </p:blipFill>
          <p:spPr>
            <a:xfrm>
              <a:off x="2433260" y="1156426"/>
              <a:ext cx="7157324" cy="3188484"/>
            </a:xfrm>
            <a:prstGeom prst="rect">
              <a:avLst/>
            </a:prstGeom>
          </p:spPr>
        </p:pic>
      </p:grpSp>
      <p:pic>
        <p:nvPicPr>
          <p:cNvPr id="16" name="Picture 15" descr="Shape&#10;&#10;Description automatically generated with medium confidence">
            <a:extLst>
              <a:ext uri="{FF2B5EF4-FFF2-40B4-BE49-F238E27FC236}">
                <a16:creationId xmlns:a16="http://schemas.microsoft.com/office/drawing/2014/main" id="{260A94D9-2D38-4729-B32F-546D6FB47B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3651" y="592664"/>
            <a:ext cx="804041" cy="791765"/>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DB37DA56-8CA0-49B5-8672-CFC34F0083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4308" y="508851"/>
            <a:ext cx="889153" cy="875578"/>
          </a:xfrm>
          <a:prstGeom prst="rect">
            <a:avLst/>
          </a:prstGeom>
        </p:spPr>
      </p:pic>
      <p:pic>
        <p:nvPicPr>
          <p:cNvPr id="13" name="Picture 12" descr="A picture containing text, domestic cat, night sky&#10;&#10;Description automatically generated">
            <a:extLst>
              <a:ext uri="{FF2B5EF4-FFF2-40B4-BE49-F238E27FC236}">
                <a16:creationId xmlns:a16="http://schemas.microsoft.com/office/drawing/2014/main" id="{2B839CD6-1552-426F-9047-A10150B2D62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63017"/>
          <a:stretch/>
        </p:blipFill>
        <p:spPr>
          <a:xfrm>
            <a:off x="5454868" y="5388689"/>
            <a:ext cx="1939159" cy="708015"/>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1C8F42F3-7517-4D84-83DE-CDD66D07C1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22279" y="4069836"/>
            <a:ext cx="563722" cy="555116"/>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D2EF4CB0-0F5B-408A-B031-7D2B1A7905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95227" y="2753117"/>
            <a:ext cx="563722" cy="555116"/>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FE01394F-CD90-4143-B6B4-FBABA38FF5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07567" y="5317806"/>
            <a:ext cx="563722" cy="555116"/>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E47A93BD-DD07-4F3D-A6CD-B7AB34F0A9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38997" y="533045"/>
            <a:ext cx="864583" cy="85138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71FE9837-8D78-4C36-A84E-EB48871A7C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4882" y="4172452"/>
            <a:ext cx="563722" cy="555116"/>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890E0501-C54C-49F3-A724-48A456C1AB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7592" y="2527950"/>
            <a:ext cx="563722" cy="555116"/>
          </a:xfrm>
          <a:prstGeom prst="rect">
            <a:avLst/>
          </a:prstGeom>
        </p:spPr>
      </p:pic>
    </p:spTree>
    <p:extLst>
      <p:ext uri="{BB962C8B-B14F-4D97-AF65-F5344CB8AC3E}">
        <p14:creationId xmlns:p14="http://schemas.microsoft.com/office/powerpoint/2010/main" val="1398734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450" decel="100000" fill="hold"/>
                                        <p:tgtEl>
                                          <p:spTgt spid="27"/>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7"/>
                                        </p:tgtEl>
                                        <p:attrNameLst>
                                          <p:attrName>ppt_y</p:attrName>
                                        </p:attrNameLst>
                                      </p:cBhvr>
                                      <p:tavLst>
                                        <p:tav tm="0">
                                          <p:val>
                                            <p:strVal val="#ppt_y-.03"/>
                                          </p:val>
                                        </p:tav>
                                        <p:tav tm="100000">
                                          <p:val>
                                            <p:strVal val="#ppt_y"/>
                                          </p:val>
                                        </p:tav>
                                      </p:tavLst>
                                    </p:anim>
                                  </p:childTnLst>
                                </p:cTn>
                              </p:par>
                              <p:par>
                                <p:cTn id="11" presetID="39" presetClass="path" presetSubtype="0" accel="50000" decel="50000" fill="hold" nodeType="withEffect">
                                  <p:stCondLst>
                                    <p:cond delay="0"/>
                                  </p:stCondLst>
                                  <p:childTnLst>
                                    <p:animMotion origin="layout" path="M -0.02825 -0.5338 C -0.04792 -0.5338 -0.06315 -0.36852 -0.06315 -0.1669 C -0.06315 0.04028 -0.04792 0.20625 -0.02825 0.20625 C -0.00859 0.20625 0.00664 0.37153 0.00664 0.57893 C 0.00664 0.78032 -0.00859 0.94629 -0.02825 0.94629 " pathEditMode="relative" rAng="5400000" ptsTypes="AAAAA">
                                      <p:cBhvr>
                                        <p:cTn id="12" dur="7000" fill="hold"/>
                                        <p:tgtEl>
                                          <p:spTgt spid="19"/>
                                        </p:tgtEl>
                                        <p:attrNameLst>
                                          <p:attrName>ppt_x</p:attrName>
                                          <p:attrName>ppt_y</p:attrName>
                                        </p:attrNameLst>
                                      </p:cBhvr>
                                      <p:rCtr x="0" y="74005"/>
                                    </p:animMotion>
                                  </p:childTnLst>
                                </p:cTn>
                              </p:par>
                              <p:par>
                                <p:cTn id="13" presetID="39" presetClass="path" presetSubtype="0" accel="50000" decel="50000" fill="hold" nodeType="withEffect">
                                  <p:stCondLst>
                                    <p:cond delay="0"/>
                                  </p:stCondLst>
                                  <p:childTnLst>
                                    <p:animMotion origin="layout" path="M -0.02578 -0.19328 C -0.04544 -0.19328 -0.06067 -0.06342 -0.06067 0.09468 C -0.06067 0.25741 -0.04544 0.3875 -0.02578 0.3875 C -0.00612 0.3875 0.00912 0.51736 0.00912 0.6801 C 0.00912 0.8382 -0.00612 0.96829 -0.02578 0.96829 " pathEditMode="relative" rAng="5400000" ptsTypes="AAAAA">
                                      <p:cBhvr>
                                        <p:cTn id="14" dur="8000" fill="hold"/>
                                        <p:tgtEl>
                                          <p:spTgt spid="17"/>
                                        </p:tgtEl>
                                        <p:attrNameLst>
                                          <p:attrName>ppt_x</p:attrName>
                                          <p:attrName>ppt_y</p:attrName>
                                        </p:attrNameLst>
                                      </p:cBhvr>
                                      <p:rCtr x="0" y="58079"/>
                                    </p:animMotion>
                                  </p:childTnLst>
                                </p:cTn>
                              </p:par>
                              <p:par>
                                <p:cTn id="15" presetID="39" presetClass="path" presetSubtype="0" accel="50000" decel="50000" fill="hold" nodeType="withEffect">
                                  <p:stCondLst>
                                    <p:cond delay="0"/>
                                  </p:stCondLst>
                                  <p:childTnLst>
                                    <p:animMotion origin="layout" path="M 0.09284 -0.75672 C 0.07318 -0.75672 0.05795 -0.56736 0.05795 -0.33704 C 0.05795 -0.10047 0.07318 0.08935 0.09284 0.08935 C 0.1125 0.08935 0.12774 0.27847 0.12774 0.51551 C 0.12774 0.74583 0.1125 0.93541 0.09284 0.93541 " pathEditMode="relative" rAng="5400000" ptsTypes="AAAAA">
                                      <p:cBhvr>
                                        <p:cTn id="16" dur="5000" fill="hold"/>
                                        <p:tgtEl>
                                          <p:spTgt spid="18"/>
                                        </p:tgtEl>
                                        <p:attrNameLst>
                                          <p:attrName>ppt_x</p:attrName>
                                          <p:attrName>ppt_y</p:attrName>
                                        </p:attrNameLst>
                                      </p:cBhvr>
                                      <p:rCtr x="0" y="84606"/>
                                    </p:animMotion>
                                  </p:childTnLst>
                                </p:cTn>
                              </p:par>
                              <p:par>
                                <p:cTn id="17" presetID="39" presetClass="path" presetSubtype="0" accel="50000" decel="50000" fill="hold" nodeType="withEffect">
                                  <p:stCondLst>
                                    <p:cond delay="0"/>
                                  </p:stCondLst>
                                  <p:childTnLst>
                                    <p:animMotion origin="layout" path="M -0.02826 -0.9125 C -0.04792 -0.9125 -0.06315 -0.70486 -0.06315 -0.45185 C -0.06315 -0.19143 -0.04792 0.0169 -0.02826 0.0169 C -0.0086 0.0169 0.00664 0.22454 0.00664 0.48495 C 0.00664 0.73796 -0.0086 0.9463 -0.02826 0.9463 " pathEditMode="relative" rAng="5400000" ptsTypes="AAAAA">
                                      <p:cBhvr>
                                        <p:cTn id="18" dur="6000" fill="hold"/>
                                        <p:tgtEl>
                                          <p:spTgt spid="20"/>
                                        </p:tgtEl>
                                        <p:attrNameLst>
                                          <p:attrName>ppt_x</p:attrName>
                                          <p:attrName>ppt_y</p:attrName>
                                        </p:attrNameLst>
                                      </p:cBhvr>
                                      <p:rCtr x="0" y="92940"/>
                                    </p:animMotion>
                                  </p:childTnLst>
                                </p:cTn>
                              </p:par>
                              <p:par>
                                <p:cTn id="19" presetID="39" presetClass="path" presetSubtype="0" accel="50000" decel="50000" fill="hold" nodeType="withEffect">
                                  <p:stCondLst>
                                    <p:cond delay="0"/>
                                  </p:stCondLst>
                                  <p:childTnLst>
                                    <p:animMotion origin="layout" path="M -0.02774 -0.91342 C -0.0474 -0.91342 -0.06263 -0.70578 -0.06263 -0.45278 C -0.06263 -0.19236 -0.0474 0.01597 -0.02774 0.01597 C -0.00807 0.01597 0.00716 0.22361 0.00716 0.48403 C 0.00716 0.73704 -0.00807 0.94537 -0.02774 0.94537 " pathEditMode="relative" rAng="5400000" ptsTypes="AAAAA">
                                      <p:cBhvr>
                                        <p:cTn id="20" dur="7000" fill="hold"/>
                                        <p:tgtEl>
                                          <p:spTgt spid="23"/>
                                        </p:tgtEl>
                                        <p:attrNameLst>
                                          <p:attrName>ppt_x</p:attrName>
                                          <p:attrName>ppt_y</p:attrName>
                                        </p:attrNameLst>
                                      </p:cBhvr>
                                      <p:rCtr x="0" y="92940"/>
                                    </p:animMotion>
                                  </p:childTnLst>
                                </p:cTn>
                              </p:par>
                              <p:par>
                                <p:cTn id="21" presetID="39" presetClass="path" presetSubtype="0" accel="50000" decel="50000" fill="hold" nodeType="withEffect">
                                  <p:stCondLst>
                                    <p:cond delay="0"/>
                                  </p:stCondLst>
                                  <p:childTnLst>
                                    <p:animMotion origin="layout" path="M -0.02761 -0.91366 C -0.04727 -0.91366 -0.0625 -0.70602 -0.0625 -0.45301 C -0.0625 -0.19259 -0.04727 0.01574 -0.02761 0.01574 C -0.00795 0.01574 0.00729 0.22338 0.00729 0.48379 C 0.00729 0.7368 -0.00795 0.94514 -0.02761 0.94514 " pathEditMode="relative" rAng="5400000" ptsTypes="AAAAA">
                                      <p:cBhvr>
                                        <p:cTn id="22" dur="4000" fill="hold"/>
                                        <p:tgtEl>
                                          <p:spTgt spid="24"/>
                                        </p:tgtEl>
                                        <p:attrNameLst>
                                          <p:attrName>ppt_x</p:attrName>
                                          <p:attrName>ppt_y</p:attrName>
                                        </p:attrNameLst>
                                      </p:cBhvr>
                                      <p:rCtr x="0" y="92940"/>
                                    </p:animMotion>
                                  </p:childTnLst>
                                </p:cTn>
                              </p:par>
                              <p:par>
                                <p:cTn id="23" presetID="39" presetClass="path" presetSubtype="0" accel="50000" decel="50000" fill="hold" nodeType="withEffect">
                                  <p:stCondLst>
                                    <p:cond delay="0"/>
                                  </p:stCondLst>
                                  <p:childTnLst>
                                    <p:animMotion origin="layout" path="M 0.02592 -0.44189 C 0.00639 -0.44513 -0.01171 -0.39884 -0.01523 -0.33865 C -0.01888 -0.27685 -0.00651 -0.22453 0.0129 -0.22083 C 0.03243 -0.21712 0.04467 -0.16435 0.04102 -0.10254 C 0.03724 -0.04236 0.01941 0.00394 -0.00013 0.00024 " pathEditMode="relative" rAng="5760000" ptsTypes="AAAAA">
                                      <p:cBhvr>
                                        <p:cTn id="24" dur="2000" fill="hold"/>
                                        <p:tgtEl>
                                          <p:spTgt spid="21"/>
                                        </p:tgtEl>
                                        <p:attrNameLst>
                                          <p:attrName>ppt_x</p:attrName>
                                          <p:attrName>ppt_y</p:attrName>
                                        </p:attrNameLst>
                                      </p:cBhvr>
                                      <p:rCtr x="-1302" y="221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E10B0F5-EAB8-EF11-D701-A321C41EFA3C}"/>
              </a:ext>
            </a:extLst>
          </p:cNvPr>
          <p:cNvGrpSpPr/>
          <p:nvPr/>
        </p:nvGrpSpPr>
        <p:grpSpPr>
          <a:xfrm>
            <a:off x="0" y="0"/>
            <a:ext cx="12192000" cy="6858000"/>
            <a:chOff x="0" y="0"/>
            <a:chExt cx="12192000" cy="6858000"/>
          </a:xfrm>
        </p:grpSpPr>
        <p:pic>
          <p:nvPicPr>
            <p:cNvPr id="5" name="Picture 4">
              <a:extLst>
                <a:ext uri="{FF2B5EF4-FFF2-40B4-BE49-F238E27FC236}">
                  <a16:creationId xmlns:a16="http://schemas.microsoft.com/office/drawing/2014/main" id="{EA4187F1-D503-7AD4-285D-F3253FC0B4AB}"/>
                </a:ext>
              </a:extLst>
            </p:cNvPr>
            <p:cNvPicPr>
              <a:picLocks noChangeAspect="1"/>
            </p:cNvPicPr>
            <p:nvPr/>
          </p:nvPicPr>
          <p:blipFill rotWithShape="1">
            <a:blip r:embed="rId5">
              <a:extLst>
                <a:ext uri="{28A0092B-C50C-407E-A947-70E740481C1C}">
                  <a14:useLocalDpi xmlns:a14="http://schemas.microsoft.com/office/drawing/2010/main" val="0"/>
                </a:ext>
              </a:extLst>
            </a:blip>
            <a:srcRect t="11773" b="31978"/>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1455AC22-5A63-4481-A313-888602C0BE2B}"/>
                </a:ext>
              </a:extLst>
            </p:cNvPr>
            <p:cNvPicPr>
              <a:picLocks noChangeAspect="1"/>
            </p:cNvPicPr>
            <p:nvPr/>
          </p:nvPicPr>
          <p:blipFill>
            <a:blip r:embed="rId6"/>
            <a:stretch>
              <a:fillRect/>
            </a:stretch>
          </p:blipFill>
          <p:spPr>
            <a:xfrm>
              <a:off x="0" y="0"/>
              <a:ext cx="729325" cy="885754"/>
            </a:xfrm>
            <a:prstGeom prst="rect">
              <a:avLst/>
            </a:prstGeom>
          </p:spPr>
        </p:pic>
      </p:grpSp>
      <p:grpSp>
        <p:nvGrpSpPr>
          <p:cNvPr id="6" name="组合 12">
            <a:extLst>
              <a:ext uri="{FF2B5EF4-FFF2-40B4-BE49-F238E27FC236}">
                <a16:creationId xmlns:a16="http://schemas.microsoft.com/office/drawing/2014/main" id="{D5D16095-D829-A889-7CEB-974998E1ED0F}"/>
              </a:ext>
            </a:extLst>
          </p:cNvPr>
          <p:cNvGrpSpPr/>
          <p:nvPr/>
        </p:nvGrpSpPr>
        <p:grpSpPr>
          <a:xfrm>
            <a:off x="207540" y="1982450"/>
            <a:ext cx="11155404" cy="1446550"/>
            <a:chOff x="2081344" y="2215357"/>
            <a:chExt cx="8039152" cy="45583545"/>
          </a:xfrm>
          <a:effectLst>
            <a:outerShdw blurRad="254000" sx="102000" sy="102000" algn="ctr" rotWithShape="0">
              <a:prstClr val="black">
                <a:alpha val="30000"/>
              </a:prstClr>
            </a:outerShdw>
          </a:effectLst>
        </p:grpSpPr>
        <p:sp>
          <p:nvSpPr>
            <p:cNvPr id="7" name="PA-文本框 54">
              <a:extLst>
                <a:ext uri="{FF2B5EF4-FFF2-40B4-BE49-F238E27FC236}">
                  <a16:creationId xmlns:a16="http://schemas.microsoft.com/office/drawing/2014/main" id="{057E440A-B486-0B8F-9067-3AE2A8E95C7F}"/>
                </a:ext>
              </a:extLst>
            </p:cNvPr>
            <p:cNvSpPr txBox="1"/>
            <p:nvPr>
              <p:custDataLst>
                <p:tags r:id="rId1"/>
              </p:custDataLst>
            </p:nvPr>
          </p:nvSpPr>
          <p:spPr>
            <a:xfrm>
              <a:off x="2081344" y="2357098"/>
              <a:ext cx="8030366" cy="45057612"/>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8800" b="0" i="0" u="none" strike="noStrike" kern="1200" cap="none" spc="-300" normalizeH="0" baseline="0" noProof="0" dirty="0">
                  <a:ln w="190500">
                    <a:solidFill>
                      <a:prstClr val="white"/>
                    </a:solidFill>
                  </a:ln>
                  <a:effectLst/>
                  <a:uLnTx/>
                  <a:uFillTx/>
                  <a:latin typeface="SVN-Cookies" panose="02040603050506020204" pitchFamily="18" charset="0"/>
                  <a:ea typeface="字魂156号-萌趣苏打饼" panose="00000500000000000000" pitchFamily="2" charset="-122"/>
                  <a:sym typeface="思源黑体 CN" panose="020B0500000000000000" pitchFamily="34" charset="-122"/>
                </a:rPr>
                <a:t>Đ</a:t>
              </a:r>
              <a:r>
                <a:rPr lang="vi-VN" altLang="zh-CN" sz="8800" b="0" spc="-300" dirty="0">
                  <a:ln w="190500">
                    <a:solidFill>
                      <a:prstClr val="white"/>
                    </a:solidFill>
                  </a:ln>
                  <a:effectLst/>
                  <a:latin typeface="SVN-Cookies" panose="02040603050506020204" pitchFamily="18" charset="0"/>
                  <a:ea typeface="字魂156号-萌趣苏打饼" panose="00000500000000000000" pitchFamily="2" charset="-122"/>
                  <a:sym typeface="思源黑体 CN" panose="020B0500000000000000" pitchFamily="34" charset="-122"/>
                </a:rPr>
                <a:t>ƯA THUYỀN VỀ CẢNG</a:t>
              </a:r>
              <a:endParaRPr kumimoji="0" lang="zh-CN" altLang="en-US" sz="8800" b="0" i="0" u="none" strike="noStrike" kern="1200" cap="none" spc="-300" normalizeH="0" baseline="0" noProof="0" dirty="0">
                <a:ln w="190500">
                  <a:solidFill>
                    <a:prstClr val="white"/>
                  </a:solidFill>
                </a:ln>
                <a:effectLst/>
                <a:uLnTx/>
                <a:uFillTx/>
                <a:latin typeface="SVN-Cookies" panose="02040603050506020204" pitchFamily="18" charset="0"/>
                <a:ea typeface="字魂156号-萌趣苏打饼" panose="00000500000000000000" pitchFamily="2" charset="-122"/>
                <a:sym typeface="思源黑体 CN" panose="020B0500000000000000" pitchFamily="34" charset="-122"/>
              </a:endParaRPr>
            </a:p>
          </p:txBody>
        </p:sp>
        <p:sp>
          <p:nvSpPr>
            <p:cNvPr id="8" name="PA-文本框 54">
              <a:extLst>
                <a:ext uri="{FF2B5EF4-FFF2-40B4-BE49-F238E27FC236}">
                  <a16:creationId xmlns:a16="http://schemas.microsoft.com/office/drawing/2014/main" id="{C8211590-38B3-3EE8-C11D-D69C9C83C422}"/>
                </a:ext>
              </a:extLst>
            </p:cNvPr>
            <p:cNvSpPr txBox="1"/>
            <p:nvPr>
              <p:custDataLst>
                <p:tags r:id="rId2"/>
              </p:custDataLst>
            </p:nvPr>
          </p:nvSpPr>
          <p:spPr>
            <a:xfrm>
              <a:off x="2090130" y="2215357"/>
              <a:ext cx="8030366" cy="45583545"/>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8800" b="0" i="0" u="none" strike="noStrike" kern="1200" cap="none" spc="-300" normalizeH="0" baseline="0" noProof="0" dirty="0">
                  <a:ln>
                    <a:noFill/>
                  </a:ln>
                  <a:solidFill>
                    <a:srgbClr val="E94E1B"/>
                  </a:solidFill>
                  <a:effectLst/>
                  <a:uLnTx/>
                  <a:uFillTx/>
                  <a:latin typeface="SVN-Cookies" panose="02040603050506020204" pitchFamily="18" charset="0"/>
                  <a:ea typeface="字魂156号-萌趣苏打饼" panose="00000500000000000000" pitchFamily="2" charset="-122"/>
                  <a:sym typeface="思源黑体 CN" panose="020B0500000000000000" pitchFamily="34" charset="-122"/>
                </a:rPr>
                <a:t>Đ</a:t>
              </a:r>
              <a:r>
                <a:rPr lang="vi-VN" altLang="zh-CN" sz="8800" b="0" spc="-300" dirty="0">
                  <a:solidFill>
                    <a:srgbClr val="E94E1B"/>
                  </a:solidFill>
                  <a:effectLst/>
                  <a:latin typeface="SVN-Cookies" panose="02040603050506020204" pitchFamily="18" charset="0"/>
                  <a:ea typeface="字魂156号-萌趣苏打饼" panose="00000500000000000000" pitchFamily="2" charset="-122"/>
                  <a:sym typeface="思源黑体 CN" panose="020B0500000000000000" pitchFamily="34" charset="-122"/>
                </a:rPr>
                <a:t>ƯA THUYỀN VỀ CẢNG</a:t>
              </a:r>
              <a:endParaRPr kumimoji="0" lang="zh-CN" altLang="en-US" sz="8800" b="0" i="0" u="none" strike="noStrike" kern="1200" cap="none" spc="-300" normalizeH="0" baseline="0" noProof="0" dirty="0">
                <a:ln>
                  <a:noFill/>
                </a:ln>
                <a:solidFill>
                  <a:srgbClr val="E94E1B"/>
                </a:solidFill>
                <a:effectLst/>
                <a:uLnTx/>
                <a:uFillTx/>
                <a:latin typeface="SVN-Cookies" panose="02040603050506020204" pitchFamily="18" charset="0"/>
                <a:ea typeface="字魂156号-萌趣苏打饼" panose="00000500000000000000" pitchFamily="2" charset="-122"/>
                <a:sym typeface="思源黑体 CN" panose="020B0500000000000000" pitchFamily="34" charset="-122"/>
              </a:endParaRPr>
            </a:p>
          </p:txBody>
        </p:sp>
      </p:grpSp>
      <p:pic>
        <p:nvPicPr>
          <p:cNvPr id="4" name="Picture 3">
            <a:hlinkClick r:id="rId7" action="ppaction://hlinksldjump"/>
            <a:extLst>
              <a:ext uri="{FF2B5EF4-FFF2-40B4-BE49-F238E27FC236}">
                <a16:creationId xmlns:a16="http://schemas.microsoft.com/office/drawing/2014/main" id="{B7FA5989-364C-001D-E999-D55106D4B35B}"/>
              </a:ext>
            </a:extLst>
          </p:cNvPr>
          <p:cNvPicPr>
            <a:picLocks noChangeAspect="1"/>
          </p:cNvPicPr>
          <p:nvPr/>
        </p:nvPicPr>
        <p:blipFill>
          <a:blip r:embed="rId8"/>
          <a:stretch>
            <a:fillRect/>
          </a:stretch>
        </p:blipFill>
        <p:spPr>
          <a:xfrm>
            <a:off x="4462295" y="3680334"/>
            <a:ext cx="2658086" cy="1457070"/>
          </a:xfrm>
          <a:prstGeom prst="rect">
            <a:avLst/>
          </a:prstGeom>
        </p:spPr>
      </p:pic>
    </p:spTree>
    <p:extLst>
      <p:ext uri="{BB962C8B-B14F-4D97-AF65-F5344CB8AC3E}">
        <p14:creationId xmlns:p14="http://schemas.microsoft.com/office/powerpoint/2010/main" val="4071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F3C0CB-7FB8-4C17-9329-C89F05493D30}"/>
              </a:ext>
            </a:extLst>
          </p:cNvPr>
          <p:cNvSpPr txBox="1"/>
          <p:nvPr/>
        </p:nvSpPr>
        <p:spPr>
          <a:xfrm>
            <a:off x="3558209" y="159025"/>
            <a:ext cx="4591878" cy="646331"/>
          </a:xfrm>
          <a:prstGeom prst="rect">
            <a:avLst/>
          </a:prstGeom>
          <a:noFill/>
        </p:spPr>
        <p:txBody>
          <a:bodyPr wrap="square" rtlCol="0">
            <a:spAutoFit/>
          </a:bodyPr>
          <a:lstStyle/>
          <a:p>
            <a:r>
              <a:rPr lang="en-US" sz="3600">
                <a:solidFill>
                  <a:srgbClr val="7030A0"/>
                </a:solidFill>
                <a:latin typeface="Cambria" panose="02040503050406030204" pitchFamily="18" charset="0"/>
                <a:ea typeface="Cambria" panose="02040503050406030204" pitchFamily="18" charset="0"/>
              </a:rPr>
              <a:t>KHI CẢ NHÀ BÉ TÍ</a:t>
            </a:r>
          </a:p>
        </p:txBody>
      </p:sp>
      <p:sp>
        <p:nvSpPr>
          <p:cNvPr id="5" name="TextBox 4">
            <a:extLst>
              <a:ext uri="{FF2B5EF4-FFF2-40B4-BE49-F238E27FC236}">
                <a16:creationId xmlns:a16="http://schemas.microsoft.com/office/drawing/2014/main" id="{43FF99BB-3D1B-4546-9089-E09C1C358057}"/>
              </a:ext>
            </a:extLst>
          </p:cNvPr>
          <p:cNvSpPr txBox="1"/>
          <p:nvPr/>
        </p:nvSpPr>
        <p:spPr>
          <a:xfrm>
            <a:off x="679174" y="482191"/>
            <a:ext cx="4591878" cy="3970318"/>
          </a:xfrm>
          <a:prstGeom prst="rect">
            <a:avLst/>
          </a:prstGeom>
          <a:noFill/>
        </p:spPr>
        <p:txBody>
          <a:bodyPr wrap="square" rtlCol="0">
            <a:spAutoFit/>
          </a:bodyPr>
          <a:lstStyle/>
          <a:p>
            <a:r>
              <a:rPr lang="en-US" sz="2800">
                <a:latin typeface="Cambria" panose="02040503050406030204" pitchFamily="18" charset="0"/>
                <a:ea typeface="Cambria" panose="02040503050406030204" pitchFamily="18" charset="0"/>
              </a:rPr>
              <a:t>Khi bà còn bé tí</a:t>
            </a:r>
          </a:p>
          <a:p>
            <a:r>
              <a:rPr lang="en-US" sz="2800">
                <a:latin typeface="Cambria" panose="02040503050406030204" pitchFamily="18" charset="0"/>
                <a:ea typeface="Cambria" panose="02040503050406030204" pitchFamily="18" charset="0"/>
              </a:rPr>
              <a:t>Bà có nghịch lắm không</a:t>
            </a:r>
          </a:p>
          <a:p>
            <a:r>
              <a:rPr lang="en-US" sz="2800">
                <a:latin typeface="Cambria" panose="02040503050406030204" pitchFamily="18" charset="0"/>
                <a:ea typeface="Cambria" panose="02040503050406030204" pitchFamily="18" charset="0"/>
              </a:rPr>
              <a:t>Dáng đi có hơi còng</a:t>
            </a:r>
          </a:p>
          <a:p>
            <a:r>
              <a:rPr lang="en-US" sz="2800">
                <a:latin typeface="Cambria" panose="02040503050406030204" pitchFamily="18" charset="0"/>
                <a:ea typeface="Cambria" panose="02040503050406030204" pitchFamily="18" charset="0"/>
              </a:rPr>
              <a:t>Chăm quét nhà dọn dẹp?</a:t>
            </a:r>
          </a:p>
          <a:p>
            <a:endParaRPr lang="en-US" sz="2800">
              <a:latin typeface="Cambria" panose="02040503050406030204" pitchFamily="18" charset="0"/>
              <a:ea typeface="Cambria" panose="02040503050406030204" pitchFamily="18" charset="0"/>
            </a:endParaRPr>
          </a:p>
          <a:p>
            <a:r>
              <a:rPr lang="en-US" sz="2800">
                <a:latin typeface="Cambria" panose="02040503050406030204" pitchFamily="18" charset="0"/>
                <a:ea typeface="Cambria" panose="02040503050406030204" pitchFamily="18" charset="0"/>
              </a:rPr>
              <a:t>Khi ông còn bé tí</a:t>
            </a:r>
          </a:p>
          <a:p>
            <a:r>
              <a:rPr lang="en-US" sz="2800">
                <a:latin typeface="Cambria" panose="02040503050406030204" pitchFamily="18" charset="0"/>
                <a:ea typeface="Cambria" panose="02040503050406030204" pitchFamily="18" charset="0"/>
              </a:rPr>
              <a:t>Có nghiêm như bây giờ</a:t>
            </a:r>
          </a:p>
          <a:p>
            <a:r>
              <a:rPr lang="en-US" sz="2800">
                <a:latin typeface="Cambria" panose="02040503050406030204" pitchFamily="18" charset="0"/>
                <a:ea typeface="Cambria" panose="02040503050406030204" pitchFamily="18" charset="0"/>
              </a:rPr>
              <a:t>Có chau mặt chơi cờ</a:t>
            </a:r>
          </a:p>
          <a:p>
            <a:r>
              <a:rPr lang="en-US" sz="2800">
                <a:latin typeface="Cambria" panose="02040503050406030204" pitchFamily="18" charset="0"/>
                <a:ea typeface="Cambria" panose="02040503050406030204" pitchFamily="18" charset="0"/>
              </a:rPr>
              <a:t>Có uống trà buổi sáng?</a:t>
            </a:r>
          </a:p>
        </p:txBody>
      </p:sp>
      <p:sp>
        <p:nvSpPr>
          <p:cNvPr id="6" name="TextBox 5">
            <a:extLst>
              <a:ext uri="{FF2B5EF4-FFF2-40B4-BE49-F238E27FC236}">
                <a16:creationId xmlns:a16="http://schemas.microsoft.com/office/drawing/2014/main" id="{CA06F82C-99E1-4E8F-A26D-6DDBCC4B9D37}"/>
              </a:ext>
            </a:extLst>
          </p:cNvPr>
          <p:cNvSpPr txBox="1"/>
          <p:nvPr/>
        </p:nvSpPr>
        <p:spPr>
          <a:xfrm>
            <a:off x="7169426" y="482191"/>
            <a:ext cx="4591878" cy="6555641"/>
          </a:xfrm>
          <a:prstGeom prst="rect">
            <a:avLst/>
          </a:prstGeom>
          <a:noFill/>
        </p:spPr>
        <p:txBody>
          <a:bodyPr wrap="square" rtlCol="0">
            <a:spAutoFit/>
          </a:bodyPr>
          <a:lstStyle/>
          <a:p>
            <a:r>
              <a:rPr lang="en-US" sz="2800">
                <a:latin typeface="Cambria" panose="02040503050406030204" pitchFamily="18" charset="0"/>
                <a:ea typeface="Cambria" panose="02040503050406030204" pitchFamily="18" charset="0"/>
              </a:rPr>
              <a:t>Khi bố còn bé tí</a:t>
            </a:r>
          </a:p>
          <a:p>
            <a:r>
              <a:rPr lang="en-US" sz="2800">
                <a:latin typeface="Cambria" panose="02040503050406030204" pitchFamily="18" charset="0"/>
                <a:ea typeface="Cambria" panose="02040503050406030204" pitchFamily="18" charset="0"/>
              </a:rPr>
              <a:t>Có thích lái ô tô</a:t>
            </a:r>
          </a:p>
          <a:p>
            <a:r>
              <a:rPr lang="en-US" sz="2800">
                <a:latin typeface="Cambria" panose="02040503050406030204" pitchFamily="18" charset="0"/>
                <a:ea typeface="Cambria" panose="02040503050406030204" pitchFamily="18" charset="0"/>
              </a:rPr>
              <a:t>Có say mê sửa đồ</a:t>
            </a:r>
          </a:p>
          <a:p>
            <a:r>
              <a:rPr lang="en-US" sz="2800">
                <a:latin typeface="Cambria" panose="02040503050406030204" pitchFamily="18" charset="0"/>
                <a:ea typeface="Cambria" panose="02040503050406030204" pitchFamily="18" charset="0"/>
              </a:rPr>
              <a:t>Có hay xem bóng đá?</a:t>
            </a:r>
          </a:p>
          <a:p>
            <a:endParaRPr lang="en-US" sz="2800">
              <a:latin typeface="Cambria" panose="02040503050406030204" pitchFamily="18" charset="0"/>
              <a:ea typeface="Cambria" panose="02040503050406030204" pitchFamily="18" charset="0"/>
            </a:endParaRPr>
          </a:p>
          <a:p>
            <a:r>
              <a:rPr lang="en-US" sz="2800">
                <a:latin typeface="Cambria" panose="02040503050406030204" pitchFamily="18" charset="0"/>
                <a:ea typeface="Cambria" panose="02040503050406030204" pitchFamily="18" charset="0"/>
              </a:rPr>
              <a:t>Khi mẹ còn bé tí</a:t>
            </a:r>
          </a:p>
          <a:p>
            <a:r>
              <a:rPr lang="en-US" sz="2800">
                <a:latin typeface="Cambria" panose="02040503050406030204" pitchFamily="18" charset="0"/>
                <a:ea typeface="Cambria" panose="02040503050406030204" pitchFamily="18" charset="0"/>
              </a:rPr>
              <a:t>Có mải ngồi cắm hoa</a:t>
            </a:r>
          </a:p>
          <a:p>
            <a:r>
              <a:rPr lang="en-US" sz="2800">
                <a:latin typeface="Cambria" panose="02040503050406030204" pitchFamily="18" charset="0"/>
                <a:ea typeface="Cambria" panose="02040503050406030204" pitchFamily="18" charset="0"/>
              </a:rPr>
              <a:t>Thích ra chợ gần nhà</a:t>
            </a:r>
          </a:p>
          <a:p>
            <a:r>
              <a:rPr lang="en-US" sz="2800">
                <a:latin typeface="Cambria" panose="02040503050406030204" pitchFamily="18" charset="0"/>
                <a:ea typeface="Cambria" panose="02040503050406030204" pitchFamily="18" charset="0"/>
              </a:rPr>
              <a:t>Tối khuya ôm cuốn sách?</a:t>
            </a:r>
          </a:p>
          <a:p>
            <a:endParaRPr lang="en-US" sz="2800">
              <a:latin typeface="Cambria" panose="02040503050406030204" pitchFamily="18" charset="0"/>
              <a:ea typeface="Cambria" panose="02040503050406030204" pitchFamily="18" charset="0"/>
            </a:endParaRPr>
          </a:p>
          <a:p>
            <a:r>
              <a:rPr lang="en-US" sz="2800">
                <a:latin typeface="Cambria" panose="02040503050406030204" pitchFamily="18" charset="0"/>
                <a:ea typeface="Cambria" panose="02040503050406030204" pitchFamily="18" charset="0"/>
              </a:rPr>
              <a:t>Khi con còn bé tí</a:t>
            </a:r>
          </a:p>
          <a:p>
            <a:r>
              <a:rPr lang="en-US" sz="2800">
                <a:latin typeface="Cambria" panose="02040503050406030204" pitchFamily="18" charset="0"/>
                <a:ea typeface="Cambria" panose="02040503050406030204" pitchFamily="18" charset="0"/>
              </a:rPr>
              <a:t>Chẳng đọc sách, chơi cờ</a:t>
            </a:r>
          </a:p>
          <a:p>
            <a:r>
              <a:rPr lang="en-US" sz="2800">
                <a:latin typeface="Cambria" panose="02040503050406030204" pitchFamily="18" charset="0"/>
                <a:ea typeface="Cambria" panose="02040503050406030204" pitchFamily="18" charset="0"/>
              </a:rPr>
              <a:t>Chẳng dọn dẹp, chữa đồ</a:t>
            </a:r>
          </a:p>
          <a:p>
            <a:r>
              <a:rPr lang="en-US" sz="2800">
                <a:latin typeface="Cambria" panose="02040503050406030204" pitchFamily="18" charset="0"/>
                <a:ea typeface="Cambria" panose="02040503050406030204" pitchFamily="18" charset="0"/>
              </a:rPr>
              <a:t>Cả ngày con đùa nghịch.</a:t>
            </a:r>
          </a:p>
          <a:p>
            <a:endParaRPr lang="en-US" sz="2800">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DDF935FA-29B7-44F2-B508-9AA564B3571F}"/>
              </a:ext>
            </a:extLst>
          </p:cNvPr>
          <p:cNvCxnSpPr>
            <a:cxnSpLocks/>
          </p:cNvCxnSpPr>
          <p:nvPr/>
        </p:nvCxnSpPr>
        <p:spPr>
          <a:xfrm flipH="1">
            <a:off x="4386471" y="1024161"/>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0B588391-8984-4F2B-A38B-0EE221D329CD}"/>
              </a:ext>
            </a:extLst>
          </p:cNvPr>
          <p:cNvCxnSpPr>
            <a:cxnSpLocks/>
          </p:cNvCxnSpPr>
          <p:nvPr/>
        </p:nvCxnSpPr>
        <p:spPr>
          <a:xfrm flipH="1">
            <a:off x="3117576" y="626453"/>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310469DF-214C-4491-870A-C548C3B818B6}"/>
              </a:ext>
            </a:extLst>
          </p:cNvPr>
          <p:cNvCxnSpPr>
            <a:cxnSpLocks/>
          </p:cNvCxnSpPr>
          <p:nvPr/>
        </p:nvCxnSpPr>
        <p:spPr>
          <a:xfrm flipH="1">
            <a:off x="3717235" y="1474596"/>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75B03754-544A-4560-AC8A-A9C433775328}"/>
              </a:ext>
            </a:extLst>
          </p:cNvPr>
          <p:cNvCxnSpPr>
            <a:cxnSpLocks/>
          </p:cNvCxnSpPr>
          <p:nvPr/>
        </p:nvCxnSpPr>
        <p:spPr>
          <a:xfrm flipH="1">
            <a:off x="4451075" y="186434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A35E97A9-7C0F-4F96-884F-6DC17394DA9C}"/>
              </a:ext>
            </a:extLst>
          </p:cNvPr>
          <p:cNvCxnSpPr>
            <a:cxnSpLocks/>
          </p:cNvCxnSpPr>
          <p:nvPr/>
        </p:nvCxnSpPr>
        <p:spPr>
          <a:xfrm flipH="1">
            <a:off x="4543838" y="186434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0F47F7C3-DCD9-468A-87C9-50DC5B58CA8F}"/>
              </a:ext>
            </a:extLst>
          </p:cNvPr>
          <p:cNvCxnSpPr>
            <a:cxnSpLocks/>
          </p:cNvCxnSpPr>
          <p:nvPr/>
        </p:nvCxnSpPr>
        <p:spPr>
          <a:xfrm flipH="1">
            <a:off x="3312377" y="2715907"/>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DD149307-36A1-4E7A-B00D-8DD009B739C4}"/>
              </a:ext>
            </a:extLst>
          </p:cNvPr>
          <p:cNvCxnSpPr>
            <a:cxnSpLocks/>
          </p:cNvCxnSpPr>
          <p:nvPr/>
        </p:nvCxnSpPr>
        <p:spPr>
          <a:xfrm flipH="1">
            <a:off x="4270516" y="3113537"/>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BC6653AF-0824-406A-B9AA-8591991B4908}"/>
              </a:ext>
            </a:extLst>
          </p:cNvPr>
          <p:cNvCxnSpPr>
            <a:cxnSpLocks/>
          </p:cNvCxnSpPr>
          <p:nvPr/>
        </p:nvCxnSpPr>
        <p:spPr>
          <a:xfrm flipH="1">
            <a:off x="3836503" y="3578918"/>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AAD35D88-35CF-44A8-BFF3-3D2C671C4C00}"/>
              </a:ext>
            </a:extLst>
          </p:cNvPr>
          <p:cNvCxnSpPr>
            <a:cxnSpLocks/>
          </p:cNvCxnSpPr>
          <p:nvPr/>
        </p:nvCxnSpPr>
        <p:spPr>
          <a:xfrm flipH="1">
            <a:off x="4163832" y="402434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D4E92AE9-BB4E-4F46-A9E7-3B5405BEF8EA}"/>
              </a:ext>
            </a:extLst>
          </p:cNvPr>
          <p:cNvCxnSpPr>
            <a:cxnSpLocks/>
          </p:cNvCxnSpPr>
          <p:nvPr/>
        </p:nvCxnSpPr>
        <p:spPr>
          <a:xfrm flipH="1">
            <a:off x="4230760" y="402434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5428B031-D55E-49C0-B8FE-D9980349EAD5}"/>
              </a:ext>
            </a:extLst>
          </p:cNvPr>
          <p:cNvCxnSpPr>
            <a:cxnSpLocks/>
          </p:cNvCxnSpPr>
          <p:nvPr/>
        </p:nvCxnSpPr>
        <p:spPr>
          <a:xfrm flipH="1">
            <a:off x="10401968" y="3113537"/>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285701E0-1666-4691-8E1F-AD5457CB4E81}"/>
              </a:ext>
            </a:extLst>
          </p:cNvPr>
          <p:cNvCxnSpPr>
            <a:cxnSpLocks/>
          </p:cNvCxnSpPr>
          <p:nvPr/>
        </p:nvCxnSpPr>
        <p:spPr>
          <a:xfrm flipH="1">
            <a:off x="9635000" y="59088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06F82A8A-2966-448D-B4F9-EE50383FD8DD}"/>
              </a:ext>
            </a:extLst>
          </p:cNvPr>
          <p:cNvCxnSpPr>
            <a:cxnSpLocks/>
          </p:cNvCxnSpPr>
          <p:nvPr/>
        </p:nvCxnSpPr>
        <p:spPr>
          <a:xfrm flipH="1">
            <a:off x="9634999" y="1024161"/>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FDC3DB26-DF9C-4D5B-ACD9-D9B20709C8C2}"/>
              </a:ext>
            </a:extLst>
          </p:cNvPr>
          <p:cNvCxnSpPr>
            <a:cxnSpLocks/>
          </p:cNvCxnSpPr>
          <p:nvPr/>
        </p:nvCxnSpPr>
        <p:spPr>
          <a:xfrm flipH="1">
            <a:off x="9903355" y="1474596"/>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8AF2BDAA-BB19-4964-BE55-FAD260F9C016}"/>
              </a:ext>
            </a:extLst>
          </p:cNvPr>
          <p:cNvCxnSpPr>
            <a:cxnSpLocks/>
          </p:cNvCxnSpPr>
          <p:nvPr/>
        </p:nvCxnSpPr>
        <p:spPr>
          <a:xfrm flipH="1">
            <a:off x="10370494" y="186434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00B64C4F-960A-445D-9A26-E6863EDE628B}"/>
              </a:ext>
            </a:extLst>
          </p:cNvPr>
          <p:cNvCxnSpPr>
            <a:cxnSpLocks/>
          </p:cNvCxnSpPr>
          <p:nvPr/>
        </p:nvCxnSpPr>
        <p:spPr>
          <a:xfrm flipH="1">
            <a:off x="10428471" y="186434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7600DDA8-660C-48ED-9C86-F9C68ED42DA5}"/>
              </a:ext>
            </a:extLst>
          </p:cNvPr>
          <p:cNvCxnSpPr>
            <a:cxnSpLocks/>
          </p:cNvCxnSpPr>
          <p:nvPr/>
        </p:nvCxnSpPr>
        <p:spPr>
          <a:xfrm flipH="1">
            <a:off x="9749963" y="2715907"/>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0340463F-A8D0-45F5-93BF-2E7B3CD936BE}"/>
              </a:ext>
            </a:extLst>
          </p:cNvPr>
          <p:cNvCxnSpPr>
            <a:cxnSpLocks/>
          </p:cNvCxnSpPr>
          <p:nvPr/>
        </p:nvCxnSpPr>
        <p:spPr>
          <a:xfrm flipH="1">
            <a:off x="10455639" y="354905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8ADC8DC0-1E8C-4A8E-A857-BD9D2C71A850}"/>
              </a:ext>
            </a:extLst>
          </p:cNvPr>
          <p:cNvCxnSpPr>
            <a:cxnSpLocks/>
          </p:cNvCxnSpPr>
          <p:nvPr/>
        </p:nvCxnSpPr>
        <p:spPr>
          <a:xfrm flipH="1">
            <a:off x="10952257" y="402434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9FBC2B34-46D2-4E14-B0EB-D7B7640376A3}"/>
              </a:ext>
            </a:extLst>
          </p:cNvPr>
          <p:cNvCxnSpPr>
            <a:cxnSpLocks/>
          </p:cNvCxnSpPr>
          <p:nvPr/>
        </p:nvCxnSpPr>
        <p:spPr>
          <a:xfrm flipH="1">
            <a:off x="11010234" y="402434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2C4B4DE6-4752-4276-AA84-DCCD670F87B2}"/>
              </a:ext>
            </a:extLst>
          </p:cNvPr>
          <p:cNvCxnSpPr>
            <a:cxnSpLocks/>
          </p:cNvCxnSpPr>
          <p:nvPr/>
        </p:nvCxnSpPr>
        <p:spPr>
          <a:xfrm flipH="1">
            <a:off x="9807940" y="484093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AE22AB5C-F161-4603-A70C-1ED58EF9A6DB}"/>
              </a:ext>
            </a:extLst>
          </p:cNvPr>
          <p:cNvCxnSpPr>
            <a:cxnSpLocks/>
          </p:cNvCxnSpPr>
          <p:nvPr/>
        </p:nvCxnSpPr>
        <p:spPr>
          <a:xfrm flipH="1">
            <a:off x="10851705" y="5286938"/>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B7938D8C-E150-4F10-BE64-E067230B160D}"/>
              </a:ext>
            </a:extLst>
          </p:cNvPr>
          <p:cNvCxnSpPr>
            <a:cxnSpLocks/>
          </p:cNvCxnSpPr>
          <p:nvPr/>
        </p:nvCxnSpPr>
        <p:spPr>
          <a:xfrm flipH="1">
            <a:off x="10877542" y="5719434"/>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9AF977D4-983B-48EF-9A80-F93B9344263E}"/>
              </a:ext>
            </a:extLst>
          </p:cNvPr>
          <p:cNvCxnSpPr>
            <a:cxnSpLocks/>
          </p:cNvCxnSpPr>
          <p:nvPr/>
        </p:nvCxnSpPr>
        <p:spPr>
          <a:xfrm flipH="1">
            <a:off x="10900238" y="6112355"/>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62EC2674-D74A-4A43-BE02-953FA9DE9D72}"/>
              </a:ext>
            </a:extLst>
          </p:cNvPr>
          <p:cNvCxnSpPr>
            <a:cxnSpLocks/>
          </p:cNvCxnSpPr>
          <p:nvPr/>
        </p:nvCxnSpPr>
        <p:spPr>
          <a:xfrm flipH="1">
            <a:off x="10977599" y="611742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sp>
        <p:nvSpPr>
          <p:cNvPr id="37" name="Rectangle 36">
            <a:extLst>
              <a:ext uri="{FF2B5EF4-FFF2-40B4-BE49-F238E27FC236}">
                <a16:creationId xmlns:a16="http://schemas.microsoft.com/office/drawing/2014/main" id="{B079DF87-2432-40DF-9928-9613AE58D142}"/>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38B5EF4-14EE-40FD-AC70-65A4008F7278}"/>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362F74CA-A017-4CC7-B5E9-441C0F39D87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4167" b="78426" l="16875" r="66615">
                        <a14:foregroundMark x1="17760" y1="53333" x2="19531" y2="61296"/>
                        <a14:foregroundMark x1="19531" y1="61296" x2="22969" y2="67593"/>
                        <a14:foregroundMark x1="22969" y1="67593" x2="26250" y2="69815"/>
                        <a14:foregroundMark x1="24115" y1="47963" x2="29323" y2="64815"/>
                        <a14:foregroundMark x1="17135" y1="63148" x2="20156" y2="68796"/>
                        <a14:foregroundMark x1="20156" y1="68796" x2="24115" y2="71204"/>
                        <a14:foregroundMark x1="42135" y1="51019" x2="41042" y2="62130"/>
                        <a14:foregroundMark x1="41042" y1="62130" x2="41823" y2="78426"/>
                        <a14:foregroundMark x1="31875" y1="26481" x2="35469" y2="49167"/>
                        <a14:foregroundMark x1="28125" y1="43148" x2="39844" y2="38704"/>
                        <a14:foregroundMark x1="28698" y1="30278" x2="33021" y2="32685"/>
                        <a14:foregroundMark x1="33021" y1="32685" x2="37656" y2="31481"/>
                        <a14:foregroundMark x1="37656" y1="31481" x2="37760" y2="31481"/>
                        <a14:foregroundMark x1="36094" y1="26944" x2="36042" y2="30278"/>
                        <a14:foregroundMark x1="46771" y1="24167" x2="51042" y2="44815"/>
                        <a14:foregroundMark x1="42552" y1="39537" x2="56250" y2="33333"/>
                        <a14:foregroundMark x1="59010" y1="47130" x2="58594" y2="69630"/>
                        <a14:foregroundMark x1="58594" y1="69630" x2="59583" y2="73519"/>
                        <a14:foregroundMark x1="65521" y1="51481" x2="64896" y2="67130"/>
                        <a14:foregroundMark x1="63021" y1="47222" x2="52031" y2="65370"/>
                        <a14:foregroundMark x1="54688" y1="50556" x2="66615" y2="69259"/>
                        <a14:foregroundMark x1="51302" y1="55093" x2="51302" y2="55093"/>
                        <a14:foregroundMark x1="49479" y1="55833" x2="49479" y2="55833"/>
                        <a14:foregroundMark x1="42865" y1="47963" x2="42865" y2="47963"/>
                        <a14:foregroundMark x1="42865" y1="45833" x2="42865" y2="45833"/>
                        <a14:foregroundMark x1="33281" y1="52778" x2="33281" y2="52778"/>
                        <a14:foregroundMark x1="34635" y1="53889" x2="34635" y2="53889"/>
                        <a14:foregroundMark x1="30833" y1="65648" x2="30833" y2="65648"/>
                        <a14:foregroundMark x1="32604" y1="65463" x2="32604" y2="65463"/>
                        <a14:foregroundMark x1="30990" y1="64815" x2="30990" y2="64815"/>
                        <a14:foregroundMark x1="32448" y1="65463" x2="32448" y2="65463"/>
                      </a14:backgroundRemoval>
                    </a14:imgEffect>
                    <a14:imgEffect>
                      <a14:brightnessContrast contrast="20000"/>
                    </a14:imgEffect>
                  </a14:imgLayer>
                </a14:imgProps>
              </a:ext>
            </a:extLst>
          </a:blip>
          <a:srcRect l="35973" t="49003" r="50068" b="18696"/>
          <a:stretch/>
        </p:blipFill>
        <p:spPr>
          <a:xfrm>
            <a:off x="4333461" y="2700542"/>
            <a:ext cx="2851539" cy="4092854"/>
          </a:xfrm>
          <a:prstGeom prst="rect">
            <a:avLst/>
          </a:prstGeom>
        </p:spPr>
      </p:pic>
      <p:cxnSp>
        <p:nvCxnSpPr>
          <p:cNvPr id="35" name="Straight Connector 34">
            <a:extLst>
              <a:ext uri="{FF2B5EF4-FFF2-40B4-BE49-F238E27FC236}">
                <a16:creationId xmlns:a16="http://schemas.microsoft.com/office/drawing/2014/main" id="{1F891256-733C-40AB-B8E6-6740AAD3187F}"/>
              </a:ext>
            </a:extLst>
          </p:cNvPr>
          <p:cNvCxnSpPr>
            <a:cxnSpLocks/>
          </p:cNvCxnSpPr>
          <p:nvPr/>
        </p:nvCxnSpPr>
        <p:spPr>
          <a:xfrm flipH="1">
            <a:off x="8409504" y="484093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54C17C72-6269-435E-9EB0-6CB16047EBF8}"/>
              </a:ext>
            </a:extLst>
          </p:cNvPr>
          <p:cNvCxnSpPr>
            <a:cxnSpLocks/>
          </p:cNvCxnSpPr>
          <p:nvPr/>
        </p:nvCxnSpPr>
        <p:spPr>
          <a:xfrm flipH="1">
            <a:off x="9653226" y="5320611"/>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1" name="Straight Connector 40">
            <a:extLst>
              <a:ext uri="{FF2B5EF4-FFF2-40B4-BE49-F238E27FC236}">
                <a16:creationId xmlns:a16="http://schemas.microsoft.com/office/drawing/2014/main" id="{34BE2D93-4311-4180-9A1D-8B719143E15D}"/>
              </a:ext>
            </a:extLst>
          </p:cNvPr>
          <p:cNvCxnSpPr>
            <a:cxnSpLocks/>
          </p:cNvCxnSpPr>
          <p:nvPr/>
        </p:nvCxnSpPr>
        <p:spPr>
          <a:xfrm flipH="1">
            <a:off x="9576798" y="5719434"/>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id="{0C4DFCCA-1E5A-4C6A-80DE-61D678F70837}"/>
              </a:ext>
            </a:extLst>
          </p:cNvPr>
          <p:cNvCxnSpPr>
            <a:cxnSpLocks/>
          </p:cNvCxnSpPr>
          <p:nvPr/>
        </p:nvCxnSpPr>
        <p:spPr>
          <a:xfrm flipH="1">
            <a:off x="8410051" y="6112355"/>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sp>
        <p:nvSpPr>
          <p:cNvPr id="2" name="TextBox 1">
            <a:extLst>
              <a:ext uri="{FF2B5EF4-FFF2-40B4-BE49-F238E27FC236}">
                <a16:creationId xmlns:a16="http://schemas.microsoft.com/office/drawing/2014/main" id="{1CF71AC4-6983-53BD-7BF6-00DCFDFE6AED}"/>
              </a:ext>
            </a:extLst>
          </p:cNvPr>
          <p:cNvSpPr txBox="1"/>
          <p:nvPr/>
        </p:nvSpPr>
        <p:spPr>
          <a:xfrm>
            <a:off x="-384772" y="5104867"/>
            <a:ext cx="908881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noProof="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Học</a:t>
            </a:r>
            <a:r>
              <a:rPr lang="en-US" sz="4800" noProof="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thuộc </a:t>
            </a:r>
            <a:r>
              <a:rPr lang="en-US" sz="4800" noProof="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khổ</a:t>
            </a:r>
            <a:r>
              <a:rPr lang="en-US" sz="4800" noProof="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thơ em thích</a:t>
            </a:r>
            <a:endParaRPr kumimoji="0" lang="vi-VN"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053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F3C0CB-7FB8-4C17-9329-C89F05493D30}"/>
              </a:ext>
            </a:extLst>
          </p:cNvPr>
          <p:cNvSpPr txBox="1"/>
          <p:nvPr/>
        </p:nvSpPr>
        <p:spPr>
          <a:xfrm>
            <a:off x="3558209" y="159025"/>
            <a:ext cx="4591878" cy="646331"/>
          </a:xfrm>
          <a:prstGeom prst="rect">
            <a:avLst/>
          </a:prstGeom>
          <a:noFill/>
        </p:spPr>
        <p:txBody>
          <a:bodyPr wrap="square" rtlCol="0">
            <a:spAutoFit/>
          </a:bodyPr>
          <a:lstStyle/>
          <a:p>
            <a:r>
              <a:rPr lang="en-US" sz="3600">
                <a:solidFill>
                  <a:srgbClr val="7030A0"/>
                </a:solidFill>
                <a:latin typeface="Cambria" panose="02040503050406030204" pitchFamily="18" charset="0"/>
                <a:ea typeface="Cambria" panose="02040503050406030204" pitchFamily="18" charset="0"/>
              </a:rPr>
              <a:t>KHI CẢ NHÀ BÉ TÍ</a:t>
            </a:r>
          </a:p>
        </p:txBody>
      </p:sp>
      <p:sp>
        <p:nvSpPr>
          <p:cNvPr id="5" name="TextBox 4">
            <a:extLst>
              <a:ext uri="{FF2B5EF4-FFF2-40B4-BE49-F238E27FC236}">
                <a16:creationId xmlns:a16="http://schemas.microsoft.com/office/drawing/2014/main" id="{43FF99BB-3D1B-4546-9089-E09C1C358057}"/>
              </a:ext>
            </a:extLst>
          </p:cNvPr>
          <p:cNvSpPr txBox="1"/>
          <p:nvPr/>
        </p:nvSpPr>
        <p:spPr>
          <a:xfrm>
            <a:off x="679174" y="482191"/>
            <a:ext cx="4591878" cy="3970318"/>
          </a:xfrm>
          <a:prstGeom prst="rect">
            <a:avLst/>
          </a:prstGeom>
          <a:noFill/>
        </p:spPr>
        <p:txBody>
          <a:bodyPr wrap="square" rtlCol="0">
            <a:spAutoFit/>
          </a:bodyPr>
          <a:lstStyle/>
          <a:p>
            <a:r>
              <a:rPr lang="en-US" sz="2800">
                <a:latin typeface="Cambria" panose="02040503050406030204" pitchFamily="18" charset="0"/>
                <a:ea typeface="Cambria" panose="02040503050406030204" pitchFamily="18" charset="0"/>
              </a:rPr>
              <a:t>Khi bà còn bé tí</a:t>
            </a:r>
          </a:p>
          <a:p>
            <a:r>
              <a:rPr lang="en-US" sz="2800">
                <a:latin typeface="Cambria" panose="02040503050406030204" pitchFamily="18" charset="0"/>
                <a:ea typeface="Cambria" panose="02040503050406030204" pitchFamily="18" charset="0"/>
              </a:rPr>
              <a:t>Bà có nghịch lắm không</a:t>
            </a:r>
          </a:p>
          <a:p>
            <a:r>
              <a:rPr lang="en-US" sz="2800">
                <a:latin typeface="Cambria" panose="02040503050406030204" pitchFamily="18" charset="0"/>
                <a:ea typeface="Cambria" panose="02040503050406030204" pitchFamily="18" charset="0"/>
              </a:rPr>
              <a:t>Dáng đi có hơi còng</a:t>
            </a:r>
          </a:p>
          <a:p>
            <a:r>
              <a:rPr lang="en-US" sz="2800">
                <a:latin typeface="Cambria" panose="02040503050406030204" pitchFamily="18" charset="0"/>
                <a:ea typeface="Cambria" panose="02040503050406030204" pitchFamily="18" charset="0"/>
              </a:rPr>
              <a:t>Chăm quét nhà dọn dẹp?</a:t>
            </a:r>
          </a:p>
          <a:p>
            <a:endParaRPr lang="en-US" sz="2800">
              <a:latin typeface="Cambria" panose="02040503050406030204" pitchFamily="18" charset="0"/>
              <a:ea typeface="Cambria" panose="02040503050406030204" pitchFamily="18" charset="0"/>
            </a:endParaRPr>
          </a:p>
          <a:p>
            <a:r>
              <a:rPr lang="en-US" sz="2800">
                <a:latin typeface="Cambria" panose="02040503050406030204" pitchFamily="18" charset="0"/>
                <a:ea typeface="Cambria" panose="02040503050406030204" pitchFamily="18" charset="0"/>
              </a:rPr>
              <a:t>Khi ông còn bé tí</a:t>
            </a:r>
          </a:p>
          <a:p>
            <a:r>
              <a:rPr lang="en-US" sz="2800">
                <a:latin typeface="Cambria" panose="02040503050406030204" pitchFamily="18" charset="0"/>
                <a:ea typeface="Cambria" panose="02040503050406030204" pitchFamily="18" charset="0"/>
              </a:rPr>
              <a:t>Có nghiêm như bây giờ</a:t>
            </a:r>
          </a:p>
          <a:p>
            <a:r>
              <a:rPr lang="en-US" sz="2800">
                <a:latin typeface="Cambria" panose="02040503050406030204" pitchFamily="18" charset="0"/>
                <a:ea typeface="Cambria" panose="02040503050406030204" pitchFamily="18" charset="0"/>
              </a:rPr>
              <a:t>Có chau mặt chơi cờ</a:t>
            </a:r>
          </a:p>
          <a:p>
            <a:r>
              <a:rPr lang="en-US" sz="2800">
                <a:latin typeface="Cambria" panose="02040503050406030204" pitchFamily="18" charset="0"/>
                <a:ea typeface="Cambria" panose="02040503050406030204" pitchFamily="18" charset="0"/>
              </a:rPr>
              <a:t>Có uống trà buổi sáng?</a:t>
            </a:r>
          </a:p>
        </p:txBody>
      </p:sp>
      <p:sp>
        <p:nvSpPr>
          <p:cNvPr id="6" name="TextBox 5">
            <a:extLst>
              <a:ext uri="{FF2B5EF4-FFF2-40B4-BE49-F238E27FC236}">
                <a16:creationId xmlns:a16="http://schemas.microsoft.com/office/drawing/2014/main" id="{CA06F82C-99E1-4E8F-A26D-6DDBCC4B9D37}"/>
              </a:ext>
            </a:extLst>
          </p:cNvPr>
          <p:cNvSpPr txBox="1"/>
          <p:nvPr/>
        </p:nvSpPr>
        <p:spPr>
          <a:xfrm>
            <a:off x="7169426" y="482191"/>
            <a:ext cx="4591878" cy="6555641"/>
          </a:xfrm>
          <a:prstGeom prst="rect">
            <a:avLst/>
          </a:prstGeom>
          <a:noFill/>
        </p:spPr>
        <p:txBody>
          <a:bodyPr wrap="square" rtlCol="0">
            <a:spAutoFit/>
          </a:bodyPr>
          <a:lstStyle/>
          <a:p>
            <a:r>
              <a:rPr lang="en-US" sz="2800">
                <a:latin typeface="Cambria" panose="02040503050406030204" pitchFamily="18" charset="0"/>
                <a:ea typeface="Cambria" panose="02040503050406030204" pitchFamily="18" charset="0"/>
              </a:rPr>
              <a:t>Khi bố còn bé tí</a:t>
            </a:r>
          </a:p>
          <a:p>
            <a:r>
              <a:rPr lang="en-US" sz="2800">
                <a:latin typeface="Cambria" panose="02040503050406030204" pitchFamily="18" charset="0"/>
                <a:ea typeface="Cambria" panose="02040503050406030204" pitchFamily="18" charset="0"/>
              </a:rPr>
              <a:t>Có thích lái ô tô</a:t>
            </a:r>
          </a:p>
          <a:p>
            <a:r>
              <a:rPr lang="en-US" sz="2800">
                <a:latin typeface="Cambria" panose="02040503050406030204" pitchFamily="18" charset="0"/>
                <a:ea typeface="Cambria" panose="02040503050406030204" pitchFamily="18" charset="0"/>
              </a:rPr>
              <a:t>Có say mê sửa đồ</a:t>
            </a:r>
          </a:p>
          <a:p>
            <a:r>
              <a:rPr lang="en-US" sz="2800">
                <a:latin typeface="Cambria" panose="02040503050406030204" pitchFamily="18" charset="0"/>
                <a:ea typeface="Cambria" panose="02040503050406030204" pitchFamily="18" charset="0"/>
              </a:rPr>
              <a:t>Có hay xem bóng đá?</a:t>
            </a:r>
          </a:p>
          <a:p>
            <a:endParaRPr lang="en-US" sz="2800">
              <a:latin typeface="Cambria" panose="02040503050406030204" pitchFamily="18" charset="0"/>
              <a:ea typeface="Cambria" panose="02040503050406030204" pitchFamily="18" charset="0"/>
            </a:endParaRPr>
          </a:p>
          <a:p>
            <a:r>
              <a:rPr lang="en-US" sz="2800">
                <a:latin typeface="Cambria" panose="02040503050406030204" pitchFamily="18" charset="0"/>
                <a:ea typeface="Cambria" panose="02040503050406030204" pitchFamily="18" charset="0"/>
              </a:rPr>
              <a:t>Khi mẹ còn bé tí</a:t>
            </a:r>
          </a:p>
          <a:p>
            <a:r>
              <a:rPr lang="en-US" sz="2800">
                <a:latin typeface="Cambria" panose="02040503050406030204" pitchFamily="18" charset="0"/>
                <a:ea typeface="Cambria" panose="02040503050406030204" pitchFamily="18" charset="0"/>
              </a:rPr>
              <a:t>Có mải ngồi cắm hoa</a:t>
            </a:r>
          </a:p>
          <a:p>
            <a:r>
              <a:rPr lang="en-US" sz="2800">
                <a:latin typeface="Cambria" panose="02040503050406030204" pitchFamily="18" charset="0"/>
                <a:ea typeface="Cambria" panose="02040503050406030204" pitchFamily="18" charset="0"/>
              </a:rPr>
              <a:t>Thích ra chợ gần nhà</a:t>
            </a:r>
          </a:p>
          <a:p>
            <a:r>
              <a:rPr lang="en-US" sz="2800">
                <a:latin typeface="Cambria" panose="02040503050406030204" pitchFamily="18" charset="0"/>
                <a:ea typeface="Cambria" panose="02040503050406030204" pitchFamily="18" charset="0"/>
              </a:rPr>
              <a:t>Tối khuya ôm cuốn sách?</a:t>
            </a:r>
          </a:p>
          <a:p>
            <a:endParaRPr lang="en-US" sz="2800">
              <a:latin typeface="Cambria" panose="02040503050406030204" pitchFamily="18" charset="0"/>
              <a:ea typeface="Cambria" panose="02040503050406030204" pitchFamily="18" charset="0"/>
            </a:endParaRPr>
          </a:p>
          <a:p>
            <a:r>
              <a:rPr lang="en-US" sz="2800">
                <a:latin typeface="Cambria" panose="02040503050406030204" pitchFamily="18" charset="0"/>
                <a:ea typeface="Cambria" panose="02040503050406030204" pitchFamily="18" charset="0"/>
              </a:rPr>
              <a:t>Khi con còn bé tí</a:t>
            </a:r>
          </a:p>
          <a:p>
            <a:r>
              <a:rPr lang="en-US" sz="2800">
                <a:latin typeface="Cambria" panose="02040503050406030204" pitchFamily="18" charset="0"/>
                <a:ea typeface="Cambria" panose="02040503050406030204" pitchFamily="18" charset="0"/>
              </a:rPr>
              <a:t>Chẳng đọc sách, chơi cờ</a:t>
            </a:r>
          </a:p>
          <a:p>
            <a:r>
              <a:rPr lang="en-US" sz="2800">
                <a:latin typeface="Cambria" panose="02040503050406030204" pitchFamily="18" charset="0"/>
                <a:ea typeface="Cambria" panose="02040503050406030204" pitchFamily="18" charset="0"/>
              </a:rPr>
              <a:t>Chẳng dọn dẹp, chữa đồ</a:t>
            </a:r>
          </a:p>
          <a:p>
            <a:r>
              <a:rPr lang="en-US" sz="2800">
                <a:latin typeface="Cambria" panose="02040503050406030204" pitchFamily="18" charset="0"/>
                <a:ea typeface="Cambria" panose="02040503050406030204" pitchFamily="18" charset="0"/>
              </a:rPr>
              <a:t>Cả ngày con đùa nghịch.</a:t>
            </a:r>
          </a:p>
          <a:p>
            <a:endParaRPr lang="en-US" sz="2800">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DDF935FA-29B7-44F2-B508-9AA564B3571F}"/>
              </a:ext>
            </a:extLst>
          </p:cNvPr>
          <p:cNvCxnSpPr>
            <a:cxnSpLocks/>
          </p:cNvCxnSpPr>
          <p:nvPr/>
        </p:nvCxnSpPr>
        <p:spPr>
          <a:xfrm flipH="1">
            <a:off x="4386471" y="1024161"/>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0B588391-8984-4F2B-A38B-0EE221D329CD}"/>
              </a:ext>
            </a:extLst>
          </p:cNvPr>
          <p:cNvCxnSpPr>
            <a:cxnSpLocks/>
          </p:cNvCxnSpPr>
          <p:nvPr/>
        </p:nvCxnSpPr>
        <p:spPr>
          <a:xfrm flipH="1">
            <a:off x="3117576" y="626453"/>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310469DF-214C-4491-870A-C548C3B818B6}"/>
              </a:ext>
            </a:extLst>
          </p:cNvPr>
          <p:cNvCxnSpPr>
            <a:cxnSpLocks/>
          </p:cNvCxnSpPr>
          <p:nvPr/>
        </p:nvCxnSpPr>
        <p:spPr>
          <a:xfrm flipH="1">
            <a:off x="3717235" y="1474596"/>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75B03754-544A-4560-AC8A-A9C433775328}"/>
              </a:ext>
            </a:extLst>
          </p:cNvPr>
          <p:cNvCxnSpPr>
            <a:cxnSpLocks/>
          </p:cNvCxnSpPr>
          <p:nvPr/>
        </p:nvCxnSpPr>
        <p:spPr>
          <a:xfrm flipH="1">
            <a:off x="4451075" y="186434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A35E97A9-7C0F-4F96-884F-6DC17394DA9C}"/>
              </a:ext>
            </a:extLst>
          </p:cNvPr>
          <p:cNvCxnSpPr>
            <a:cxnSpLocks/>
          </p:cNvCxnSpPr>
          <p:nvPr/>
        </p:nvCxnSpPr>
        <p:spPr>
          <a:xfrm flipH="1">
            <a:off x="4543838" y="186434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0F47F7C3-DCD9-468A-87C9-50DC5B58CA8F}"/>
              </a:ext>
            </a:extLst>
          </p:cNvPr>
          <p:cNvCxnSpPr>
            <a:cxnSpLocks/>
          </p:cNvCxnSpPr>
          <p:nvPr/>
        </p:nvCxnSpPr>
        <p:spPr>
          <a:xfrm flipH="1">
            <a:off x="3312377" y="2715907"/>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DD149307-36A1-4E7A-B00D-8DD009B739C4}"/>
              </a:ext>
            </a:extLst>
          </p:cNvPr>
          <p:cNvCxnSpPr>
            <a:cxnSpLocks/>
          </p:cNvCxnSpPr>
          <p:nvPr/>
        </p:nvCxnSpPr>
        <p:spPr>
          <a:xfrm flipH="1">
            <a:off x="4270516" y="3113537"/>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BC6653AF-0824-406A-B9AA-8591991B4908}"/>
              </a:ext>
            </a:extLst>
          </p:cNvPr>
          <p:cNvCxnSpPr>
            <a:cxnSpLocks/>
          </p:cNvCxnSpPr>
          <p:nvPr/>
        </p:nvCxnSpPr>
        <p:spPr>
          <a:xfrm flipH="1">
            <a:off x="3836503" y="3578918"/>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AAD35D88-35CF-44A8-BFF3-3D2C671C4C00}"/>
              </a:ext>
            </a:extLst>
          </p:cNvPr>
          <p:cNvCxnSpPr>
            <a:cxnSpLocks/>
          </p:cNvCxnSpPr>
          <p:nvPr/>
        </p:nvCxnSpPr>
        <p:spPr>
          <a:xfrm flipH="1">
            <a:off x="4163832" y="402434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D4E92AE9-BB4E-4F46-A9E7-3B5405BEF8EA}"/>
              </a:ext>
            </a:extLst>
          </p:cNvPr>
          <p:cNvCxnSpPr>
            <a:cxnSpLocks/>
          </p:cNvCxnSpPr>
          <p:nvPr/>
        </p:nvCxnSpPr>
        <p:spPr>
          <a:xfrm flipH="1">
            <a:off x="4230760" y="402434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5428B031-D55E-49C0-B8FE-D9980349EAD5}"/>
              </a:ext>
            </a:extLst>
          </p:cNvPr>
          <p:cNvCxnSpPr>
            <a:cxnSpLocks/>
          </p:cNvCxnSpPr>
          <p:nvPr/>
        </p:nvCxnSpPr>
        <p:spPr>
          <a:xfrm flipH="1">
            <a:off x="10401968" y="3113537"/>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285701E0-1666-4691-8E1F-AD5457CB4E81}"/>
              </a:ext>
            </a:extLst>
          </p:cNvPr>
          <p:cNvCxnSpPr>
            <a:cxnSpLocks/>
          </p:cNvCxnSpPr>
          <p:nvPr/>
        </p:nvCxnSpPr>
        <p:spPr>
          <a:xfrm flipH="1">
            <a:off x="9635000" y="59088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06F82A8A-2966-448D-B4F9-EE50383FD8DD}"/>
              </a:ext>
            </a:extLst>
          </p:cNvPr>
          <p:cNvCxnSpPr>
            <a:cxnSpLocks/>
          </p:cNvCxnSpPr>
          <p:nvPr/>
        </p:nvCxnSpPr>
        <p:spPr>
          <a:xfrm flipH="1">
            <a:off x="9634999" y="1024161"/>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FDC3DB26-DF9C-4D5B-ACD9-D9B20709C8C2}"/>
              </a:ext>
            </a:extLst>
          </p:cNvPr>
          <p:cNvCxnSpPr>
            <a:cxnSpLocks/>
          </p:cNvCxnSpPr>
          <p:nvPr/>
        </p:nvCxnSpPr>
        <p:spPr>
          <a:xfrm flipH="1">
            <a:off x="9903355" y="1474596"/>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8AF2BDAA-BB19-4964-BE55-FAD260F9C016}"/>
              </a:ext>
            </a:extLst>
          </p:cNvPr>
          <p:cNvCxnSpPr>
            <a:cxnSpLocks/>
          </p:cNvCxnSpPr>
          <p:nvPr/>
        </p:nvCxnSpPr>
        <p:spPr>
          <a:xfrm flipH="1">
            <a:off x="10370494" y="186434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00B64C4F-960A-445D-9A26-E6863EDE628B}"/>
              </a:ext>
            </a:extLst>
          </p:cNvPr>
          <p:cNvCxnSpPr>
            <a:cxnSpLocks/>
          </p:cNvCxnSpPr>
          <p:nvPr/>
        </p:nvCxnSpPr>
        <p:spPr>
          <a:xfrm flipH="1">
            <a:off x="10428471" y="186434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7600DDA8-660C-48ED-9C86-F9C68ED42DA5}"/>
              </a:ext>
            </a:extLst>
          </p:cNvPr>
          <p:cNvCxnSpPr>
            <a:cxnSpLocks/>
          </p:cNvCxnSpPr>
          <p:nvPr/>
        </p:nvCxnSpPr>
        <p:spPr>
          <a:xfrm flipH="1">
            <a:off x="9749963" y="2715907"/>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0340463F-A8D0-45F5-93BF-2E7B3CD936BE}"/>
              </a:ext>
            </a:extLst>
          </p:cNvPr>
          <p:cNvCxnSpPr>
            <a:cxnSpLocks/>
          </p:cNvCxnSpPr>
          <p:nvPr/>
        </p:nvCxnSpPr>
        <p:spPr>
          <a:xfrm flipH="1">
            <a:off x="10455639" y="354905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8ADC8DC0-1E8C-4A8E-A857-BD9D2C71A850}"/>
              </a:ext>
            </a:extLst>
          </p:cNvPr>
          <p:cNvCxnSpPr>
            <a:cxnSpLocks/>
          </p:cNvCxnSpPr>
          <p:nvPr/>
        </p:nvCxnSpPr>
        <p:spPr>
          <a:xfrm flipH="1">
            <a:off x="10952257" y="402434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9FBC2B34-46D2-4E14-B0EB-D7B7640376A3}"/>
              </a:ext>
            </a:extLst>
          </p:cNvPr>
          <p:cNvCxnSpPr>
            <a:cxnSpLocks/>
          </p:cNvCxnSpPr>
          <p:nvPr/>
        </p:nvCxnSpPr>
        <p:spPr>
          <a:xfrm flipH="1">
            <a:off x="11010234" y="402434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2C4B4DE6-4752-4276-AA84-DCCD670F87B2}"/>
              </a:ext>
            </a:extLst>
          </p:cNvPr>
          <p:cNvCxnSpPr>
            <a:cxnSpLocks/>
          </p:cNvCxnSpPr>
          <p:nvPr/>
        </p:nvCxnSpPr>
        <p:spPr>
          <a:xfrm flipH="1">
            <a:off x="9807940" y="484093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AE22AB5C-F161-4603-A70C-1ED58EF9A6DB}"/>
              </a:ext>
            </a:extLst>
          </p:cNvPr>
          <p:cNvCxnSpPr>
            <a:cxnSpLocks/>
          </p:cNvCxnSpPr>
          <p:nvPr/>
        </p:nvCxnSpPr>
        <p:spPr>
          <a:xfrm flipH="1">
            <a:off x="10851705" y="5286938"/>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B7938D8C-E150-4F10-BE64-E067230B160D}"/>
              </a:ext>
            </a:extLst>
          </p:cNvPr>
          <p:cNvCxnSpPr>
            <a:cxnSpLocks/>
          </p:cNvCxnSpPr>
          <p:nvPr/>
        </p:nvCxnSpPr>
        <p:spPr>
          <a:xfrm flipH="1">
            <a:off x="10877542" y="5719434"/>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9AF977D4-983B-48EF-9A80-F93B9344263E}"/>
              </a:ext>
            </a:extLst>
          </p:cNvPr>
          <p:cNvCxnSpPr>
            <a:cxnSpLocks/>
          </p:cNvCxnSpPr>
          <p:nvPr/>
        </p:nvCxnSpPr>
        <p:spPr>
          <a:xfrm flipH="1">
            <a:off x="10900238" y="6112355"/>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62EC2674-D74A-4A43-BE02-953FA9DE9D72}"/>
              </a:ext>
            </a:extLst>
          </p:cNvPr>
          <p:cNvCxnSpPr>
            <a:cxnSpLocks/>
          </p:cNvCxnSpPr>
          <p:nvPr/>
        </p:nvCxnSpPr>
        <p:spPr>
          <a:xfrm flipH="1">
            <a:off x="10977599" y="6117429"/>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sp>
        <p:nvSpPr>
          <p:cNvPr id="37" name="Rectangle 36">
            <a:extLst>
              <a:ext uri="{FF2B5EF4-FFF2-40B4-BE49-F238E27FC236}">
                <a16:creationId xmlns:a16="http://schemas.microsoft.com/office/drawing/2014/main" id="{B079DF87-2432-40DF-9928-9613AE58D142}"/>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38B5EF4-14EE-40FD-AC70-65A4008F7278}"/>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362F74CA-A017-4CC7-B5E9-441C0F39D87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4167" b="78426" l="16875" r="66615">
                        <a14:foregroundMark x1="17760" y1="53333" x2="19531" y2="61296"/>
                        <a14:foregroundMark x1="19531" y1="61296" x2="22969" y2="67593"/>
                        <a14:foregroundMark x1="22969" y1="67593" x2="26250" y2="69815"/>
                        <a14:foregroundMark x1="24115" y1="47963" x2="29323" y2="64815"/>
                        <a14:foregroundMark x1="17135" y1="63148" x2="20156" y2="68796"/>
                        <a14:foregroundMark x1="20156" y1="68796" x2="24115" y2="71204"/>
                        <a14:foregroundMark x1="42135" y1="51019" x2="41042" y2="62130"/>
                        <a14:foregroundMark x1="41042" y1="62130" x2="41823" y2="78426"/>
                        <a14:foregroundMark x1="31875" y1="26481" x2="35469" y2="49167"/>
                        <a14:foregroundMark x1="28125" y1="43148" x2="39844" y2="38704"/>
                        <a14:foregroundMark x1="28698" y1="30278" x2="33021" y2="32685"/>
                        <a14:foregroundMark x1="33021" y1="32685" x2="37656" y2="31481"/>
                        <a14:foregroundMark x1="37656" y1="31481" x2="37760" y2="31481"/>
                        <a14:foregroundMark x1="36094" y1="26944" x2="36042" y2="30278"/>
                        <a14:foregroundMark x1="46771" y1="24167" x2="51042" y2="44815"/>
                        <a14:foregroundMark x1="42552" y1="39537" x2="56250" y2="33333"/>
                        <a14:foregroundMark x1="59010" y1="47130" x2="58594" y2="69630"/>
                        <a14:foregroundMark x1="58594" y1="69630" x2="59583" y2="73519"/>
                        <a14:foregroundMark x1="65521" y1="51481" x2="64896" y2="67130"/>
                        <a14:foregroundMark x1="63021" y1="47222" x2="52031" y2="65370"/>
                        <a14:foregroundMark x1="54688" y1="50556" x2="66615" y2="69259"/>
                        <a14:foregroundMark x1="51302" y1="55093" x2="51302" y2="55093"/>
                        <a14:foregroundMark x1="49479" y1="55833" x2="49479" y2="55833"/>
                        <a14:foregroundMark x1="42865" y1="47963" x2="42865" y2="47963"/>
                        <a14:foregroundMark x1="42865" y1="45833" x2="42865" y2="45833"/>
                        <a14:foregroundMark x1="33281" y1="52778" x2="33281" y2="52778"/>
                        <a14:foregroundMark x1="34635" y1="53889" x2="34635" y2="53889"/>
                        <a14:foregroundMark x1="30833" y1="65648" x2="30833" y2="65648"/>
                        <a14:foregroundMark x1="32604" y1="65463" x2="32604" y2="65463"/>
                        <a14:foregroundMark x1="30990" y1="64815" x2="30990" y2="64815"/>
                        <a14:foregroundMark x1="32448" y1="65463" x2="32448" y2="65463"/>
                      </a14:backgroundRemoval>
                    </a14:imgEffect>
                    <a14:imgEffect>
                      <a14:brightnessContrast contrast="20000"/>
                    </a14:imgEffect>
                  </a14:imgLayer>
                </a14:imgProps>
              </a:ext>
            </a:extLst>
          </a:blip>
          <a:srcRect l="35973" t="49003" r="50068" b="18696"/>
          <a:stretch/>
        </p:blipFill>
        <p:spPr>
          <a:xfrm>
            <a:off x="4333461" y="2700542"/>
            <a:ext cx="2851539" cy="4092854"/>
          </a:xfrm>
          <a:prstGeom prst="rect">
            <a:avLst/>
          </a:prstGeom>
        </p:spPr>
      </p:pic>
      <p:cxnSp>
        <p:nvCxnSpPr>
          <p:cNvPr id="35" name="Straight Connector 34">
            <a:extLst>
              <a:ext uri="{FF2B5EF4-FFF2-40B4-BE49-F238E27FC236}">
                <a16:creationId xmlns:a16="http://schemas.microsoft.com/office/drawing/2014/main" id="{1F891256-733C-40AB-B8E6-6740AAD3187F}"/>
              </a:ext>
            </a:extLst>
          </p:cNvPr>
          <p:cNvCxnSpPr>
            <a:cxnSpLocks/>
          </p:cNvCxnSpPr>
          <p:nvPr/>
        </p:nvCxnSpPr>
        <p:spPr>
          <a:xfrm flipH="1">
            <a:off x="8409504" y="4840932"/>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54C17C72-6269-435E-9EB0-6CB16047EBF8}"/>
              </a:ext>
            </a:extLst>
          </p:cNvPr>
          <p:cNvCxnSpPr>
            <a:cxnSpLocks/>
          </p:cNvCxnSpPr>
          <p:nvPr/>
        </p:nvCxnSpPr>
        <p:spPr>
          <a:xfrm flipH="1">
            <a:off x="9653226" y="5320611"/>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1" name="Straight Connector 40">
            <a:extLst>
              <a:ext uri="{FF2B5EF4-FFF2-40B4-BE49-F238E27FC236}">
                <a16:creationId xmlns:a16="http://schemas.microsoft.com/office/drawing/2014/main" id="{34BE2D93-4311-4180-9A1D-8B719143E15D}"/>
              </a:ext>
            </a:extLst>
          </p:cNvPr>
          <p:cNvCxnSpPr>
            <a:cxnSpLocks/>
          </p:cNvCxnSpPr>
          <p:nvPr/>
        </p:nvCxnSpPr>
        <p:spPr>
          <a:xfrm flipH="1">
            <a:off x="9576798" y="5719434"/>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id="{0C4DFCCA-1E5A-4C6A-80DE-61D678F70837}"/>
              </a:ext>
            </a:extLst>
          </p:cNvPr>
          <p:cNvCxnSpPr>
            <a:cxnSpLocks/>
          </p:cNvCxnSpPr>
          <p:nvPr/>
        </p:nvCxnSpPr>
        <p:spPr>
          <a:xfrm flipH="1">
            <a:off x="8410051" y="6112355"/>
            <a:ext cx="115955" cy="328422"/>
          </a:xfrm>
          <a:prstGeom prst="line">
            <a:avLst/>
          </a:prstGeom>
          <a:ln w="38100">
            <a:solidFill>
              <a:srgbClr val="C00000"/>
            </a:solidFill>
          </a:ln>
        </p:spPr>
        <p:style>
          <a:lnRef idx="1">
            <a:schemeClr val="accent2"/>
          </a:lnRef>
          <a:fillRef idx="0">
            <a:schemeClr val="accent2"/>
          </a:fillRef>
          <a:effectRef idx="0">
            <a:schemeClr val="accent2"/>
          </a:effectRef>
          <a:fontRef idx="minor">
            <a:schemeClr val="tx1"/>
          </a:fontRef>
        </p:style>
      </p:cxnSp>
      <p:sp>
        <p:nvSpPr>
          <p:cNvPr id="2" name="TextBox 1">
            <a:extLst>
              <a:ext uri="{FF2B5EF4-FFF2-40B4-BE49-F238E27FC236}">
                <a16:creationId xmlns:a16="http://schemas.microsoft.com/office/drawing/2014/main" id="{1CF71AC4-6983-53BD-7BF6-00DCFDFE6AED}"/>
              </a:ext>
            </a:extLst>
          </p:cNvPr>
          <p:cNvSpPr txBox="1"/>
          <p:nvPr/>
        </p:nvSpPr>
        <p:spPr>
          <a:xfrm>
            <a:off x="-201648" y="4789918"/>
            <a:ext cx="508597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noProof="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Học</a:t>
            </a:r>
            <a:r>
              <a:rPr lang="en-US" sz="4800" noProof="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thuộc </a:t>
            </a:r>
            <a:r>
              <a:rPr lang="en-US" sz="4800" noProof="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khổ</a:t>
            </a:r>
            <a:r>
              <a:rPr lang="en-US" sz="4800" noProof="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thơ em thích</a:t>
            </a:r>
            <a:endParaRPr kumimoji="0" lang="vi-VN"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3927C4C-AA5D-E52B-2DFD-90D4F9006841}"/>
              </a:ext>
            </a:extLst>
          </p:cNvPr>
          <p:cNvSpPr/>
          <p:nvPr/>
        </p:nvSpPr>
        <p:spPr>
          <a:xfrm>
            <a:off x="212611" y="612503"/>
            <a:ext cx="4591878" cy="19552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D"/>
          </a:p>
        </p:txBody>
      </p:sp>
      <p:sp>
        <p:nvSpPr>
          <p:cNvPr id="7" name="Rectangle 6">
            <a:extLst>
              <a:ext uri="{FF2B5EF4-FFF2-40B4-BE49-F238E27FC236}">
                <a16:creationId xmlns:a16="http://schemas.microsoft.com/office/drawing/2014/main" id="{DF5BB623-C25C-96BE-FF01-00564D85E275}"/>
              </a:ext>
            </a:extLst>
          </p:cNvPr>
          <p:cNvSpPr/>
          <p:nvPr/>
        </p:nvSpPr>
        <p:spPr>
          <a:xfrm>
            <a:off x="149076" y="2507689"/>
            <a:ext cx="4237393" cy="19552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D"/>
          </a:p>
        </p:txBody>
      </p:sp>
      <p:sp>
        <p:nvSpPr>
          <p:cNvPr id="9" name="Rectangle 8">
            <a:extLst>
              <a:ext uri="{FF2B5EF4-FFF2-40B4-BE49-F238E27FC236}">
                <a16:creationId xmlns:a16="http://schemas.microsoft.com/office/drawing/2014/main" id="{E417491A-FCC5-6298-F393-23662C5D3814}"/>
              </a:ext>
            </a:extLst>
          </p:cNvPr>
          <p:cNvSpPr/>
          <p:nvPr/>
        </p:nvSpPr>
        <p:spPr>
          <a:xfrm>
            <a:off x="7222434" y="578613"/>
            <a:ext cx="4591878" cy="19552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D"/>
          </a:p>
        </p:txBody>
      </p:sp>
      <p:sp>
        <p:nvSpPr>
          <p:cNvPr id="10" name="Rectangle 9">
            <a:extLst>
              <a:ext uri="{FF2B5EF4-FFF2-40B4-BE49-F238E27FC236}">
                <a16:creationId xmlns:a16="http://schemas.microsoft.com/office/drawing/2014/main" id="{6C1939AD-6F53-1D2B-F88B-71B69166F888}"/>
              </a:ext>
            </a:extLst>
          </p:cNvPr>
          <p:cNvSpPr/>
          <p:nvPr/>
        </p:nvSpPr>
        <p:spPr>
          <a:xfrm>
            <a:off x="6964017" y="2669644"/>
            <a:ext cx="4591878" cy="19552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D"/>
          </a:p>
        </p:txBody>
      </p:sp>
      <p:sp>
        <p:nvSpPr>
          <p:cNvPr id="11" name="Rectangle 10">
            <a:extLst>
              <a:ext uri="{FF2B5EF4-FFF2-40B4-BE49-F238E27FC236}">
                <a16:creationId xmlns:a16="http://schemas.microsoft.com/office/drawing/2014/main" id="{A2CBDD68-170D-60E3-5473-81AABBD7B3B1}"/>
              </a:ext>
            </a:extLst>
          </p:cNvPr>
          <p:cNvSpPr/>
          <p:nvPr/>
        </p:nvSpPr>
        <p:spPr>
          <a:xfrm>
            <a:off x="7222434" y="4652327"/>
            <a:ext cx="4591878" cy="19552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D"/>
          </a:p>
        </p:txBody>
      </p:sp>
    </p:spTree>
    <p:extLst>
      <p:ext uri="{BB962C8B-B14F-4D97-AF65-F5344CB8AC3E}">
        <p14:creationId xmlns:p14="http://schemas.microsoft.com/office/powerpoint/2010/main" val="313702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7" grpId="0" animBg="1"/>
      <p:bldP spid="9" grpId="0" animBg="1"/>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03AF93-7C53-4760-8F51-02EB1BE94EF9}"/>
              </a:ext>
            </a:extLst>
          </p:cNvPr>
          <p:cNvSpPr txBox="1"/>
          <p:nvPr/>
        </p:nvSpPr>
        <p:spPr>
          <a:xfrm>
            <a:off x="109329" y="1105550"/>
            <a:ext cx="11986593" cy="1200329"/>
          </a:xfrm>
          <a:prstGeom prst="rect">
            <a:avLst/>
          </a:prstGeom>
          <a:noFill/>
        </p:spPr>
        <p:txBody>
          <a:bodyPr wrap="square" rtlCol="0">
            <a:spAutoFit/>
          </a:bodyPr>
          <a:lstStyle/>
          <a:p>
            <a:pPr algn="just"/>
            <a:r>
              <a:rPr lang="en-US" sz="3600">
                <a:latin typeface="Cambria" panose="02040503050406030204" pitchFamily="18" charset="0"/>
                <a:ea typeface="Cambria" panose="02040503050406030204" pitchFamily="18" charset="0"/>
              </a:rPr>
              <a:t>1. Đóng vai, hỏi – đáp về công việc yêu thích của những người thân trong gia đình.</a:t>
            </a:r>
          </a:p>
        </p:txBody>
      </p:sp>
      <p:pic>
        <p:nvPicPr>
          <p:cNvPr id="6" name="Picture 5">
            <a:extLst>
              <a:ext uri="{FF2B5EF4-FFF2-40B4-BE49-F238E27FC236}">
                <a16:creationId xmlns:a16="http://schemas.microsoft.com/office/drawing/2014/main" id="{78921316-ED5F-4D59-AC91-FF9C58D09A8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4352" b="68426" l="5469" r="35469">
                        <a14:foregroundMark x1="33854" y1="62315" x2="34896" y2="65093"/>
                        <a14:foregroundMark x1="35208" y1="56481" x2="35208" y2="56481"/>
                        <a14:foregroundMark x1="5469" y1="57870" x2="8646" y2="61852"/>
                        <a14:foregroundMark x1="35469" y1="65648" x2="35469" y2="65648"/>
                      </a14:backgroundRemoval>
                    </a14:imgEffect>
                  </a14:imgLayer>
                </a14:imgProps>
              </a:ext>
            </a:extLst>
          </a:blip>
          <a:srcRect l="5625" t="52754" r="63071" b="29743"/>
          <a:stretch/>
        </p:blipFill>
        <p:spPr>
          <a:xfrm>
            <a:off x="0" y="0"/>
            <a:ext cx="3816626" cy="1200330"/>
          </a:xfrm>
          <a:prstGeom prst="rect">
            <a:avLst/>
          </a:prstGeom>
        </p:spPr>
      </p:pic>
      <p:pic>
        <p:nvPicPr>
          <p:cNvPr id="8" name="Picture 7">
            <a:extLst>
              <a:ext uri="{FF2B5EF4-FFF2-40B4-BE49-F238E27FC236}">
                <a16:creationId xmlns:a16="http://schemas.microsoft.com/office/drawing/2014/main" id="{CCFD5BF4-46FC-471C-A7F1-E292992558F0}"/>
              </a:ext>
            </a:extLst>
          </p:cNvPr>
          <p:cNvPicPr>
            <a:picLocks noChangeAspect="1"/>
          </p:cNvPicPr>
          <p:nvPr/>
        </p:nvPicPr>
        <p:blipFill rotWithShape="1">
          <a:blip r:embed="rId4"/>
          <a:srcRect l="28696" t="31014" r="24511" b="17827"/>
          <a:stretch/>
        </p:blipFill>
        <p:spPr>
          <a:xfrm>
            <a:off x="2862468" y="2360829"/>
            <a:ext cx="7126358" cy="4382586"/>
          </a:xfrm>
          <a:prstGeom prst="rect">
            <a:avLst/>
          </a:prstGeom>
        </p:spPr>
      </p:pic>
      <p:sp>
        <p:nvSpPr>
          <p:cNvPr id="9" name="Rectangle 8">
            <a:extLst>
              <a:ext uri="{FF2B5EF4-FFF2-40B4-BE49-F238E27FC236}">
                <a16:creationId xmlns:a16="http://schemas.microsoft.com/office/drawing/2014/main" id="{33469C36-DAFE-473D-8334-AB69B043CCA1}"/>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847AD94-347B-4A30-9CBC-445D1F9C68AD}"/>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83590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46B513-87EA-43B0-828F-92EDDB30C0E1}"/>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9FFDD76-C53D-455B-9548-BAAF2DA318EF}"/>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C538517-50FB-4BBA-9B12-E48EAF949BCB}"/>
              </a:ext>
            </a:extLst>
          </p:cNvPr>
          <p:cNvSpPr txBox="1"/>
          <p:nvPr/>
        </p:nvSpPr>
        <p:spPr>
          <a:xfrm>
            <a:off x="102703" y="340237"/>
            <a:ext cx="11986593" cy="646331"/>
          </a:xfrm>
          <a:prstGeom prst="rect">
            <a:avLst/>
          </a:prstGeom>
          <a:noFill/>
        </p:spPr>
        <p:txBody>
          <a:bodyPr wrap="square" rtlCol="0">
            <a:spAutoFit/>
          </a:bodyPr>
          <a:lstStyle/>
          <a:p>
            <a:pPr algn="just"/>
            <a:r>
              <a:rPr lang="en-US" sz="3600">
                <a:latin typeface="Cambria" panose="02040503050406030204" pitchFamily="18" charset="0"/>
                <a:ea typeface="Cambria" panose="02040503050406030204" pitchFamily="18" charset="0"/>
              </a:rPr>
              <a:t>2. Kể về những việc em thích làm cùng người thân.</a:t>
            </a:r>
          </a:p>
        </p:txBody>
      </p:sp>
      <p:sp>
        <p:nvSpPr>
          <p:cNvPr id="8" name="TextBox 7">
            <a:extLst>
              <a:ext uri="{FF2B5EF4-FFF2-40B4-BE49-F238E27FC236}">
                <a16:creationId xmlns:a16="http://schemas.microsoft.com/office/drawing/2014/main" id="{ECCBE243-66D4-47B7-B005-14470F016536}"/>
              </a:ext>
            </a:extLst>
          </p:cNvPr>
          <p:cNvSpPr txBox="1"/>
          <p:nvPr/>
        </p:nvSpPr>
        <p:spPr>
          <a:xfrm>
            <a:off x="238538" y="1197596"/>
            <a:ext cx="11850757" cy="3313599"/>
          </a:xfrm>
          <a:prstGeom prst="rect">
            <a:avLst/>
          </a:prstGeom>
          <a:noFill/>
        </p:spPr>
        <p:txBody>
          <a:bodyPr wrap="square" rtlCol="0">
            <a:spAutoFit/>
          </a:bodyPr>
          <a:lstStyle/>
          <a:p>
            <a:pPr marL="571500" indent="-571500">
              <a:lnSpc>
                <a:spcPct val="150000"/>
              </a:lnSpc>
              <a:buFontTx/>
              <a:buChar char="-"/>
            </a:pPr>
            <a:r>
              <a:rPr lang="en-US" sz="3600">
                <a:solidFill>
                  <a:srgbClr val="002060"/>
                </a:solidFill>
                <a:latin typeface="Cambria" panose="02040503050406030204" pitchFamily="18" charset="0"/>
                <a:ea typeface="Cambria" panose="02040503050406030204" pitchFamily="18" charset="0"/>
              </a:rPr>
              <a:t>Việc em thích làm cùng người thân là việc gì?</a:t>
            </a:r>
          </a:p>
          <a:p>
            <a:pPr marL="571500" indent="-571500">
              <a:lnSpc>
                <a:spcPct val="150000"/>
              </a:lnSpc>
              <a:buFontTx/>
              <a:buChar char="-"/>
            </a:pPr>
            <a:r>
              <a:rPr lang="en-US" sz="3600">
                <a:solidFill>
                  <a:srgbClr val="002060"/>
                </a:solidFill>
                <a:latin typeface="Cambria" panose="02040503050406030204" pitchFamily="18" charset="0"/>
                <a:ea typeface="Cambria" panose="02040503050406030204" pitchFamily="18" charset="0"/>
              </a:rPr>
              <a:t>Em làm việc đó với ai? Thường làm lúc nào? Khi nào?</a:t>
            </a:r>
          </a:p>
          <a:p>
            <a:pPr marL="571500" indent="-571500">
              <a:lnSpc>
                <a:spcPct val="150000"/>
              </a:lnSpc>
              <a:buFontTx/>
              <a:buChar char="-"/>
            </a:pPr>
            <a:r>
              <a:rPr lang="en-US" sz="3600">
                <a:solidFill>
                  <a:srgbClr val="002060"/>
                </a:solidFill>
                <a:latin typeface="Cambria" panose="02040503050406030204" pitchFamily="18" charset="0"/>
                <a:ea typeface="Cambria" panose="02040503050406030204" pitchFamily="18" charset="0"/>
              </a:rPr>
              <a:t>Việc đó diễn ra như thế nào?</a:t>
            </a:r>
          </a:p>
          <a:p>
            <a:pPr marL="571500" indent="-571500">
              <a:lnSpc>
                <a:spcPct val="150000"/>
              </a:lnSpc>
              <a:buFontTx/>
              <a:buChar char="-"/>
            </a:pPr>
            <a:r>
              <a:rPr lang="en-US" sz="3600">
                <a:solidFill>
                  <a:srgbClr val="002060"/>
                </a:solidFill>
                <a:latin typeface="Cambria" panose="02040503050406030204" pitchFamily="18" charset="0"/>
                <a:ea typeface="Cambria" panose="02040503050406030204" pitchFamily="18" charset="0"/>
              </a:rPr>
              <a:t>Nêu suy nghĩ của em khi được làm việc cùng người đó?</a:t>
            </a:r>
          </a:p>
        </p:txBody>
      </p:sp>
    </p:spTree>
    <p:extLst>
      <p:ext uri="{BB962C8B-B14F-4D97-AF65-F5344CB8AC3E}">
        <p14:creationId xmlns:p14="http://schemas.microsoft.com/office/powerpoint/2010/main" val="118432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pic>
        <p:nvPicPr>
          <p:cNvPr id="1075" name="Google Shape;1075;p19"/>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078" name="Google Shape;1078;p19"/>
          <p:cNvPicPr preferRelativeResize="0"/>
          <p:nvPr/>
        </p:nvPicPr>
        <p:blipFill rotWithShape="1">
          <a:blip r:embed="rId4">
            <a:alphaModFix/>
          </a:blip>
          <a:srcRect/>
          <a:stretch/>
        </p:blipFill>
        <p:spPr>
          <a:xfrm>
            <a:off x="9740265" y="3203732"/>
            <a:ext cx="2613610" cy="3282462"/>
          </a:xfrm>
          <a:prstGeom prst="rect">
            <a:avLst/>
          </a:prstGeom>
          <a:noFill/>
          <a:ln>
            <a:noFill/>
          </a:ln>
        </p:spPr>
      </p:pic>
      <p:sp>
        <p:nvSpPr>
          <p:cNvPr id="6" name="TextBox 5">
            <a:extLst>
              <a:ext uri="{FF2B5EF4-FFF2-40B4-BE49-F238E27FC236}">
                <a16:creationId xmlns:a16="http://schemas.microsoft.com/office/drawing/2014/main" id="{45D4DBA0-EE8D-414E-9652-7FF1263F9A44}"/>
              </a:ext>
            </a:extLst>
          </p:cNvPr>
          <p:cNvSpPr txBox="1"/>
          <p:nvPr/>
        </p:nvSpPr>
        <p:spPr>
          <a:xfrm>
            <a:off x="2276751" y="2460266"/>
            <a:ext cx="840970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FF0000"/>
                </a:solidFill>
                <a:effectLst/>
                <a:uLnTx/>
                <a:uFillTx/>
                <a:latin typeface="Arial"/>
                <a:ea typeface="+mn-ea"/>
                <a:cs typeface="Arial"/>
                <a:sym typeface="Arial"/>
              </a:rPr>
              <a:t>TẠM BIỆT CÁC EM</a:t>
            </a:r>
          </a:p>
        </p:txBody>
      </p:sp>
      <p:pic>
        <p:nvPicPr>
          <p:cNvPr id="3" name="Picture 2" descr="A tennis racket with a ball&#10;&#10;Description automatically generated with low confidence">
            <a:extLst>
              <a:ext uri="{FF2B5EF4-FFF2-40B4-BE49-F238E27FC236}">
                <a16:creationId xmlns:a16="http://schemas.microsoft.com/office/drawing/2014/main" id="{28606D83-DE0C-4992-A79B-09E8431F02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51251"/>
            <a:ext cx="2485292" cy="3230879"/>
          </a:xfrm>
          <a:prstGeom prst="rect">
            <a:avLst/>
          </a:prstGeom>
        </p:spPr>
      </p:pic>
    </p:spTree>
    <p:extLst>
      <p:ext uri="{BB962C8B-B14F-4D97-AF65-F5344CB8AC3E}">
        <p14:creationId xmlns:p14="http://schemas.microsoft.com/office/powerpoint/2010/main" val="4752520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78"/>
                                        </p:tgtEl>
                                        <p:attrNameLst>
                                          <p:attrName>style.visibility</p:attrName>
                                        </p:attrNameLst>
                                      </p:cBhvr>
                                      <p:to>
                                        <p:strVal val="visible"/>
                                      </p:to>
                                    </p:set>
                                    <p:animEffect transition="in" filter="fade">
                                      <p:cBhvr>
                                        <p:cTn id="7" dur="1000"/>
                                        <p:tgtEl>
                                          <p:spTgt spid="1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F469FDF4-3479-64F9-43D6-57AA656CCED1}"/>
              </a:ext>
            </a:extLst>
          </p:cNvPr>
          <p:cNvGrpSpPr/>
          <p:nvPr/>
        </p:nvGrpSpPr>
        <p:grpSpPr>
          <a:xfrm>
            <a:off x="0" y="-54916"/>
            <a:ext cx="12192000" cy="6912916"/>
            <a:chOff x="0" y="-54916"/>
            <a:chExt cx="12192000" cy="6912916"/>
          </a:xfrm>
        </p:grpSpPr>
        <p:pic>
          <p:nvPicPr>
            <p:cNvPr id="6" name="Picture 5">
              <a:extLst>
                <a:ext uri="{FF2B5EF4-FFF2-40B4-BE49-F238E27FC236}">
                  <a16:creationId xmlns:a16="http://schemas.microsoft.com/office/drawing/2014/main" id="{C6C24050-FC43-7162-4722-993F96F4F243}"/>
                </a:ext>
              </a:extLst>
            </p:cNvPr>
            <p:cNvPicPr>
              <a:picLocks noChangeAspect="1"/>
            </p:cNvPicPr>
            <p:nvPr/>
          </p:nvPicPr>
          <p:blipFill rotWithShape="1">
            <a:blip r:embed="rId3">
              <a:extLst>
                <a:ext uri="{28A0092B-C50C-407E-A947-70E740481C1C}">
                  <a14:useLocalDpi xmlns:a14="http://schemas.microsoft.com/office/drawing/2010/main" val="0"/>
                </a:ext>
              </a:extLst>
            </a:blip>
            <a:srcRect t="57504" r="24528" b="43"/>
            <a:stretch/>
          </p:blipFill>
          <p:spPr>
            <a:xfrm>
              <a:off x="0" y="-1"/>
              <a:ext cx="12192000" cy="6858001"/>
            </a:xfrm>
            <a:prstGeom prst="rect">
              <a:avLst/>
            </a:prstGeom>
          </p:spPr>
        </p:pic>
        <p:pic>
          <p:nvPicPr>
            <p:cNvPr id="34" name="Picture 33">
              <a:extLst>
                <a:ext uri="{FF2B5EF4-FFF2-40B4-BE49-F238E27FC236}">
                  <a16:creationId xmlns:a16="http://schemas.microsoft.com/office/drawing/2014/main" id="{89534F44-D332-77C4-589C-8DB7E0EFA00A}"/>
                </a:ext>
              </a:extLst>
            </p:cNvPr>
            <p:cNvPicPr>
              <a:picLocks noChangeAspect="1"/>
            </p:cNvPicPr>
            <p:nvPr/>
          </p:nvPicPr>
          <p:blipFill>
            <a:blip r:embed="rId4"/>
            <a:stretch>
              <a:fillRect/>
            </a:stretch>
          </p:blipFill>
          <p:spPr>
            <a:xfrm>
              <a:off x="11315884" y="-54916"/>
              <a:ext cx="868472" cy="1054746"/>
            </a:xfrm>
            <a:prstGeom prst="rect">
              <a:avLst/>
            </a:prstGeom>
          </p:spPr>
        </p:pic>
      </p:grpSp>
      <p:pic>
        <p:nvPicPr>
          <p:cNvPr id="8" name="Picture 7">
            <a:extLst>
              <a:ext uri="{FF2B5EF4-FFF2-40B4-BE49-F238E27FC236}">
                <a16:creationId xmlns:a16="http://schemas.microsoft.com/office/drawing/2014/main" id="{B968D568-B960-C9A3-A2D7-0C3F8E851B72}"/>
              </a:ext>
            </a:extLst>
          </p:cNvPr>
          <p:cNvPicPr>
            <a:picLocks noChangeAspect="1"/>
          </p:cNvPicPr>
          <p:nvPr/>
        </p:nvPicPr>
        <p:blipFill rotWithShape="1">
          <a:blip r:embed="rId5">
            <a:extLst>
              <a:ext uri="{28A0092B-C50C-407E-A947-70E740481C1C}">
                <a14:useLocalDpi xmlns:a14="http://schemas.microsoft.com/office/drawing/2010/main" val="0"/>
              </a:ext>
            </a:extLst>
          </a:blip>
          <a:srcRect r="50059" b="66126"/>
          <a:stretch/>
        </p:blipFill>
        <p:spPr>
          <a:xfrm>
            <a:off x="441880" y="321275"/>
            <a:ext cx="3462855" cy="2323071"/>
          </a:xfrm>
          <a:prstGeom prst="rect">
            <a:avLst/>
          </a:prstGeom>
        </p:spPr>
      </p:pic>
      <p:pic>
        <p:nvPicPr>
          <p:cNvPr id="9" name="Picture 8">
            <a:extLst>
              <a:ext uri="{FF2B5EF4-FFF2-40B4-BE49-F238E27FC236}">
                <a16:creationId xmlns:a16="http://schemas.microsoft.com/office/drawing/2014/main" id="{654DDBE3-EE90-8407-9655-A68735FE313F}"/>
              </a:ext>
            </a:extLst>
          </p:cNvPr>
          <p:cNvPicPr>
            <a:picLocks noChangeAspect="1"/>
          </p:cNvPicPr>
          <p:nvPr/>
        </p:nvPicPr>
        <p:blipFill rotWithShape="1">
          <a:blip r:embed="rId5">
            <a:extLst>
              <a:ext uri="{28A0092B-C50C-407E-A947-70E740481C1C}">
                <a14:useLocalDpi xmlns:a14="http://schemas.microsoft.com/office/drawing/2010/main" val="0"/>
              </a:ext>
            </a:extLst>
          </a:blip>
          <a:srcRect l="6222" t="42584" r="54394" b="16936"/>
          <a:stretch/>
        </p:blipFill>
        <p:spPr>
          <a:xfrm>
            <a:off x="4114800" y="94733"/>
            <a:ext cx="2730843" cy="2776153"/>
          </a:xfrm>
          <a:prstGeom prst="rect">
            <a:avLst/>
          </a:prstGeom>
        </p:spPr>
      </p:pic>
      <p:pic>
        <p:nvPicPr>
          <p:cNvPr id="10" name="Picture 9">
            <a:extLst>
              <a:ext uri="{FF2B5EF4-FFF2-40B4-BE49-F238E27FC236}">
                <a16:creationId xmlns:a16="http://schemas.microsoft.com/office/drawing/2014/main" id="{AAC5EB97-CB8F-A087-95F1-62D6E86927FC}"/>
              </a:ext>
            </a:extLst>
          </p:cNvPr>
          <p:cNvPicPr>
            <a:picLocks noChangeAspect="1"/>
          </p:cNvPicPr>
          <p:nvPr/>
        </p:nvPicPr>
        <p:blipFill rotWithShape="1">
          <a:blip r:embed="rId5">
            <a:extLst>
              <a:ext uri="{28A0092B-C50C-407E-A947-70E740481C1C}">
                <a14:useLocalDpi xmlns:a14="http://schemas.microsoft.com/office/drawing/2010/main" val="0"/>
              </a:ext>
            </a:extLst>
          </a:blip>
          <a:srcRect l="51307" t="-1170" r="-1206" b="67357"/>
          <a:stretch/>
        </p:blipFill>
        <p:spPr>
          <a:xfrm flipH="1">
            <a:off x="210065" y="3789406"/>
            <a:ext cx="3249827" cy="2318950"/>
          </a:xfrm>
          <a:prstGeom prst="rect">
            <a:avLst/>
          </a:prstGeom>
        </p:spPr>
      </p:pic>
      <p:pic>
        <p:nvPicPr>
          <p:cNvPr id="12" name="Picture 11">
            <a:extLst>
              <a:ext uri="{FF2B5EF4-FFF2-40B4-BE49-F238E27FC236}">
                <a16:creationId xmlns:a16="http://schemas.microsoft.com/office/drawing/2014/main" id="{CDD19A99-3C7B-8696-B35B-639AD987ADE8}"/>
              </a:ext>
            </a:extLst>
          </p:cNvPr>
          <p:cNvPicPr>
            <a:picLocks noChangeAspect="1"/>
          </p:cNvPicPr>
          <p:nvPr/>
        </p:nvPicPr>
        <p:blipFill rotWithShape="1">
          <a:blip r:embed="rId5">
            <a:extLst>
              <a:ext uri="{28A0092B-C50C-407E-A947-70E740481C1C}">
                <a14:useLocalDpi xmlns:a14="http://schemas.microsoft.com/office/drawing/2010/main" val="0"/>
              </a:ext>
            </a:extLst>
          </a:blip>
          <a:srcRect l="60040" t="36036" r="-5007" b="33573"/>
          <a:stretch/>
        </p:blipFill>
        <p:spPr>
          <a:xfrm>
            <a:off x="4114800" y="3707027"/>
            <a:ext cx="3118021" cy="2084174"/>
          </a:xfrm>
          <a:prstGeom prst="rect">
            <a:avLst/>
          </a:prstGeom>
        </p:spPr>
      </p:pic>
      <p:pic>
        <p:nvPicPr>
          <p:cNvPr id="2" name="Picture 1">
            <a:hlinkClick r:id="rId6" action="ppaction://hlinksldjump"/>
            <a:extLst>
              <a:ext uri="{FF2B5EF4-FFF2-40B4-BE49-F238E27FC236}">
                <a16:creationId xmlns:a16="http://schemas.microsoft.com/office/drawing/2014/main" id="{BC896769-1754-C469-EC6A-BA12B18CC66D}"/>
              </a:ext>
            </a:extLst>
          </p:cNvPr>
          <p:cNvPicPr>
            <a:picLocks noChangeAspect="1"/>
          </p:cNvPicPr>
          <p:nvPr/>
        </p:nvPicPr>
        <p:blipFill>
          <a:blip r:embed="rId7"/>
          <a:stretch>
            <a:fillRect/>
          </a:stretch>
        </p:blipFill>
        <p:spPr>
          <a:xfrm>
            <a:off x="798553" y="1482809"/>
            <a:ext cx="1072989" cy="1286367"/>
          </a:xfrm>
          <a:prstGeom prst="rect">
            <a:avLst/>
          </a:prstGeom>
        </p:spPr>
      </p:pic>
      <p:pic>
        <p:nvPicPr>
          <p:cNvPr id="3" name="Picture 2">
            <a:hlinkClick r:id="rId8" action="ppaction://hlinksldjump"/>
            <a:extLst>
              <a:ext uri="{FF2B5EF4-FFF2-40B4-BE49-F238E27FC236}">
                <a16:creationId xmlns:a16="http://schemas.microsoft.com/office/drawing/2014/main" id="{70C8335E-6C33-CF58-120E-1A039233F311}"/>
              </a:ext>
            </a:extLst>
          </p:cNvPr>
          <p:cNvPicPr>
            <a:picLocks noChangeAspect="1"/>
          </p:cNvPicPr>
          <p:nvPr/>
        </p:nvPicPr>
        <p:blipFill>
          <a:blip r:embed="rId9"/>
          <a:stretch>
            <a:fillRect/>
          </a:stretch>
        </p:blipFill>
        <p:spPr>
          <a:xfrm>
            <a:off x="5519549" y="1997044"/>
            <a:ext cx="1072989" cy="1286367"/>
          </a:xfrm>
          <a:prstGeom prst="rect">
            <a:avLst/>
          </a:prstGeom>
        </p:spPr>
      </p:pic>
      <p:pic>
        <p:nvPicPr>
          <p:cNvPr id="4" name="Picture 3">
            <a:hlinkClick r:id="rId10" action="ppaction://hlinksldjump"/>
            <a:extLst>
              <a:ext uri="{FF2B5EF4-FFF2-40B4-BE49-F238E27FC236}">
                <a16:creationId xmlns:a16="http://schemas.microsoft.com/office/drawing/2014/main" id="{2459B7B2-D1A1-EE94-D8D1-EAC86016D50F}"/>
              </a:ext>
            </a:extLst>
          </p:cNvPr>
          <p:cNvPicPr>
            <a:picLocks noChangeAspect="1"/>
          </p:cNvPicPr>
          <p:nvPr/>
        </p:nvPicPr>
        <p:blipFill>
          <a:blip r:embed="rId11"/>
          <a:stretch>
            <a:fillRect/>
          </a:stretch>
        </p:blipFill>
        <p:spPr>
          <a:xfrm>
            <a:off x="690594" y="5148017"/>
            <a:ext cx="1072989" cy="1286367"/>
          </a:xfrm>
          <a:prstGeom prst="rect">
            <a:avLst/>
          </a:prstGeom>
        </p:spPr>
      </p:pic>
      <p:pic>
        <p:nvPicPr>
          <p:cNvPr id="5" name="Picture 4">
            <a:hlinkClick r:id="rId12" action="ppaction://hlinksldjump"/>
            <a:extLst>
              <a:ext uri="{FF2B5EF4-FFF2-40B4-BE49-F238E27FC236}">
                <a16:creationId xmlns:a16="http://schemas.microsoft.com/office/drawing/2014/main" id="{B3287FDE-BE03-FA08-3FE8-02992D50721D}"/>
              </a:ext>
            </a:extLst>
          </p:cNvPr>
          <p:cNvPicPr>
            <a:picLocks noChangeAspect="1"/>
          </p:cNvPicPr>
          <p:nvPr/>
        </p:nvPicPr>
        <p:blipFill>
          <a:blip r:embed="rId13"/>
          <a:stretch>
            <a:fillRect/>
          </a:stretch>
        </p:blipFill>
        <p:spPr>
          <a:xfrm>
            <a:off x="4446560" y="5038233"/>
            <a:ext cx="1072989" cy="1286367"/>
          </a:xfrm>
          <a:prstGeom prst="rect">
            <a:avLst/>
          </a:prstGeom>
        </p:spPr>
      </p:pic>
      <p:pic>
        <p:nvPicPr>
          <p:cNvPr id="15" name="Picture 14">
            <a:hlinkClick r:id="rId14" action="ppaction://hlinksldjump"/>
            <a:extLst>
              <a:ext uri="{FF2B5EF4-FFF2-40B4-BE49-F238E27FC236}">
                <a16:creationId xmlns:a16="http://schemas.microsoft.com/office/drawing/2014/main" id="{F14D3786-DAFD-7A60-00B2-6F6A796F2759}"/>
              </a:ext>
            </a:extLst>
          </p:cNvPr>
          <p:cNvPicPr>
            <a:picLocks noChangeAspect="1"/>
          </p:cNvPicPr>
          <p:nvPr/>
        </p:nvPicPr>
        <p:blipFill>
          <a:blip r:embed="rId15"/>
          <a:stretch>
            <a:fillRect/>
          </a:stretch>
        </p:blipFill>
        <p:spPr>
          <a:xfrm>
            <a:off x="10151363" y="5736285"/>
            <a:ext cx="1859441" cy="1176630"/>
          </a:xfrm>
          <a:prstGeom prst="rect">
            <a:avLst/>
          </a:prstGeom>
        </p:spPr>
      </p:pic>
    </p:spTree>
    <p:extLst>
      <p:ext uri="{BB962C8B-B14F-4D97-AF65-F5344CB8AC3E}">
        <p14:creationId xmlns:p14="http://schemas.microsoft.com/office/powerpoint/2010/main" val="399214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53" presetClass="exit" presetSubtype="32" fill="hold" nodeType="clickEffect">
                                  <p:stCondLst>
                                    <p:cond delay="0"/>
                                  </p:stCondLst>
                                  <p:childTnLst>
                                    <p:anim calcmode="lin" valueType="num">
                                      <p:cBhvr>
                                        <p:cTn id="21" dur="500"/>
                                        <p:tgtEl>
                                          <p:spTgt spid="8"/>
                                        </p:tgtEl>
                                        <p:attrNameLst>
                                          <p:attrName>ppt_w</p:attrName>
                                        </p:attrNameLst>
                                      </p:cBhvr>
                                      <p:tavLst>
                                        <p:tav tm="0">
                                          <p:val>
                                            <p:strVal val="ppt_w"/>
                                          </p:val>
                                        </p:tav>
                                        <p:tav tm="100000">
                                          <p:val>
                                            <p:fltVal val="0"/>
                                          </p:val>
                                        </p:tav>
                                      </p:tavLst>
                                    </p:anim>
                                    <p:anim calcmode="lin" valueType="num">
                                      <p:cBhvr>
                                        <p:cTn id="22" dur="500"/>
                                        <p:tgtEl>
                                          <p:spTgt spid="8"/>
                                        </p:tgtEl>
                                        <p:attrNameLst>
                                          <p:attrName>ppt_h</p:attrName>
                                        </p:attrNameLst>
                                      </p:cBhvr>
                                      <p:tavLst>
                                        <p:tav tm="0">
                                          <p:val>
                                            <p:strVal val="ppt_h"/>
                                          </p:val>
                                        </p:tav>
                                        <p:tav tm="100000">
                                          <p:val>
                                            <p:fltVal val="0"/>
                                          </p:val>
                                        </p:tav>
                                      </p:tavLst>
                                    </p:anim>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par>
                                <p:cTn id="25" presetID="53" presetClass="exit" presetSubtype="32" fill="hold" nodeType="withEffect">
                                  <p:stCondLst>
                                    <p:cond delay="0"/>
                                  </p:stCondLst>
                                  <p:childTnLst>
                                    <p:anim calcmode="lin" valueType="num">
                                      <p:cBhvr>
                                        <p:cTn id="26" dur="500"/>
                                        <p:tgtEl>
                                          <p:spTgt spid="2"/>
                                        </p:tgtEl>
                                        <p:attrNameLst>
                                          <p:attrName>ppt_w</p:attrName>
                                        </p:attrNameLst>
                                      </p:cBhvr>
                                      <p:tavLst>
                                        <p:tav tm="0">
                                          <p:val>
                                            <p:strVal val="ppt_w"/>
                                          </p:val>
                                        </p:tav>
                                        <p:tav tm="100000">
                                          <p:val>
                                            <p:fltVal val="0"/>
                                          </p:val>
                                        </p:tav>
                                      </p:tavLst>
                                    </p:anim>
                                    <p:anim calcmode="lin" valueType="num">
                                      <p:cBhvr>
                                        <p:cTn id="27" dur="500"/>
                                        <p:tgtEl>
                                          <p:spTgt spid="2"/>
                                        </p:tgtEl>
                                        <p:attrNameLst>
                                          <p:attrName>ppt_h</p:attrName>
                                        </p:attrNameLst>
                                      </p:cBhvr>
                                      <p:tavLst>
                                        <p:tav tm="0">
                                          <p:val>
                                            <p:strVal val="ppt_h"/>
                                          </p:val>
                                        </p:tav>
                                        <p:tav tm="100000">
                                          <p:val>
                                            <p:fltVal val="0"/>
                                          </p:val>
                                        </p:tav>
                                      </p:tavLst>
                                    </p:anim>
                                    <p:animEffect transition="out" filter="fade">
                                      <p:cBhvr>
                                        <p:cTn id="28" dur="500"/>
                                        <p:tgtEl>
                                          <p:spTgt spid="2"/>
                                        </p:tgtEl>
                                      </p:cBhvr>
                                    </p:animEffect>
                                    <p:set>
                                      <p:cBhvr>
                                        <p:cTn id="29"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9"/>
                                        </p:tgtEl>
                                        <p:attrNameLst>
                                          <p:attrName>ppt_w</p:attrName>
                                        </p:attrNameLst>
                                      </p:cBhvr>
                                      <p:tavLst>
                                        <p:tav tm="0">
                                          <p:val>
                                            <p:strVal val="ppt_w"/>
                                          </p:val>
                                        </p:tav>
                                        <p:tav tm="100000">
                                          <p:val>
                                            <p:fltVal val="0"/>
                                          </p:val>
                                        </p:tav>
                                      </p:tavLst>
                                    </p:anim>
                                    <p:anim calcmode="lin" valueType="num">
                                      <p:cBhvr>
                                        <p:cTn id="35" dur="500"/>
                                        <p:tgtEl>
                                          <p:spTgt spid="9"/>
                                        </p:tgtEl>
                                        <p:attrNameLst>
                                          <p:attrName>ppt_h</p:attrName>
                                        </p:attrNameLst>
                                      </p:cBhvr>
                                      <p:tavLst>
                                        <p:tav tm="0">
                                          <p:val>
                                            <p:strVal val="ppt_h"/>
                                          </p:val>
                                        </p:tav>
                                        <p:tav tm="100000">
                                          <p:val>
                                            <p:fltVal val="0"/>
                                          </p:val>
                                        </p:tav>
                                      </p:tavLst>
                                    </p:anim>
                                    <p:animEffect transition="out" filter="fade">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3"/>
                                        </p:tgtEl>
                                        <p:attrNameLst>
                                          <p:attrName>ppt_w</p:attrName>
                                        </p:attrNameLst>
                                      </p:cBhvr>
                                      <p:tavLst>
                                        <p:tav tm="0">
                                          <p:val>
                                            <p:strVal val="ppt_w"/>
                                          </p:val>
                                        </p:tav>
                                        <p:tav tm="100000">
                                          <p:val>
                                            <p:fltVal val="0"/>
                                          </p:val>
                                        </p:tav>
                                      </p:tavLst>
                                    </p:anim>
                                    <p:anim calcmode="lin" valueType="num">
                                      <p:cBhvr>
                                        <p:cTn id="40" dur="500"/>
                                        <p:tgtEl>
                                          <p:spTgt spid="3"/>
                                        </p:tgtEl>
                                        <p:attrNameLst>
                                          <p:attrName>ppt_h</p:attrName>
                                        </p:attrNameLst>
                                      </p:cBhvr>
                                      <p:tavLst>
                                        <p:tav tm="0">
                                          <p:val>
                                            <p:strVal val="ppt_h"/>
                                          </p:val>
                                        </p:tav>
                                        <p:tav tm="100000">
                                          <p:val>
                                            <p:fltVal val="0"/>
                                          </p:val>
                                        </p:tav>
                                      </p:tavLst>
                                    </p:anim>
                                    <p:animEffect transition="out" filter="fade">
                                      <p:cBhvr>
                                        <p:cTn id="41" dur="500"/>
                                        <p:tgtEl>
                                          <p:spTgt spid="3"/>
                                        </p:tgtEl>
                                      </p:cBhvr>
                                    </p:animEffect>
                                    <p:set>
                                      <p:cBhvr>
                                        <p:cTn id="4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53" presetClass="exit" presetSubtype="32" fill="hold" nodeType="clickEffect">
                                  <p:stCondLst>
                                    <p:cond delay="0"/>
                                  </p:stCondLst>
                                  <p:childTnLst>
                                    <p:anim calcmode="lin" valueType="num">
                                      <p:cBhvr>
                                        <p:cTn id="47" dur="500"/>
                                        <p:tgtEl>
                                          <p:spTgt spid="10"/>
                                        </p:tgtEl>
                                        <p:attrNameLst>
                                          <p:attrName>ppt_w</p:attrName>
                                        </p:attrNameLst>
                                      </p:cBhvr>
                                      <p:tavLst>
                                        <p:tav tm="0">
                                          <p:val>
                                            <p:strVal val="ppt_w"/>
                                          </p:val>
                                        </p:tav>
                                        <p:tav tm="100000">
                                          <p:val>
                                            <p:fltVal val="0"/>
                                          </p:val>
                                        </p:tav>
                                      </p:tavLst>
                                    </p:anim>
                                    <p:anim calcmode="lin" valueType="num">
                                      <p:cBhvr>
                                        <p:cTn id="48" dur="500"/>
                                        <p:tgtEl>
                                          <p:spTgt spid="10"/>
                                        </p:tgtEl>
                                        <p:attrNameLst>
                                          <p:attrName>ppt_h</p:attrName>
                                        </p:attrNameLst>
                                      </p:cBhvr>
                                      <p:tavLst>
                                        <p:tav tm="0">
                                          <p:val>
                                            <p:strVal val="ppt_h"/>
                                          </p:val>
                                        </p:tav>
                                        <p:tav tm="100000">
                                          <p:val>
                                            <p:fltVal val="0"/>
                                          </p:val>
                                        </p:tav>
                                      </p:tavLst>
                                    </p:anim>
                                    <p:animEffect transition="out" filter="fade">
                                      <p:cBhvr>
                                        <p:cTn id="49" dur="500"/>
                                        <p:tgtEl>
                                          <p:spTgt spid="10"/>
                                        </p:tgtEl>
                                      </p:cBhvr>
                                    </p:animEffect>
                                    <p:set>
                                      <p:cBhvr>
                                        <p:cTn id="50" dur="1" fill="hold">
                                          <p:stCondLst>
                                            <p:cond delay="499"/>
                                          </p:stCondLst>
                                        </p:cTn>
                                        <p:tgtEl>
                                          <p:spTgt spid="10"/>
                                        </p:tgtEl>
                                        <p:attrNameLst>
                                          <p:attrName>style.visibility</p:attrName>
                                        </p:attrNameLst>
                                      </p:cBhvr>
                                      <p:to>
                                        <p:strVal val="hidden"/>
                                      </p:to>
                                    </p:set>
                                  </p:childTnLst>
                                </p:cTn>
                              </p:par>
                              <p:par>
                                <p:cTn id="51" presetID="53" presetClass="exit" presetSubtype="32" fill="hold" nodeType="withEffect">
                                  <p:stCondLst>
                                    <p:cond delay="0"/>
                                  </p:stCondLst>
                                  <p:childTnLst>
                                    <p:anim calcmode="lin" valueType="num">
                                      <p:cBhvr>
                                        <p:cTn id="52" dur="500"/>
                                        <p:tgtEl>
                                          <p:spTgt spid="4"/>
                                        </p:tgtEl>
                                        <p:attrNameLst>
                                          <p:attrName>ppt_w</p:attrName>
                                        </p:attrNameLst>
                                      </p:cBhvr>
                                      <p:tavLst>
                                        <p:tav tm="0">
                                          <p:val>
                                            <p:strVal val="ppt_w"/>
                                          </p:val>
                                        </p:tav>
                                        <p:tav tm="100000">
                                          <p:val>
                                            <p:fltVal val="0"/>
                                          </p:val>
                                        </p:tav>
                                      </p:tavLst>
                                    </p:anim>
                                    <p:anim calcmode="lin" valueType="num">
                                      <p:cBhvr>
                                        <p:cTn id="53" dur="500"/>
                                        <p:tgtEl>
                                          <p:spTgt spid="4"/>
                                        </p:tgtEl>
                                        <p:attrNameLst>
                                          <p:attrName>ppt_h</p:attrName>
                                        </p:attrNameLst>
                                      </p:cBhvr>
                                      <p:tavLst>
                                        <p:tav tm="0">
                                          <p:val>
                                            <p:strVal val="ppt_h"/>
                                          </p:val>
                                        </p:tav>
                                        <p:tav tm="100000">
                                          <p:val>
                                            <p:fltVal val="0"/>
                                          </p:val>
                                        </p:tav>
                                      </p:tavLst>
                                    </p:anim>
                                    <p:animEffect transition="out" filter="fade">
                                      <p:cBhvr>
                                        <p:cTn id="54" dur="500"/>
                                        <p:tgtEl>
                                          <p:spTgt spid="4"/>
                                        </p:tgtEl>
                                      </p:cBhvr>
                                    </p:animEffect>
                                    <p:set>
                                      <p:cBhvr>
                                        <p:cTn id="55"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5"/>
                    </p:tgtEl>
                  </p:cond>
                </p:stCondLst>
                <p:endSync evt="end" delay="0">
                  <p:rtn val="all"/>
                </p:endSync>
                <p:childTnLst>
                  <p:par>
                    <p:cTn id="57" fill="hold">
                      <p:stCondLst>
                        <p:cond delay="0"/>
                      </p:stCondLst>
                      <p:childTnLst>
                        <p:par>
                          <p:cTn id="58" fill="hold">
                            <p:stCondLst>
                              <p:cond delay="0"/>
                            </p:stCondLst>
                            <p:childTnLst>
                              <p:par>
                                <p:cTn id="59" presetID="53" presetClass="exit" presetSubtype="32" fill="hold" nodeType="clickEffect">
                                  <p:stCondLst>
                                    <p:cond delay="0"/>
                                  </p:stCondLst>
                                  <p:childTnLst>
                                    <p:anim calcmode="lin" valueType="num">
                                      <p:cBhvr>
                                        <p:cTn id="60" dur="500"/>
                                        <p:tgtEl>
                                          <p:spTgt spid="12"/>
                                        </p:tgtEl>
                                        <p:attrNameLst>
                                          <p:attrName>ppt_w</p:attrName>
                                        </p:attrNameLst>
                                      </p:cBhvr>
                                      <p:tavLst>
                                        <p:tav tm="0">
                                          <p:val>
                                            <p:strVal val="ppt_w"/>
                                          </p:val>
                                        </p:tav>
                                        <p:tav tm="100000">
                                          <p:val>
                                            <p:fltVal val="0"/>
                                          </p:val>
                                        </p:tav>
                                      </p:tavLst>
                                    </p:anim>
                                    <p:anim calcmode="lin" valueType="num">
                                      <p:cBhvr>
                                        <p:cTn id="61" dur="500"/>
                                        <p:tgtEl>
                                          <p:spTgt spid="12"/>
                                        </p:tgtEl>
                                        <p:attrNameLst>
                                          <p:attrName>ppt_h</p:attrName>
                                        </p:attrNameLst>
                                      </p:cBhvr>
                                      <p:tavLst>
                                        <p:tav tm="0">
                                          <p:val>
                                            <p:strVal val="ppt_h"/>
                                          </p:val>
                                        </p:tav>
                                        <p:tav tm="100000">
                                          <p:val>
                                            <p:fltVal val="0"/>
                                          </p:val>
                                        </p:tav>
                                      </p:tavLst>
                                    </p:anim>
                                    <p:animEffect transition="out" filter="fade">
                                      <p:cBhvr>
                                        <p:cTn id="62" dur="500"/>
                                        <p:tgtEl>
                                          <p:spTgt spid="12"/>
                                        </p:tgtEl>
                                      </p:cBhvr>
                                    </p:animEffect>
                                    <p:set>
                                      <p:cBhvr>
                                        <p:cTn id="63" dur="1" fill="hold">
                                          <p:stCondLst>
                                            <p:cond delay="499"/>
                                          </p:stCondLst>
                                        </p:cTn>
                                        <p:tgtEl>
                                          <p:spTgt spid="12"/>
                                        </p:tgtEl>
                                        <p:attrNameLst>
                                          <p:attrName>style.visibility</p:attrName>
                                        </p:attrNameLst>
                                      </p:cBhvr>
                                      <p:to>
                                        <p:strVal val="hidden"/>
                                      </p:to>
                                    </p:set>
                                  </p:childTnLst>
                                </p:cTn>
                              </p:par>
                              <p:par>
                                <p:cTn id="64" presetID="53" presetClass="exit" presetSubtype="32" fill="hold" nodeType="withEffect">
                                  <p:stCondLst>
                                    <p:cond delay="0"/>
                                  </p:stCondLst>
                                  <p:childTnLst>
                                    <p:anim calcmode="lin" valueType="num">
                                      <p:cBhvr>
                                        <p:cTn id="65" dur="500"/>
                                        <p:tgtEl>
                                          <p:spTgt spid="5"/>
                                        </p:tgtEl>
                                        <p:attrNameLst>
                                          <p:attrName>ppt_w</p:attrName>
                                        </p:attrNameLst>
                                      </p:cBhvr>
                                      <p:tavLst>
                                        <p:tav tm="0">
                                          <p:val>
                                            <p:strVal val="ppt_w"/>
                                          </p:val>
                                        </p:tav>
                                        <p:tav tm="100000">
                                          <p:val>
                                            <p:fltVal val="0"/>
                                          </p:val>
                                        </p:tav>
                                      </p:tavLst>
                                    </p:anim>
                                    <p:anim calcmode="lin" valueType="num">
                                      <p:cBhvr>
                                        <p:cTn id="66" dur="500"/>
                                        <p:tgtEl>
                                          <p:spTgt spid="5"/>
                                        </p:tgtEl>
                                        <p:attrNameLst>
                                          <p:attrName>ppt_h</p:attrName>
                                        </p:attrNameLst>
                                      </p:cBhvr>
                                      <p:tavLst>
                                        <p:tav tm="0">
                                          <p:val>
                                            <p:strVal val="ppt_h"/>
                                          </p:val>
                                        </p:tav>
                                        <p:tav tm="100000">
                                          <p:val>
                                            <p:fltVal val="0"/>
                                          </p:val>
                                        </p:tav>
                                      </p:tavLst>
                                    </p:anim>
                                    <p:animEffect transition="out" filter="fade">
                                      <p:cBhvr>
                                        <p:cTn id="67" dur="500"/>
                                        <p:tgtEl>
                                          <p:spTgt spid="5"/>
                                        </p:tgtEl>
                                      </p:cBhvr>
                                    </p:animEffect>
                                    <p:set>
                                      <p:cBhvr>
                                        <p:cTn id="6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F27CFA4B-46D9-1FDA-D965-879A3C375ADE}"/>
              </a:ext>
            </a:extLst>
          </p:cNvPr>
          <p:cNvGrpSpPr/>
          <p:nvPr/>
        </p:nvGrpSpPr>
        <p:grpSpPr>
          <a:xfrm>
            <a:off x="-19778" y="0"/>
            <a:ext cx="12211778" cy="6858000"/>
            <a:chOff x="-19778" y="0"/>
            <a:chExt cx="12211778" cy="6858000"/>
          </a:xfrm>
        </p:grpSpPr>
        <p:pic>
          <p:nvPicPr>
            <p:cNvPr id="4" name="Picture 3">
              <a:extLst>
                <a:ext uri="{FF2B5EF4-FFF2-40B4-BE49-F238E27FC236}">
                  <a16:creationId xmlns:a16="http://schemas.microsoft.com/office/drawing/2014/main" id="{41AD31E3-E4D0-69CB-66F2-6CBE70D9A328}"/>
                </a:ext>
              </a:extLst>
            </p:cNvPr>
            <p:cNvPicPr>
              <a:picLocks noChangeAspect="1"/>
            </p:cNvPicPr>
            <p:nvPr/>
          </p:nvPicPr>
          <p:blipFill rotWithShape="1">
            <a:blip r:embed="rId3">
              <a:extLst>
                <a:ext uri="{28A0092B-C50C-407E-A947-70E740481C1C}">
                  <a14:useLocalDpi xmlns:a14="http://schemas.microsoft.com/office/drawing/2010/main" val="0"/>
                </a:ext>
              </a:extLst>
            </a:blip>
            <a:srcRect t="11773" b="31978"/>
            <a:stretch/>
          </p:blipFill>
          <p:spPr>
            <a:xfrm>
              <a:off x="0" y="0"/>
              <a:ext cx="12192000" cy="6858000"/>
            </a:xfrm>
            <a:prstGeom prst="rect">
              <a:avLst/>
            </a:prstGeom>
          </p:spPr>
        </p:pic>
        <p:pic>
          <p:nvPicPr>
            <p:cNvPr id="45" name="Picture 44">
              <a:extLst>
                <a:ext uri="{FF2B5EF4-FFF2-40B4-BE49-F238E27FC236}">
                  <a16:creationId xmlns:a16="http://schemas.microsoft.com/office/drawing/2014/main" id="{3642C9BE-1858-8F92-D7D8-680B41E8712F}"/>
                </a:ext>
              </a:extLst>
            </p:cNvPr>
            <p:cNvPicPr>
              <a:picLocks noChangeAspect="1"/>
            </p:cNvPicPr>
            <p:nvPr/>
          </p:nvPicPr>
          <p:blipFill>
            <a:blip r:embed="rId4"/>
            <a:stretch>
              <a:fillRect/>
            </a:stretch>
          </p:blipFill>
          <p:spPr>
            <a:xfrm>
              <a:off x="-19778" y="0"/>
              <a:ext cx="868472" cy="1054746"/>
            </a:xfrm>
            <a:prstGeom prst="rect">
              <a:avLst/>
            </a:prstGeom>
          </p:spPr>
        </p:pic>
      </p:grpSp>
      <p:grpSp>
        <p:nvGrpSpPr>
          <p:cNvPr id="6" name="组合 3">
            <a:extLst>
              <a:ext uri="{FF2B5EF4-FFF2-40B4-BE49-F238E27FC236}">
                <a16:creationId xmlns:a16="http://schemas.microsoft.com/office/drawing/2014/main" id="{45500D67-EB71-898A-650B-7B2123A19DB5}"/>
              </a:ext>
            </a:extLst>
          </p:cNvPr>
          <p:cNvGrpSpPr/>
          <p:nvPr/>
        </p:nvGrpSpPr>
        <p:grpSpPr>
          <a:xfrm>
            <a:off x="616154" y="282543"/>
            <a:ext cx="10959691" cy="5675075"/>
            <a:chOff x="781050" y="749301"/>
            <a:chExt cx="10420350" cy="5480049"/>
          </a:xfrm>
          <a:solidFill>
            <a:schemeClr val="bg1">
              <a:alpha val="74000"/>
            </a:schemeClr>
          </a:solidFill>
        </p:grpSpPr>
        <p:sp>
          <p:nvSpPr>
            <p:cNvPr id="7" name="圆角矩形 22">
              <a:extLst>
                <a:ext uri="{FF2B5EF4-FFF2-40B4-BE49-F238E27FC236}">
                  <a16:creationId xmlns:a16="http://schemas.microsoft.com/office/drawing/2014/main" id="{0160DC88-0CED-795A-0DAA-6F5DFDD213FC}"/>
                </a:ext>
              </a:extLst>
            </p:cNvPr>
            <p:cNvSpPr/>
            <p:nvPr/>
          </p:nvSpPr>
          <p:spPr>
            <a:xfrm>
              <a:off x="781050" y="749301"/>
              <a:ext cx="10420350" cy="5480049"/>
            </a:xfrm>
            <a:prstGeom prst="roundRect">
              <a:avLst>
                <a:gd name="adj" fmla="val 50000"/>
              </a:avLst>
            </a:pr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8" name="圆角矩形 25">
              <a:extLst>
                <a:ext uri="{FF2B5EF4-FFF2-40B4-BE49-F238E27FC236}">
                  <a16:creationId xmlns:a16="http://schemas.microsoft.com/office/drawing/2014/main" id="{40042854-ED9C-0C9E-7274-2A9A0D2B5B05}"/>
                </a:ext>
              </a:extLst>
            </p:cNvPr>
            <p:cNvSpPr/>
            <p:nvPr/>
          </p:nvSpPr>
          <p:spPr>
            <a:xfrm>
              <a:off x="882196" y="867227"/>
              <a:ext cx="10218058" cy="5244196"/>
            </a:xfrm>
            <a:prstGeom prst="roundRect">
              <a:avLst>
                <a:gd name="adj" fmla="val 49764"/>
              </a:avLst>
            </a:prstGeom>
            <a:grpFill/>
            <a:ln w="28575">
              <a:solidFill>
                <a:srgbClr val="3E8D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pic>
        <p:nvPicPr>
          <p:cNvPr id="9" name="Picture 8">
            <a:extLst>
              <a:ext uri="{FF2B5EF4-FFF2-40B4-BE49-F238E27FC236}">
                <a16:creationId xmlns:a16="http://schemas.microsoft.com/office/drawing/2014/main" id="{5C7DB5AB-AD27-2504-DB31-04F81931BD6E}"/>
              </a:ext>
            </a:extLst>
          </p:cNvPr>
          <p:cNvPicPr>
            <a:picLocks noChangeAspect="1"/>
          </p:cNvPicPr>
          <p:nvPr/>
        </p:nvPicPr>
        <p:blipFill rotWithShape="1">
          <a:blip r:embed="rId5">
            <a:extLst>
              <a:ext uri="{28A0092B-C50C-407E-A947-70E740481C1C}">
                <a14:useLocalDpi xmlns:a14="http://schemas.microsoft.com/office/drawing/2010/main" val="0"/>
              </a:ext>
            </a:extLst>
          </a:blip>
          <a:srcRect r="50059" b="66126"/>
          <a:stretch/>
        </p:blipFill>
        <p:spPr>
          <a:xfrm>
            <a:off x="147870" y="4540794"/>
            <a:ext cx="3462855" cy="2323071"/>
          </a:xfrm>
          <a:prstGeom prst="rect">
            <a:avLst/>
          </a:prstGeom>
        </p:spPr>
      </p:pic>
      <p:sp>
        <p:nvSpPr>
          <p:cNvPr id="13" name="PA-文本框 54">
            <a:extLst>
              <a:ext uri="{FF2B5EF4-FFF2-40B4-BE49-F238E27FC236}">
                <a16:creationId xmlns:a16="http://schemas.microsoft.com/office/drawing/2014/main" id="{98F66E05-E91A-BD14-D8D0-B96E1C9E2142}"/>
              </a:ext>
            </a:extLst>
          </p:cNvPr>
          <p:cNvSpPr txBox="1"/>
          <p:nvPr>
            <p:custDataLst>
              <p:tags r:id="rId1"/>
            </p:custDataLst>
          </p:nvPr>
        </p:nvSpPr>
        <p:spPr>
          <a:xfrm>
            <a:off x="1899900" y="2086399"/>
            <a:ext cx="8531195" cy="1569660"/>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algn="ctr">
              <a:defRPr/>
            </a:pPr>
            <a:r>
              <a:rPr kumimoji="0" lang="vi-VN" altLang="zh-CN" sz="4800" b="0" i="0" u="none" strike="noStrike" kern="1200" cap="none" spc="-300" normalizeH="0" baseline="0" noProof="0" dirty="0">
                <a:ln>
                  <a:noFill/>
                </a:ln>
                <a:solidFill>
                  <a:srgbClr val="E35F56"/>
                </a:solidFill>
                <a:effectLst/>
                <a:uLnTx/>
                <a:uFillTx/>
                <a:latin typeface="Arial" panose="020B0604020202020204" pitchFamily="34" charset="0"/>
                <a:ea typeface="Vogue-ExtraBold" panose="020B0500000000000000" pitchFamily="34" charset="0"/>
                <a:cs typeface="Arial" panose="020B0604020202020204" pitchFamily="34" charset="0"/>
                <a:sym typeface="思源黑体 CN" panose="020B0500000000000000" pitchFamily="34" charset="-122"/>
              </a:rPr>
              <a:t>C</a:t>
            </a:r>
            <a:r>
              <a:rPr lang="vi-VN" altLang="zh-CN" sz="4800" b="0" spc="-300" dirty="0">
                <a:solidFill>
                  <a:srgbClr val="E35F56"/>
                </a:solidFill>
                <a:effectLst/>
                <a:latin typeface="Arial" panose="020B0604020202020204" pitchFamily="34" charset="0"/>
                <a:ea typeface="Vogue-ExtraBold" panose="020B0500000000000000" pitchFamily="34" charset="0"/>
                <a:cs typeface="Arial" panose="020B0604020202020204" pitchFamily="34" charset="0"/>
                <a:sym typeface="思源黑体 CN" panose="020B0500000000000000" pitchFamily="34" charset="-122"/>
              </a:rPr>
              <a:t>âu hỏi</a:t>
            </a:r>
            <a:r>
              <a:rPr lang="vi-VN" altLang="zh-CN" sz="4800" b="0" spc="-300">
                <a:solidFill>
                  <a:srgbClr val="E35F56"/>
                </a:solidFill>
                <a:effectLst/>
                <a:latin typeface="Arial" panose="020B0604020202020204" pitchFamily="34" charset="0"/>
                <a:ea typeface="Vogue-ExtraBold" panose="020B0500000000000000" pitchFamily="34" charset="0"/>
                <a:cs typeface="Arial" panose="020B0604020202020204" pitchFamily="34" charset="0"/>
                <a:sym typeface="思源黑体 CN" panose="020B0500000000000000" pitchFamily="34" charset="-122"/>
              </a:rPr>
              <a:t>: </a:t>
            </a:r>
            <a:r>
              <a:rPr lang="nl-NL" sz="4800">
                <a:solidFill>
                  <a:srgbClr val="002060"/>
                </a:solidFill>
                <a:effectLst/>
                <a:latin typeface="Times New Roman" panose="02020603050405020304" pitchFamily="18" charset="0"/>
                <a:ea typeface="Times New Roman" panose="02020603050405020304" pitchFamily="18" charset="0"/>
              </a:rPr>
              <a:t>Đọc đoạn 1 bài “Món quà đặc biệt”</a:t>
            </a:r>
            <a:endParaRPr kumimoji="0" lang="zh-CN" altLang="en-US" sz="4800" i="0" u="none" strike="noStrike" kern="1200" cap="none" spc="-300" normalizeH="0" baseline="0" noProof="0" dirty="0">
              <a:ln>
                <a:noFill/>
              </a:ln>
              <a:solidFill>
                <a:schemeClr val="bg2">
                  <a:lumMod val="10000"/>
                </a:schemeClr>
              </a:solidFill>
              <a:effectLst/>
              <a:uLnTx/>
              <a:uFillTx/>
              <a:latin typeface="Arial" panose="020B0604020202020204" pitchFamily="34" charset="0"/>
              <a:ea typeface="Vogue-ExtraBold" panose="020B0500000000000000" pitchFamily="34" charset="0"/>
              <a:cs typeface="Arial" panose="020B0604020202020204" pitchFamily="34" charset="0"/>
              <a:sym typeface="思源黑体 CN" panose="020B0500000000000000" pitchFamily="34" charset="-122"/>
            </a:endParaRPr>
          </a:p>
        </p:txBody>
      </p:sp>
      <p:pic>
        <p:nvPicPr>
          <p:cNvPr id="5" name="Picture 4">
            <a:hlinkClick r:id="rId6" action="ppaction://hlinksldjump"/>
            <a:extLst>
              <a:ext uri="{FF2B5EF4-FFF2-40B4-BE49-F238E27FC236}">
                <a16:creationId xmlns:a16="http://schemas.microsoft.com/office/drawing/2014/main" id="{D4BA3F19-C9A8-998B-768E-613649B31BDC}"/>
              </a:ext>
            </a:extLst>
          </p:cNvPr>
          <p:cNvPicPr>
            <a:picLocks noChangeAspect="1"/>
          </p:cNvPicPr>
          <p:nvPr/>
        </p:nvPicPr>
        <p:blipFill>
          <a:blip r:embed="rId7"/>
          <a:stretch>
            <a:fillRect/>
          </a:stretch>
        </p:blipFill>
        <p:spPr>
          <a:xfrm>
            <a:off x="10431095" y="5872998"/>
            <a:ext cx="1841152" cy="1182727"/>
          </a:xfrm>
          <a:prstGeom prst="rect">
            <a:avLst/>
          </a:prstGeom>
        </p:spPr>
      </p:pic>
      <p:pic>
        <p:nvPicPr>
          <p:cNvPr id="14" name="Picture 13">
            <a:extLst>
              <a:ext uri="{FF2B5EF4-FFF2-40B4-BE49-F238E27FC236}">
                <a16:creationId xmlns:a16="http://schemas.microsoft.com/office/drawing/2014/main" id="{5B15A3FD-52F4-35D5-3757-E32287D7A86D}"/>
              </a:ext>
            </a:extLst>
          </p:cNvPr>
          <p:cNvPicPr>
            <a:picLocks noChangeAspect="1"/>
          </p:cNvPicPr>
          <p:nvPr/>
        </p:nvPicPr>
        <p:blipFill>
          <a:blip r:embed="rId8"/>
          <a:stretch>
            <a:fillRect/>
          </a:stretch>
        </p:blipFill>
        <p:spPr>
          <a:xfrm>
            <a:off x="535907" y="5725744"/>
            <a:ext cx="1072989" cy="1286367"/>
          </a:xfrm>
          <a:prstGeom prst="rect">
            <a:avLst/>
          </a:prstGeom>
        </p:spPr>
      </p:pic>
    </p:spTree>
    <p:extLst>
      <p:ext uri="{BB962C8B-B14F-4D97-AF65-F5344CB8AC3E}">
        <p14:creationId xmlns:p14="http://schemas.microsoft.com/office/powerpoint/2010/main" val="3580372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F07EFE3-EC92-7744-9A9E-C4913E6AA635}"/>
              </a:ext>
            </a:extLst>
          </p:cNvPr>
          <p:cNvGrpSpPr/>
          <p:nvPr/>
        </p:nvGrpSpPr>
        <p:grpSpPr>
          <a:xfrm>
            <a:off x="-126159" y="-40066"/>
            <a:ext cx="12318159" cy="6898066"/>
            <a:chOff x="-126159" y="-40066"/>
            <a:chExt cx="12318159" cy="6898066"/>
          </a:xfrm>
        </p:grpSpPr>
        <p:pic>
          <p:nvPicPr>
            <p:cNvPr id="4" name="Picture 3">
              <a:extLst>
                <a:ext uri="{FF2B5EF4-FFF2-40B4-BE49-F238E27FC236}">
                  <a16:creationId xmlns:a16="http://schemas.microsoft.com/office/drawing/2014/main" id="{41AD31E3-E4D0-69CB-66F2-6CBE70D9A328}"/>
                </a:ext>
              </a:extLst>
            </p:cNvPr>
            <p:cNvPicPr>
              <a:picLocks noChangeAspect="1"/>
            </p:cNvPicPr>
            <p:nvPr/>
          </p:nvPicPr>
          <p:blipFill rotWithShape="1">
            <a:blip r:embed="rId3">
              <a:extLst>
                <a:ext uri="{28A0092B-C50C-407E-A947-70E740481C1C}">
                  <a14:useLocalDpi xmlns:a14="http://schemas.microsoft.com/office/drawing/2010/main" val="0"/>
                </a:ext>
              </a:extLst>
            </a:blip>
            <a:srcRect t="11773" b="31978"/>
            <a:stretch/>
          </p:blipFill>
          <p:spPr>
            <a:xfrm>
              <a:off x="0" y="0"/>
              <a:ext cx="12192000" cy="6858000"/>
            </a:xfrm>
            <a:prstGeom prst="rect">
              <a:avLst/>
            </a:prstGeom>
          </p:spPr>
        </p:pic>
        <p:pic>
          <p:nvPicPr>
            <p:cNvPr id="52" name="Picture 51">
              <a:extLst>
                <a:ext uri="{FF2B5EF4-FFF2-40B4-BE49-F238E27FC236}">
                  <a16:creationId xmlns:a16="http://schemas.microsoft.com/office/drawing/2014/main" id="{9B7E16C7-41F8-6CB1-54CD-C7FB4A9942F6}"/>
                </a:ext>
              </a:extLst>
            </p:cNvPr>
            <p:cNvPicPr>
              <a:picLocks noChangeAspect="1"/>
            </p:cNvPicPr>
            <p:nvPr/>
          </p:nvPicPr>
          <p:blipFill>
            <a:blip r:embed="rId4"/>
            <a:stretch>
              <a:fillRect/>
            </a:stretch>
          </p:blipFill>
          <p:spPr>
            <a:xfrm>
              <a:off x="-126159" y="-40066"/>
              <a:ext cx="868472" cy="1054746"/>
            </a:xfrm>
            <a:prstGeom prst="rect">
              <a:avLst/>
            </a:prstGeom>
          </p:spPr>
        </p:pic>
      </p:grpSp>
      <p:grpSp>
        <p:nvGrpSpPr>
          <p:cNvPr id="6" name="组合 3">
            <a:extLst>
              <a:ext uri="{FF2B5EF4-FFF2-40B4-BE49-F238E27FC236}">
                <a16:creationId xmlns:a16="http://schemas.microsoft.com/office/drawing/2014/main" id="{45500D67-EB71-898A-650B-7B2123A19DB5}"/>
              </a:ext>
            </a:extLst>
          </p:cNvPr>
          <p:cNvGrpSpPr/>
          <p:nvPr/>
        </p:nvGrpSpPr>
        <p:grpSpPr>
          <a:xfrm>
            <a:off x="616154" y="282543"/>
            <a:ext cx="10959691" cy="5675075"/>
            <a:chOff x="781050" y="749301"/>
            <a:chExt cx="10420350" cy="5480049"/>
          </a:xfrm>
          <a:solidFill>
            <a:schemeClr val="bg1">
              <a:alpha val="74000"/>
            </a:schemeClr>
          </a:solidFill>
        </p:grpSpPr>
        <p:sp>
          <p:nvSpPr>
            <p:cNvPr id="7" name="圆角矩形 22">
              <a:extLst>
                <a:ext uri="{FF2B5EF4-FFF2-40B4-BE49-F238E27FC236}">
                  <a16:creationId xmlns:a16="http://schemas.microsoft.com/office/drawing/2014/main" id="{0160DC88-0CED-795A-0DAA-6F5DFDD213FC}"/>
                </a:ext>
              </a:extLst>
            </p:cNvPr>
            <p:cNvSpPr/>
            <p:nvPr/>
          </p:nvSpPr>
          <p:spPr>
            <a:xfrm>
              <a:off x="781050" y="749301"/>
              <a:ext cx="10420350" cy="5480049"/>
            </a:xfrm>
            <a:prstGeom prst="roundRect">
              <a:avLst>
                <a:gd name="adj" fmla="val 50000"/>
              </a:avLst>
            </a:pr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8" name="圆角矩形 25">
              <a:extLst>
                <a:ext uri="{FF2B5EF4-FFF2-40B4-BE49-F238E27FC236}">
                  <a16:creationId xmlns:a16="http://schemas.microsoft.com/office/drawing/2014/main" id="{40042854-ED9C-0C9E-7274-2A9A0D2B5B05}"/>
                </a:ext>
              </a:extLst>
            </p:cNvPr>
            <p:cNvSpPr/>
            <p:nvPr/>
          </p:nvSpPr>
          <p:spPr>
            <a:xfrm>
              <a:off x="882196" y="867227"/>
              <a:ext cx="10218058" cy="5244196"/>
            </a:xfrm>
            <a:prstGeom prst="roundRect">
              <a:avLst>
                <a:gd name="adj" fmla="val 49764"/>
              </a:avLst>
            </a:prstGeom>
            <a:grpFill/>
            <a:ln w="28575">
              <a:solidFill>
                <a:srgbClr val="3E8D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pic>
        <p:nvPicPr>
          <p:cNvPr id="44" name="Picture 43">
            <a:extLst>
              <a:ext uri="{FF2B5EF4-FFF2-40B4-BE49-F238E27FC236}">
                <a16:creationId xmlns:a16="http://schemas.microsoft.com/office/drawing/2014/main" id="{DF006EF8-DE78-837B-500C-470A375DC389}"/>
              </a:ext>
            </a:extLst>
          </p:cNvPr>
          <p:cNvPicPr>
            <a:picLocks noChangeAspect="1"/>
          </p:cNvPicPr>
          <p:nvPr/>
        </p:nvPicPr>
        <p:blipFill rotWithShape="1">
          <a:blip r:embed="rId5">
            <a:extLst>
              <a:ext uri="{28A0092B-C50C-407E-A947-70E740481C1C}">
                <a14:useLocalDpi xmlns:a14="http://schemas.microsoft.com/office/drawing/2010/main" val="0"/>
              </a:ext>
            </a:extLst>
          </a:blip>
          <a:srcRect l="6222" t="42584" r="54394" b="16936"/>
          <a:stretch/>
        </p:blipFill>
        <p:spPr>
          <a:xfrm>
            <a:off x="-289116" y="4121913"/>
            <a:ext cx="2730843" cy="2776153"/>
          </a:xfrm>
          <a:prstGeom prst="rect">
            <a:avLst/>
          </a:prstGeom>
        </p:spPr>
      </p:pic>
      <p:sp>
        <p:nvSpPr>
          <p:cNvPr id="13" name="PA-文本框 54">
            <a:extLst>
              <a:ext uri="{FF2B5EF4-FFF2-40B4-BE49-F238E27FC236}">
                <a16:creationId xmlns:a16="http://schemas.microsoft.com/office/drawing/2014/main" id="{98F66E05-E91A-BD14-D8D0-B96E1C9E2142}"/>
              </a:ext>
            </a:extLst>
          </p:cNvPr>
          <p:cNvSpPr txBox="1"/>
          <p:nvPr>
            <p:custDataLst>
              <p:tags r:id="rId1"/>
            </p:custDataLst>
          </p:nvPr>
        </p:nvSpPr>
        <p:spPr>
          <a:xfrm>
            <a:off x="1282816" y="2030826"/>
            <a:ext cx="9700144" cy="2308324"/>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algn="l">
              <a:defRPr/>
            </a:pPr>
            <a:r>
              <a:rPr kumimoji="0" lang="vi-VN" altLang="zh-CN" sz="4800" b="0" i="0" u="none" strike="noStrike" kern="1200" cap="none" spc="-300" normalizeH="0" baseline="0" noProof="0" dirty="0">
                <a:ln>
                  <a:noFill/>
                </a:ln>
                <a:solidFill>
                  <a:srgbClr val="E35F56"/>
                </a:solidFill>
                <a:effectLst/>
                <a:uLnTx/>
                <a:uFillTx/>
                <a:latin typeface="Arial" panose="020B0604020202020204" pitchFamily="34" charset="0"/>
                <a:ea typeface="Vogue-ExtraBold" panose="020B0500000000000000" pitchFamily="34" charset="0"/>
                <a:cs typeface="Arial" panose="020B0604020202020204" pitchFamily="34" charset="0"/>
                <a:sym typeface="思源黑体 CN" panose="020B0500000000000000" pitchFamily="34" charset="-122"/>
              </a:rPr>
              <a:t>C</a:t>
            </a:r>
            <a:r>
              <a:rPr lang="vi-VN" altLang="zh-CN" sz="4800" b="0" spc="-300" dirty="0">
                <a:solidFill>
                  <a:srgbClr val="E35F56"/>
                </a:solidFill>
                <a:effectLst/>
                <a:latin typeface="Arial" panose="020B0604020202020204" pitchFamily="34" charset="0"/>
                <a:ea typeface="Vogue-ExtraBold" panose="020B0500000000000000" pitchFamily="34" charset="0"/>
                <a:cs typeface="Arial" panose="020B0604020202020204" pitchFamily="34" charset="0"/>
                <a:sym typeface="思源黑体 CN" panose="020B0500000000000000" pitchFamily="34" charset="-122"/>
              </a:rPr>
              <a:t>âu </a:t>
            </a:r>
            <a:r>
              <a:rPr lang="vi-VN" altLang="zh-CN" sz="4800" b="0" spc="-300">
                <a:solidFill>
                  <a:srgbClr val="E35F56"/>
                </a:solidFill>
                <a:effectLst/>
                <a:latin typeface="Arial" panose="020B0604020202020204" pitchFamily="34" charset="0"/>
                <a:ea typeface="Vogue-ExtraBold" panose="020B0500000000000000" pitchFamily="34" charset="0"/>
                <a:cs typeface="Arial" panose="020B0604020202020204" pitchFamily="34" charset="0"/>
                <a:sym typeface="思源黑体 CN" panose="020B0500000000000000" pitchFamily="34" charset="-122"/>
              </a:rPr>
              <a:t>hỏi:</a:t>
            </a:r>
            <a:r>
              <a:rPr lang="en-US" altLang="zh-CN" sz="4800" b="0" spc="-300">
                <a:solidFill>
                  <a:srgbClr val="E35F56"/>
                </a:solidFill>
                <a:effectLst/>
                <a:latin typeface="Arial" panose="020B0604020202020204" pitchFamily="34" charset="0"/>
                <a:ea typeface="Vogue-ExtraBold" panose="020B0500000000000000" pitchFamily="34" charset="0"/>
                <a:cs typeface="Arial" panose="020B0604020202020204" pitchFamily="34" charset="0"/>
                <a:sym typeface="思源黑体 CN" panose="020B0500000000000000" pitchFamily="34" charset="-122"/>
              </a:rPr>
              <a:t> </a:t>
            </a:r>
            <a:r>
              <a:rPr lang="en-US" altLang="zh-CN" sz="4800" spc="-300">
                <a:solidFill>
                  <a:srgbClr val="002060"/>
                </a:solidFill>
                <a:effectLst/>
                <a:latin typeface="Cambria" panose="02040503050406030204" pitchFamily="18" charset="0"/>
                <a:ea typeface="Cambria" panose="02040503050406030204" pitchFamily="18" charset="0"/>
                <a:cs typeface="Arial" panose="020B0604020202020204" pitchFamily="34" charset="0"/>
                <a:sym typeface="思源黑体 CN" panose="020B0500000000000000" pitchFamily="34" charset="-122"/>
              </a:rPr>
              <a:t>Trong bài “Món quà đặc biệt”, </a:t>
            </a:r>
            <a:r>
              <a:rPr lang="nl-NL" altLang="zh-CN" sz="4800" spc="-300">
                <a:solidFill>
                  <a:srgbClr val="002060"/>
                </a:solidFill>
                <a:effectLst/>
                <a:latin typeface="Cambria" panose="02040503050406030204" pitchFamily="18" charset="0"/>
                <a:ea typeface="Cambria" panose="02040503050406030204" pitchFamily="18" charset="0"/>
                <a:cs typeface="Arial" panose="020B0604020202020204" pitchFamily="34" charset="0"/>
                <a:sym typeface="思源黑体 CN" panose="020B0500000000000000" pitchFamily="34" charset="-122"/>
              </a:rPr>
              <a:t>h</a:t>
            </a:r>
            <a:r>
              <a:rPr lang="nl-NL" sz="4800">
                <a:solidFill>
                  <a:srgbClr val="002060"/>
                </a:solidFill>
                <a:effectLst/>
                <a:latin typeface="Cambria" panose="02040503050406030204" pitchFamily="18" charset="0"/>
                <a:ea typeface="Cambria" panose="02040503050406030204" pitchFamily="18" charset="0"/>
              </a:rPr>
              <a:t>ai chị em đã viết gì trong tấm thiệp tặng bố?</a:t>
            </a:r>
            <a:endParaRPr lang="en-US" sz="4800">
              <a:solidFill>
                <a:srgbClr val="002060"/>
              </a:solidFill>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D55E6CBA-6554-7865-9895-96BE8999B8CC}"/>
              </a:ext>
            </a:extLst>
          </p:cNvPr>
          <p:cNvPicPr>
            <a:picLocks noChangeAspect="1"/>
          </p:cNvPicPr>
          <p:nvPr/>
        </p:nvPicPr>
        <p:blipFill>
          <a:blip r:embed="rId6"/>
          <a:stretch>
            <a:fillRect/>
          </a:stretch>
        </p:blipFill>
        <p:spPr>
          <a:xfrm>
            <a:off x="1282816" y="5892766"/>
            <a:ext cx="1072989" cy="1286367"/>
          </a:xfrm>
          <a:prstGeom prst="rect">
            <a:avLst/>
          </a:prstGeom>
        </p:spPr>
      </p:pic>
      <p:pic>
        <p:nvPicPr>
          <p:cNvPr id="51" name="Picture 50">
            <a:hlinkClick r:id="rId7" action="ppaction://hlinksldjump"/>
            <a:extLst>
              <a:ext uri="{FF2B5EF4-FFF2-40B4-BE49-F238E27FC236}">
                <a16:creationId xmlns:a16="http://schemas.microsoft.com/office/drawing/2014/main" id="{96793489-3C48-E530-FE45-70DEF9DA9EF2}"/>
              </a:ext>
            </a:extLst>
          </p:cNvPr>
          <p:cNvPicPr>
            <a:picLocks noChangeAspect="1"/>
          </p:cNvPicPr>
          <p:nvPr/>
        </p:nvPicPr>
        <p:blipFill>
          <a:blip r:embed="rId8"/>
          <a:stretch>
            <a:fillRect/>
          </a:stretch>
        </p:blipFill>
        <p:spPr>
          <a:xfrm>
            <a:off x="10431095" y="5872998"/>
            <a:ext cx="1841152" cy="1182727"/>
          </a:xfrm>
          <a:prstGeom prst="rect">
            <a:avLst/>
          </a:prstGeom>
        </p:spPr>
      </p:pic>
    </p:spTree>
    <p:extLst>
      <p:ext uri="{BB962C8B-B14F-4D97-AF65-F5344CB8AC3E}">
        <p14:creationId xmlns:p14="http://schemas.microsoft.com/office/powerpoint/2010/main" val="1703255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8FB7B52-D078-A853-4A68-DC23739DA7F6}"/>
              </a:ext>
            </a:extLst>
          </p:cNvPr>
          <p:cNvGrpSpPr/>
          <p:nvPr/>
        </p:nvGrpSpPr>
        <p:grpSpPr>
          <a:xfrm>
            <a:off x="-103830" y="0"/>
            <a:ext cx="12295830" cy="6858000"/>
            <a:chOff x="-103830" y="0"/>
            <a:chExt cx="12295830" cy="6858000"/>
          </a:xfrm>
        </p:grpSpPr>
        <p:pic>
          <p:nvPicPr>
            <p:cNvPr id="4" name="Picture 3">
              <a:extLst>
                <a:ext uri="{FF2B5EF4-FFF2-40B4-BE49-F238E27FC236}">
                  <a16:creationId xmlns:a16="http://schemas.microsoft.com/office/drawing/2014/main" id="{41AD31E3-E4D0-69CB-66F2-6CBE70D9A328}"/>
                </a:ext>
              </a:extLst>
            </p:cNvPr>
            <p:cNvPicPr>
              <a:picLocks noChangeAspect="1"/>
            </p:cNvPicPr>
            <p:nvPr/>
          </p:nvPicPr>
          <p:blipFill rotWithShape="1">
            <a:blip r:embed="rId4">
              <a:extLst>
                <a:ext uri="{28A0092B-C50C-407E-A947-70E740481C1C}">
                  <a14:useLocalDpi xmlns:a14="http://schemas.microsoft.com/office/drawing/2010/main" val="0"/>
                </a:ext>
              </a:extLst>
            </a:blip>
            <a:srcRect t="11773" b="31978"/>
            <a:stretch/>
          </p:blipFill>
          <p:spPr>
            <a:xfrm>
              <a:off x="0" y="0"/>
              <a:ext cx="12192000" cy="6858000"/>
            </a:xfrm>
            <a:prstGeom prst="rect">
              <a:avLst/>
            </a:prstGeom>
          </p:spPr>
        </p:pic>
        <p:pic>
          <p:nvPicPr>
            <p:cNvPr id="38" name="Picture 37">
              <a:extLst>
                <a:ext uri="{FF2B5EF4-FFF2-40B4-BE49-F238E27FC236}">
                  <a16:creationId xmlns:a16="http://schemas.microsoft.com/office/drawing/2014/main" id="{CF6672FD-4126-2DD6-DD7E-2FD5E9ABC29E}"/>
                </a:ext>
              </a:extLst>
            </p:cNvPr>
            <p:cNvPicPr>
              <a:picLocks noChangeAspect="1"/>
            </p:cNvPicPr>
            <p:nvPr/>
          </p:nvPicPr>
          <p:blipFill>
            <a:blip r:embed="rId5"/>
            <a:stretch>
              <a:fillRect/>
            </a:stretch>
          </p:blipFill>
          <p:spPr>
            <a:xfrm>
              <a:off x="-103830" y="0"/>
              <a:ext cx="868472" cy="1054746"/>
            </a:xfrm>
            <a:prstGeom prst="rect">
              <a:avLst/>
            </a:prstGeom>
          </p:spPr>
        </p:pic>
      </p:grpSp>
      <p:grpSp>
        <p:nvGrpSpPr>
          <p:cNvPr id="6" name="组合 3">
            <a:extLst>
              <a:ext uri="{FF2B5EF4-FFF2-40B4-BE49-F238E27FC236}">
                <a16:creationId xmlns:a16="http://schemas.microsoft.com/office/drawing/2014/main" id="{45500D67-EB71-898A-650B-7B2123A19DB5}"/>
              </a:ext>
            </a:extLst>
          </p:cNvPr>
          <p:cNvGrpSpPr/>
          <p:nvPr/>
        </p:nvGrpSpPr>
        <p:grpSpPr>
          <a:xfrm>
            <a:off x="616154" y="282543"/>
            <a:ext cx="10959691" cy="5675075"/>
            <a:chOff x="781050" y="749301"/>
            <a:chExt cx="10420350" cy="5480049"/>
          </a:xfrm>
          <a:solidFill>
            <a:schemeClr val="bg1">
              <a:alpha val="74000"/>
            </a:schemeClr>
          </a:solidFill>
        </p:grpSpPr>
        <p:sp>
          <p:nvSpPr>
            <p:cNvPr id="7" name="圆角矩形 22">
              <a:extLst>
                <a:ext uri="{FF2B5EF4-FFF2-40B4-BE49-F238E27FC236}">
                  <a16:creationId xmlns:a16="http://schemas.microsoft.com/office/drawing/2014/main" id="{0160DC88-0CED-795A-0DAA-6F5DFDD213FC}"/>
                </a:ext>
              </a:extLst>
            </p:cNvPr>
            <p:cNvSpPr/>
            <p:nvPr/>
          </p:nvSpPr>
          <p:spPr>
            <a:xfrm>
              <a:off x="781050" y="749301"/>
              <a:ext cx="10420350" cy="5480049"/>
            </a:xfrm>
            <a:prstGeom prst="roundRect">
              <a:avLst>
                <a:gd name="adj" fmla="val 50000"/>
              </a:avLst>
            </a:pr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8" name="圆角矩形 25">
              <a:extLst>
                <a:ext uri="{FF2B5EF4-FFF2-40B4-BE49-F238E27FC236}">
                  <a16:creationId xmlns:a16="http://schemas.microsoft.com/office/drawing/2014/main" id="{40042854-ED9C-0C9E-7274-2A9A0D2B5B05}"/>
                </a:ext>
              </a:extLst>
            </p:cNvPr>
            <p:cNvSpPr/>
            <p:nvPr/>
          </p:nvSpPr>
          <p:spPr>
            <a:xfrm>
              <a:off x="882196" y="867227"/>
              <a:ext cx="10218058" cy="5244196"/>
            </a:xfrm>
            <a:prstGeom prst="roundRect">
              <a:avLst>
                <a:gd name="adj" fmla="val 49764"/>
              </a:avLst>
            </a:prstGeom>
            <a:grpFill/>
            <a:ln w="28575">
              <a:solidFill>
                <a:srgbClr val="3E8D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3" name="PA-文本框 54">
            <a:extLst>
              <a:ext uri="{FF2B5EF4-FFF2-40B4-BE49-F238E27FC236}">
                <a16:creationId xmlns:a16="http://schemas.microsoft.com/office/drawing/2014/main" id="{98F66E05-E91A-BD14-D8D0-B96E1C9E2142}"/>
              </a:ext>
            </a:extLst>
          </p:cNvPr>
          <p:cNvSpPr txBox="1"/>
          <p:nvPr>
            <p:custDataLst>
              <p:tags r:id="rId1"/>
            </p:custDataLst>
          </p:nvPr>
        </p:nvSpPr>
        <p:spPr>
          <a:xfrm>
            <a:off x="1722717" y="2292941"/>
            <a:ext cx="8981271" cy="1569660"/>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800" b="0" i="0" u="none" strike="noStrike" kern="1200" cap="none" spc="-300" normalizeH="0" baseline="0" noProof="0" dirty="0">
                <a:ln>
                  <a:noFill/>
                </a:ln>
                <a:solidFill>
                  <a:srgbClr val="E35F56"/>
                </a:solidFill>
                <a:effectLst/>
                <a:uLnTx/>
                <a:uFillTx/>
                <a:latin typeface="Arial" panose="020B0604020202020204" pitchFamily="34" charset="0"/>
                <a:ea typeface="Vogue-ExtraBold" panose="020B0500000000000000" pitchFamily="34" charset="0"/>
                <a:cs typeface="Arial" panose="020B0604020202020204" pitchFamily="34" charset="0"/>
                <a:sym typeface="思源黑体 CN" panose="020B0500000000000000" pitchFamily="34" charset="-122"/>
              </a:rPr>
              <a:t>C</a:t>
            </a:r>
            <a:r>
              <a:rPr lang="vi-VN" altLang="zh-CN" sz="4800" b="0" spc="-300" dirty="0">
                <a:solidFill>
                  <a:srgbClr val="E35F56"/>
                </a:solidFill>
                <a:effectLst/>
                <a:latin typeface="Arial" panose="020B0604020202020204" pitchFamily="34" charset="0"/>
                <a:ea typeface="Vogue-ExtraBold" panose="020B0500000000000000" pitchFamily="34" charset="0"/>
                <a:cs typeface="Arial" panose="020B0604020202020204" pitchFamily="34" charset="0"/>
                <a:sym typeface="思源黑体 CN" panose="020B0500000000000000" pitchFamily="34" charset="-122"/>
              </a:rPr>
              <a:t>âu hỏi</a:t>
            </a:r>
            <a:r>
              <a:rPr lang="vi-VN" altLang="zh-CN" sz="4800" b="0" spc="-300">
                <a:solidFill>
                  <a:srgbClr val="E35F56"/>
                </a:solidFill>
                <a:effectLst/>
                <a:latin typeface="Arial" panose="020B0604020202020204" pitchFamily="34" charset="0"/>
                <a:ea typeface="Vogue-ExtraBold" panose="020B0500000000000000" pitchFamily="34" charset="0"/>
                <a:cs typeface="Arial" panose="020B0604020202020204" pitchFamily="34" charset="0"/>
                <a:sym typeface="思源黑体 CN" panose="020B0500000000000000" pitchFamily="34" charset="-122"/>
              </a:rPr>
              <a:t>: </a:t>
            </a:r>
            <a:r>
              <a:rPr lang="nl-NL" sz="4800">
                <a:solidFill>
                  <a:srgbClr val="002060"/>
                </a:solidFill>
                <a:effectLst/>
                <a:latin typeface="Times New Roman" panose="02020603050405020304" pitchFamily="18" charset="0"/>
                <a:ea typeface="Times New Roman" panose="02020603050405020304" pitchFamily="18" charset="0"/>
              </a:rPr>
              <a:t>Đọc đoạn 2 bài “Món quà đặc biệt”</a:t>
            </a:r>
            <a:endParaRPr lang="vi-VN" altLang="zh-CN" sz="4800" spc="-300" dirty="0">
              <a:solidFill>
                <a:schemeClr val="bg2">
                  <a:lumMod val="10000"/>
                </a:schemeClr>
              </a:solidFill>
              <a:effectLst/>
              <a:latin typeface="Arial" panose="020B0604020202020204" pitchFamily="34" charset="0"/>
              <a:ea typeface="Vogue-ExtraBold" panose="020B0500000000000000" pitchFamily="34" charset="0"/>
              <a:cs typeface="Arial" panose="020B0604020202020204" pitchFamily="34" charset="0"/>
              <a:sym typeface="思源黑体 CN" panose="020B0500000000000000" pitchFamily="34" charset="-122"/>
            </a:endParaRPr>
          </a:p>
        </p:txBody>
      </p:sp>
      <p:pic>
        <p:nvPicPr>
          <p:cNvPr id="51" name="Picture 50">
            <a:extLst>
              <a:ext uri="{FF2B5EF4-FFF2-40B4-BE49-F238E27FC236}">
                <a16:creationId xmlns:a16="http://schemas.microsoft.com/office/drawing/2014/main" id="{5788AAB2-B89E-1A28-C24D-BC6F99F200EE}"/>
              </a:ext>
            </a:extLst>
          </p:cNvPr>
          <p:cNvPicPr>
            <a:picLocks noChangeAspect="1"/>
          </p:cNvPicPr>
          <p:nvPr/>
        </p:nvPicPr>
        <p:blipFill rotWithShape="1">
          <a:blip r:embed="rId6">
            <a:extLst>
              <a:ext uri="{28A0092B-C50C-407E-A947-70E740481C1C}">
                <a14:useLocalDpi xmlns:a14="http://schemas.microsoft.com/office/drawing/2010/main" val="0"/>
              </a:ext>
            </a:extLst>
          </a:blip>
          <a:srcRect l="51307" t="-1170" r="-1206" b="67357"/>
          <a:stretch/>
        </p:blipFill>
        <p:spPr>
          <a:xfrm flipH="1">
            <a:off x="172600" y="4437400"/>
            <a:ext cx="3249827" cy="2318950"/>
          </a:xfrm>
          <a:prstGeom prst="rect">
            <a:avLst/>
          </a:prstGeom>
        </p:spPr>
      </p:pic>
      <p:grpSp>
        <p:nvGrpSpPr>
          <p:cNvPr id="52" name="Group 51">
            <a:extLst>
              <a:ext uri="{FF2B5EF4-FFF2-40B4-BE49-F238E27FC236}">
                <a16:creationId xmlns:a16="http://schemas.microsoft.com/office/drawing/2014/main" id="{A518005C-98A4-18A8-0614-4E14E8EB00A6}"/>
              </a:ext>
            </a:extLst>
          </p:cNvPr>
          <p:cNvGrpSpPr/>
          <p:nvPr/>
        </p:nvGrpSpPr>
        <p:grpSpPr>
          <a:xfrm>
            <a:off x="722535" y="5822543"/>
            <a:ext cx="775186" cy="830997"/>
            <a:chOff x="1125534" y="667455"/>
            <a:chExt cx="775186" cy="830997"/>
          </a:xfrm>
        </p:grpSpPr>
        <p:sp>
          <p:nvSpPr>
            <p:cNvPr id="53" name="Flowchart: Connector 52">
              <a:extLst>
                <a:ext uri="{FF2B5EF4-FFF2-40B4-BE49-F238E27FC236}">
                  <a16:creationId xmlns:a16="http://schemas.microsoft.com/office/drawing/2014/main" id="{D533EEF2-D9BE-2FD4-B9ED-8B4F6D704001}"/>
                </a:ext>
              </a:extLst>
            </p:cNvPr>
            <p:cNvSpPr/>
            <p:nvPr/>
          </p:nvSpPr>
          <p:spPr>
            <a:xfrm>
              <a:off x="1240973" y="839756"/>
              <a:ext cx="593736" cy="593736"/>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54" name="PA-文本框 54">
              <a:extLst>
                <a:ext uri="{FF2B5EF4-FFF2-40B4-BE49-F238E27FC236}">
                  <a16:creationId xmlns:a16="http://schemas.microsoft.com/office/drawing/2014/main" id="{354D1126-795D-C4DA-4C50-45BB20ABE155}"/>
                </a:ext>
              </a:extLst>
            </p:cNvPr>
            <p:cNvSpPr txBox="1"/>
            <p:nvPr>
              <p:custDataLst>
                <p:tags r:id="rId2"/>
              </p:custDataLst>
            </p:nvPr>
          </p:nvSpPr>
          <p:spPr>
            <a:xfrm>
              <a:off x="1125534" y="667455"/>
              <a:ext cx="775186" cy="830997"/>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800" b="0" spc="-300" dirty="0">
                  <a:solidFill>
                    <a:srgbClr val="3E8DB8"/>
                  </a:solidFill>
                  <a:effectLst/>
                  <a:latin typeface="SVN-Cookies" panose="02040603050506020204" pitchFamily="18" charset="0"/>
                  <a:ea typeface="字魂156号-萌趣苏打饼" panose="00000500000000000000" pitchFamily="2" charset="-122"/>
                  <a:sym typeface="思源黑体 CN" panose="020B0500000000000000" pitchFamily="34" charset="-122"/>
                </a:rPr>
                <a:t>3</a:t>
              </a:r>
              <a:endParaRPr kumimoji="0" lang="zh-CN" altLang="en-US" sz="4800" b="0" i="0" u="none" strike="noStrike" kern="1200" cap="none" spc="-300" normalizeH="0" baseline="0" noProof="0" dirty="0">
                <a:ln>
                  <a:noFill/>
                </a:ln>
                <a:solidFill>
                  <a:srgbClr val="3E8DB8"/>
                </a:solidFill>
                <a:effectLst/>
                <a:uLnTx/>
                <a:uFillTx/>
                <a:latin typeface="SVN-Cookies" panose="02040603050506020204" pitchFamily="18" charset="0"/>
                <a:ea typeface="字魂156号-萌趣苏打饼" panose="00000500000000000000" pitchFamily="2" charset="-122"/>
                <a:sym typeface="思源黑体 CN" panose="020B0500000000000000" pitchFamily="34" charset="-122"/>
              </a:endParaRPr>
            </a:p>
          </p:txBody>
        </p:sp>
      </p:grpSp>
      <p:pic>
        <p:nvPicPr>
          <p:cNvPr id="37" name="Picture 36">
            <a:hlinkClick r:id="rId7" action="ppaction://hlinksldjump"/>
            <a:extLst>
              <a:ext uri="{FF2B5EF4-FFF2-40B4-BE49-F238E27FC236}">
                <a16:creationId xmlns:a16="http://schemas.microsoft.com/office/drawing/2014/main" id="{865CAF61-59F9-5FB1-C53E-A42FDE18B7DB}"/>
              </a:ext>
            </a:extLst>
          </p:cNvPr>
          <p:cNvPicPr>
            <a:picLocks noChangeAspect="1"/>
          </p:cNvPicPr>
          <p:nvPr/>
        </p:nvPicPr>
        <p:blipFill>
          <a:blip r:embed="rId8"/>
          <a:stretch>
            <a:fillRect/>
          </a:stretch>
        </p:blipFill>
        <p:spPr>
          <a:xfrm>
            <a:off x="10431095" y="5872998"/>
            <a:ext cx="1841152" cy="1182727"/>
          </a:xfrm>
          <a:prstGeom prst="rect">
            <a:avLst/>
          </a:prstGeom>
        </p:spPr>
      </p:pic>
    </p:spTree>
    <p:extLst>
      <p:ext uri="{BB962C8B-B14F-4D97-AF65-F5344CB8AC3E}">
        <p14:creationId xmlns:p14="http://schemas.microsoft.com/office/powerpoint/2010/main" val="927727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E06AE3-6F5F-F73E-C899-61CF361741A6}"/>
              </a:ext>
            </a:extLst>
          </p:cNvPr>
          <p:cNvGrpSpPr/>
          <p:nvPr/>
        </p:nvGrpSpPr>
        <p:grpSpPr>
          <a:xfrm>
            <a:off x="-97404" y="-122707"/>
            <a:ext cx="12289404" cy="6980707"/>
            <a:chOff x="-97404" y="-122707"/>
            <a:chExt cx="12289404" cy="6980707"/>
          </a:xfrm>
        </p:grpSpPr>
        <p:pic>
          <p:nvPicPr>
            <p:cNvPr id="4" name="Picture 3">
              <a:extLst>
                <a:ext uri="{FF2B5EF4-FFF2-40B4-BE49-F238E27FC236}">
                  <a16:creationId xmlns:a16="http://schemas.microsoft.com/office/drawing/2014/main" id="{41AD31E3-E4D0-69CB-66F2-6CBE70D9A328}"/>
                </a:ext>
              </a:extLst>
            </p:cNvPr>
            <p:cNvPicPr>
              <a:picLocks noChangeAspect="1"/>
            </p:cNvPicPr>
            <p:nvPr/>
          </p:nvPicPr>
          <p:blipFill rotWithShape="1">
            <a:blip r:embed="rId4">
              <a:extLst>
                <a:ext uri="{28A0092B-C50C-407E-A947-70E740481C1C}">
                  <a14:useLocalDpi xmlns:a14="http://schemas.microsoft.com/office/drawing/2010/main" val="0"/>
                </a:ext>
              </a:extLst>
            </a:blip>
            <a:srcRect t="11773" b="31978"/>
            <a:stretch/>
          </p:blipFill>
          <p:spPr>
            <a:xfrm>
              <a:off x="0" y="0"/>
              <a:ext cx="12192000" cy="6858000"/>
            </a:xfrm>
            <a:prstGeom prst="rect">
              <a:avLst/>
            </a:prstGeom>
          </p:spPr>
        </p:pic>
        <p:pic>
          <p:nvPicPr>
            <p:cNvPr id="49" name="Picture 48">
              <a:extLst>
                <a:ext uri="{FF2B5EF4-FFF2-40B4-BE49-F238E27FC236}">
                  <a16:creationId xmlns:a16="http://schemas.microsoft.com/office/drawing/2014/main" id="{E640293A-9BD8-105F-8CE3-401343D7AAA8}"/>
                </a:ext>
              </a:extLst>
            </p:cNvPr>
            <p:cNvPicPr>
              <a:picLocks noChangeAspect="1"/>
            </p:cNvPicPr>
            <p:nvPr/>
          </p:nvPicPr>
          <p:blipFill>
            <a:blip r:embed="rId5"/>
            <a:stretch>
              <a:fillRect/>
            </a:stretch>
          </p:blipFill>
          <p:spPr>
            <a:xfrm>
              <a:off x="-97404" y="-122707"/>
              <a:ext cx="868472" cy="1054746"/>
            </a:xfrm>
            <a:prstGeom prst="rect">
              <a:avLst/>
            </a:prstGeom>
          </p:spPr>
        </p:pic>
      </p:grpSp>
      <p:grpSp>
        <p:nvGrpSpPr>
          <p:cNvPr id="6" name="组合 3">
            <a:extLst>
              <a:ext uri="{FF2B5EF4-FFF2-40B4-BE49-F238E27FC236}">
                <a16:creationId xmlns:a16="http://schemas.microsoft.com/office/drawing/2014/main" id="{45500D67-EB71-898A-650B-7B2123A19DB5}"/>
              </a:ext>
            </a:extLst>
          </p:cNvPr>
          <p:cNvGrpSpPr/>
          <p:nvPr/>
        </p:nvGrpSpPr>
        <p:grpSpPr>
          <a:xfrm>
            <a:off x="616154" y="282543"/>
            <a:ext cx="10959691" cy="5675075"/>
            <a:chOff x="781050" y="749301"/>
            <a:chExt cx="10420350" cy="5480049"/>
          </a:xfrm>
          <a:solidFill>
            <a:schemeClr val="bg1">
              <a:alpha val="74000"/>
            </a:schemeClr>
          </a:solidFill>
        </p:grpSpPr>
        <p:sp>
          <p:nvSpPr>
            <p:cNvPr id="7" name="圆角矩形 22">
              <a:extLst>
                <a:ext uri="{FF2B5EF4-FFF2-40B4-BE49-F238E27FC236}">
                  <a16:creationId xmlns:a16="http://schemas.microsoft.com/office/drawing/2014/main" id="{0160DC88-0CED-795A-0DAA-6F5DFDD213FC}"/>
                </a:ext>
              </a:extLst>
            </p:cNvPr>
            <p:cNvSpPr/>
            <p:nvPr/>
          </p:nvSpPr>
          <p:spPr>
            <a:xfrm>
              <a:off x="781050" y="749301"/>
              <a:ext cx="10420350" cy="5480049"/>
            </a:xfrm>
            <a:prstGeom prst="roundRect">
              <a:avLst>
                <a:gd name="adj" fmla="val 50000"/>
              </a:avLst>
            </a:pr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8" name="圆角矩形 25">
              <a:extLst>
                <a:ext uri="{FF2B5EF4-FFF2-40B4-BE49-F238E27FC236}">
                  <a16:creationId xmlns:a16="http://schemas.microsoft.com/office/drawing/2014/main" id="{40042854-ED9C-0C9E-7274-2A9A0D2B5B05}"/>
                </a:ext>
              </a:extLst>
            </p:cNvPr>
            <p:cNvSpPr/>
            <p:nvPr/>
          </p:nvSpPr>
          <p:spPr>
            <a:xfrm>
              <a:off x="882196" y="867227"/>
              <a:ext cx="10218058" cy="5244196"/>
            </a:xfrm>
            <a:prstGeom prst="roundRect">
              <a:avLst>
                <a:gd name="adj" fmla="val 49764"/>
              </a:avLst>
            </a:prstGeom>
            <a:grpFill/>
            <a:ln w="28575">
              <a:solidFill>
                <a:srgbClr val="3E8D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13" name="PA-文本框 54">
            <a:extLst>
              <a:ext uri="{FF2B5EF4-FFF2-40B4-BE49-F238E27FC236}">
                <a16:creationId xmlns:a16="http://schemas.microsoft.com/office/drawing/2014/main" id="{98F66E05-E91A-BD14-D8D0-B96E1C9E2142}"/>
              </a:ext>
            </a:extLst>
          </p:cNvPr>
          <p:cNvSpPr txBox="1"/>
          <p:nvPr>
            <p:custDataLst>
              <p:tags r:id="rId1"/>
            </p:custDataLst>
          </p:nvPr>
        </p:nvSpPr>
        <p:spPr>
          <a:xfrm>
            <a:off x="1560157" y="2089028"/>
            <a:ext cx="9372003" cy="2062103"/>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algn="just"/>
            <a:r>
              <a:rPr kumimoji="0" lang="vi-VN" altLang="zh-CN" sz="4800" b="0" i="0" u="none" strike="noStrike" kern="1200" cap="none" spc="-300" normalizeH="0" baseline="0" noProof="0" dirty="0">
                <a:ln>
                  <a:noFill/>
                </a:ln>
                <a:solidFill>
                  <a:srgbClr val="E35F56"/>
                </a:solidFill>
                <a:effectLst/>
                <a:uLnTx/>
                <a:uFillTx/>
                <a:latin typeface="Arial" panose="020B0604020202020204" pitchFamily="34" charset="0"/>
                <a:ea typeface="Vogue-ExtraBold" panose="020B0500000000000000" pitchFamily="34" charset="0"/>
                <a:cs typeface="Arial" panose="020B0604020202020204" pitchFamily="34" charset="0"/>
                <a:sym typeface="思源黑体 CN" panose="020B0500000000000000" pitchFamily="34" charset="-122"/>
              </a:rPr>
              <a:t>Câu hỏi</a:t>
            </a:r>
            <a:r>
              <a:rPr kumimoji="0" lang="vi-VN" altLang="zh-CN" sz="4800" b="0" i="0" u="none" strike="noStrike" kern="1200" cap="none" spc="-300" normalizeH="0" baseline="0" noProof="0">
                <a:ln>
                  <a:noFill/>
                </a:ln>
                <a:solidFill>
                  <a:srgbClr val="E35F56"/>
                </a:solidFill>
                <a:effectLst/>
                <a:uLnTx/>
                <a:uFillTx/>
                <a:latin typeface="Arial" panose="020B0604020202020204" pitchFamily="34" charset="0"/>
                <a:ea typeface="Vogue-ExtraBold" panose="020B0500000000000000" pitchFamily="34" charset="0"/>
                <a:cs typeface="Arial" panose="020B0604020202020204" pitchFamily="34" charset="0"/>
                <a:sym typeface="思源黑体 CN" panose="020B0500000000000000" pitchFamily="34" charset="-122"/>
              </a:rPr>
              <a:t>: </a:t>
            </a:r>
            <a:r>
              <a:rPr kumimoji="0" lang="en-US" altLang="zh-CN" sz="4000" i="0" u="none" strike="noStrike" kern="1200" cap="none" spc="-30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思源黑体 CN" panose="020B0500000000000000" pitchFamily="34" charset="-122"/>
              </a:rPr>
              <a:t>Trong bài “Món quà đặc biệt”, </a:t>
            </a:r>
            <a:r>
              <a:rPr kumimoji="0" lang="nl-NL" altLang="zh-CN" sz="4000" i="0" u="none" strike="noStrike" kern="1200" cap="none" spc="-30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思源黑体 CN" panose="020B0500000000000000" pitchFamily="34" charset="-122"/>
              </a:rPr>
              <a:t>v</a:t>
            </a:r>
            <a:r>
              <a:rPr lang="nl-NL" sz="4000">
                <a:solidFill>
                  <a:srgbClr val="002060"/>
                </a:solidFill>
                <a:effectLst/>
                <a:latin typeface="Cambria" panose="02040503050406030204" pitchFamily="18" charset="0"/>
                <a:ea typeface="Cambria" panose="02040503050406030204" pitchFamily="18" charset="0"/>
              </a:rPr>
              <a:t>ì sao bố rất vui khi nhận quà mà người chị lại rơm rớm nước mắt?</a:t>
            </a:r>
            <a:endParaRPr lang="en-US" sz="4000">
              <a:solidFill>
                <a:srgbClr val="002060"/>
              </a:solidFill>
              <a:effectLst/>
              <a:latin typeface="Cambria" panose="02040503050406030204" pitchFamily="18" charset="0"/>
              <a:ea typeface="Cambria" panose="02040503050406030204" pitchFamily="18" charset="0"/>
            </a:endParaRPr>
          </a:p>
        </p:txBody>
      </p:sp>
      <p:pic>
        <p:nvPicPr>
          <p:cNvPr id="44" name="Picture 43">
            <a:extLst>
              <a:ext uri="{FF2B5EF4-FFF2-40B4-BE49-F238E27FC236}">
                <a16:creationId xmlns:a16="http://schemas.microsoft.com/office/drawing/2014/main" id="{E7D38093-E4F0-E628-718A-2343271687B4}"/>
              </a:ext>
            </a:extLst>
          </p:cNvPr>
          <p:cNvPicPr>
            <a:picLocks noChangeAspect="1"/>
          </p:cNvPicPr>
          <p:nvPr/>
        </p:nvPicPr>
        <p:blipFill rotWithShape="1">
          <a:blip r:embed="rId6">
            <a:extLst>
              <a:ext uri="{28A0092B-C50C-407E-A947-70E740481C1C}">
                <a14:useLocalDpi xmlns:a14="http://schemas.microsoft.com/office/drawing/2010/main" val="0"/>
              </a:ext>
            </a:extLst>
          </a:blip>
          <a:srcRect l="60040" t="36036" r="-5007" b="33573"/>
          <a:stretch/>
        </p:blipFill>
        <p:spPr>
          <a:xfrm>
            <a:off x="-93439" y="4496737"/>
            <a:ext cx="3118021" cy="2084174"/>
          </a:xfrm>
          <a:prstGeom prst="rect">
            <a:avLst/>
          </a:prstGeom>
        </p:spPr>
      </p:pic>
      <p:grpSp>
        <p:nvGrpSpPr>
          <p:cNvPr id="45" name="Group 44">
            <a:extLst>
              <a:ext uri="{FF2B5EF4-FFF2-40B4-BE49-F238E27FC236}">
                <a16:creationId xmlns:a16="http://schemas.microsoft.com/office/drawing/2014/main" id="{064FE1B0-7794-F9BC-5FE0-7D7EDE6E5079}"/>
              </a:ext>
            </a:extLst>
          </p:cNvPr>
          <p:cNvGrpSpPr/>
          <p:nvPr/>
        </p:nvGrpSpPr>
        <p:grpSpPr>
          <a:xfrm>
            <a:off x="406182" y="6067069"/>
            <a:ext cx="775186" cy="830997"/>
            <a:chOff x="1125534" y="667455"/>
            <a:chExt cx="775186" cy="830997"/>
          </a:xfrm>
        </p:grpSpPr>
        <p:sp>
          <p:nvSpPr>
            <p:cNvPr id="46" name="Flowchart: Connector 45">
              <a:extLst>
                <a:ext uri="{FF2B5EF4-FFF2-40B4-BE49-F238E27FC236}">
                  <a16:creationId xmlns:a16="http://schemas.microsoft.com/office/drawing/2014/main" id="{4958E5B5-86E7-6F43-1B55-49EBC85B4882}"/>
                </a:ext>
              </a:extLst>
            </p:cNvPr>
            <p:cNvSpPr/>
            <p:nvPr/>
          </p:nvSpPr>
          <p:spPr>
            <a:xfrm>
              <a:off x="1240973" y="839756"/>
              <a:ext cx="593736" cy="593736"/>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47" name="PA-文本框 54">
              <a:extLst>
                <a:ext uri="{FF2B5EF4-FFF2-40B4-BE49-F238E27FC236}">
                  <a16:creationId xmlns:a16="http://schemas.microsoft.com/office/drawing/2014/main" id="{B94A9C07-8612-8B71-E1EE-D9988F65C84D}"/>
                </a:ext>
              </a:extLst>
            </p:cNvPr>
            <p:cNvSpPr txBox="1"/>
            <p:nvPr>
              <p:custDataLst>
                <p:tags r:id="rId2"/>
              </p:custDataLst>
            </p:nvPr>
          </p:nvSpPr>
          <p:spPr>
            <a:xfrm>
              <a:off x="1125534" y="667455"/>
              <a:ext cx="775186" cy="830997"/>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4800" b="0" spc="-300" dirty="0">
                  <a:solidFill>
                    <a:srgbClr val="3E8DB8"/>
                  </a:solidFill>
                  <a:effectLst/>
                  <a:latin typeface="SVN-Cookies" panose="02040603050506020204" pitchFamily="18" charset="0"/>
                  <a:ea typeface="字魂156号-萌趣苏打饼" panose="00000500000000000000" pitchFamily="2" charset="-122"/>
                  <a:sym typeface="思源黑体 CN" panose="020B0500000000000000" pitchFamily="34" charset="-122"/>
                </a:rPr>
                <a:t>4</a:t>
              </a:r>
              <a:endParaRPr kumimoji="0" lang="zh-CN" altLang="en-US" sz="4800" b="0" i="0" u="none" strike="noStrike" kern="1200" cap="none" spc="-300" normalizeH="0" baseline="0" noProof="0" dirty="0">
                <a:ln>
                  <a:noFill/>
                </a:ln>
                <a:solidFill>
                  <a:srgbClr val="3E8DB8"/>
                </a:solidFill>
                <a:effectLst/>
                <a:uLnTx/>
                <a:uFillTx/>
                <a:latin typeface="SVN-Cookies" panose="02040603050506020204" pitchFamily="18" charset="0"/>
                <a:ea typeface="字魂156号-萌趣苏打饼" panose="00000500000000000000" pitchFamily="2" charset="-122"/>
                <a:sym typeface="思源黑体 CN" panose="020B0500000000000000" pitchFamily="34" charset="-122"/>
              </a:endParaRPr>
            </a:p>
          </p:txBody>
        </p:sp>
      </p:grpSp>
      <p:pic>
        <p:nvPicPr>
          <p:cNvPr id="48" name="Picture 47">
            <a:hlinkClick r:id="rId7" action="ppaction://hlinksldjump"/>
            <a:extLst>
              <a:ext uri="{FF2B5EF4-FFF2-40B4-BE49-F238E27FC236}">
                <a16:creationId xmlns:a16="http://schemas.microsoft.com/office/drawing/2014/main" id="{E095621F-1D77-0895-CD86-6C815C8DF57E}"/>
              </a:ext>
            </a:extLst>
          </p:cNvPr>
          <p:cNvPicPr>
            <a:picLocks noChangeAspect="1"/>
          </p:cNvPicPr>
          <p:nvPr/>
        </p:nvPicPr>
        <p:blipFill>
          <a:blip r:embed="rId8"/>
          <a:stretch>
            <a:fillRect/>
          </a:stretch>
        </p:blipFill>
        <p:spPr>
          <a:xfrm>
            <a:off x="10431095" y="5872998"/>
            <a:ext cx="1841152" cy="1182727"/>
          </a:xfrm>
          <a:prstGeom prst="rect">
            <a:avLst/>
          </a:prstGeom>
        </p:spPr>
      </p:pic>
    </p:spTree>
    <p:extLst>
      <p:ext uri="{BB962C8B-B14F-4D97-AF65-F5344CB8AC3E}">
        <p14:creationId xmlns:p14="http://schemas.microsoft.com/office/powerpoint/2010/main" val="3025392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ECECCF5-3D1D-A48C-1D6F-B2D51A3098B3}"/>
              </a:ext>
            </a:extLst>
          </p:cNvPr>
          <p:cNvGrpSpPr/>
          <p:nvPr/>
        </p:nvGrpSpPr>
        <p:grpSpPr>
          <a:xfrm>
            <a:off x="-36622" y="-61530"/>
            <a:ext cx="12222272" cy="6921359"/>
            <a:chOff x="-36622" y="-129262"/>
            <a:chExt cx="12222272" cy="6921359"/>
          </a:xfrm>
        </p:grpSpPr>
        <p:pic>
          <p:nvPicPr>
            <p:cNvPr id="6" name="Picture 5">
              <a:extLst>
                <a:ext uri="{FF2B5EF4-FFF2-40B4-BE49-F238E27FC236}">
                  <a16:creationId xmlns:a16="http://schemas.microsoft.com/office/drawing/2014/main" id="{9680E695-DB3D-E7FF-7211-CA08F0540DC4}"/>
                </a:ext>
              </a:extLst>
            </p:cNvPr>
            <p:cNvPicPr>
              <a:picLocks noChangeAspect="1"/>
            </p:cNvPicPr>
            <p:nvPr/>
          </p:nvPicPr>
          <p:blipFill rotWithShape="1">
            <a:blip r:embed="rId6">
              <a:extLst>
                <a:ext uri="{28A0092B-C50C-407E-A947-70E740481C1C}">
                  <a14:useLocalDpi xmlns:a14="http://schemas.microsoft.com/office/drawing/2010/main" val="0"/>
                </a:ext>
              </a:extLst>
            </a:blip>
            <a:srcRect t="11773" b="31978"/>
            <a:stretch/>
          </p:blipFill>
          <p:spPr>
            <a:xfrm>
              <a:off x="-6350" y="-65903"/>
              <a:ext cx="12192000" cy="6858000"/>
            </a:xfrm>
            <a:prstGeom prst="rect">
              <a:avLst/>
            </a:prstGeom>
          </p:spPr>
        </p:pic>
        <p:pic>
          <p:nvPicPr>
            <p:cNvPr id="18" name="Picture 17">
              <a:extLst>
                <a:ext uri="{FF2B5EF4-FFF2-40B4-BE49-F238E27FC236}">
                  <a16:creationId xmlns:a16="http://schemas.microsoft.com/office/drawing/2014/main" id="{65279D3F-7863-1239-00EE-202C026229FC}"/>
                </a:ext>
              </a:extLst>
            </p:cNvPr>
            <p:cNvPicPr>
              <a:picLocks noChangeAspect="1"/>
            </p:cNvPicPr>
            <p:nvPr/>
          </p:nvPicPr>
          <p:blipFill>
            <a:blip r:embed="rId7"/>
            <a:stretch>
              <a:fillRect/>
            </a:stretch>
          </p:blipFill>
          <p:spPr>
            <a:xfrm>
              <a:off x="-36622" y="-129262"/>
              <a:ext cx="868472" cy="1054746"/>
            </a:xfrm>
            <a:prstGeom prst="rect">
              <a:avLst/>
            </a:prstGeom>
          </p:spPr>
        </p:pic>
      </p:grpSp>
      <p:sp>
        <p:nvSpPr>
          <p:cNvPr id="2" name="Title 1">
            <a:extLst>
              <a:ext uri="{FF2B5EF4-FFF2-40B4-BE49-F238E27FC236}">
                <a16:creationId xmlns:a16="http://schemas.microsoft.com/office/drawing/2014/main" id="{7A8C73FC-8E71-65CD-D88C-03BBF84432E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2C782E6-9265-7D90-32C9-978443B11499}"/>
              </a:ext>
            </a:extLst>
          </p:cNvPr>
          <p:cNvSpPr>
            <a:spLocks noGrp="1"/>
          </p:cNvSpPr>
          <p:nvPr>
            <p:ph type="body" idx="1"/>
          </p:nvPr>
        </p:nvSpPr>
        <p:spPr/>
        <p:txBody>
          <a:bodyPr/>
          <a:lstStyle/>
          <a:p>
            <a:endParaRPr lang="en-US"/>
          </a:p>
        </p:txBody>
      </p:sp>
      <p:pic>
        <p:nvPicPr>
          <p:cNvPr id="7" name="Picture 6">
            <a:extLst>
              <a:ext uri="{FF2B5EF4-FFF2-40B4-BE49-F238E27FC236}">
                <a16:creationId xmlns:a16="http://schemas.microsoft.com/office/drawing/2014/main" id="{C97461EC-3DDF-97FC-0755-B31586BFB422}"/>
              </a:ext>
            </a:extLst>
          </p:cNvPr>
          <p:cNvPicPr>
            <a:picLocks noChangeAspect="1"/>
          </p:cNvPicPr>
          <p:nvPr/>
        </p:nvPicPr>
        <p:blipFill rotWithShape="1">
          <a:blip r:embed="rId8">
            <a:extLst>
              <a:ext uri="{28A0092B-C50C-407E-A947-70E740481C1C}">
                <a14:useLocalDpi xmlns:a14="http://schemas.microsoft.com/office/drawing/2010/main" val="0"/>
              </a:ext>
            </a:extLst>
          </a:blip>
          <a:srcRect r="50059" b="66126"/>
          <a:stretch/>
        </p:blipFill>
        <p:spPr>
          <a:xfrm>
            <a:off x="-8798918" y="3429000"/>
            <a:ext cx="3462855" cy="2323071"/>
          </a:xfrm>
          <a:prstGeom prst="rect">
            <a:avLst/>
          </a:prstGeom>
        </p:spPr>
      </p:pic>
      <p:pic>
        <p:nvPicPr>
          <p:cNvPr id="8" name="Picture 7">
            <a:extLst>
              <a:ext uri="{FF2B5EF4-FFF2-40B4-BE49-F238E27FC236}">
                <a16:creationId xmlns:a16="http://schemas.microsoft.com/office/drawing/2014/main" id="{C8E51385-918B-354C-76A8-E1F5091E292B}"/>
              </a:ext>
            </a:extLst>
          </p:cNvPr>
          <p:cNvPicPr>
            <a:picLocks noChangeAspect="1"/>
          </p:cNvPicPr>
          <p:nvPr/>
        </p:nvPicPr>
        <p:blipFill rotWithShape="1">
          <a:blip r:embed="rId8">
            <a:extLst>
              <a:ext uri="{28A0092B-C50C-407E-A947-70E740481C1C}">
                <a14:useLocalDpi xmlns:a14="http://schemas.microsoft.com/office/drawing/2010/main" val="0"/>
              </a:ext>
            </a:extLst>
          </a:blip>
          <a:srcRect l="6222" t="42584" r="54394" b="16936"/>
          <a:stretch/>
        </p:blipFill>
        <p:spPr>
          <a:xfrm>
            <a:off x="-3672851" y="4414001"/>
            <a:ext cx="2370241" cy="2409568"/>
          </a:xfrm>
          <a:prstGeom prst="rect">
            <a:avLst/>
          </a:prstGeom>
        </p:spPr>
      </p:pic>
      <p:pic>
        <p:nvPicPr>
          <p:cNvPr id="10" name="Picture 9">
            <a:extLst>
              <a:ext uri="{FF2B5EF4-FFF2-40B4-BE49-F238E27FC236}">
                <a16:creationId xmlns:a16="http://schemas.microsoft.com/office/drawing/2014/main" id="{9F439B1E-29A1-A071-CAC7-744DD7A69142}"/>
              </a:ext>
            </a:extLst>
          </p:cNvPr>
          <p:cNvPicPr>
            <a:picLocks noChangeAspect="1"/>
          </p:cNvPicPr>
          <p:nvPr/>
        </p:nvPicPr>
        <p:blipFill rotWithShape="1">
          <a:blip r:embed="rId9">
            <a:extLst>
              <a:ext uri="{28A0092B-C50C-407E-A947-70E740481C1C}">
                <a14:useLocalDpi xmlns:a14="http://schemas.microsoft.com/office/drawing/2010/main" val="0"/>
              </a:ext>
            </a:extLst>
          </a:blip>
          <a:srcRect l="60040" t="36036" r="-5007" b="33573"/>
          <a:stretch/>
        </p:blipFill>
        <p:spPr>
          <a:xfrm>
            <a:off x="-3550491" y="8321040"/>
            <a:ext cx="2808112" cy="1877022"/>
          </a:xfrm>
          <a:prstGeom prst="rect">
            <a:avLst/>
          </a:prstGeom>
        </p:spPr>
      </p:pic>
      <p:pic>
        <p:nvPicPr>
          <p:cNvPr id="14" name="Picture 13">
            <a:extLst>
              <a:ext uri="{FF2B5EF4-FFF2-40B4-BE49-F238E27FC236}">
                <a16:creationId xmlns:a16="http://schemas.microsoft.com/office/drawing/2014/main" id="{E043355B-C0AC-6D1C-F9B8-A82701E0CA03}"/>
              </a:ext>
            </a:extLst>
          </p:cNvPr>
          <p:cNvPicPr>
            <a:picLocks noChangeAspect="1"/>
          </p:cNvPicPr>
          <p:nvPr/>
        </p:nvPicPr>
        <p:blipFill rotWithShape="1">
          <a:blip r:embed="rId8">
            <a:extLst>
              <a:ext uri="{28A0092B-C50C-407E-A947-70E740481C1C}">
                <a14:useLocalDpi xmlns:a14="http://schemas.microsoft.com/office/drawing/2010/main" val="0"/>
              </a:ext>
            </a:extLst>
          </a:blip>
          <a:srcRect l="49101" b="65601"/>
          <a:stretch/>
        </p:blipFill>
        <p:spPr>
          <a:xfrm>
            <a:off x="-9150750" y="6553961"/>
            <a:ext cx="4952129" cy="3310126"/>
          </a:xfrm>
          <a:prstGeom prst="rect">
            <a:avLst/>
          </a:prstGeom>
        </p:spPr>
      </p:pic>
      <p:grpSp>
        <p:nvGrpSpPr>
          <p:cNvPr id="15" name="组合 12">
            <a:extLst>
              <a:ext uri="{FF2B5EF4-FFF2-40B4-BE49-F238E27FC236}">
                <a16:creationId xmlns:a16="http://schemas.microsoft.com/office/drawing/2014/main" id="{8470AD2B-CBFE-44AB-4364-B7E9F5FBDD1A}"/>
              </a:ext>
            </a:extLst>
          </p:cNvPr>
          <p:cNvGrpSpPr/>
          <p:nvPr/>
        </p:nvGrpSpPr>
        <p:grpSpPr>
          <a:xfrm>
            <a:off x="522742" y="1986222"/>
            <a:ext cx="11146515" cy="2576253"/>
            <a:chOff x="2078964" y="1673038"/>
            <a:chExt cx="8032746" cy="81182638"/>
          </a:xfrm>
          <a:effectLst>
            <a:outerShdw blurRad="254000" sx="102000" sy="102000" algn="ctr" rotWithShape="0">
              <a:prstClr val="black">
                <a:alpha val="30000"/>
              </a:prstClr>
            </a:outerShdw>
          </a:effectLst>
        </p:grpSpPr>
        <p:sp>
          <p:nvSpPr>
            <p:cNvPr id="16" name="PA-文本框 54">
              <a:extLst>
                <a:ext uri="{FF2B5EF4-FFF2-40B4-BE49-F238E27FC236}">
                  <a16:creationId xmlns:a16="http://schemas.microsoft.com/office/drawing/2014/main" id="{E55A02B3-32E3-60F8-6945-F27177076FAB}"/>
                </a:ext>
              </a:extLst>
            </p:cNvPr>
            <p:cNvSpPr txBox="1"/>
            <p:nvPr>
              <p:custDataLst>
                <p:tags r:id="rId1"/>
              </p:custDataLst>
            </p:nvPr>
          </p:nvSpPr>
          <p:spPr>
            <a:xfrm>
              <a:off x="2081344" y="2357099"/>
              <a:ext cx="8030366" cy="80498577"/>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8000" b="0" i="0" u="none" strike="noStrike" kern="1200" cap="none" spc="-300" normalizeH="0" baseline="0" noProof="0" dirty="0">
                  <a:ln w="190500">
                    <a:solidFill>
                      <a:prstClr val="white"/>
                    </a:solidFill>
                  </a:ln>
                  <a:effectLst/>
                  <a:uLnTx/>
                  <a:uFillTx/>
                  <a:latin typeface="SVN-Cookies" panose="02040603050506020204" pitchFamily="18" charset="0"/>
                  <a:ea typeface="字魂156号-萌趣苏打饼" panose="00000500000000000000" pitchFamily="2" charset="-122"/>
                  <a:sym typeface="思源黑体 CN" panose="020B0500000000000000" pitchFamily="34" charset="-122"/>
                </a:rPr>
                <a:t>Đ</a:t>
              </a:r>
              <a:r>
                <a:rPr lang="vi-VN" altLang="zh-CN" sz="8000" b="0" spc="-300" dirty="0">
                  <a:ln w="190500">
                    <a:solidFill>
                      <a:prstClr val="white"/>
                    </a:solidFill>
                  </a:ln>
                  <a:effectLst/>
                  <a:latin typeface="SVN-Cookies" panose="02040603050506020204" pitchFamily="18" charset="0"/>
                  <a:ea typeface="字魂156号-萌趣苏打饼" panose="00000500000000000000" pitchFamily="2" charset="-122"/>
                  <a:sym typeface="思源黑体 CN" panose="020B0500000000000000" pitchFamily="34" charset="-122"/>
                </a:rPr>
                <a:t>ƯA THUYỀN VỀ CẢNG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8000" b="0" i="0" u="none" strike="noStrike" kern="1200" cap="none" spc="-300" normalizeH="0" baseline="0" noProof="0" dirty="0">
                  <a:ln w="190500">
                    <a:solidFill>
                      <a:prstClr val="white"/>
                    </a:solidFill>
                  </a:ln>
                  <a:effectLst/>
                  <a:uLnTx/>
                  <a:uFillTx/>
                  <a:latin typeface="SVN-Cookies" panose="02040603050506020204" pitchFamily="18" charset="0"/>
                  <a:ea typeface="字魂156号-萌趣苏打饼" panose="00000500000000000000" pitchFamily="2" charset="-122"/>
                  <a:sym typeface="思源黑体 CN" panose="020B0500000000000000" pitchFamily="34" charset="-122"/>
                </a:rPr>
                <a:t>THÀNH CÔNG!</a:t>
              </a:r>
              <a:endParaRPr kumimoji="0" lang="zh-CN" altLang="en-US" sz="8000" b="0" i="0" u="none" strike="noStrike" kern="1200" cap="none" spc="-300" normalizeH="0" baseline="0" noProof="0" dirty="0">
                <a:ln w="190500">
                  <a:solidFill>
                    <a:prstClr val="white"/>
                  </a:solidFill>
                </a:ln>
                <a:effectLst/>
                <a:uLnTx/>
                <a:uFillTx/>
                <a:latin typeface="SVN-Cookies" panose="02040603050506020204" pitchFamily="18" charset="0"/>
                <a:ea typeface="字魂156号-萌趣苏打饼" panose="00000500000000000000" pitchFamily="2" charset="-122"/>
                <a:sym typeface="思源黑体 CN" panose="020B0500000000000000" pitchFamily="34" charset="-122"/>
              </a:endParaRPr>
            </a:p>
          </p:txBody>
        </p:sp>
        <p:sp>
          <p:nvSpPr>
            <p:cNvPr id="17" name="PA-文本框 54">
              <a:extLst>
                <a:ext uri="{FF2B5EF4-FFF2-40B4-BE49-F238E27FC236}">
                  <a16:creationId xmlns:a16="http://schemas.microsoft.com/office/drawing/2014/main" id="{144FF45D-1489-3BBD-B313-C9D308334F35}"/>
                </a:ext>
              </a:extLst>
            </p:cNvPr>
            <p:cNvSpPr txBox="1"/>
            <p:nvPr>
              <p:custDataLst>
                <p:tags r:id="rId2"/>
              </p:custDataLst>
            </p:nvPr>
          </p:nvSpPr>
          <p:spPr>
            <a:xfrm>
              <a:off x="2078964" y="1673038"/>
              <a:ext cx="8030366" cy="80498577"/>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8000" b="0" i="0" u="none" strike="noStrike" kern="1200" cap="none" spc="-300" normalizeH="0" baseline="0" noProof="0" dirty="0">
                  <a:ln>
                    <a:noFill/>
                  </a:ln>
                  <a:solidFill>
                    <a:srgbClr val="E94E1B"/>
                  </a:solidFill>
                  <a:effectLst/>
                  <a:uLnTx/>
                  <a:uFillTx/>
                  <a:latin typeface="SVN-Cookies" panose="02040603050506020204" pitchFamily="18" charset="0"/>
                  <a:ea typeface="字魂156号-萌趣苏打饼" panose="00000500000000000000" pitchFamily="2" charset="-122"/>
                  <a:sym typeface="思源黑体 CN" panose="020B0500000000000000" pitchFamily="34" charset="-122"/>
                </a:rPr>
                <a:t>Đ</a:t>
              </a:r>
              <a:r>
                <a:rPr lang="vi-VN" altLang="zh-CN" sz="8000" b="0" spc="-300" dirty="0">
                  <a:solidFill>
                    <a:srgbClr val="E94E1B"/>
                  </a:solidFill>
                  <a:effectLst/>
                  <a:latin typeface="SVN-Cookies" panose="02040603050506020204" pitchFamily="18" charset="0"/>
                  <a:ea typeface="字魂156号-萌趣苏打饼" panose="00000500000000000000" pitchFamily="2" charset="-122"/>
                  <a:sym typeface="思源黑体 CN" panose="020B0500000000000000" pitchFamily="34" charset="-122"/>
                </a:rPr>
                <a:t>ƯA THUYỀN VỀ CẢNG</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8000" b="0" spc="-300" dirty="0">
                  <a:solidFill>
                    <a:srgbClr val="E94E1B"/>
                  </a:solidFill>
                  <a:effectLst/>
                  <a:latin typeface="SVN-Cookies" panose="02040603050506020204" pitchFamily="18" charset="0"/>
                  <a:ea typeface="字魂156号-萌趣苏打饼" panose="00000500000000000000" pitchFamily="2" charset="-122"/>
                  <a:sym typeface="思源黑体 CN" panose="020B0500000000000000" pitchFamily="34" charset="-122"/>
                </a:rPr>
                <a:t>THÀNH CÔNG!</a:t>
              </a:r>
              <a:endParaRPr kumimoji="0" lang="zh-CN" altLang="en-US" sz="8000" b="0" i="0" u="none" strike="noStrike" kern="1200" cap="none" spc="-300" normalizeH="0" baseline="0" noProof="0" dirty="0">
                <a:ln>
                  <a:noFill/>
                </a:ln>
                <a:solidFill>
                  <a:srgbClr val="E94E1B"/>
                </a:solidFill>
                <a:effectLst/>
                <a:uLnTx/>
                <a:uFillTx/>
                <a:latin typeface="SVN-Cookies" panose="02040603050506020204" pitchFamily="18" charset="0"/>
                <a:ea typeface="字魂156号-萌趣苏打饼" panose="00000500000000000000" pitchFamily="2" charset="-122"/>
                <a:sym typeface="思源黑体 CN" panose="020B0500000000000000" pitchFamily="34" charset="-122"/>
              </a:endParaRPr>
            </a:p>
          </p:txBody>
        </p:sp>
      </p:grpSp>
    </p:spTree>
    <p:extLst>
      <p:ext uri="{BB962C8B-B14F-4D97-AF65-F5344CB8AC3E}">
        <p14:creationId xmlns:p14="http://schemas.microsoft.com/office/powerpoint/2010/main" val="257894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5E-6 -2.96296E-6 L 0.91875 -0.34583 " pathEditMode="relative" rAng="0" ptsTypes="AA">
                                      <p:cBhvr>
                                        <p:cTn id="6" dur="3000" fill="hold"/>
                                        <p:tgtEl>
                                          <p:spTgt spid="7"/>
                                        </p:tgtEl>
                                        <p:attrNameLst>
                                          <p:attrName>ppt_x</p:attrName>
                                          <p:attrName>ppt_y</p:attrName>
                                        </p:attrNameLst>
                                      </p:cBhvr>
                                      <p:rCtr x="45937" y="-17292"/>
                                    </p:animMotion>
                                  </p:childTnLst>
                                  <p:subTnLst>
                                    <p:audio>
                                      <p:cMediaNode>
                                        <p:cTn display="0" masterRel="sameClick">
                                          <p:stCondLst>
                                            <p:cond evt="begin" delay="0">
                                              <p:tn val="5"/>
                                            </p:cond>
                                          </p:stCondLst>
                                          <p:endCondLst>
                                            <p:cond evt="onStopAudio" delay="0">
                                              <p:tgtEl>
                                                <p:sldTgt/>
                                              </p:tgtEl>
                                            </p:cond>
                                          </p:endCondLst>
                                        </p:cTn>
                                        <p:tgtEl>
                                          <p:sndTgt r:embed="rId4" name="laser.wav"/>
                                        </p:tgtEl>
                                      </p:cMediaNode>
                                    </p:audio>
                                  </p:subTnLst>
                                </p:cTn>
                              </p:par>
                            </p:childTnLst>
                          </p:cTn>
                        </p:par>
                        <p:par>
                          <p:cTn id="7" fill="hold">
                            <p:stCondLst>
                              <p:cond delay="3000"/>
                            </p:stCondLst>
                            <p:childTnLst>
                              <p:par>
                                <p:cTn id="8" presetID="42" presetClass="path" presetSubtype="0" accel="50000" decel="50000" fill="hold" nodeType="afterEffect">
                                  <p:stCondLst>
                                    <p:cond delay="0"/>
                                  </p:stCondLst>
                                  <p:childTnLst>
                                    <p:animMotion origin="layout" path="M -3.54167E-6 -2.96296E-6 L 0.80573 -0.51504 " pathEditMode="relative" rAng="0" ptsTypes="AA">
                                      <p:cBhvr>
                                        <p:cTn id="9" dur="3000" fill="hold"/>
                                        <p:tgtEl>
                                          <p:spTgt spid="8"/>
                                        </p:tgtEl>
                                        <p:attrNameLst>
                                          <p:attrName>ppt_x</p:attrName>
                                          <p:attrName>ppt_y</p:attrName>
                                        </p:attrNameLst>
                                      </p:cBhvr>
                                      <p:rCtr x="40286" y="-25764"/>
                                    </p:animMotion>
                                  </p:childTnLst>
                                  <p:subTnLst>
                                    <p:audio>
                                      <p:cMediaNode>
                                        <p:cTn display="0" masterRel="sameClick">
                                          <p:stCondLst>
                                            <p:cond evt="begin" delay="0">
                                              <p:tn val="8"/>
                                            </p:cond>
                                          </p:stCondLst>
                                          <p:endCondLst>
                                            <p:cond evt="onStopAudio" delay="0">
                                              <p:tgtEl>
                                                <p:sldTgt/>
                                              </p:tgtEl>
                                            </p:cond>
                                          </p:endCondLst>
                                        </p:cTn>
                                        <p:tgtEl>
                                          <p:sndTgt r:embed="rId4" name="laser.wav"/>
                                        </p:tgtEl>
                                      </p:cMediaNode>
                                    </p:audio>
                                  </p:subTnLst>
                                </p:cTn>
                              </p:par>
                            </p:childTnLst>
                          </p:cTn>
                        </p:par>
                        <p:par>
                          <p:cTn id="10" fill="hold">
                            <p:stCondLst>
                              <p:cond delay="6000"/>
                            </p:stCondLst>
                            <p:childTnLst>
                              <p:par>
                                <p:cTn id="11" presetID="42" presetClass="path" presetSubtype="0" accel="50000" decel="50000" fill="hold" nodeType="afterEffect">
                                  <p:stCondLst>
                                    <p:cond delay="0"/>
                                  </p:stCondLst>
                                  <p:childTnLst>
                                    <p:animMotion origin="layout" path="M 1.66667E-6 -1.48148E-6 L 0.79062 -0.80833 " pathEditMode="relative" rAng="0" ptsTypes="AA">
                                      <p:cBhvr>
                                        <p:cTn id="12" dur="3000" fill="hold"/>
                                        <p:tgtEl>
                                          <p:spTgt spid="10"/>
                                        </p:tgtEl>
                                        <p:attrNameLst>
                                          <p:attrName>ppt_x</p:attrName>
                                          <p:attrName>ppt_y</p:attrName>
                                        </p:attrNameLst>
                                      </p:cBhvr>
                                      <p:rCtr x="39531" y="-40417"/>
                                    </p:animMotion>
                                  </p:childTnLst>
                                  <p:subTnLst>
                                    <p:audio>
                                      <p:cMediaNode>
                                        <p:cTn display="0" masterRel="sameClick">
                                          <p:stCondLst>
                                            <p:cond evt="begin" delay="0">
                                              <p:tn val="11"/>
                                            </p:cond>
                                          </p:stCondLst>
                                          <p:endCondLst>
                                            <p:cond evt="onStopAudio" delay="0">
                                              <p:tgtEl>
                                                <p:sldTgt/>
                                              </p:tgtEl>
                                            </p:cond>
                                          </p:endCondLst>
                                        </p:cTn>
                                        <p:tgtEl>
                                          <p:sndTgt r:embed="rId4" name="laser.wav"/>
                                        </p:tgtEl>
                                      </p:cMediaNode>
                                    </p:audio>
                                  </p:subTnLst>
                                </p:cTn>
                              </p:par>
                            </p:childTnLst>
                          </p:cTn>
                        </p:par>
                        <p:par>
                          <p:cTn id="13" fill="hold">
                            <p:stCondLst>
                              <p:cond delay="9000"/>
                            </p:stCondLst>
                            <p:childTnLst>
                              <p:par>
                                <p:cTn id="14" presetID="42" presetClass="path" presetSubtype="0" accel="50000" decel="50000" fill="hold" nodeType="afterEffect">
                                  <p:stCondLst>
                                    <p:cond delay="0"/>
                                  </p:stCondLst>
                                  <p:childTnLst>
                                    <p:animMotion origin="layout" path="M -4.16667E-6 -7.40741E-7 L 0.7724 -0.4463 " pathEditMode="relative" rAng="0" ptsTypes="AA">
                                      <p:cBhvr>
                                        <p:cTn id="15" dur="3000" fill="hold"/>
                                        <p:tgtEl>
                                          <p:spTgt spid="14"/>
                                        </p:tgtEl>
                                        <p:attrNameLst>
                                          <p:attrName>ppt_x</p:attrName>
                                          <p:attrName>ppt_y</p:attrName>
                                        </p:attrNameLst>
                                      </p:cBhvr>
                                      <p:rCtr x="38620" y="-22315"/>
                                    </p:animMotion>
                                  </p:childTnLst>
                                  <p:subTnLst>
                                    <p:audio>
                                      <p:cMediaNode>
                                        <p:cTn display="0" masterRel="sameClick">
                                          <p:stCondLst>
                                            <p:cond evt="begin" delay="0">
                                              <p:tn val="14"/>
                                            </p:cond>
                                          </p:stCondLst>
                                          <p:endCondLst>
                                            <p:cond evt="onStopAudio" delay="0">
                                              <p:tgtEl>
                                                <p:sldTgt/>
                                              </p:tgtEl>
                                            </p:cond>
                                          </p:endCondLst>
                                        </p:cTn>
                                        <p:tgtEl>
                                          <p:sndTgt r:embed="rId4" name="laser.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subTnLst>
                                    <p:audio>
                                      <p:cMediaNode>
                                        <p:cTn display="0" masterRel="sameClick">
                                          <p:stCondLst>
                                            <p:cond evt="begin" delay="0">
                                              <p:tn val="18"/>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194870071"/>
</p:tagLst>
</file>

<file path=ppt/tags/tag10.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11.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2.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3.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4.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5.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6.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7.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8.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ags/tag9.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TotalTime>
  <Words>1650</Words>
  <Application>Microsoft Office PowerPoint</Application>
  <PresentationFormat>Widescreen</PresentationFormat>
  <Paragraphs>248</Paragraphs>
  <Slides>34</Slides>
  <Notes>4</Notes>
  <HiddenSlides>0</HiddenSlides>
  <MMClips>2</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34</vt:i4>
      </vt:variant>
    </vt:vector>
  </HeadingPairs>
  <TitlesOfParts>
    <vt:vector size="44" baseType="lpstr">
      <vt:lpstr>Arial</vt:lpstr>
      <vt:lpstr>Arial-Rounded</vt:lpstr>
      <vt:lpstr>Calibri</vt:lpstr>
      <vt:lpstr>Calibri Light</vt:lpstr>
      <vt:lpstr>Cambria</vt:lpstr>
      <vt:lpstr>SVN-Cookies</vt:lpstr>
      <vt:lpstr>Times New Roman</vt:lpstr>
      <vt:lpstr>Office Theme</vt:lpstr>
      <vt:lpstr>1_Office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Phuong Bui</dc:creator>
  <cp:lastModifiedBy>FNU LNU</cp:lastModifiedBy>
  <cp:revision>5</cp:revision>
  <dcterms:created xsi:type="dcterms:W3CDTF">2022-08-10T06:16:35Z</dcterms:created>
  <dcterms:modified xsi:type="dcterms:W3CDTF">2022-11-13T18:20:46Z</dcterms:modified>
</cp:coreProperties>
</file>