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4" r:id="rId3"/>
    <p:sldMasterId id="2147483676" r:id="rId4"/>
  </p:sldMasterIdLst>
  <p:notesMasterIdLst>
    <p:notesMasterId r:id="rId23"/>
  </p:notesMasterIdLst>
  <p:sldIdLst>
    <p:sldId id="257" r:id="rId5"/>
    <p:sldId id="300" r:id="rId6"/>
    <p:sldId id="258" r:id="rId7"/>
    <p:sldId id="285" r:id="rId8"/>
    <p:sldId id="2636" r:id="rId9"/>
    <p:sldId id="268" r:id="rId10"/>
    <p:sldId id="265" r:id="rId11"/>
    <p:sldId id="286" r:id="rId12"/>
    <p:sldId id="287" r:id="rId13"/>
    <p:sldId id="288" r:id="rId14"/>
    <p:sldId id="289" r:id="rId15"/>
    <p:sldId id="308" r:id="rId16"/>
    <p:sldId id="310" r:id="rId17"/>
    <p:sldId id="2652" r:id="rId18"/>
    <p:sldId id="302" r:id="rId19"/>
    <p:sldId id="2633" r:id="rId20"/>
    <p:sldId id="2634" r:id="rId21"/>
    <p:sldId id="3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63983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6377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547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699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02908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8887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71702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86751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5727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23890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8402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24644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275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22690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4604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0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1929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/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317" y="2822704"/>
            <a:ext cx="782136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59614" y="955433"/>
            <a:ext cx="3770630" cy="1478468"/>
            <a:chOff x="4259614" y="955433"/>
            <a:chExt cx="3770630" cy="1478468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9614" y="1665551"/>
              <a:ext cx="377063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0" y="16192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70355" y="756285"/>
            <a:ext cx="8441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1 - 2 câu đã hoàn thành ở bài tập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2276751" y="2460266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251"/>
            <a:ext cx="248529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 đúng chính tả</a:t>
              </a:r>
              <a:r>
                <a:rPr lang="vi-VN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N-V </a:t>
              </a:r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 khổ thơ cuối trong bài “Khi cả nhà bé tí” trong khoảng 15 phút.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388419"/>
            <a:ext cx="10905044" cy="1913881"/>
            <a:chOff x="1216001" y="1209039"/>
            <a:chExt cx="9237174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 đúng từ ngữ chứa vần </a:t>
              </a:r>
              <a:r>
                <a:rPr lang="nl-NL" sz="3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iu/ưu</a:t>
              </a:r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hoặc </a:t>
              </a:r>
              <a:r>
                <a:rPr lang="nl-NL" sz="3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iên/iêng.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072229" y="3345359"/>
            <a:ext cx="9919232" cy="1913881"/>
            <a:chOff x="1216001" y="1209039"/>
            <a:chExt cx="8402137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74438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 quan sát và viết đúng các nét chữ, trình bày đẹp bài chính tả.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650" y="2659559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61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51432" y="126459"/>
            <a:ext cx="410781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893" y="852944"/>
            <a:ext cx="5304047" cy="336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861" y="404630"/>
            <a:ext cx="2827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charset="0"/>
                <a:cs typeface="HP001 4H" panose="020B0603050302020204" charset="0"/>
                <a:sym typeface="+mn-ea"/>
              </a:rPr>
              <a:t>Khi cả nhà bé tí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thích lái ô tô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5724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1" y="367540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446" y="421166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46" y="474121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khuya ôm cuốn sách?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5135" y="581121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6865" y="1369493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590</Words>
  <Application>Microsoft Office PowerPoint</Application>
  <PresentationFormat>Widescreen</PresentationFormat>
  <Paragraphs>96</Paragraphs>
  <Slides>18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Coiny</vt:lpstr>
      <vt:lpstr>Gloria Hallelujah</vt:lpstr>
      <vt:lpstr>HP001 4 hàng</vt:lpstr>
      <vt:lpstr>HP001 4H</vt:lpstr>
      <vt:lpstr>SVN-SAF</vt:lpstr>
      <vt:lpstr>Times New Roman</vt:lpstr>
      <vt:lpstr>字魂70号-灵悦黑体</vt:lpstr>
      <vt:lpstr>千图网海量PPT模板www.58pic.com​​</vt:lpstr>
      <vt:lpstr>1_千图网海量PPT模板www.58pic.com​​</vt:lpstr>
      <vt:lpstr>1_Office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FNU LNU</cp:lastModifiedBy>
  <cp:revision>31</cp:revision>
  <dcterms:created xsi:type="dcterms:W3CDTF">2022-05-21T08:09:00Z</dcterms:created>
  <dcterms:modified xsi:type="dcterms:W3CDTF">2022-11-13T18:23:27Z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