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12"/>
  </p:notesMasterIdLst>
  <p:sldIdLst>
    <p:sldId id="256" r:id="rId4"/>
    <p:sldId id="300" r:id="rId5"/>
    <p:sldId id="266" r:id="rId6"/>
    <p:sldId id="267" r:id="rId7"/>
    <p:sldId id="258" r:id="rId8"/>
    <p:sldId id="259" r:id="rId9"/>
    <p:sldId id="260" r:id="rId10"/>
    <p:sldId id="338" r:id="rId11"/>
  </p:sldIdLst>
  <p:sldSz cx="16276638" cy="9144000"/>
  <p:notesSz cx="6858000" cy="9144000"/>
  <p:custDataLst>
    <p:tags r:id="rId13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78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7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0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43FB761-B3F0-4EEF-A476-27C2809F41E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098A0BAA-A705-45A5-B4A0-0B5EB858F19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8720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43FB761-B3F0-4EEF-A476-27C2809F41E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098A0BAA-A705-45A5-B4A0-0B5EB858F19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6980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43FB761-B3F0-4EEF-A476-27C2809F41E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098A0BAA-A705-45A5-B4A0-0B5EB858F19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5398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43FB761-B3F0-4EEF-A476-27C2809F41E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098A0BAA-A705-45A5-B4A0-0B5EB858F19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4454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43FB761-B3F0-4EEF-A476-27C2809F41E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098A0BAA-A705-45A5-B4A0-0B5EB858F19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3266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43FB761-B3F0-4EEF-A476-27C2809F41E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098A0BAA-A705-45A5-B4A0-0B5EB858F19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4377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4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43FB761-B3F0-4EEF-A476-27C2809F41E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098A0BAA-A705-45A5-B4A0-0B5EB858F19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1956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43FB761-B3F0-4EEF-A476-27C2809F41E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098A0BAA-A705-45A5-B4A0-0B5EB858F19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5532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43FB761-B3F0-4EEF-A476-27C2809F41E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098A0BAA-A705-45A5-B4A0-0B5EB858F19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7144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43FB761-B3F0-4EEF-A476-27C2809F41E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098A0BAA-A705-45A5-B4A0-0B5EB858F19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4552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43FB761-B3F0-4EEF-A476-27C2809F41E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098A0BAA-A705-45A5-B4A0-0B5EB858F19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85554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55783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0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37094"/>
            <a:ext cx="3388848" cy="3205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63305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1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37094"/>
            <a:ext cx="3388848" cy="3205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88273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6947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defRPr/>
            </a:pPr>
            <a:fld id="{A43FB761-B3F0-4EEF-A476-27C2809F41E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defRPr/>
            </a:pPr>
            <a:fld id="{098A0BAA-A705-45A5-B4A0-0B5EB858F19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9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wipe/>
  </p:transition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21" y="-9832"/>
            <a:ext cx="16276638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6210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3669195"/>
            <a:ext cx="13411199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(T1)</a:t>
            </a: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72" y="506114"/>
            <a:ext cx="14960768" cy="7892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4586" y="1612053"/>
            <a:ext cx="12991253" cy="6786880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44B6190E-F2D0-482D-BA49-D3D49AF19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400" y="4957865"/>
            <a:ext cx="2579655" cy="40342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7DAB80-9768-453F-8EF2-FA52DA5B7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4744" y="439853"/>
            <a:ext cx="6641152" cy="12843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9CA9D-08E6-457C-9F32-83A7FF4EE1CB}"/>
              </a:ext>
            </a:extLst>
          </p:cNvPr>
          <p:cNvGrpSpPr/>
          <p:nvPr/>
        </p:nvGrpSpPr>
        <p:grpSpPr>
          <a:xfrm>
            <a:off x="1421588" y="1379494"/>
            <a:ext cx="13544251" cy="2551841"/>
            <a:chOff x="1216001" y="1209039"/>
            <a:chExt cx="8604546" cy="19138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839425-9785-48A4-BE55-F438FF779079}"/>
                </a:ext>
              </a:extLst>
            </p:cNvPr>
            <p:cNvSpPr txBox="1"/>
            <p:nvPr/>
          </p:nvSpPr>
          <p:spPr>
            <a:xfrm>
              <a:off x="2174240" y="1653920"/>
              <a:ext cx="764630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Nhận biết được khái </a:t>
              </a:r>
              <a:r>
                <a:rPr lang="vi-VN" sz="3600" u="none" strike="noStrike" spc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niệm giảm một số đi một số lần.</a:t>
              </a:r>
              <a:endParaRPr lang="en-US" sz="6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1" name="Google Shape;1161;p23">
              <a:extLst>
                <a:ext uri="{FF2B5EF4-FFF2-40B4-BE49-F238E27FC236}">
                  <a16:creationId xmlns:a16="http://schemas.microsoft.com/office/drawing/2014/main" id="{178FA99B-C90F-472A-9EDF-883DB7CC93D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3D4CCE-5494-4D42-9647-DF03683460BB}"/>
              </a:ext>
            </a:extLst>
          </p:cNvPr>
          <p:cNvGrpSpPr/>
          <p:nvPr/>
        </p:nvGrpSpPr>
        <p:grpSpPr>
          <a:xfrm>
            <a:off x="1341382" y="3184560"/>
            <a:ext cx="13350137" cy="2551841"/>
            <a:chOff x="1216001" y="1209039"/>
            <a:chExt cx="8481227" cy="19138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83EB6A-3FD7-4BC7-9FC5-38059BF8B76B}"/>
                </a:ext>
              </a:extLst>
            </p:cNvPr>
            <p:cNvSpPr txBox="1"/>
            <p:nvPr/>
          </p:nvSpPr>
          <p:spPr>
            <a:xfrm>
              <a:off x="2174240" y="1653920"/>
              <a:ext cx="7522988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 cách giảm một số</a:t>
              </a:r>
              <a:r>
                <a:rPr lang="vi-VN" sz="3600" u="none" strike="noStrike" spc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đi một số lần bằng cách lấy số đó ch</a:t>
              </a:r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ia cho số lần và vận dụng</a:t>
              </a:r>
              <a:r>
                <a:rPr lang="vi-VN" sz="3600" u="none" strike="noStrike" spc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để</a:t>
              </a:r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giải các bài tập liên</a:t>
              </a:r>
              <a:r>
                <a:rPr lang="vi-VN" sz="3600" u="none" strike="noStrike" spc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quan tới giảm một số đi một số lần.</a:t>
              </a:r>
              <a:endParaRPr lang="en-US" sz="6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5" name="Google Shape;1161;p23">
              <a:extLst>
                <a:ext uri="{FF2B5EF4-FFF2-40B4-BE49-F238E27FC236}">
                  <a16:creationId xmlns:a16="http://schemas.microsoft.com/office/drawing/2014/main" id="{91EAA8AB-F6C7-4485-AD4C-55C223AF266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A297BA9-43E4-4036-83D4-C5E27715FF8A}"/>
              </a:ext>
            </a:extLst>
          </p:cNvPr>
          <p:cNvSpPr txBox="1"/>
          <p:nvPr/>
        </p:nvSpPr>
        <p:spPr>
          <a:xfrm>
            <a:off x="2902067" y="6858719"/>
            <a:ext cx="130317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en-US" sz="4267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5874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EDCD2-9690-4636-ADC8-D34A1928580C}"/>
              </a:ext>
            </a:extLst>
          </p:cNvPr>
          <p:cNvSpPr txBox="1"/>
          <p:nvPr/>
        </p:nvSpPr>
        <p:spPr>
          <a:xfrm>
            <a:off x="2245519" y="3451523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7AFC9F-6635-4360-B05C-31E3400FABED}"/>
              </a:ext>
            </a:extLst>
          </p:cNvPr>
          <p:cNvCxnSpPr/>
          <p:nvPr/>
        </p:nvCxnSpPr>
        <p:spPr>
          <a:xfrm>
            <a:off x="3557484" y="3597298"/>
            <a:ext cx="0" cy="2226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3530980" y="4559519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CD10AD-CAA2-4516-BF92-1D467FDEA85C}"/>
              </a:ext>
            </a:extLst>
          </p:cNvPr>
          <p:cNvSpPr txBox="1"/>
          <p:nvPr/>
        </p:nvSpPr>
        <p:spPr>
          <a:xfrm>
            <a:off x="3835779" y="3464004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23480-C850-4A17-B13C-4639A8ECE613}"/>
              </a:ext>
            </a:extLst>
          </p:cNvPr>
          <p:cNvSpPr txBox="1"/>
          <p:nvPr/>
        </p:nvSpPr>
        <p:spPr>
          <a:xfrm>
            <a:off x="11416613" y="3439042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134AB4-02B4-4F2B-AA4D-70D1B5012B94}"/>
              </a:ext>
            </a:extLst>
          </p:cNvPr>
          <p:cNvCxnSpPr/>
          <p:nvPr/>
        </p:nvCxnSpPr>
        <p:spPr>
          <a:xfrm>
            <a:off x="12728578" y="3584816"/>
            <a:ext cx="0" cy="2226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C4BE00-641F-4DDD-AF4A-5BF93DA2AAC5}"/>
              </a:ext>
            </a:extLst>
          </p:cNvPr>
          <p:cNvSpPr txBox="1"/>
          <p:nvPr/>
        </p:nvSpPr>
        <p:spPr>
          <a:xfrm>
            <a:off x="13006873" y="3451523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12728578" y="4547037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749227" y="768203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482" y="2065396"/>
            <a:ext cx="4416979" cy="91554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119" y="3097286"/>
            <a:ext cx="13716000" cy="2867625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GIẢM MỘT SỐ ĐI MỘT SỐ LẦN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5885943" y="6376596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1)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4D178F-C87E-DB6B-8618-5C82C911A9BB}"/>
              </a:ext>
            </a:extLst>
          </p:cNvPr>
          <p:cNvSpPr/>
          <p:nvPr/>
        </p:nvSpPr>
        <p:spPr>
          <a:xfrm>
            <a:off x="3794919" y="7238999"/>
            <a:ext cx="8991600" cy="14260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: 3 = 2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thỏ giảm đi 3 lần còn 2 con thỏ</a:t>
            </a:r>
          </a:p>
        </p:txBody>
      </p: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365919" y="496356"/>
            <a:ext cx="3200400" cy="12241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18519" y="762000"/>
            <a:ext cx="11300934" cy="4384854"/>
            <a:chOff x="3754438" y="2489200"/>
            <a:chExt cx="11154260" cy="321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2" t="43473" r="34559" b="38518"/>
            <a:stretch/>
          </p:blipFill>
          <p:spPr bwMode="auto">
            <a:xfrm>
              <a:off x="3754438" y="3041120"/>
              <a:ext cx="4537468" cy="265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1" t="39734" r="9348" b="38519"/>
            <a:stretch/>
          </p:blipFill>
          <p:spPr bwMode="auto">
            <a:xfrm>
              <a:off x="8291906" y="2489200"/>
              <a:ext cx="6616792" cy="321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44050" r="61484" b="40982"/>
          <a:stretch/>
        </p:blipFill>
        <p:spPr>
          <a:xfrm>
            <a:off x="3337718" y="5105400"/>
            <a:ext cx="3200401" cy="937563"/>
          </a:xfrm>
          <a:prstGeom prst="rect">
            <a:avLst/>
          </a:prstGeom>
        </p:spPr>
      </p:pic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62011" r="76261" b="24433"/>
          <a:stretch/>
        </p:blipFill>
        <p:spPr>
          <a:xfrm>
            <a:off x="3337718" y="6135066"/>
            <a:ext cx="109762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6518" y="539294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đầu: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4764" y="625944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sau: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27143" r="4994" b="44666"/>
          <a:stretch/>
        </p:blipFill>
        <p:spPr bwMode="auto">
          <a:xfrm>
            <a:off x="13929519" y="5275214"/>
            <a:ext cx="2209800" cy="38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7350826" y="5234953"/>
            <a:ext cx="6629400" cy="1563066"/>
          </a:xfrm>
          <a:prstGeom prst="wedgeRoundRectCallout">
            <a:avLst>
              <a:gd name="adj1" fmla="val 60743"/>
              <a:gd name="adj2" fmla="val 2155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giảm một số đi một số lần, ta lấy số đó chia cho số lần.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36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70719" y="1600201"/>
            <a:ext cx="3451463" cy="1349515"/>
            <a:chOff x="1394712" y="1753337"/>
            <a:chExt cx="1723633" cy="734732"/>
          </a:xfrm>
        </p:grpSpPr>
        <p:grpSp>
          <p:nvGrpSpPr>
            <p:cNvPr id="10" name="Group 9"/>
            <p:cNvGrpSpPr/>
            <p:nvPr/>
          </p:nvGrpSpPr>
          <p:grpSpPr>
            <a:xfrm>
              <a:off x="1394712" y="1753337"/>
              <a:ext cx="690811" cy="533400"/>
              <a:chOff x="1661412" y="1753337"/>
              <a:chExt cx="690811" cy="5334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1412" y="1753337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8823" y="1833488"/>
                <a:ext cx="533400" cy="35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53630" y="1810961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3F4B0D-EDA2-1293-835A-C3EAA954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715"/>
            <a:ext cx="16063119" cy="60828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19419" y="39751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14386719" y="3987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22" name="Oval 21"/>
          <p:cNvSpPr/>
          <p:nvPr/>
        </p:nvSpPr>
        <p:spPr>
          <a:xfrm>
            <a:off x="42521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68</a:t>
            </a:r>
          </a:p>
        </p:txBody>
      </p:sp>
      <p:sp>
        <p:nvSpPr>
          <p:cNvPr id="24" name="Oval 23"/>
          <p:cNvSpPr/>
          <p:nvPr/>
        </p:nvSpPr>
        <p:spPr>
          <a:xfrm>
            <a:off x="93194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14386719" y="7035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213519" y="0"/>
            <a:ext cx="355328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18319" y="2081627"/>
            <a:ext cx="14287500" cy="1846659"/>
            <a:chOff x="1470819" y="1714500"/>
            <a:chExt cx="142875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7849" y="1714500"/>
                <a:ext cx="372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85119" y="1714500"/>
              <a:ext cx="14173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Nam có 42 nhãn vở. Sau khi cho các bạn một số nhãn vở, số nhãn vở còn lại của Nam so với lúc đầu giảm đi 3 lần. Hỏi Nam còn lại bao nhiêu nhãn vở?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090" y="471635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9123" y="5586168"/>
            <a:ext cx="6000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 còn lại số nhãn vở là: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112" y="7594600"/>
            <a:ext cx="4532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 nhãn vở.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078" y="6617904"/>
            <a:ext cx="5052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 : 3 = 14 (nhãn vở)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305689" y="266349"/>
            <a:ext cx="3287577" cy="148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97339" y="4271643"/>
            <a:ext cx="3484813" cy="43766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4DBA0-EE8D-414E-9652-7FF1263F9A44}"/>
              </a:ext>
            </a:extLst>
          </p:cNvPr>
          <p:cNvSpPr txBox="1"/>
          <p:nvPr/>
        </p:nvSpPr>
        <p:spPr>
          <a:xfrm>
            <a:off x="3045988" y="3280355"/>
            <a:ext cx="112129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88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TẠM BIỆT CÁC EM</a:t>
            </a:r>
          </a:p>
        </p:txBody>
      </p:sp>
      <p:pic>
        <p:nvPicPr>
          <p:cNvPr id="3" name="Picture 2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28606D83-DE0C-4992-A79B-09E8431F0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4735002"/>
            <a:ext cx="3313723" cy="43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2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329805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208</Words>
  <Application>Microsoft Office PowerPoint</Application>
  <PresentationFormat>Custom</PresentationFormat>
  <Paragraphs>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Office Theme</vt:lpstr>
      <vt:lpstr>1_Office 主题</vt:lpstr>
      <vt:lpstr>3_Office 主题​​</vt:lpstr>
      <vt:lpstr>PowerPoint Presentation</vt:lpstr>
      <vt:lpstr>PowerPoint Presentation</vt:lpstr>
      <vt:lpstr>PowerPoint Presentation</vt:lpstr>
      <vt:lpstr>GIẢM MỘT SỐ ĐI MỘT SỐ LẦN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FNU LNU</cp:lastModifiedBy>
  <cp:revision>124</cp:revision>
  <dcterms:created xsi:type="dcterms:W3CDTF">2022-07-10T01:37:20Z</dcterms:created>
  <dcterms:modified xsi:type="dcterms:W3CDTF">2022-11-13T17:31:48Z</dcterms:modified>
</cp:coreProperties>
</file>