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12"/>
  </p:notesMasterIdLst>
  <p:sldIdLst>
    <p:sldId id="256" r:id="rId3"/>
    <p:sldId id="339" r:id="rId4"/>
    <p:sldId id="266" r:id="rId5"/>
    <p:sldId id="259" r:id="rId6"/>
    <p:sldId id="260" r:id="rId7"/>
    <p:sldId id="261" r:id="rId8"/>
    <p:sldId id="265" r:id="rId9"/>
    <p:sldId id="263" r:id="rId10"/>
    <p:sldId id="33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D5413-F61C-4B26-966D-31811A17F34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B2E99-A018-409D-BDE7-1B85B0555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7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9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5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6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4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1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936018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239905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248909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377007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2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4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277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CCF0C58-58EF-4ED8-95C2-9796E400C9D6}"/>
              </a:ext>
            </a:extLst>
          </p:cNvPr>
          <p:cNvSpPr txBox="1">
            <a:spLocks/>
          </p:cNvSpPr>
          <p:nvPr/>
        </p:nvSpPr>
        <p:spPr>
          <a:xfrm>
            <a:off x="4464122" y="4904273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3)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5" y="379585"/>
            <a:ext cx="11220576" cy="5919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1209040"/>
            <a:ext cx="9743440" cy="509016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3718398"/>
            <a:ext cx="1934741" cy="30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319" y="329889"/>
            <a:ext cx="4980864" cy="963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058452" y="1034620"/>
            <a:ext cx="10158188" cy="1913881"/>
            <a:chOff x="1216001" y="1209039"/>
            <a:chExt cx="8604546" cy="1913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Củng cố kĩ thuật chia số có hai chữ số cho số có một chữ số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998297" y="2388419"/>
            <a:ext cx="10030487" cy="1913881"/>
            <a:chOff x="1216001" y="1209039"/>
            <a:chExt cx="9237174" cy="1913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Sử d</a:t>
              </a: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ụng mối liên hệ giữa phép chia, phép nhân để tìm số bị chia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AFB760-9EB3-4175-98E3-82C9FC3D8F85}"/>
              </a:ext>
            </a:extLst>
          </p:cNvPr>
          <p:cNvGrpSpPr/>
          <p:nvPr/>
        </p:nvGrpSpPr>
        <p:grpSpPr>
          <a:xfrm>
            <a:off x="1142627" y="4080359"/>
            <a:ext cx="9886157" cy="1913881"/>
            <a:chOff x="1216001" y="1209039"/>
            <a:chExt cx="9237174" cy="19138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5C99FC-2F65-42F3-8067-5BCD36116957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giải các bài toán thực tế liên quan đến phép chia số có hai chữ số cho số có một chữ số</a:t>
              </a: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Google Shape;1161;p23">
              <a:extLst>
                <a:ext uri="{FF2B5EF4-FFF2-40B4-BE49-F238E27FC236}">
                  <a16:creationId xmlns:a16="http://schemas.microsoft.com/office/drawing/2014/main" id="{C522E012-634D-40B9-984F-41EED5BE622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A297BA9-43E4-4036-83D4-C5E27715FF8A}"/>
              </a:ext>
            </a:extLst>
          </p:cNvPr>
          <p:cNvSpPr txBox="1"/>
          <p:nvPr/>
        </p:nvSpPr>
        <p:spPr>
          <a:xfrm>
            <a:off x="2168810" y="5144039"/>
            <a:ext cx="977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9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1676400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2660374" y="2697973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2640496" y="3419639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2869095" y="259800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8554720" y="257928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9538694" y="2688612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9747415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9538694" y="3410278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304181" y="57615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FC9C9-0C36-46EC-B9A0-C0CCC36D4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3" t="25507" r="6332" b="25362"/>
          <a:stretch/>
        </p:blipFill>
        <p:spPr>
          <a:xfrm>
            <a:off x="0" y="0"/>
            <a:ext cx="12195339" cy="40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3632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2654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2522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1925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833247" y="3293668"/>
            <a:ext cx="1186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3609551" y="3293669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374280" y="3350566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261593" y="3301298"/>
            <a:ext cx="11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D9E947E-680E-4786-ADE2-55E5388DA718}"/>
              </a:ext>
            </a:extLst>
          </p:cNvPr>
          <p:cNvSpPr txBox="1"/>
          <p:nvPr/>
        </p:nvSpPr>
        <p:spPr>
          <a:xfrm>
            <a:off x="2468214" y="172775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4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345477" y="205184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272208" y="119285"/>
            <a:ext cx="10595113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Số?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B9082-D89E-4C41-88A6-81DEA8A557AF}"/>
              </a:ext>
            </a:extLst>
          </p:cNvPr>
          <p:cNvSpPr txBox="1"/>
          <p:nvPr/>
        </p:nvSpPr>
        <p:spPr>
          <a:xfrm>
            <a:off x="1172817" y="829751"/>
            <a:ext cx="10694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hình dưới đây, các con mèo có cân nặng bằng nhau, các con chó và rô-bốt cũng vậy.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81A7B-AA9F-40A4-B44D-44D2440AB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8" t="32174" r="9103" b="11594"/>
          <a:stretch/>
        </p:blipFill>
        <p:spPr>
          <a:xfrm>
            <a:off x="313144" y="1906969"/>
            <a:ext cx="11693323" cy="48317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F6C2C3-A9BC-49C4-B916-51DE716223F4}"/>
              </a:ext>
            </a:extLst>
          </p:cNvPr>
          <p:cNvSpPr/>
          <p:nvPr/>
        </p:nvSpPr>
        <p:spPr>
          <a:xfrm>
            <a:off x="2484783" y="5943584"/>
            <a:ext cx="626165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D6291F-A53A-4FD1-A848-D51BFDB4E5EF}"/>
              </a:ext>
            </a:extLst>
          </p:cNvPr>
          <p:cNvSpPr/>
          <p:nvPr/>
        </p:nvSpPr>
        <p:spPr>
          <a:xfrm>
            <a:off x="6520070" y="6018310"/>
            <a:ext cx="695739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EE0A1B-AB72-4579-A835-4B3FD0D32468}"/>
              </a:ext>
            </a:extLst>
          </p:cNvPr>
          <p:cNvSpPr/>
          <p:nvPr/>
        </p:nvSpPr>
        <p:spPr>
          <a:xfrm>
            <a:off x="10207487" y="6018310"/>
            <a:ext cx="626165" cy="705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437322" y="331427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3131"/>
            <a:ext cx="10595113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Một lớp học có 29 học sinh. Mỗi bàn chỉ xếp chỗ ngồi cho 2 học sinh. Hỏi cần ít nhất bao nhiêu bàn cho lớp học đó?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B9082-D89E-4C41-88A6-81DEA8A557AF}"/>
              </a:ext>
            </a:extLst>
          </p:cNvPr>
          <p:cNvSpPr txBox="1"/>
          <p:nvPr/>
        </p:nvSpPr>
        <p:spPr>
          <a:xfrm>
            <a:off x="1222513" y="2964449"/>
            <a:ext cx="10694504" cy="257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giải</a:t>
            </a:r>
          </a:p>
          <a:p>
            <a:pPr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Ta có: 29 : 2 = 14 (dư 1)</a:t>
            </a:r>
          </a:p>
          <a:p>
            <a:pPr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</a:rPr>
              <a:t>Vậy ta cần ít nhất 15 bàn học cho lớp học đó. </a:t>
            </a:r>
          </a:p>
        </p:txBody>
      </p:sp>
    </p:spTree>
    <p:extLst>
      <p:ext uri="{BB962C8B-B14F-4D97-AF65-F5344CB8AC3E}">
        <p14:creationId xmlns:p14="http://schemas.microsoft.com/office/powerpoint/2010/main" val="5687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857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số bị chia.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A53A71-09A8-4408-83E2-0ACD48AA9DF8}"/>
              </a:ext>
            </a:extLst>
          </p:cNvPr>
          <p:cNvGrpSpPr/>
          <p:nvPr/>
        </p:nvGrpSpPr>
        <p:grpSpPr>
          <a:xfrm>
            <a:off x="864704" y="1300923"/>
            <a:ext cx="10748871" cy="5557077"/>
            <a:chOff x="864704" y="1300923"/>
            <a:chExt cx="10748871" cy="55570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FC6496-6AF1-425A-8350-454611EDF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391" t="41884" r="23125" b="11159"/>
            <a:stretch/>
          </p:blipFill>
          <p:spPr>
            <a:xfrm>
              <a:off x="1202635" y="1300923"/>
              <a:ext cx="10410940" cy="55570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4942B8-4F60-46C3-B749-6833DB845AD5}"/>
                </a:ext>
              </a:extLst>
            </p:cNvPr>
            <p:cNvSpPr/>
            <p:nvPr/>
          </p:nvSpPr>
          <p:spPr>
            <a:xfrm>
              <a:off x="864704" y="1391478"/>
              <a:ext cx="1530626" cy="546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1524BA4-30D5-48F5-A133-8906190ABC7E}"/>
              </a:ext>
            </a:extLst>
          </p:cNvPr>
          <p:cNvSpPr/>
          <p:nvPr/>
        </p:nvSpPr>
        <p:spPr>
          <a:xfrm>
            <a:off x="3747051" y="5557077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A56D-BA96-4918-9EB1-7C1CF54ECC8A}"/>
              </a:ext>
            </a:extLst>
          </p:cNvPr>
          <p:cNvSpPr/>
          <p:nvPr/>
        </p:nvSpPr>
        <p:spPr>
          <a:xfrm>
            <a:off x="8014251" y="3686865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BBF60E-5580-4672-AC4A-612B691C136D}"/>
              </a:ext>
            </a:extLst>
          </p:cNvPr>
          <p:cNvSpPr/>
          <p:nvPr/>
        </p:nvSpPr>
        <p:spPr>
          <a:xfrm>
            <a:off x="7431156" y="4679123"/>
            <a:ext cx="765314" cy="7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4DBA0-EE8D-414E-9652-7FF1263F9A44}"/>
              </a:ext>
            </a:extLst>
          </p:cNvPr>
          <p:cNvSpPr txBox="1"/>
          <p:nvPr/>
        </p:nvSpPr>
        <p:spPr>
          <a:xfrm>
            <a:off x="2276751" y="2460266"/>
            <a:ext cx="8409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TẠM BIỆT CÁC EM</a:t>
            </a:r>
          </a:p>
        </p:txBody>
      </p:sp>
      <p:pic>
        <p:nvPicPr>
          <p:cNvPr id="3" name="Picture 2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28606D83-DE0C-4992-A79B-09E8431F0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251"/>
            <a:ext cx="2485292" cy="3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7556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224</Words>
  <Application>Microsoft Office PowerPoint</Application>
  <PresentationFormat>Widescreen</PresentationFormat>
  <Paragraphs>66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Office Theme</vt:lpstr>
      <vt:lpstr>3_Office 主题​​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FNU LNU</cp:lastModifiedBy>
  <cp:revision>7</cp:revision>
  <dcterms:created xsi:type="dcterms:W3CDTF">2022-08-04T06:43:22Z</dcterms:created>
  <dcterms:modified xsi:type="dcterms:W3CDTF">2022-11-13T17:27:16Z</dcterms:modified>
</cp:coreProperties>
</file>