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notesMasterIdLst>
    <p:notesMasterId r:id="rId14"/>
  </p:notesMasterIdLst>
  <p:sldIdLst>
    <p:sldId id="256" r:id="rId3"/>
    <p:sldId id="339" r:id="rId4"/>
    <p:sldId id="266" r:id="rId5"/>
    <p:sldId id="257" r:id="rId6"/>
    <p:sldId id="267" r:id="rId7"/>
    <p:sldId id="264" r:id="rId8"/>
    <p:sldId id="259" r:id="rId9"/>
    <p:sldId id="260" r:id="rId10"/>
    <p:sldId id="261" r:id="rId11"/>
    <p:sldId id="263" r:id="rId12"/>
    <p:sldId id="33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F6C2D-F242-42F2-8574-9CEDAC3D116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AE822-C6DF-4AF5-BA0D-D317C43D2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1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0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5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4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1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419960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0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399333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1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596583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701683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2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7" r:id="rId8"/>
    <p:sldLayoutId id="2147483676" r:id="rId9"/>
    <p:sldLayoutId id="2147483675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7" r:id="rId18"/>
    <p:sldLayoutId id="2147483666" r:id="rId19"/>
    <p:sldLayoutId id="2147483665" r:id="rId20"/>
    <p:sldLayoutId id="2147483664" r:id="rId21"/>
    <p:sldLayoutId id="2147483663" r:id="rId22"/>
    <p:sldLayoutId id="2147483662" r:id="rId23"/>
    <p:sldLayoutId id="2147483661" r:id="rId24"/>
    <p:sldLayoutId id="2147483660" r:id="rId25"/>
    <p:sldLayoutId id="2147483656" r:id="rId26"/>
    <p:sldLayoutId id="2147483657" r:id="rId27"/>
    <p:sldLayoutId id="2147483658" r:id="rId28"/>
    <p:sldLayoutId id="214748365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30" y="-7374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7347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CCF0C58-58EF-4ED8-95C2-9796E400C9D6}"/>
              </a:ext>
            </a:extLst>
          </p:cNvPr>
          <p:cNvSpPr txBox="1">
            <a:spLocks/>
          </p:cNvSpPr>
          <p:nvPr/>
        </p:nvSpPr>
        <p:spPr>
          <a:xfrm>
            <a:off x="4464122" y="4904273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2)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8577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các phép chia có số dư là 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A0558-D105-4B3A-8E84-814684C5C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14" t="30000" r="26956" b="7520"/>
          <a:stretch/>
        </p:blipFill>
        <p:spPr>
          <a:xfrm>
            <a:off x="2474841" y="1262270"/>
            <a:ext cx="8080515" cy="546875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C95266B-AECD-4993-9029-569052B61A3E}"/>
              </a:ext>
            </a:extLst>
          </p:cNvPr>
          <p:cNvSpPr/>
          <p:nvPr/>
        </p:nvSpPr>
        <p:spPr>
          <a:xfrm>
            <a:off x="6515098" y="1044712"/>
            <a:ext cx="4040258" cy="22451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334662-DF53-431C-8B06-5529B4F18DFA}"/>
              </a:ext>
            </a:extLst>
          </p:cNvPr>
          <p:cNvSpPr/>
          <p:nvPr/>
        </p:nvSpPr>
        <p:spPr>
          <a:xfrm>
            <a:off x="4494969" y="4524541"/>
            <a:ext cx="4040258" cy="22451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4DBA0-EE8D-414E-9652-7FF1263F9A44}"/>
              </a:ext>
            </a:extLst>
          </p:cNvPr>
          <p:cNvSpPr txBox="1"/>
          <p:nvPr/>
        </p:nvSpPr>
        <p:spPr>
          <a:xfrm>
            <a:off x="2276751" y="2460266"/>
            <a:ext cx="8409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TẠM BIỆT CÁC EM</a:t>
            </a:r>
          </a:p>
        </p:txBody>
      </p:sp>
      <p:pic>
        <p:nvPicPr>
          <p:cNvPr id="3" name="Picture 2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28606D83-DE0C-4992-A79B-09E8431F0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1251"/>
            <a:ext cx="2485292" cy="32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2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5" y="379585"/>
            <a:ext cx="11220576" cy="5919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1209040"/>
            <a:ext cx="9743440" cy="509016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60" y="3718398"/>
            <a:ext cx="1934741" cy="30256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7DAB80-9768-453F-8EF2-FA52DA5B7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8319" y="329889"/>
            <a:ext cx="4980864" cy="9632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9CA9D-08E6-457C-9F32-83A7FF4EE1CB}"/>
              </a:ext>
            </a:extLst>
          </p:cNvPr>
          <p:cNvGrpSpPr/>
          <p:nvPr/>
        </p:nvGrpSpPr>
        <p:grpSpPr>
          <a:xfrm>
            <a:off x="1058452" y="1034620"/>
            <a:ext cx="10158188" cy="1913881"/>
            <a:chOff x="1216001" y="1209039"/>
            <a:chExt cx="8604546" cy="1913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839425-9785-48A4-BE55-F438FF779079}"/>
                </a:ext>
              </a:extLst>
            </p:cNvPr>
            <p:cNvSpPr txBox="1"/>
            <p:nvPr/>
          </p:nvSpPr>
          <p:spPr>
            <a:xfrm>
              <a:off x="2174240" y="1653920"/>
              <a:ext cx="76463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nl-NL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hực hiện được phép chia số có hai chữ số cho số có một chữ số trong trường hợp: chia có dư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Google Shape;1161;p23">
              <a:extLst>
                <a:ext uri="{FF2B5EF4-FFF2-40B4-BE49-F238E27FC236}">
                  <a16:creationId xmlns:a16="http://schemas.microsoft.com/office/drawing/2014/main" id="{178FA99B-C90F-472A-9EDF-883DB7CC93D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3D4CCE-5494-4D42-9647-DF03683460BB}"/>
              </a:ext>
            </a:extLst>
          </p:cNvPr>
          <p:cNvGrpSpPr/>
          <p:nvPr/>
        </p:nvGrpSpPr>
        <p:grpSpPr>
          <a:xfrm>
            <a:off x="998297" y="2388419"/>
            <a:ext cx="10030487" cy="2014541"/>
            <a:chOff x="1216001" y="1209039"/>
            <a:chExt cx="9237174" cy="20145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83EB6A-3FD7-4BC7-9FC5-38059BF8B76B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Tìm được các thành phần chưa biết của một phép tính như số bị chia, thừa số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Google Shape;1161;p23">
              <a:extLst>
                <a:ext uri="{FF2B5EF4-FFF2-40B4-BE49-F238E27FC236}">
                  <a16:creationId xmlns:a16="http://schemas.microsoft.com/office/drawing/2014/main" id="{91EAA8AB-F6C7-4485-AD4C-55C223AF266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AFB760-9EB3-4175-98E3-82C9FC3D8F85}"/>
              </a:ext>
            </a:extLst>
          </p:cNvPr>
          <p:cNvGrpSpPr/>
          <p:nvPr/>
        </p:nvGrpSpPr>
        <p:grpSpPr>
          <a:xfrm>
            <a:off x="1142627" y="4080359"/>
            <a:ext cx="9886157" cy="1913881"/>
            <a:chOff x="1216001" y="1209039"/>
            <a:chExt cx="9237174" cy="19138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5C99FC-2F65-42F3-8067-5BCD36116957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giải các bài toán thực tế liên quan đến phép chia số có hai chữ số cho số có một chữ số</a:t>
              </a: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Google Shape;1161;p23">
              <a:extLst>
                <a:ext uri="{FF2B5EF4-FFF2-40B4-BE49-F238E27FC236}">
                  <a16:creationId xmlns:a16="http://schemas.microsoft.com/office/drawing/2014/main" id="{C522E012-634D-40B9-984F-41EED5BE622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A297BA9-43E4-4036-83D4-C5E27715FF8A}"/>
              </a:ext>
            </a:extLst>
          </p:cNvPr>
          <p:cNvSpPr txBox="1"/>
          <p:nvPr/>
        </p:nvSpPr>
        <p:spPr>
          <a:xfrm>
            <a:off x="2168810" y="5144039"/>
            <a:ext cx="9773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9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EDCD2-9690-4636-ADC8-D34A1928580C}"/>
              </a:ext>
            </a:extLst>
          </p:cNvPr>
          <p:cNvSpPr txBox="1"/>
          <p:nvPr/>
        </p:nvSpPr>
        <p:spPr>
          <a:xfrm>
            <a:off x="1676400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7AFC9F-6635-4360-B05C-31E3400FABED}"/>
              </a:ext>
            </a:extLst>
          </p:cNvPr>
          <p:cNvCxnSpPr/>
          <p:nvPr/>
        </p:nvCxnSpPr>
        <p:spPr>
          <a:xfrm>
            <a:off x="2660374" y="2697973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2640496" y="3419639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CD10AD-CAA2-4516-BF92-1D467FDEA85C}"/>
              </a:ext>
            </a:extLst>
          </p:cNvPr>
          <p:cNvSpPr txBox="1"/>
          <p:nvPr/>
        </p:nvSpPr>
        <p:spPr>
          <a:xfrm>
            <a:off x="2869095" y="259800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23480-C850-4A17-B13C-4639A8ECE613}"/>
              </a:ext>
            </a:extLst>
          </p:cNvPr>
          <p:cNvSpPr txBox="1"/>
          <p:nvPr/>
        </p:nvSpPr>
        <p:spPr>
          <a:xfrm>
            <a:off x="8554720" y="257928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134AB4-02B4-4F2B-AA4D-70D1B5012B94}"/>
              </a:ext>
            </a:extLst>
          </p:cNvPr>
          <p:cNvCxnSpPr/>
          <p:nvPr/>
        </p:nvCxnSpPr>
        <p:spPr>
          <a:xfrm>
            <a:off x="9538694" y="2688612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C4BE00-641F-4DDD-AF4A-5BF93DA2AAC5}"/>
              </a:ext>
            </a:extLst>
          </p:cNvPr>
          <p:cNvSpPr txBox="1"/>
          <p:nvPr/>
        </p:nvSpPr>
        <p:spPr>
          <a:xfrm>
            <a:off x="9747415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9538694" y="3410278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304181" y="576152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51878" b="67504"/>
          <a:stretch/>
        </p:blipFill>
        <p:spPr>
          <a:xfrm>
            <a:off x="0" y="1"/>
            <a:ext cx="3200400" cy="1351721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CFFDC413-5E4E-4450-879F-53AC4E99D807}"/>
              </a:ext>
            </a:extLst>
          </p:cNvPr>
          <p:cNvSpPr txBox="1">
            <a:spLocks/>
          </p:cNvSpPr>
          <p:nvPr/>
        </p:nvSpPr>
        <p:spPr>
          <a:xfrm>
            <a:off x="349140" y="1866472"/>
            <a:ext cx="11527899" cy="14355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toán: Có 51 chiếc bút chì được chia đều vào 3 hộp. Hỏi mỗi hộp có mấy chiếc bút chì?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8CD4C5-C397-4B8E-9C03-5B2C5DC19824}"/>
              </a:ext>
            </a:extLst>
          </p:cNvPr>
          <p:cNvSpPr/>
          <p:nvPr/>
        </p:nvSpPr>
        <p:spPr>
          <a:xfrm>
            <a:off x="3089965" y="3816750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: 3 = ?</a:t>
            </a:r>
          </a:p>
        </p:txBody>
      </p:sp>
    </p:spTree>
    <p:extLst>
      <p:ext uri="{BB962C8B-B14F-4D97-AF65-F5344CB8AC3E}">
        <p14:creationId xmlns:p14="http://schemas.microsoft.com/office/powerpoint/2010/main" val="14396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51878" b="67504"/>
          <a:stretch/>
        </p:blipFill>
        <p:spPr>
          <a:xfrm>
            <a:off x="0" y="1"/>
            <a:ext cx="3200400" cy="13517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5E23D7-587F-479D-B7F3-8CD731AAA2D3}"/>
              </a:ext>
            </a:extLst>
          </p:cNvPr>
          <p:cNvSpPr/>
          <p:nvPr/>
        </p:nvSpPr>
        <p:spPr>
          <a:xfrm>
            <a:off x="4055165" y="417444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: 3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A6305-03D2-4FE0-8C78-6A63BBF73BD8}"/>
              </a:ext>
            </a:extLst>
          </p:cNvPr>
          <p:cNvSpPr txBox="1"/>
          <p:nvPr/>
        </p:nvSpPr>
        <p:spPr>
          <a:xfrm>
            <a:off x="795132" y="1858618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7619BE-16DF-4315-977C-AD3E3D8A3798}"/>
              </a:ext>
            </a:extLst>
          </p:cNvPr>
          <p:cNvCxnSpPr/>
          <p:nvPr/>
        </p:nvCxnSpPr>
        <p:spPr>
          <a:xfrm>
            <a:off x="1779106" y="1967949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FF6D6-8B01-4595-8E1F-E75C50A78D0B}"/>
              </a:ext>
            </a:extLst>
          </p:cNvPr>
          <p:cNvCxnSpPr>
            <a:cxnSpLocks/>
          </p:cNvCxnSpPr>
          <p:nvPr/>
        </p:nvCxnSpPr>
        <p:spPr>
          <a:xfrm>
            <a:off x="1759228" y="2689615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55C6C8-9CA9-48DB-90AA-CD329970531D}"/>
              </a:ext>
            </a:extLst>
          </p:cNvPr>
          <p:cNvSpPr txBox="1"/>
          <p:nvPr/>
        </p:nvSpPr>
        <p:spPr>
          <a:xfrm>
            <a:off x="1987827" y="18679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3E818-1C18-452D-A8AB-1D75572DB68D}"/>
              </a:ext>
            </a:extLst>
          </p:cNvPr>
          <p:cNvSpPr txBox="1"/>
          <p:nvPr/>
        </p:nvSpPr>
        <p:spPr>
          <a:xfrm>
            <a:off x="1987827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746B6-F152-4338-8135-5FB025E66FE5}"/>
              </a:ext>
            </a:extLst>
          </p:cNvPr>
          <p:cNvSpPr txBox="1"/>
          <p:nvPr/>
        </p:nvSpPr>
        <p:spPr>
          <a:xfrm>
            <a:off x="805071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80A65-A552-4D46-9F86-66C0B61FFC11}"/>
              </a:ext>
            </a:extLst>
          </p:cNvPr>
          <p:cNvCxnSpPr/>
          <p:nvPr/>
        </p:nvCxnSpPr>
        <p:spPr>
          <a:xfrm>
            <a:off x="606289" y="356922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8522CF-18ED-46AC-95E6-D84F66556C3C}"/>
              </a:ext>
            </a:extLst>
          </p:cNvPr>
          <p:cNvSpPr txBox="1"/>
          <p:nvPr/>
        </p:nvSpPr>
        <p:spPr>
          <a:xfrm>
            <a:off x="775254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C38DEB-936B-478A-944B-721472FE93EB}"/>
              </a:ext>
            </a:extLst>
          </p:cNvPr>
          <p:cNvSpPr txBox="1"/>
          <p:nvPr/>
        </p:nvSpPr>
        <p:spPr>
          <a:xfrm>
            <a:off x="1187729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5A29B3-5592-4AA5-A93A-A4786C067A86}"/>
              </a:ext>
            </a:extLst>
          </p:cNvPr>
          <p:cNvSpPr txBox="1"/>
          <p:nvPr/>
        </p:nvSpPr>
        <p:spPr>
          <a:xfrm>
            <a:off x="2360544" y="27481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9DFF1-3799-4505-A4F6-E325454C1F26}"/>
              </a:ext>
            </a:extLst>
          </p:cNvPr>
          <p:cNvSpPr txBox="1"/>
          <p:nvPr/>
        </p:nvSpPr>
        <p:spPr>
          <a:xfrm>
            <a:off x="725559" y="4336218"/>
            <a:ext cx="121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F8D62F-5C17-45D7-B83C-B8C03F533355}"/>
              </a:ext>
            </a:extLst>
          </p:cNvPr>
          <p:cNvSpPr txBox="1"/>
          <p:nvPr/>
        </p:nvSpPr>
        <p:spPr>
          <a:xfrm>
            <a:off x="1187729" y="507111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068E83-B66A-4F3B-B546-9C8D6E315D7D}"/>
              </a:ext>
            </a:extLst>
          </p:cNvPr>
          <p:cNvCxnSpPr/>
          <p:nvPr/>
        </p:nvCxnSpPr>
        <p:spPr>
          <a:xfrm>
            <a:off x="690772" y="5115265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EB58C8-5C79-4239-BB4F-CAC694C26F79}"/>
              </a:ext>
            </a:extLst>
          </p:cNvPr>
          <p:cNvSpPr txBox="1"/>
          <p:nvPr/>
        </p:nvSpPr>
        <p:spPr>
          <a:xfrm>
            <a:off x="3263674" y="1920173"/>
            <a:ext cx="735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chia 3 được 1, viết 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C07AE1-3854-42BA-8B41-54C7FFEC4D49}"/>
              </a:ext>
            </a:extLst>
          </p:cNvPr>
          <p:cNvSpPr txBox="1"/>
          <p:nvPr/>
        </p:nvSpPr>
        <p:spPr>
          <a:xfrm>
            <a:off x="3855334" y="2628059"/>
            <a:ext cx="830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nhân 3 bằng 3; 5 trừ 3 bằng 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71C8E-44BD-402C-8B4A-8ABBD0E28484}"/>
              </a:ext>
            </a:extLst>
          </p:cNvPr>
          <p:cNvSpPr txBox="1"/>
          <p:nvPr/>
        </p:nvSpPr>
        <p:spPr>
          <a:xfrm>
            <a:off x="3263673" y="3350184"/>
            <a:ext cx="846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1, được 21; 21 chia 3 được 7, viết 7.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1C8109-E25C-4CE3-B36E-D87230D58F45}"/>
              </a:ext>
            </a:extLst>
          </p:cNvPr>
          <p:cNvSpPr txBox="1"/>
          <p:nvPr/>
        </p:nvSpPr>
        <p:spPr>
          <a:xfrm>
            <a:off x="3855334" y="4673623"/>
            <a:ext cx="87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nhân 3 bằng 21; 21 trừ 21 bằng 0.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05A573-A848-447E-BDBE-014B6B972180}"/>
              </a:ext>
            </a:extLst>
          </p:cNvPr>
          <p:cNvSpPr/>
          <p:nvPr/>
        </p:nvSpPr>
        <p:spPr>
          <a:xfrm>
            <a:off x="3160643" y="1739348"/>
            <a:ext cx="8567527" cy="3806679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6E5653-6036-4388-8EF1-584DE6C6D292}"/>
              </a:ext>
            </a:extLst>
          </p:cNvPr>
          <p:cNvSpPr/>
          <p:nvPr/>
        </p:nvSpPr>
        <p:spPr>
          <a:xfrm>
            <a:off x="5533917" y="5862494"/>
            <a:ext cx="3476270" cy="83099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: 3 = 17</a:t>
            </a:r>
          </a:p>
        </p:txBody>
      </p:sp>
    </p:spTree>
    <p:extLst>
      <p:ext uri="{BB962C8B-B14F-4D97-AF65-F5344CB8AC3E}">
        <p14:creationId xmlns:p14="http://schemas.microsoft.com/office/powerpoint/2010/main" val="5287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51878" b="67504"/>
          <a:stretch/>
        </p:blipFill>
        <p:spPr>
          <a:xfrm>
            <a:off x="0" y="1"/>
            <a:ext cx="3200400" cy="13517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5E23D7-587F-479D-B7F3-8CD731AAA2D3}"/>
              </a:ext>
            </a:extLst>
          </p:cNvPr>
          <p:cNvSpPr/>
          <p:nvPr/>
        </p:nvSpPr>
        <p:spPr>
          <a:xfrm>
            <a:off x="4055165" y="417444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: 3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A6305-03D2-4FE0-8C78-6A63BBF73BD8}"/>
              </a:ext>
            </a:extLst>
          </p:cNvPr>
          <p:cNvSpPr txBox="1"/>
          <p:nvPr/>
        </p:nvSpPr>
        <p:spPr>
          <a:xfrm>
            <a:off x="795132" y="1858618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7619BE-16DF-4315-977C-AD3E3D8A3798}"/>
              </a:ext>
            </a:extLst>
          </p:cNvPr>
          <p:cNvCxnSpPr/>
          <p:nvPr/>
        </p:nvCxnSpPr>
        <p:spPr>
          <a:xfrm>
            <a:off x="1779106" y="1967949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FF6D6-8B01-4595-8E1F-E75C50A78D0B}"/>
              </a:ext>
            </a:extLst>
          </p:cNvPr>
          <p:cNvCxnSpPr>
            <a:cxnSpLocks/>
          </p:cNvCxnSpPr>
          <p:nvPr/>
        </p:nvCxnSpPr>
        <p:spPr>
          <a:xfrm>
            <a:off x="1759228" y="2689615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55C6C8-9CA9-48DB-90AA-CD329970531D}"/>
              </a:ext>
            </a:extLst>
          </p:cNvPr>
          <p:cNvSpPr txBox="1"/>
          <p:nvPr/>
        </p:nvSpPr>
        <p:spPr>
          <a:xfrm>
            <a:off x="1987827" y="18679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3E818-1C18-452D-A8AB-1D75572DB68D}"/>
              </a:ext>
            </a:extLst>
          </p:cNvPr>
          <p:cNvSpPr txBox="1"/>
          <p:nvPr/>
        </p:nvSpPr>
        <p:spPr>
          <a:xfrm>
            <a:off x="1987827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746B6-F152-4338-8135-5FB025E66FE5}"/>
              </a:ext>
            </a:extLst>
          </p:cNvPr>
          <p:cNvSpPr txBox="1"/>
          <p:nvPr/>
        </p:nvSpPr>
        <p:spPr>
          <a:xfrm>
            <a:off x="805071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80A65-A552-4D46-9F86-66C0B61FFC11}"/>
              </a:ext>
            </a:extLst>
          </p:cNvPr>
          <p:cNvCxnSpPr/>
          <p:nvPr/>
        </p:nvCxnSpPr>
        <p:spPr>
          <a:xfrm>
            <a:off x="606289" y="356922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8522CF-18ED-46AC-95E6-D84F66556C3C}"/>
              </a:ext>
            </a:extLst>
          </p:cNvPr>
          <p:cNvSpPr txBox="1"/>
          <p:nvPr/>
        </p:nvSpPr>
        <p:spPr>
          <a:xfrm>
            <a:off x="775254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C38DEB-936B-478A-944B-721472FE93EB}"/>
              </a:ext>
            </a:extLst>
          </p:cNvPr>
          <p:cNvSpPr txBox="1"/>
          <p:nvPr/>
        </p:nvSpPr>
        <p:spPr>
          <a:xfrm>
            <a:off x="1187729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5A29B3-5592-4AA5-A93A-A4786C067A86}"/>
              </a:ext>
            </a:extLst>
          </p:cNvPr>
          <p:cNvSpPr txBox="1"/>
          <p:nvPr/>
        </p:nvSpPr>
        <p:spPr>
          <a:xfrm>
            <a:off x="2360544" y="27481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9DFF1-3799-4505-A4F6-E325454C1F26}"/>
              </a:ext>
            </a:extLst>
          </p:cNvPr>
          <p:cNvSpPr txBox="1"/>
          <p:nvPr/>
        </p:nvSpPr>
        <p:spPr>
          <a:xfrm>
            <a:off x="725559" y="4336218"/>
            <a:ext cx="121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F8D62F-5C17-45D7-B83C-B8C03F533355}"/>
              </a:ext>
            </a:extLst>
          </p:cNvPr>
          <p:cNvSpPr txBox="1"/>
          <p:nvPr/>
        </p:nvSpPr>
        <p:spPr>
          <a:xfrm>
            <a:off x="1187729" y="507111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068E83-B66A-4F3B-B546-9C8D6E315D7D}"/>
              </a:ext>
            </a:extLst>
          </p:cNvPr>
          <p:cNvCxnSpPr/>
          <p:nvPr/>
        </p:nvCxnSpPr>
        <p:spPr>
          <a:xfrm>
            <a:off x="690772" y="5115265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EB58C8-5C79-4239-BB4F-CAC694C26F79}"/>
              </a:ext>
            </a:extLst>
          </p:cNvPr>
          <p:cNvSpPr txBox="1"/>
          <p:nvPr/>
        </p:nvSpPr>
        <p:spPr>
          <a:xfrm>
            <a:off x="3263674" y="1920173"/>
            <a:ext cx="735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chia 3 được 2, viết 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C07AE1-3854-42BA-8B41-54C7FFEC4D49}"/>
              </a:ext>
            </a:extLst>
          </p:cNvPr>
          <p:cNvSpPr txBox="1"/>
          <p:nvPr/>
        </p:nvSpPr>
        <p:spPr>
          <a:xfrm>
            <a:off x="3855334" y="2628059"/>
            <a:ext cx="830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nhân 3 bằng 6; 7 trừ 6 bằng 1.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71C8E-44BD-402C-8B4A-8ABBD0E28484}"/>
              </a:ext>
            </a:extLst>
          </p:cNvPr>
          <p:cNvSpPr txBox="1"/>
          <p:nvPr/>
        </p:nvSpPr>
        <p:spPr>
          <a:xfrm>
            <a:off x="3263673" y="3350184"/>
            <a:ext cx="846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4, được 14; 14 chia 3 được 4, viết 4.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1C8109-E25C-4CE3-B36E-D87230D58F45}"/>
              </a:ext>
            </a:extLst>
          </p:cNvPr>
          <p:cNvSpPr txBox="1"/>
          <p:nvPr/>
        </p:nvSpPr>
        <p:spPr>
          <a:xfrm>
            <a:off x="3855334" y="4673623"/>
            <a:ext cx="87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nhân 3 bằng 12; 14 trừ 12 bằng 2.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05A573-A848-447E-BDBE-014B6B972180}"/>
              </a:ext>
            </a:extLst>
          </p:cNvPr>
          <p:cNvSpPr/>
          <p:nvPr/>
        </p:nvSpPr>
        <p:spPr>
          <a:xfrm>
            <a:off x="3160643" y="1739348"/>
            <a:ext cx="8567527" cy="3806679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6E5653-6036-4388-8EF1-584DE6C6D292}"/>
              </a:ext>
            </a:extLst>
          </p:cNvPr>
          <p:cNvSpPr/>
          <p:nvPr/>
        </p:nvSpPr>
        <p:spPr>
          <a:xfrm>
            <a:off x="5533916" y="5862494"/>
            <a:ext cx="4524483" cy="83099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: 3 = 24 (dư 2)</a:t>
            </a:r>
          </a:p>
        </p:txBody>
      </p:sp>
    </p:spTree>
    <p:extLst>
      <p:ext uri="{BB962C8B-B14F-4D97-AF65-F5344CB8AC3E}">
        <p14:creationId xmlns:p14="http://schemas.microsoft.com/office/powerpoint/2010/main" val="26502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0ADD58-074E-43CD-BE39-64142C1E9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9" t="17972" r="23044" b="15651"/>
          <a:stretch/>
        </p:blipFill>
        <p:spPr>
          <a:xfrm>
            <a:off x="0" y="0"/>
            <a:ext cx="12192000" cy="66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83D2F9D-3455-432A-944E-E9EB28021299}"/>
              </a:ext>
            </a:extLst>
          </p:cNvPr>
          <p:cNvSpPr/>
          <p:nvPr/>
        </p:nvSpPr>
        <p:spPr>
          <a:xfrm>
            <a:off x="8882347" y="5095291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8A254FE0-2767-4BE4-9718-517252E91128}"/>
              </a:ext>
            </a:extLst>
          </p:cNvPr>
          <p:cNvSpPr/>
          <p:nvPr/>
        </p:nvSpPr>
        <p:spPr>
          <a:xfrm>
            <a:off x="6101574" y="5112440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F8CC983-7D25-4FC3-AFD9-910A78559574}"/>
              </a:ext>
            </a:extLst>
          </p:cNvPr>
          <p:cNvSpPr/>
          <p:nvPr/>
        </p:nvSpPr>
        <p:spPr>
          <a:xfrm>
            <a:off x="3320801" y="5129589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363248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265451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252209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192581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DBDD-D9A0-4587-BDAE-5529E686E31A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634F6-F771-4E23-973F-BD3A70D58A5F}"/>
              </a:ext>
            </a:extLst>
          </p:cNvPr>
          <p:cNvSpPr txBox="1"/>
          <p:nvPr/>
        </p:nvSpPr>
        <p:spPr>
          <a:xfrm>
            <a:off x="4871821" y="175879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453224-1516-46FC-A6CA-D858357E43F0}"/>
              </a:ext>
            </a:extLst>
          </p:cNvPr>
          <p:cNvSpPr txBox="1"/>
          <p:nvPr/>
        </p:nvSpPr>
        <p:spPr>
          <a:xfrm>
            <a:off x="3694465" y="1754788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367F-553D-45D1-98EB-B0C1C093E3FF}"/>
              </a:ext>
            </a:extLst>
          </p:cNvPr>
          <p:cNvSpPr txBox="1"/>
          <p:nvPr/>
        </p:nvSpPr>
        <p:spPr>
          <a:xfrm>
            <a:off x="4106938" y="256537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B609F6-6E43-4E86-86D1-FD3C31F4ACB6}"/>
              </a:ext>
            </a:extLst>
          </p:cNvPr>
          <p:cNvCxnSpPr/>
          <p:nvPr/>
        </p:nvCxnSpPr>
        <p:spPr>
          <a:xfrm>
            <a:off x="3710605" y="257459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0422E-2ED0-4BC9-9E51-A75F3FB5D45F}"/>
              </a:ext>
            </a:extLst>
          </p:cNvPr>
          <p:cNvSpPr txBox="1"/>
          <p:nvPr/>
        </p:nvSpPr>
        <p:spPr>
          <a:xfrm>
            <a:off x="6374280" y="3350566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177590-586E-4738-AA5F-B2357641D4A9}"/>
              </a:ext>
            </a:extLst>
          </p:cNvPr>
          <p:cNvSpPr txBox="1"/>
          <p:nvPr/>
        </p:nvSpPr>
        <p:spPr>
          <a:xfrm>
            <a:off x="9261593" y="3301298"/>
            <a:ext cx="117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651866D-730E-40B8-8DA1-2AA5D068F2C6}"/>
              </a:ext>
            </a:extLst>
          </p:cNvPr>
          <p:cNvSpPr/>
          <p:nvPr/>
        </p:nvSpPr>
        <p:spPr>
          <a:xfrm>
            <a:off x="540028" y="5146738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 : 4 = 22 (dư 3)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014222D4-3CF2-43A4-808C-FDEC6E6D5B57}"/>
              </a:ext>
            </a:extLst>
          </p:cNvPr>
          <p:cNvSpPr/>
          <p:nvPr/>
        </p:nvSpPr>
        <p:spPr>
          <a:xfrm rot="13892297">
            <a:off x="1152939" y="474801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0DEB6679-FD33-401A-AAA3-4150279B8E2C}"/>
              </a:ext>
            </a:extLst>
          </p:cNvPr>
          <p:cNvSpPr/>
          <p:nvPr/>
        </p:nvSpPr>
        <p:spPr>
          <a:xfrm rot="13892297">
            <a:off x="2389544" y="4761181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5D0F8E86-E823-4C89-9239-FBC8C39594DA}"/>
              </a:ext>
            </a:extLst>
          </p:cNvPr>
          <p:cNvSpPr/>
          <p:nvPr/>
        </p:nvSpPr>
        <p:spPr>
          <a:xfrm rot="13892297">
            <a:off x="3898066" y="4736618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1716C16E-7849-42FE-BED8-62BCF712AE4E}"/>
              </a:ext>
            </a:extLst>
          </p:cNvPr>
          <p:cNvSpPr/>
          <p:nvPr/>
        </p:nvSpPr>
        <p:spPr>
          <a:xfrm rot="13892297">
            <a:off x="5221624" y="469246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4CF3113D-E843-4A22-AEEF-5CA9E4F75341}"/>
              </a:ext>
            </a:extLst>
          </p:cNvPr>
          <p:cNvSpPr/>
          <p:nvPr/>
        </p:nvSpPr>
        <p:spPr>
          <a:xfrm rot="13892297">
            <a:off x="6700343" y="474801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6F84C448-7E35-4FB4-A6BC-3730D2168169}"/>
              </a:ext>
            </a:extLst>
          </p:cNvPr>
          <p:cNvSpPr/>
          <p:nvPr/>
        </p:nvSpPr>
        <p:spPr>
          <a:xfrm rot="13892297">
            <a:off x="8100643" y="4744234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1AAA1020-0B35-4E08-ACCA-05DA85BA8807}"/>
              </a:ext>
            </a:extLst>
          </p:cNvPr>
          <p:cNvSpPr/>
          <p:nvPr/>
        </p:nvSpPr>
        <p:spPr>
          <a:xfrm rot="13892297">
            <a:off x="9500943" y="474044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EF49077E-D3C0-4BC3-B036-ADB3AF482D53}"/>
              </a:ext>
            </a:extLst>
          </p:cNvPr>
          <p:cNvSpPr/>
          <p:nvPr/>
        </p:nvSpPr>
        <p:spPr>
          <a:xfrm rot="13892297">
            <a:off x="10901243" y="4736664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AE22E4-4748-4122-B9C1-8B242942932D}"/>
              </a:ext>
            </a:extLst>
          </p:cNvPr>
          <p:cNvSpPr txBox="1"/>
          <p:nvPr/>
        </p:nvSpPr>
        <p:spPr>
          <a:xfrm>
            <a:off x="3480942" y="5400622"/>
            <a:ext cx="2567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 : 6 = 8 (dư 5)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F6C903-B8D8-47DA-8978-A63267487C64}"/>
              </a:ext>
            </a:extLst>
          </p:cNvPr>
          <p:cNvSpPr txBox="1"/>
          <p:nvPr/>
        </p:nvSpPr>
        <p:spPr>
          <a:xfrm>
            <a:off x="6152937" y="5399081"/>
            <a:ext cx="272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 : 2 = 16 (dư 1)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FD9267-E75B-4392-8709-EE70509C7B0D}"/>
              </a:ext>
            </a:extLst>
          </p:cNvPr>
          <p:cNvSpPr txBox="1"/>
          <p:nvPr/>
        </p:nvSpPr>
        <p:spPr>
          <a:xfrm>
            <a:off x="8824932" y="5397540"/>
            <a:ext cx="272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: 5 = 15 (dư 4)</a:t>
            </a:r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15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437322" y="331427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3131"/>
            <a:ext cx="10595113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Bác Hoa mang 75 quả trứng gà ra chợ bán. Bác chia đều số trứng gà đó vào 3 rổ. Hỏi mỗi rổ có bao nhiêu quả trứng gà?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B9082-D89E-4C41-88A6-81DEA8A557AF}"/>
              </a:ext>
            </a:extLst>
          </p:cNvPr>
          <p:cNvSpPr txBox="1"/>
          <p:nvPr/>
        </p:nvSpPr>
        <p:spPr>
          <a:xfrm>
            <a:off x="1222513" y="2964449"/>
            <a:ext cx="10595113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giải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Mỗi rổ có số quả trứng gà là: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 : 3 = 25 (quả)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Đáp số: 25 quả trứng gà.</a:t>
            </a:r>
          </a:p>
        </p:txBody>
      </p: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032443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407</Words>
  <Application>Microsoft Office PowerPoint</Application>
  <PresentationFormat>Widescreen</PresentationFormat>
  <Paragraphs>89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 New Roman</vt:lpstr>
      <vt:lpstr>Office Theme</vt:lpstr>
      <vt:lpstr>3_Office 主题​​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FNU LNU</cp:lastModifiedBy>
  <cp:revision>6</cp:revision>
  <dcterms:created xsi:type="dcterms:W3CDTF">2022-08-04T06:43:22Z</dcterms:created>
  <dcterms:modified xsi:type="dcterms:W3CDTF">2022-11-13T17:27:42Z</dcterms:modified>
</cp:coreProperties>
</file>