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notesMasterIdLst>
    <p:notesMasterId r:id="rId14"/>
  </p:notesMasterIdLst>
  <p:sldIdLst>
    <p:sldId id="339" r:id="rId4"/>
    <p:sldId id="300" r:id="rId5"/>
    <p:sldId id="259" r:id="rId6"/>
    <p:sldId id="261" r:id="rId7"/>
    <p:sldId id="262" r:id="rId8"/>
    <p:sldId id="260" r:id="rId9"/>
    <p:sldId id="276" r:id="rId10"/>
    <p:sldId id="296" r:id="rId11"/>
    <p:sldId id="294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CC9C-5AFC-4764-AF19-E32713DF0A3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EF42-3C90-4331-AD77-D08607B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7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4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6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4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5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6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7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8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0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8021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6462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7244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6397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4570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50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25377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31877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5734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380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384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09436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21837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02574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3748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7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3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014" y="-7745478"/>
            <a:ext cx="5187604" cy="414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303" y="17988454"/>
            <a:ext cx="5187604" cy="4149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4E886-009F-4D4D-8CBB-FAF75C2C3AFB}"/>
              </a:ext>
            </a:extLst>
          </p:cNvPr>
          <p:cNvSpPr txBox="1"/>
          <p:nvPr userDrawn="1"/>
        </p:nvSpPr>
        <p:spPr>
          <a:xfrm>
            <a:off x="1562102" y="6521422"/>
            <a:ext cx="109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UTM Than Chien Tranh" panose="020404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5265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8123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F970ED-9498-4630-A92D-8C9D2E53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A96254-116F-44D6-8F4E-48F1933E0B1E}"/>
              </a:ext>
            </a:extLst>
          </p:cNvPr>
          <p:cNvSpPr/>
          <p:nvPr/>
        </p:nvSpPr>
        <p:spPr>
          <a:xfrm>
            <a:off x="1925597" y="1681922"/>
            <a:ext cx="92170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sản</a:t>
            </a:r>
            <a:r>
              <a:rPr lang="en-US" sz="4800" b="1" dirty="0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xuất</a:t>
            </a:r>
            <a:endParaRPr lang="en-US" sz="4800" b="1" dirty="0">
              <a:ln w="1905"/>
              <a:gradFill>
                <a:gsLst>
                  <a:gs pos="0">
                    <a:srgbClr val="106869"/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Cooper Black" panose="02040603050506020204" pitchFamily="18" charset="0"/>
              <a:cs typeface="Times New Roman" pitchFamily="18" charset="0"/>
            </a:endParaRPr>
          </a:p>
          <a:p>
            <a:pPr algn="ctr"/>
            <a:r>
              <a:rPr lang="en-GB" sz="4800" b="1" dirty="0" err="1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nông</a:t>
            </a:r>
            <a:r>
              <a:rPr lang="en-GB" sz="4800" b="1" dirty="0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nghiệp</a:t>
            </a:r>
            <a:r>
              <a:rPr lang="en-GB" sz="4800" b="1" dirty="0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 (</a:t>
            </a:r>
            <a:r>
              <a:rPr lang="en-GB" sz="4800" b="1" err="1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tiết</a:t>
            </a:r>
            <a:r>
              <a:rPr lang="en-GB" sz="4800" b="1">
                <a:ln w="1905"/>
                <a:gradFill>
                  <a:gsLst>
                    <a:gs pos="0">
                      <a:srgbClr val="106869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per Black" panose="02040603050506020204" pitchFamily="18" charset="0"/>
                <a:cs typeface="Times New Roman" pitchFamily="18" charset="0"/>
              </a:rPr>
              <a:t> 3)</a:t>
            </a:r>
            <a:endParaRPr lang="en-US" sz="4800" b="1" dirty="0">
              <a:ln w="1905"/>
              <a:gradFill>
                <a:gsLst>
                  <a:gs pos="0">
                    <a:srgbClr val="106869"/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Cooper Black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559E8F-B8F8-48E3-AFFC-E8DD1EFE125A}"/>
              </a:ext>
            </a:extLst>
          </p:cNvPr>
          <p:cNvSpPr/>
          <p:nvPr/>
        </p:nvSpPr>
        <p:spPr>
          <a:xfrm>
            <a:off x="4617670" y="1097147"/>
            <a:ext cx="3949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solidFill>
                  <a:srgbClr val="F3C85F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" panose="02040603050506020204" pitchFamily="18" charset="0"/>
              </a:rPr>
              <a:t>TỰ NHIÊN VÀ XÃ HỘI</a:t>
            </a:r>
            <a:endParaRPr lang="en-US" sz="3200" b="0" cap="none" spc="0" dirty="0">
              <a:ln w="0"/>
              <a:solidFill>
                <a:srgbClr val="F3C85F"/>
              </a:solidFill>
              <a:effectLst>
                <a:reflection blurRad="6350" stA="53000" endA="300" endPos="35500" dir="5400000" sy="-90000" algn="bl" rotWithShape="0"/>
              </a:effectLst>
              <a:latin typeface="UTM Nokia" panose="02040603050506020204" pitchFamily="18" charset="0"/>
            </a:endParaRPr>
          </a:p>
        </p:txBody>
      </p:sp>
      <p:pic>
        <p:nvPicPr>
          <p:cNvPr id="10" name="Picture 4" descr="SaiGon75 Homepage">
            <a:extLst>
              <a:ext uri="{FF2B5EF4-FFF2-40B4-BE49-F238E27FC236}">
                <a16:creationId xmlns:a16="http://schemas.microsoft.com/office/drawing/2014/main" id="{470BC446-9488-4BA0-810C-6A6CE062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023">
            <a:off x="8567014" y="3816560"/>
            <a:ext cx="3638345" cy="363834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2276751" y="2460266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251"/>
            <a:ext cx="248529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379585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319" y="329889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2014541"/>
            <a:chOff x="1216001" y="1209039"/>
            <a:chExt cx="8604546" cy="20145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28600" algn="just"/>
              <a:r>
                <a:rPr lang="nl-NL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Nêu được những việc nên làm để tiêu dùng tiết kiệm, bảo vệ môi trường và lí do vì sao phải làm những việc đó.</a:t>
              </a:r>
              <a:endParaRPr lang="en-ID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98297" y="2909502"/>
            <a:ext cx="10135250" cy="1913881"/>
            <a:chOff x="1216001" y="1209039"/>
            <a:chExt cx="9237173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360433" y="1653920"/>
              <a:ext cx="80927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Đưa ra được cách xử lí khi gặp các tình huống liên quan đến tiêu dùng tiết kiệm, bảo vệ môi trường.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142627" y="4431601"/>
            <a:ext cx="10905044" cy="1913881"/>
            <a:chOff x="1216001" y="1209039"/>
            <a:chExt cx="9237174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Thảo luận, lập kế hoạch thực hiện dự án.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168810" y="5144039"/>
            <a:ext cx="977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37617" y="1284051"/>
            <a:ext cx="10077856" cy="4046707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6581" y="1613379"/>
            <a:ext cx="4212050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7"/>
            <a:r>
              <a:rPr lang="en-US" sz="9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KHỞI  </a:t>
            </a:r>
          </a:p>
          <a:p>
            <a:pPr algn="ctr" defTabSz="914377"/>
            <a:r>
              <a:rPr lang="en-US" sz="9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297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3710" r="3555" b="12372"/>
          <a:stretch/>
        </p:blipFill>
        <p:spPr>
          <a:xfrm rot="1760547">
            <a:off x="8717863" y="2712720"/>
            <a:ext cx="3055596" cy="2349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" y="265040"/>
            <a:ext cx="1920723" cy="192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58" y="-577349"/>
            <a:ext cx="3410857" cy="341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32" y="-1487532"/>
            <a:ext cx="3271365" cy="3271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77C061-FF90-4BFA-8AFC-7756F221A27A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20000"/>
                    <a:lumOff val="8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36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0" y="1512880"/>
            <a:ext cx="9037320" cy="534512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80786" y="1566531"/>
            <a:ext cx="608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defTabSz="914377">
              <a:buNone/>
              <a:defRPr/>
            </a:pPr>
            <a:r>
              <a:rPr lang="vi-V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1 hoạt động sản xuất nông nghiệp ở địa phương em?</a:t>
            </a:r>
            <a:endParaRPr lang="vi-VN" altLang="en-US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219" y="2842976"/>
            <a:ext cx="684033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>
              <a:lnSpc>
                <a:spcPct val="120000"/>
              </a:lnSpc>
            </a:pP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 phẩm của hoạt động đó là gì?</a:t>
            </a:r>
            <a:endParaRPr lang="en-US" sz="44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3155" y="3973845"/>
            <a:ext cx="738691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alt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đó mang lại lợi ích gì?</a:t>
            </a:r>
            <a:endParaRPr lang="vi-VN" altLang="en-US" sz="3733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65" y="743387"/>
            <a:ext cx="1978710" cy="2361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FBC50E-8548-4BD8-8DBC-244D0586C8ED}"/>
              </a:ext>
            </a:extLst>
          </p:cNvPr>
          <p:cNvSpPr txBox="1"/>
          <p:nvPr/>
        </p:nvSpPr>
        <p:spPr>
          <a:xfrm>
            <a:off x="1" y="3574563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26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35495" y="2543986"/>
            <a:ext cx="8126131" cy="209038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444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8315" algn="ctr" defTabSz="914377">
              <a:spcBef>
                <a:spcPct val="50000"/>
              </a:spcBef>
              <a:buNone/>
            </a:pPr>
            <a:r>
              <a:rPr lang="en-GB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 PHÁ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003"/>
            <a:ext cx="2735495" cy="5222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84474-4E14-4FF2-9DB2-886260DAD511}"/>
              </a:ext>
            </a:extLst>
          </p:cNvPr>
          <p:cNvSpPr txBox="1"/>
          <p:nvPr/>
        </p:nvSpPr>
        <p:spPr>
          <a:xfrm>
            <a:off x="-33709" y="4039604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187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5" y="1970224"/>
            <a:ext cx="10167387" cy="3114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13815" y="3"/>
            <a:ext cx="12501673" cy="1559763"/>
            <a:chOff x="11916" y="1143964"/>
            <a:chExt cx="9376255" cy="1169822"/>
          </a:xfrm>
        </p:grpSpPr>
        <p:grpSp>
          <p:nvGrpSpPr>
            <p:cNvPr id="10" name="组合 119"/>
            <p:cNvGrpSpPr/>
            <p:nvPr/>
          </p:nvGrpSpPr>
          <p:grpSpPr>
            <a:xfrm>
              <a:off x="543461" y="1541731"/>
              <a:ext cx="8298620" cy="772055"/>
              <a:chOff x="3639359" y="1420266"/>
              <a:chExt cx="4238901" cy="772055"/>
            </a:xfrm>
          </p:grpSpPr>
          <p:sp>
            <p:nvSpPr>
              <p:cNvPr id="17" name="平行四边形 11"/>
              <p:cNvSpPr/>
              <p:nvPr/>
            </p:nvSpPr>
            <p:spPr>
              <a:xfrm>
                <a:off x="3639359" y="1421323"/>
                <a:ext cx="4238901" cy="770998"/>
              </a:xfrm>
              <a:prstGeom prst="parallelogram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82731"/>
                  </a:gs>
                  <a:gs pos="100000">
                    <a:srgbClr val="B30F1D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508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grpSp>
            <p:nvGrpSpPr>
              <p:cNvPr id="18" name="组合 18"/>
              <p:cNvGrpSpPr/>
              <p:nvPr/>
            </p:nvGrpSpPr>
            <p:grpSpPr>
              <a:xfrm>
                <a:off x="6230121" y="1420266"/>
                <a:ext cx="1647460" cy="647878"/>
                <a:chOff x="7072452" y="2130537"/>
                <a:chExt cx="1597704" cy="628311"/>
              </a:xfrm>
            </p:grpSpPr>
            <p:sp>
              <p:nvSpPr>
                <p:cNvPr id="19" name="任意多边形 110"/>
                <p:cNvSpPr/>
                <p:nvPr/>
              </p:nvSpPr>
              <p:spPr>
                <a:xfrm flipH="1">
                  <a:off x="7072452" y="2137735"/>
                  <a:ext cx="1597704" cy="621113"/>
                </a:xfrm>
                <a:custGeom>
                  <a:avLst/>
                  <a:gdLst>
                    <a:gd name="connsiteX0" fmla="*/ 0 w 1333500"/>
                    <a:gd name="connsiteY0" fmla="*/ 0 h 1219200"/>
                    <a:gd name="connsiteX1" fmla="*/ 1333500 w 1333500"/>
                    <a:gd name="connsiteY1" fmla="*/ 0 h 1219200"/>
                    <a:gd name="connsiteX2" fmla="*/ 1333500 w 1333500"/>
                    <a:gd name="connsiteY2" fmla="*/ 9956 h 1219200"/>
                    <a:gd name="connsiteX3" fmla="*/ 1203583 w 1333500"/>
                    <a:gd name="connsiteY3" fmla="*/ 28273 h 1219200"/>
                    <a:gd name="connsiteX4" fmla="*/ 31371 w 1333500"/>
                    <a:gd name="connsiteY4" fmla="*/ 1111163 h 1219200"/>
                    <a:gd name="connsiteX5" fmla="*/ 13522 w 1333500"/>
                    <a:gd name="connsiteY5" fmla="*/ 1219200 h 1219200"/>
                    <a:gd name="connsiteX6" fmla="*/ 0 w 1333500"/>
                    <a:gd name="connsiteY6" fmla="*/ 1219200 h 1219200"/>
                    <a:gd name="connsiteX7" fmla="*/ 0 w 1333500"/>
                    <a:gd name="connsiteY7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3500" h="1219200">
                      <a:moveTo>
                        <a:pt x="0" y="0"/>
                      </a:moveTo>
                      <a:lnTo>
                        <a:pt x="1333500" y="0"/>
                      </a:lnTo>
                      <a:lnTo>
                        <a:pt x="1333500" y="9956"/>
                      </a:lnTo>
                      <a:lnTo>
                        <a:pt x="1203583" y="28273"/>
                      </a:lnTo>
                      <a:cubicBezTo>
                        <a:pt x="615200" y="139499"/>
                        <a:pt x="151771" y="567615"/>
                        <a:pt x="31371" y="1111163"/>
                      </a:cubicBezTo>
                      <a:lnTo>
                        <a:pt x="13522" y="1219200"/>
                      </a:lnTo>
                      <a:lnTo>
                        <a:pt x="0" y="1219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" name="任意多边形 111"/>
                <p:cNvSpPr/>
                <p:nvPr/>
              </p:nvSpPr>
              <p:spPr>
                <a:xfrm flipH="1">
                  <a:off x="7652391" y="2130537"/>
                  <a:ext cx="1017218" cy="543432"/>
                </a:xfrm>
                <a:custGeom>
                  <a:avLst/>
                  <a:gdLst>
                    <a:gd name="connsiteX0" fmla="*/ 0 w 1193943"/>
                    <a:gd name="connsiteY0" fmla="*/ 0 h 546334"/>
                    <a:gd name="connsiteX1" fmla="*/ 1193943 w 1193943"/>
                    <a:gd name="connsiteY1" fmla="*/ 0 h 546334"/>
                    <a:gd name="connsiteX2" fmla="*/ 1057909 w 1193943"/>
                    <a:gd name="connsiteY2" fmla="*/ 13601 h 546334"/>
                    <a:gd name="connsiteX3" fmla="*/ 21040 w 1193943"/>
                    <a:gd name="connsiteY3" fmla="*/ 517721 h 546334"/>
                    <a:gd name="connsiteX4" fmla="*/ 0 w 1193943"/>
                    <a:gd name="connsiteY4" fmla="*/ 546334 h 546334"/>
                    <a:gd name="connsiteX5" fmla="*/ 0 w 1193943"/>
                    <a:gd name="connsiteY5" fmla="*/ 0 h 546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3943" h="546334">
                      <a:moveTo>
                        <a:pt x="0" y="0"/>
                      </a:moveTo>
                      <a:lnTo>
                        <a:pt x="1193943" y="0"/>
                      </a:lnTo>
                      <a:lnTo>
                        <a:pt x="1057909" y="13601"/>
                      </a:lnTo>
                      <a:cubicBezTo>
                        <a:pt x="609764" y="73676"/>
                        <a:pt x="232998" y="262118"/>
                        <a:pt x="21040" y="517721"/>
                      </a:cubicBezTo>
                      <a:lnTo>
                        <a:pt x="0" y="5463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15" name="任意多边形 23"/>
            <p:cNvSpPr/>
            <p:nvPr/>
          </p:nvSpPr>
          <p:spPr>
            <a:xfrm rot="19328156">
              <a:off x="11916" y="1143964"/>
              <a:ext cx="2338363" cy="849451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zh-CN" altLang="en-US" sz="2400" kern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文本框 44"/>
            <p:cNvSpPr txBox="1"/>
            <p:nvPr/>
          </p:nvSpPr>
          <p:spPr>
            <a:xfrm>
              <a:off x="872623" y="1591469"/>
              <a:ext cx="8515548" cy="66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zh-CN" sz="4267" b="1" dirty="0">
                  <a:solidFill>
                    <a:prstClr val="white"/>
                  </a:solidFill>
                  <a:latin typeface="UVN Van" panose="00000400000000000000" pitchFamily="2" charset="0"/>
                  <a:ea typeface="印品黑体" panose="00000500000000000000" pitchFamily="2" charset="-122"/>
                </a:rPr>
                <a:t>THẢO LUẬN NHÓM 4</a:t>
              </a:r>
              <a:endParaRPr lang="zh-CN" altLang="en-US" sz="4267" b="1" dirty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endParaRP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661440" y="2473158"/>
            <a:ext cx="7626084" cy="1241237"/>
          </a:xfrm>
          <a:prstGeom prst="rect">
            <a:avLst/>
          </a:prstGeom>
          <a:noFill/>
          <a:ln w="9525" cmpd="sng">
            <a:noFill/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nào nên làm  để tiêu dùng tiết kiệm, bảo vệ môi trường?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661440" y="3610857"/>
            <a:ext cx="97246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just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chúng ta nên làm như vậy?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8" y="2273738"/>
            <a:ext cx="1785933" cy="21317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868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99" y="-996427"/>
            <a:ext cx="3735963" cy="3735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2" y="228600"/>
            <a:ext cx="5784434" cy="3474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246" y="2739536"/>
            <a:ext cx="5766706" cy="3783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1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  <p:sp>
        <p:nvSpPr>
          <p:cNvPr id="16" name="平行四边形 11"/>
          <p:cNvSpPr/>
          <p:nvPr/>
        </p:nvSpPr>
        <p:spPr>
          <a:xfrm>
            <a:off x="182535" y="439498"/>
            <a:ext cx="11866029" cy="1027998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F82731"/>
              </a:gs>
              <a:gs pos="100000">
                <a:srgbClr val="B30F1D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63500" dist="508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40">
              <a:defRPr/>
            </a:pPr>
            <a:endParaRPr lang="zh-CN" altLang="en-US" sz="2400" kern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6" name="文本框 44"/>
          <p:cNvSpPr txBox="1"/>
          <p:nvPr/>
        </p:nvSpPr>
        <p:spPr>
          <a:xfrm>
            <a:off x="402638" y="468965"/>
            <a:ext cx="1135406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rPr>
              <a:t>EM LÀM GÌ KHI GẶP TÌNH HUỐNG SAU? VÌ SAO?</a:t>
            </a:r>
            <a:endParaRPr lang="zh-CN" altLang="en-US" sz="3600" b="1" dirty="0">
              <a:solidFill>
                <a:prstClr val="white"/>
              </a:solidFill>
              <a:latin typeface="UVN Van" panose="00000400000000000000" pitchFamily="2" charset="0"/>
              <a:ea typeface="印品黑体" panose="00000500000000000000" pitchFamily="2" charset="-12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374" y="1606277"/>
            <a:ext cx="7489453" cy="50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19807" r="12531" b="14664"/>
          <a:stretch>
            <a:fillRect/>
          </a:stretch>
        </p:blipFill>
        <p:spPr bwMode="auto">
          <a:xfrm>
            <a:off x="1" y="896089"/>
            <a:ext cx="12819529" cy="57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32114" y="2692098"/>
            <a:ext cx="10108959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ctr" defTabSz="914377">
              <a:spcBef>
                <a:spcPct val="0"/>
              </a:spcBef>
              <a:buNone/>
            </a:pPr>
            <a:r>
              <a:rPr lang="en-US" alt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lang="vi-VN" alt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số sản phẩm nông nghiệp của địa phương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21" y="5265874"/>
            <a:ext cx="2157280" cy="176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05" y="-809341"/>
            <a:ext cx="5916691" cy="3410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28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14" y="4215486"/>
            <a:ext cx="2264228" cy="3241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4220" y="280535"/>
            <a:ext cx="3987631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64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9931"/>
                </a:solidFill>
                <a:latin typeface="UTM Than Chien Tranh" panose="02040403050506020204" pitchFamily="18" charset="0"/>
                <a:ea typeface="微软雅黑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187</Words>
  <Application>Microsoft Office PowerPoint</Application>
  <PresentationFormat>Widescreen</PresentationFormat>
  <Paragraphs>32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Times New Roman</vt:lpstr>
      <vt:lpstr>UTM Cooper Black</vt:lpstr>
      <vt:lpstr>UTM Nokia</vt:lpstr>
      <vt:lpstr>UTM Than Chien Tranh</vt:lpstr>
      <vt:lpstr>UVN Van</vt:lpstr>
      <vt:lpstr>Vladimir Script</vt:lpstr>
      <vt:lpstr>印品黑体</vt:lpstr>
      <vt:lpstr>Office 主题​​</vt:lpstr>
      <vt:lpstr>1_Office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FNU LNU</cp:lastModifiedBy>
  <cp:revision>10</cp:revision>
  <dcterms:created xsi:type="dcterms:W3CDTF">2022-08-10T15:24:09Z</dcterms:created>
  <dcterms:modified xsi:type="dcterms:W3CDTF">2022-11-13T17:03:57Z</dcterms:modified>
</cp:coreProperties>
</file>