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  <p:sldMasterId id="2147483725" r:id="rId4"/>
    <p:sldMasterId id="2147483737" r:id="rId5"/>
  </p:sldMasterIdLst>
  <p:notesMasterIdLst>
    <p:notesMasterId r:id="rId19"/>
  </p:notesMasterIdLst>
  <p:sldIdLst>
    <p:sldId id="256" r:id="rId6"/>
    <p:sldId id="328" r:id="rId7"/>
    <p:sldId id="307" r:id="rId8"/>
    <p:sldId id="309" r:id="rId9"/>
    <p:sldId id="314" r:id="rId10"/>
    <p:sldId id="303" r:id="rId11"/>
    <p:sldId id="371" r:id="rId12"/>
    <p:sldId id="297" r:id="rId13"/>
    <p:sldId id="329" r:id="rId14"/>
    <p:sldId id="373" r:id="rId15"/>
    <p:sldId id="379" r:id="rId16"/>
    <p:sldId id="257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8/6/2021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8/6/2021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8/6/2021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8/6/2021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8/6/2021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4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50507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5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68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5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52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46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67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27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25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59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9601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096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821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19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20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371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037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6221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787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303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8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79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204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888467" y="288235"/>
            <a:ext cx="10180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Tǟàn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nhiều, đến </a:t>
            </a:r>
            <a:endParaRPr lang="en-US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EC5B3-720F-49C8-A55B-999C1B595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31318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nắng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tràn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ngập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sân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5797E4-91B0-4F5B-A167-3D7DF98E6B45}"/>
              </a:ext>
            </a:extLst>
          </p:cNvPr>
          <p:cNvCxnSpPr/>
          <p:nvPr/>
        </p:nvCxnSpPr>
        <p:spPr>
          <a:xfrm flipV="1">
            <a:off x="2674019" y="1926454"/>
            <a:ext cx="184591" cy="976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601131-FD86-4645-B090-055CF46E0141}"/>
              </a:ext>
            </a:extLst>
          </p:cNvPr>
          <p:cNvCxnSpPr>
            <a:cxnSpLocks/>
          </p:cNvCxnSpPr>
          <p:nvPr/>
        </p:nvCxnSpPr>
        <p:spPr>
          <a:xfrm flipV="1">
            <a:off x="2394296" y="4879121"/>
            <a:ext cx="92295" cy="932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834EFA-104C-4342-8A30-E1AB41DD5F2E}"/>
              </a:ext>
            </a:extLst>
          </p:cNvPr>
          <p:cNvCxnSpPr>
            <a:cxnSpLocks/>
          </p:cNvCxnSpPr>
          <p:nvPr/>
        </p:nvCxnSpPr>
        <p:spPr>
          <a:xfrm flipV="1">
            <a:off x="2440443" y="5699017"/>
            <a:ext cx="92295" cy="5824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F4310-48C2-4BDE-BE0D-B587E2A4D5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50" y="1897625"/>
            <a:ext cx="4847302" cy="356911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55914" y="3030538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2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5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1" y="2044701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64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3" y="480853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39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0" y="484981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1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88" y="4938713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0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1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5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1" y="55459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1" y="5642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0" y="5984875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3" y="604678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4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5" y="61214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5" y="612457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4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3" y="61087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76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3" y="604996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6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3" y="596582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795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2" y="5755481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5" y="563007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4" y="5502275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2" y="5387181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0" y="524589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76" y="5108576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0" y="497760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2" y="486648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0" y="4712494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39" y="4514850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1" y="43338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57" y="4183857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76" y="40163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76" y="3863976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4" y="3751264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0" y="365045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45" y="3531395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0" y="3409157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0" y="328850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57" y="31884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0" y="310753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39" y="3019426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2" y="29598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1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26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8" y="2736850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1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0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26" y="4773614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50" y="2703513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4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1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1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3" y="6067425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4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3" y="6070600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26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57" y="5860257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39" y="5514976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6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6" y="4421189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3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1" y="44513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4" y="44640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1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8" y="4460876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4" y="4424364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1" y="450215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:a16="http://schemas.microsoft.com/office/drawing/2014/main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14299" y="4541546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114298" y="511254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ô 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14298" y="568354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7011621" y="459799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A, h,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05775-CF77-4FDD-A93C-4E903EAFACE6}"/>
              </a:ext>
            </a:extLst>
          </p:cNvPr>
          <p:cNvSpPr txBox="1"/>
          <p:nvPr/>
        </p:nvSpPr>
        <p:spPr>
          <a:xfrm>
            <a:off x="7023906" y="511254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7023906" y="566757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2E6C36-6A48-45A9-8CDA-D8BDA48E1ED7}"/>
              </a:ext>
            </a:extLst>
          </p:cNvPr>
          <p:cNvSpPr/>
          <p:nvPr/>
        </p:nvSpPr>
        <p:spPr>
          <a:xfrm>
            <a:off x="857864" y="3578942"/>
            <a:ext cx="597310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6850A-6DBC-455B-B5B4-046CCDD5B5FA}"/>
              </a:ext>
            </a:extLst>
          </p:cNvPr>
          <p:cNvSpPr/>
          <p:nvPr/>
        </p:nvSpPr>
        <p:spPr>
          <a:xfrm flipV="1">
            <a:off x="3686602" y="356419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51861-A459-4623-A8AE-43F64FE055B0}"/>
              </a:ext>
            </a:extLst>
          </p:cNvPr>
          <p:cNvSpPr/>
          <p:nvPr/>
        </p:nvSpPr>
        <p:spPr>
          <a:xfrm flipV="1">
            <a:off x="3267502" y="3569109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D6B6E5-F1EE-4BB3-8712-3D0B962331AD}"/>
              </a:ext>
            </a:extLst>
          </p:cNvPr>
          <p:cNvSpPr/>
          <p:nvPr/>
        </p:nvSpPr>
        <p:spPr>
          <a:xfrm flipV="1">
            <a:off x="5201632" y="3571310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8318825" y="3539612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9BB0B8-25FB-467C-8627-26AB556A791B}"/>
              </a:ext>
            </a:extLst>
          </p:cNvPr>
          <p:cNvSpPr/>
          <p:nvPr/>
        </p:nvSpPr>
        <p:spPr>
          <a:xfrm flipV="1">
            <a:off x="7201575" y="353961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2D4E9-4390-4397-9545-8F3B6D747120}"/>
              </a:ext>
            </a:extLst>
          </p:cNvPr>
          <p:cNvSpPr txBox="1"/>
          <p:nvPr/>
        </p:nvSpPr>
        <p:spPr>
          <a:xfrm>
            <a:off x="114297" y="625454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141CF-0B5F-480F-9AAC-AEBF41004ACD}"/>
              </a:ext>
            </a:extLst>
          </p:cNvPr>
          <p:cNvSpPr txBox="1"/>
          <p:nvPr/>
        </p:nvSpPr>
        <p:spPr>
          <a:xfrm>
            <a:off x="7519706" y="619331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E91DB8-A46E-4DCB-8AC2-8E09A178F381}"/>
              </a:ext>
            </a:extLst>
          </p:cNvPr>
          <p:cNvSpPr/>
          <p:nvPr/>
        </p:nvSpPr>
        <p:spPr>
          <a:xfrm flipV="1">
            <a:off x="3837036" y="3481885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AC1390-1B2F-4757-983E-44A4176F9D3A}"/>
              </a:ext>
            </a:extLst>
          </p:cNvPr>
          <p:cNvSpPr/>
          <p:nvPr/>
        </p:nvSpPr>
        <p:spPr>
          <a:xfrm flipV="1">
            <a:off x="6196776" y="3458287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5673212" y="3116826"/>
            <a:ext cx="406315" cy="668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299</Words>
  <Application>Microsoft Office PowerPoint</Application>
  <PresentationFormat>Widescreen</PresentationFormat>
  <Paragraphs>62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等线 Light</vt:lpstr>
      <vt:lpstr>华康少女文字W5(P)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Office 主题​​</vt:lpstr>
      <vt:lpstr>Office Theme</vt:lpstr>
      <vt:lpstr>1_Office 主题​​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12</cp:revision>
  <dcterms:created xsi:type="dcterms:W3CDTF">2021-07-23T00:54:59Z</dcterms:created>
  <dcterms:modified xsi:type="dcterms:W3CDTF">2021-08-06T03:22:42Z</dcterms:modified>
</cp:coreProperties>
</file>