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3" r:id="rId4"/>
    <p:sldMasterId id="2147483705" r:id="rId5"/>
    <p:sldMasterId id="2147483735" r:id="rId6"/>
  </p:sldMasterIdLst>
  <p:notesMasterIdLst>
    <p:notesMasterId r:id="rId18"/>
  </p:notesMasterIdLst>
  <p:sldIdLst>
    <p:sldId id="259" r:id="rId7"/>
    <p:sldId id="297" r:id="rId8"/>
    <p:sldId id="384" r:id="rId9"/>
    <p:sldId id="257" r:id="rId10"/>
    <p:sldId id="385" r:id="rId11"/>
    <p:sldId id="344" r:id="rId12"/>
    <p:sldId id="358" r:id="rId13"/>
    <p:sldId id="256" r:id="rId14"/>
    <p:sldId id="386" r:id="rId15"/>
    <p:sldId id="261" r:id="rId16"/>
    <p:sldId id="26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B33EB-C66A-4E28-821A-A0AAE2ED287A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AEA55-AC63-44BE-9F43-86E68B3102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1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579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883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683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151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69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19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132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8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85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83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1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8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144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9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9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91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717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66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7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8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9907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08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64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6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0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776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593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96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25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48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682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01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54746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24820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7/24/2021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88017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774539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027316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531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743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911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0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886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8071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009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87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758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4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97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66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50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449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7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826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37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412506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53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2021/7/24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995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7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7/24/2021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7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7.png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6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4.emf"/><Relationship Id="rId10" Type="http://schemas.openxmlformats.org/officeDocument/2006/relationships/image" Target="../media/image38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png"/><Relationship Id="rId18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openxmlformats.org/officeDocument/2006/relationships/image" Target="../media/image36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4.emf"/><Relationship Id="rId10" Type="http://schemas.openxmlformats.org/officeDocument/2006/relationships/image" Target="../media/image38.pn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27.png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4.emf"/><Relationship Id="rId3" Type="http://schemas.microsoft.com/office/2007/relationships/media" Target="../media/media3.mp3"/><Relationship Id="rId21" Type="http://schemas.openxmlformats.org/officeDocument/2006/relationships/image" Target="../media/image33.png"/><Relationship Id="rId7" Type="http://schemas.openxmlformats.org/officeDocument/2006/relationships/audio" Target="../media/audio2.wav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2.wav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28.png"/><Relationship Id="rId10" Type="http://schemas.openxmlformats.org/officeDocument/2006/relationships/image" Target="../media/image27.png"/><Relationship Id="rId19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829320" y="145689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1337399" y="3197422"/>
            <a:ext cx="69008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Nói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C5EF80-AD52-4F15-BB79-9CE6490CA7F7}"/>
              </a:ext>
            </a:extLst>
          </p:cNvPr>
          <p:cNvSpPr txBox="1"/>
          <p:nvPr/>
        </p:nvSpPr>
        <p:spPr>
          <a:xfrm>
            <a:off x="2722485" y="106547"/>
            <a:ext cx="67470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giảng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thiết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kế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bởi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: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Hương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Thảo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- tranthao121004@gmail.com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Sau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Trong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cơn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nắng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Khi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trờ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en-US" sz="24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râm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thường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xuất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khi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7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hũ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câu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chuyện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2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anh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em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Bi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Bống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nhắc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tới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mấy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hũ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vàng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E856D7-947C-4922-9CFC-2B31C4EAC3F4}"/>
              </a:ext>
            </a:extLst>
          </p:cNvPr>
          <p:cNvSpPr txBox="1"/>
          <p:nvPr/>
        </p:nvSpPr>
        <p:spPr>
          <a:xfrm>
            <a:off x="410465" y="243401"/>
            <a:ext cx="77709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</a:t>
            </a:r>
            <a:r>
              <a:rPr lang="vi-VN" sz="24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Nói tiếp để hoàn thành câu dưới tranh.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A0F52E-C46E-4909-8FE4-8F1704B607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3EDF7D-0DD2-4295-9737-66FD8054C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1C1BE5-C6D3-4612-A6A5-7F73AF0CC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BEE6CD-375B-4CBD-815B-05423C6DE1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B8D2023-AA62-4261-8536-61BFC0808723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519C3B-F4FC-4B2E-ACDB-2B0B3F2E0D9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9F0CB6-6076-45B8-B884-25DEFEC77BA0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412490-90C6-4BCB-8FBA-E6CE01199986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400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lang="vi-VN" sz="24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lang="vi-VN" sz="2400" kern="0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2" grpId="0" animBg="1"/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F3D48A-19F2-424A-8626-8CDACFC52BF5}"/>
              </a:ext>
            </a:extLst>
          </p:cNvPr>
          <p:cNvSpPr txBox="1"/>
          <p:nvPr/>
        </p:nvSpPr>
        <p:spPr>
          <a:xfrm>
            <a:off x="1431781" y="264753"/>
            <a:ext cx="909580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</a:t>
            </a: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Chọn kể lại 1-2 đoạn của câu chuyện theo tranh.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B58273-4DE9-4910-9153-AD1114E73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762"/>
          <a:stretch/>
        </p:blipFill>
        <p:spPr>
          <a:xfrm>
            <a:off x="2623589" y="984800"/>
            <a:ext cx="6712187" cy="25615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338735-320D-40DB-95AB-AA7FA333C80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-271" b="19399"/>
          <a:stretch/>
        </p:blipFill>
        <p:spPr>
          <a:xfrm>
            <a:off x="2623591" y="3540411"/>
            <a:ext cx="6712187" cy="270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59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000">
        <p15:prstTrans prst="origami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409529"/>
            <a:ext cx="6349846" cy="116557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E530036-9E7D-4A09-B341-AA14EF332F42}"/>
              </a:ext>
            </a:extLst>
          </p:cNvPr>
          <p:cNvGrpSpPr/>
          <p:nvPr/>
        </p:nvGrpSpPr>
        <p:grpSpPr>
          <a:xfrm>
            <a:off x="2232272" y="759168"/>
            <a:ext cx="9124576" cy="1170533"/>
            <a:chOff x="531204" y="569376"/>
            <a:chExt cx="6843432" cy="8779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BDC4BC-3518-48DA-A83F-09609A16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B5769A1-3BA1-459C-9FCF-59EEAF960510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vi-VN" sz="2400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lang="vi-VN" sz="2400" i="1" kern="0" dirty="0">
                  <a:solidFill>
                    <a:srgbClr val="213054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lang="en-US" sz="2400" kern="0" dirty="0">
                <a:solidFill>
                  <a:srgbClr val="213054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B9B11-0AC7-4FDA-A06D-3EA63A99F0F6}"/>
              </a:ext>
            </a:extLst>
          </p:cNvPr>
          <p:cNvGrpSpPr/>
          <p:nvPr/>
        </p:nvGrpSpPr>
        <p:grpSpPr>
          <a:xfrm>
            <a:off x="2232272" y="2009373"/>
            <a:ext cx="4651683" cy="4360008"/>
            <a:chOff x="816954" y="1488195"/>
            <a:chExt cx="3488762" cy="327000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EDAB77-5027-4D79-9284-19A86F29D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B041D8C-5B1F-4A2C-9995-9D60D0F35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9174543-01E9-4E09-906C-6FCDAE4A6A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DF285-28A1-4AA4-9C2E-953B0954A7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D858240-1CAD-4E77-9DB4-15280FB3E806}"/>
              </a:ext>
            </a:extLst>
          </p:cNvPr>
          <p:cNvSpPr txBox="1"/>
          <p:nvPr/>
        </p:nvSpPr>
        <p:spPr>
          <a:xfrm>
            <a:off x="6905876" y="2154642"/>
            <a:ext cx="4533267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929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064181"/>
            <a:ext cx="6082721" cy="4061489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127628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50000"/>
                </a:lnSpc>
                <a:buClr>
                  <a:srgbClr val="000000"/>
                </a:buClr>
              </a:pPr>
              <a:r>
                <a:rPr lang="vi-VN" sz="2800" b="1" i="1" kern="0" dirty="0">
                  <a:solidFill>
                    <a:srgbClr val="FC7D77">
                      <a:lumMod val="75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BAE5E4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Trò chơi củng cố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vồng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tre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lông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khỉ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 Cầu gì chỉ mọc sau mưa</a:t>
                </a:r>
                <a:br>
                  <a:rPr lang="vi-VN" sz="2800" b="1" dirty="0">
                    <a:solidFill>
                      <a:schemeClr val="bg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</a:br>
                <a:r>
                  <a:rPr lang="vi-VN" sz="2800" b="1" i="0" dirty="0">
                    <a:solidFill>
                      <a:schemeClr val="bg1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Lung linh bảy sắc bắc vừa tới mây?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516</Words>
  <Application>Microsoft Office PowerPoint</Application>
  <PresentationFormat>Widescreen</PresentationFormat>
  <Paragraphs>63</Paragraphs>
  <Slides>11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等线 Light</vt:lpstr>
      <vt:lpstr>华康少女文字W5(P)</vt:lpstr>
      <vt:lpstr>Arial</vt:lpstr>
      <vt:lpstr>Arial-Rounded</vt:lpstr>
      <vt:lpstr>Calibri</vt:lpstr>
      <vt:lpstr>Calibri Light</vt:lpstr>
      <vt:lpstr>iCiel Cadena</vt:lpstr>
      <vt:lpstr>Times New Roman</vt:lpstr>
      <vt:lpstr>1_Office 主题​​</vt:lpstr>
      <vt:lpstr>2_Office 主题​​</vt:lpstr>
      <vt:lpstr>1_Office 主题</vt:lpstr>
      <vt:lpstr>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</cp:revision>
  <dcterms:created xsi:type="dcterms:W3CDTF">2021-07-24T07:57:09Z</dcterms:created>
  <dcterms:modified xsi:type="dcterms:W3CDTF">2021-07-24T08:14:58Z</dcterms:modified>
</cp:coreProperties>
</file>