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4"/>
  </p:notesMasterIdLst>
  <p:sldIdLst>
    <p:sldId id="256" r:id="rId4"/>
    <p:sldId id="258" r:id="rId5"/>
    <p:sldId id="281" r:id="rId6"/>
    <p:sldId id="274" r:id="rId7"/>
    <p:sldId id="285" r:id="rId8"/>
    <p:sldId id="275" r:id="rId9"/>
    <p:sldId id="276" r:id="rId10"/>
    <p:sldId id="283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85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90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56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03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78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1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1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7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47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3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9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6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1663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Ứng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dụng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tấu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tập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trên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bài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31" y="3062221"/>
            <a:ext cx="642619" cy="733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6" y="3024470"/>
            <a:ext cx="642619" cy="733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66" y="3062219"/>
            <a:ext cx="642619" cy="7335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3057215"/>
            <a:ext cx="642619" cy="73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8" y="3062220"/>
            <a:ext cx="642619" cy="7335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6" y="3062221"/>
            <a:ext cx="642619" cy="733565"/>
          </a:xfrm>
          <a:prstGeom prst="rect">
            <a:avLst/>
          </a:prstGeom>
        </p:spPr>
      </p:pic>
      <p:pic>
        <p:nvPicPr>
          <p:cNvPr id="23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6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511" y="44752"/>
            <a:ext cx="8452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/>
                <a:ea typeface="MS Mincho"/>
              </a:rPr>
              <a:t>Vận dụng hát kết hợp </a:t>
            </a:r>
            <a:r>
              <a:rPr lang="pt-BR" sz="2800" dirty="0">
                <a:solidFill>
                  <a:schemeClr val="bg1"/>
                </a:solidFill>
                <a:latin typeface="Times New Roman"/>
                <a:ea typeface="MS Mincho"/>
              </a:rPr>
              <a:t>vận động cơ thể 1 trong 3 cách sau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836716"/>
            <a:ext cx="8352928" cy="126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919246"/>
            <a:ext cx="727280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9360" y="223393"/>
            <a:ext cx="273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Ứng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dụng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bài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771525"/>
            <a:ext cx="842493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636912"/>
            <a:ext cx="4824536" cy="2304256"/>
          </a:xfrm>
          <a:prstGeom prst="rect">
            <a:avLst/>
          </a:prstGeom>
        </p:spPr>
      </p:pic>
      <p:pic>
        <p:nvPicPr>
          <p:cNvPr id="1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311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6944" y="4153238"/>
            <a:ext cx="1157353" cy="270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1740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Nội</a:t>
            </a:r>
            <a:r>
              <a:rPr lang="en-US" sz="3200" b="1" dirty="0">
                <a:solidFill>
                  <a:schemeClr val="bg1"/>
                </a:solidFill>
              </a:rPr>
              <a:t> dung 2: </a:t>
            </a:r>
            <a:r>
              <a:rPr lang="en-US" sz="3200" b="1" dirty="0" err="1">
                <a:solidFill>
                  <a:schemeClr val="bg1"/>
                </a:solidFill>
              </a:rPr>
              <a:t>Tập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Đọc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4(</a:t>
            </a:r>
            <a:r>
              <a:rPr lang="en-US" sz="3200" b="1" dirty="0" err="1">
                <a:solidFill>
                  <a:schemeClr val="bg1"/>
                </a:solidFill>
              </a:rPr>
              <a:t>cũ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tđn</a:t>
            </a:r>
            <a:r>
              <a:rPr lang="en-US" sz="3200" b="1" dirty="0">
                <a:solidFill>
                  <a:schemeClr val="bg1"/>
                </a:solidFill>
              </a:rPr>
              <a:t> 6)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45" y="2123582"/>
            <a:ext cx="7391399" cy="466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968831" y="1169475"/>
            <a:ext cx="5976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Giíi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thiÖu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lµm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c©u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2/4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s-MX" sz="2800" i="1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800" i="1" dirty="0" err="1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800" i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56" y="1741714"/>
            <a:ext cx="1056901" cy="5116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5616" y="4591128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2845" y="6040207"/>
            <a:ext cx="104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5100" y="539388"/>
            <a:ext cx="295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187618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56" y="1741714"/>
            <a:ext cx="1056901" cy="5116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2501" y="797934"/>
            <a:ext cx="664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GV HD HS </a:t>
            </a:r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1" y="1741717"/>
            <a:ext cx="7097486" cy="4557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6" y="656048"/>
            <a:ext cx="910691" cy="1750777"/>
          </a:xfrm>
          <a:prstGeom prst="rect">
            <a:avLst/>
          </a:prstGeom>
        </p:spPr>
      </p:pic>
      <p:pic>
        <p:nvPicPr>
          <p:cNvPr id="14" name="LCD AC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1386" y="318769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6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797934"/>
            <a:ext cx="734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 </a:t>
            </a:r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HS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6" y="656048"/>
            <a:ext cx="910691" cy="175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1752041"/>
            <a:ext cx="5852926" cy="463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16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738" y="914400"/>
            <a:ext cx="488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- GV </a:t>
            </a:r>
            <a:r>
              <a:rPr lang="en-US" sz="4000" i="1" dirty="0" err="1">
                <a:solidFill>
                  <a:srgbClr val="FF0000"/>
                </a:solidFill>
              </a:rPr>
              <a:t>dạy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đọc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từng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câu</a:t>
            </a:r>
            <a:endParaRPr lang="en-US" sz="4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86" y="1988459"/>
            <a:ext cx="4484915" cy="23222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03648" y="2564825"/>
            <a:ext cx="1470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5011895"/>
            <a:ext cx="4572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0469" y="23446"/>
            <a:ext cx="39524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HĐ: LUYỆN TẬP-THỰC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552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51080" y="4107519"/>
            <a:ext cx="2034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15" y="1643489"/>
            <a:ext cx="5279572" cy="1854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3314" y="556260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" y="3962402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2379" y="558800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1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- GV HD HS nhẩm cả bài 1 lần sau đó đọc vài lần cho đúng cao độ, tiết tấu</a:t>
            </a:r>
          </a:p>
        </p:txBody>
      </p:sp>
    </p:spTree>
    <p:extLst>
      <p:ext uri="{BB962C8B-B14F-4D97-AF65-F5344CB8AC3E}">
        <p14:creationId xmlns:p14="http://schemas.microsoft.com/office/powerpoint/2010/main" val="14380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4" y="4942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  <p:pic>
        <p:nvPicPr>
          <p:cNvPr id="6" name="Picture 5" descr="C:\Users\Administrator\Desktop\hqdefaul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764704"/>
            <a:ext cx="2664296" cy="26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1" y="1916836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giai</a:t>
            </a:r>
            <a:r>
              <a:rPr lang="en-US" sz="2800" dirty="0"/>
              <a:t> </a:t>
            </a:r>
            <a:r>
              <a:rPr lang="en-US" sz="2800" dirty="0" err="1"/>
              <a:t>điệu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,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386390"/>
            <a:ext cx="9143999" cy="4471610"/>
          </a:xfrm>
          <a:prstGeom prst="rect">
            <a:avLst/>
          </a:prstGeom>
        </p:spPr>
      </p:pic>
      <p:pic>
        <p:nvPicPr>
          <p:cNvPr id="5" name="Picture 4" descr="C:\Users\Administrator\Desktop\hqdefa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4887"/>
            <a:ext cx="2339752" cy="24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0" y="145285"/>
            <a:ext cx="2430128" cy="20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1" y="58402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TIẾT: 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30" y="1807888"/>
            <a:ext cx="3275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KHÚC HÁT DÂN 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2879" y="1191913"/>
            <a:ext cx="615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ÔN BÀI HÁT: HÁT MỪNG GÕ ĐỆM TIẾT TẤU PHÙ HỢP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5895" y="51975"/>
            <a:ext cx="6268107" cy="210358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ÂM NHẠC LỚP 5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3968" y="1592026"/>
            <a:ext cx="33706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Tập đọc nhạc: TĐN số </a:t>
            </a:r>
            <a:r>
              <a:rPr lang="nl-NL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6</a:t>
            </a:r>
          </a:p>
          <a:p>
            <a:r>
              <a:rPr lang="nl-NL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50" y="1124748"/>
            <a:ext cx="5859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</a:rPr>
              <a:t>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lớp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nhân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4672" y="450912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8" y="692699"/>
            <a:ext cx="262959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9918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HĐ: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4534" y="1741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NHÓM 1 HÁT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250" y="260648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NHÓM 2 HÁT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01" y="1196752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Cùng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múa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náo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tiếng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119675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- </a:t>
            </a:r>
            <a:r>
              <a:rPr lang="en-US" sz="2000" b="1" dirty="0" err="1">
                <a:solidFill>
                  <a:schemeClr val="bg1"/>
                </a:solidFill>
              </a:rPr>
              <a:t>Mừng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đất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nước</a:t>
            </a:r>
            <a:r>
              <a:rPr lang="en-US" sz="2000" b="1" dirty="0">
                <a:solidFill>
                  <a:schemeClr val="bg1"/>
                </a:solidFill>
              </a:rPr>
              <a:t>…</a:t>
            </a:r>
            <a:r>
              <a:rPr lang="en-US" sz="2000" b="1" dirty="0" err="1">
                <a:solidFill>
                  <a:schemeClr val="bg1"/>
                </a:solidFill>
              </a:rPr>
              <a:t>hòa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bình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42" y="2204864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Mừng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Tây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Nguyên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ấm</a:t>
            </a:r>
            <a:r>
              <a:rPr lang="en-US" b="1" dirty="0">
                <a:solidFill>
                  <a:schemeClr val="bg1"/>
                </a:solidFill>
              </a:rPr>
              <a:t> no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3891" y="2389530"/>
            <a:ext cx="328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- </a:t>
            </a:r>
            <a:r>
              <a:rPr lang="en-US" b="1" dirty="0" err="1">
                <a:solidFill>
                  <a:schemeClr val="bg1"/>
                </a:solidFill>
              </a:rPr>
              <a:t>Nổi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tiếng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trống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  <a:r>
              <a:rPr lang="en-US" b="1" dirty="0" err="1">
                <a:solidFill>
                  <a:schemeClr val="bg1"/>
                </a:solidFill>
              </a:rPr>
              <a:t>chào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mừng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7946" y="3068960"/>
            <a:ext cx="134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Tốp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</a:t>
            </a:r>
            <a:r>
              <a:rPr lang="en-US" sz="20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1" y="443711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Hát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lại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lần</a:t>
            </a:r>
            <a:r>
              <a:rPr lang="en-US" sz="4400" dirty="0">
                <a:solidFill>
                  <a:schemeClr val="bg1"/>
                </a:solidFill>
              </a:rPr>
              <a:t> 2</a:t>
            </a:r>
          </a:p>
        </p:txBody>
      </p:sp>
      <p:pic>
        <p:nvPicPr>
          <p:cNvPr id="15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1533" y="17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nhịp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7129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08" y="2004196"/>
            <a:ext cx="526635" cy="578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20" y="2004196"/>
            <a:ext cx="526635" cy="578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41" y="2004196"/>
            <a:ext cx="526635" cy="5788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86" y="2060848"/>
            <a:ext cx="526635" cy="578808"/>
          </a:xfrm>
          <a:prstGeom prst="rect">
            <a:avLst/>
          </a:prstGeom>
        </p:spPr>
      </p:pic>
      <p:pic>
        <p:nvPicPr>
          <p:cNvPr id="21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9472" y="4509120"/>
            <a:ext cx="304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9143999" cy="306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277117">
            <a:off x="3216216" y="3482314"/>
            <a:ext cx="271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hợp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đệm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phách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260648"/>
            <a:ext cx="835292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7936" y="47971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060848"/>
            <a:ext cx="512834" cy="5854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16" y="2076682"/>
            <a:ext cx="512834" cy="585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10" y="2278388"/>
            <a:ext cx="512834" cy="585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8" y="2072942"/>
            <a:ext cx="512834" cy="5854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4" y="2072942"/>
            <a:ext cx="512834" cy="585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2076682"/>
            <a:ext cx="512834" cy="585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04" y="2017696"/>
            <a:ext cx="512834" cy="585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4" y="2017696"/>
            <a:ext cx="512834" cy="5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4208" y="33265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71" y="2276876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Hát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gõ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đệm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nhịp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30" y="2386363"/>
            <a:ext cx="30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Hát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gõ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đệm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phách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23562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HĐ: VẬN DỤNG-SÁNG TẠO</a:t>
            </a: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2493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9" y="3429000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CA" sz="4000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CA" sz="4000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vi-VN" sz="4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>
                <a:latin typeface="Times New Roman"/>
                <a:ea typeface="Times New Roman"/>
                <a:cs typeface="Times New Roman"/>
              </a:rPr>
              <a:t>     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đen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             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đen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                          </a:t>
            </a:r>
            <a:r>
              <a:rPr lang="vi-VN" sz="2000" dirty="0">
                <a:latin typeface="Times New Roman"/>
                <a:ea typeface="Times New Roman"/>
                <a:cs typeface="Times New Roman"/>
              </a:rPr>
              <a:t>đen</a:t>
            </a:r>
            <a:endParaRPr lang="en-US" sz="2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63998" y="4293096"/>
            <a:ext cx="10118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err="1">
                <a:latin typeface="Arial" pitchFamily="34" charset="0"/>
                <a:cs typeface="Arial" pitchFamily="34" charset="0"/>
              </a:rPr>
              <a:t>Gõ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103288"/>
            <a:ext cx="333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60465"/>
            <a:ext cx="383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" y="617640"/>
            <a:ext cx="12570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30" y="4360971"/>
            <a:ext cx="642619" cy="73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4360970"/>
            <a:ext cx="642619" cy="7335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2" y="4367922"/>
            <a:ext cx="642619" cy="733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30" y="792419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HD </a:t>
            </a:r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tấu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phách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gõ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tiết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tấu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3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301</Words>
  <Application>Microsoft Office PowerPoint</Application>
  <PresentationFormat>On-screen Show (4:3)</PresentationFormat>
  <Paragraphs>57</Paragraphs>
  <Slides>20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MS Mincho</vt:lpstr>
      <vt:lpstr>.VnTime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86</cp:revision>
  <dcterms:created xsi:type="dcterms:W3CDTF">2021-05-09T14:16:54Z</dcterms:created>
  <dcterms:modified xsi:type="dcterms:W3CDTF">2022-04-21T23:06:39Z</dcterms:modified>
</cp:coreProperties>
</file>