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  <p:sldId id="271" r:id="rId3"/>
    <p:sldId id="272" r:id="rId4"/>
    <p:sldId id="273" r:id="rId5"/>
    <p:sldId id="274" r:id="rId6"/>
    <p:sldId id="275" r:id="rId7"/>
    <p:sldId id="266" r:id="rId8"/>
    <p:sldId id="276" r:id="rId9"/>
    <p:sldId id="277" r:id="rId10"/>
    <p:sldId id="269" r:id="rId11"/>
    <p:sldId id="278" r:id="rId12"/>
    <p:sldId id="279" r:id="rId13"/>
    <p:sldId id="27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BC"/>
    <a:srgbClr val="000000"/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88A52-FD42-46FD-BC41-3FAB10340C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377FF0-F04D-4424-8080-CDAAD53213C0}">
      <dgm:prSet phldrT="[Text]"/>
      <dgm:spPr/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Giúp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đỡ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gặp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khó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khăn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AECBDF19-EF18-49D1-A10F-0A9DC5976B4A}" type="parTrans" cxnId="{75AC0616-28E3-47A2-8CC8-83CFBA56162C}">
      <dgm:prSet/>
      <dgm:spPr/>
      <dgm:t>
        <a:bodyPr/>
        <a:lstStyle/>
        <a:p>
          <a:endParaRPr lang="en-US"/>
        </a:p>
      </dgm:t>
    </dgm:pt>
    <dgm:pt modelId="{D306465A-970D-4EF3-A825-DC97A4634442}" type="sibTrans" cxnId="{75AC0616-28E3-47A2-8CC8-83CFBA56162C}">
      <dgm:prSet/>
      <dgm:spPr/>
      <dgm:t>
        <a:bodyPr/>
        <a:lstStyle/>
        <a:p>
          <a:endParaRPr lang="en-US"/>
        </a:p>
      </dgm:t>
    </dgm:pt>
    <dgm:pt modelId="{70B826C8-4770-4386-AF93-0E263AD4B112}">
      <dgm:prSet phldrT="[Text]"/>
      <dgm:spPr/>
      <dgm:t>
        <a:bodyPr/>
        <a:lstStyle/>
        <a:p>
          <a:r>
            <a:rPr lang="en-US" dirty="0" err="1" smtClean="0"/>
            <a:t>Hỏi</a:t>
          </a:r>
          <a:r>
            <a:rPr lang="en-US" dirty="0" smtClean="0"/>
            <a:t> </a:t>
          </a:r>
          <a:r>
            <a:rPr lang="en-US" dirty="0" err="1" smtClean="0"/>
            <a:t>thăm</a:t>
          </a:r>
          <a:r>
            <a:rPr lang="en-US" dirty="0" smtClean="0"/>
            <a:t> </a:t>
          </a:r>
          <a:r>
            <a:rPr lang="en-US" dirty="0" err="1" smtClean="0"/>
            <a:t>khi</a:t>
          </a:r>
          <a:r>
            <a:rPr lang="en-US" dirty="0" smtClean="0"/>
            <a:t>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ốm</a:t>
          </a:r>
          <a:r>
            <a:rPr lang="en-US" dirty="0" smtClean="0"/>
            <a:t>,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chuyện</a:t>
          </a:r>
          <a:r>
            <a:rPr lang="en-US" dirty="0" smtClean="0"/>
            <a:t> </a:t>
          </a:r>
          <a:r>
            <a:rPr lang="en-US" dirty="0" err="1" smtClean="0"/>
            <a:t>buồn</a:t>
          </a:r>
          <a:endParaRPr lang="en-US" dirty="0"/>
        </a:p>
      </dgm:t>
    </dgm:pt>
    <dgm:pt modelId="{77E71C99-5B87-4AAB-8A1F-C6379824EB33}" type="parTrans" cxnId="{9B60D72F-55FE-4F27-82F6-54A0B0666055}">
      <dgm:prSet/>
      <dgm:spPr/>
      <dgm:t>
        <a:bodyPr/>
        <a:lstStyle/>
        <a:p>
          <a:endParaRPr lang="en-US"/>
        </a:p>
      </dgm:t>
    </dgm:pt>
    <dgm:pt modelId="{A74668CA-06DD-4AB7-AD56-7A463FF11E56}" type="sibTrans" cxnId="{9B60D72F-55FE-4F27-82F6-54A0B0666055}">
      <dgm:prSet/>
      <dgm:spPr/>
      <dgm:t>
        <a:bodyPr/>
        <a:lstStyle/>
        <a:p>
          <a:endParaRPr lang="en-US"/>
        </a:p>
      </dgm:t>
    </dgm:pt>
    <dgm:pt modelId="{605260D9-0A42-4D23-9EC4-AFF28E90F68F}">
      <dgm:prSet phldrT="[Text]"/>
      <dgm:spPr/>
      <dgm:t>
        <a:bodyPr/>
        <a:lstStyle/>
        <a:p>
          <a:r>
            <a:rPr lang="en-US" dirty="0" err="1" smtClean="0"/>
            <a:t>Rủ</a:t>
          </a:r>
          <a:r>
            <a:rPr lang="en-US" dirty="0" smtClean="0"/>
            <a:t>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cùng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cùng</a:t>
          </a:r>
          <a:r>
            <a:rPr lang="en-US" dirty="0" smtClean="0"/>
            <a:t> </a:t>
          </a:r>
          <a:r>
            <a:rPr lang="en-US" dirty="0" err="1" smtClean="0"/>
            <a:t>chơi</a:t>
          </a:r>
          <a:endParaRPr lang="en-US" dirty="0"/>
        </a:p>
      </dgm:t>
    </dgm:pt>
    <dgm:pt modelId="{B32AC9B8-9B73-4DBE-A9CA-4E40CAB793E2}" type="parTrans" cxnId="{6878A279-8222-4305-9BEC-30946F6BD918}">
      <dgm:prSet/>
      <dgm:spPr/>
      <dgm:t>
        <a:bodyPr/>
        <a:lstStyle/>
        <a:p>
          <a:endParaRPr lang="en-US"/>
        </a:p>
      </dgm:t>
    </dgm:pt>
    <dgm:pt modelId="{5CB26DE2-097C-43C5-AC66-44A332707EF6}" type="sibTrans" cxnId="{6878A279-8222-4305-9BEC-30946F6BD918}">
      <dgm:prSet/>
      <dgm:spPr/>
      <dgm:t>
        <a:bodyPr/>
        <a:lstStyle/>
        <a:p>
          <a:endParaRPr lang="en-US"/>
        </a:p>
      </dgm:t>
    </dgm:pt>
    <dgm:pt modelId="{C55E73CD-BA07-460E-AA71-F338DC81CE74}">
      <dgm:prSet phldrT="[Text]"/>
      <dgm:spPr/>
      <dgm:t>
        <a:bodyPr/>
        <a:lstStyle/>
        <a:p>
          <a:r>
            <a:rPr lang="en-US" dirty="0" err="1" smtClean="0"/>
            <a:t>Giảng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cho</a:t>
          </a:r>
          <a:r>
            <a:rPr lang="en-US" dirty="0" smtClean="0"/>
            <a:t>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khi</a:t>
          </a:r>
          <a:r>
            <a:rPr lang="en-US" dirty="0" smtClean="0"/>
            <a:t> </a:t>
          </a:r>
          <a:r>
            <a:rPr lang="en-US" dirty="0" err="1" smtClean="0"/>
            <a:t>bạn</a:t>
          </a:r>
          <a:r>
            <a:rPr lang="en-US" dirty="0" smtClean="0"/>
            <a:t> </a:t>
          </a:r>
          <a:r>
            <a:rPr lang="en-US" dirty="0" err="1" smtClean="0"/>
            <a:t>chưa</a:t>
          </a:r>
          <a:r>
            <a:rPr lang="en-US" dirty="0" smtClean="0"/>
            <a:t> </a:t>
          </a:r>
          <a:r>
            <a:rPr lang="en-US" dirty="0" err="1" smtClean="0"/>
            <a:t>hiểu</a:t>
          </a:r>
          <a:endParaRPr lang="en-US" dirty="0"/>
        </a:p>
      </dgm:t>
    </dgm:pt>
    <dgm:pt modelId="{82F5A1FC-751B-4A1B-996A-33E750240300}" type="parTrans" cxnId="{076FE0EC-E3FB-4512-BB69-EFF1BE02B3EC}">
      <dgm:prSet/>
      <dgm:spPr/>
      <dgm:t>
        <a:bodyPr/>
        <a:lstStyle/>
        <a:p>
          <a:endParaRPr lang="en-US"/>
        </a:p>
      </dgm:t>
    </dgm:pt>
    <dgm:pt modelId="{6FB91815-D678-48D6-873B-39E08CF42D46}" type="sibTrans" cxnId="{076FE0EC-E3FB-4512-BB69-EFF1BE02B3EC}">
      <dgm:prSet/>
      <dgm:spPr/>
      <dgm:t>
        <a:bodyPr/>
        <a:lstStyle/>
        <a:p>
          <a:endParaRPr lang="en-US"/>
        </a:p>
      </dgm:t>
    </dgm:pt>
    <dgm:pt modelId="{DEE6C647-71BB-4BB2-A2C7-881D4885CC93}">
      <dgm:prSet phldrT="[Text]"/>
      <dgm:spPr/>
      <dgm:t>
        <a:bodyPr/>
        <a:lstStyle/>
        <a:p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Trung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thực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với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4">
                  <a:lumMod val="50000"/>
                </a:schemeClr>
              </a:solidFill>
            </a:rPr>
            <a:t>bạn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04F7917C-D1E3-4BCA-9E68-02165A0FA39D}" type="parTrans" cxnId="{1465DCBC-5A08-4EE5-A059-51A9BC18A320}">
      <dgm:prSet/>
      <dgm:spPr/>
      <dgm:t>
        <a:bodyPr/>
        <a:lstStyle/>
        <a:p>
          <a:endParaRPr lang="en-US"/>
        </a:p>
      </dgm:t>
    </dgm:pt>
    <dgm:pt modelId="{4F0E97DB-0069-4C06-BBA8-DD21C897BAEB}" type="sibTrans" cxnId="{1465DCBC-5A08-4EE5-A059-51A9BC18A320}">
      <dgm:prSet/>
      <dgm:spPr/>
      <dgm:t>
        <a:bodyPr/>
        <a:lstStyle/>
        <a:p>
          <a:endParaRPr lang="en-US"/>
        </a:p>
      </dgm:t>
    </dgm:pt>
    <dgm:pt modelId="{4D77210C-3D27-41A2-95FD-58EBBD6618F3}">
      <dgm:prSet phldrT="[Text]"/>
      <dgm:spPr/>
      <dgm:t>
        <a:bodyPr/>
        <a:lstStyle/>
        <a:p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Chúc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mừng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ban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có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niềm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75000"/>
                </a:schemeClr>
              </a:solidFill>
            </a:rPr>
            <a:t>vui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1A0B39B7-6E35-4A03-B243-7D6E07C55B63}" type="parTrans" cxnId="{759B5E11-716D-4047-9992-69D90B0427AE}">
      <dgm:prSet/>
      <dgm:spPr/>
      <dgm:t>
        <a:bodyPr/>
        <a:lstStyle/>
        <a:p>
          <a:endParaRPr lang="en-US"/>
        </a:p>
      </dgm:t>
    </dgm:pt>
    <dgm:pt modelId="{4990FB31-DA77-4B7D-8590-D08A78315F3A}" type="sibTrans" cxnId="{759B5E11-716D-4047-9992-69D90B0427AE}">
      <dgm:prSet/>
      <dgm:spPr/>
      <dgm:t>
        <a:bodyPr/>
        <a:lstStyle/>
        <a:p>
          <a:endParaRPr lang="en-US"/>
        </a:p>
      </dgm:t>
    </dgm:pt>
    <dgm:pt modelId="{3AA33D49-D721-4C1E-9F92-6A3BC13004F3}" type="pres">
      <dgm:prSet presAssocID="{7F388A52-FD42-46FD-BC41-3FAB10340C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5C0DFE-C8FF-4D10-B054-6DED701DE3F9}" type="pres">
      <dgm:prSet presAssocID="{7F388A52-FD42-46FD-BC41-3FAB10340C80}" presName="Name1" presStyleCnt="0"/>
      <dgm:spPr/>
    </dgm:pt>
    <dgm:pt modelId="{4491143C-7754-49A8-A492-BA4F0AE9B042}" type="pres">
      <dgm:prSet presAssocID="{7F388A52-FD42-46FD-BC41-3FAB10340C80}" presName="cycle" presStyleCnt="0"/>
      <dgm:spPr/>
    </dgm:pt>
    <dgm:pt modelId="{A6DB93DC-E0B7-4697-936A-26287689D583}" type="pres">
      <dgm:prSet presAssocID="{7F388A52-FD42-46FD-BC41-3FAB10340C80}" presName="srcNode" presStyleLbl="node1" presStyleIdx="0" presStyleCnt="6"/>
      <dgm:spPr/>
    </dgm:pt>
    <dgm:pt modelId="{0DEF30F0-3AAC-4109-9D94-445798D07E15}" type="pres">
      <dgm:prSet presAssocID="{7F388A52-FD42-46FD-BC41-3FAB10340C80}" presName="conn" presStyleLbl="parChTrans1D2" presStyleIdx="0" presStyleCnt="1"/>
      <dgm:spPr/>
      <dgm:t>
        <a:bodyPr/>
        <a:lstStyle/>
        <a:p>
          <a:endParaRPr lang="en-US"/>
        </a:p>
      </dgm:t>
    </dgm:pt>
    <dgm:pt modelId="{3D62F52C-29D7-4D35-96B0-BC83D92B8207}" type="pres">
      <dgm:prSet presAssocID="{7F388A52-FD42-46FD-BC41-3FAB10340C80}" presName="extraNode" presStyleLbl="node1" presStyleIdx="0" presStyleCnt="6"/>
      <dgm:spPr/>
    </dgm:pt>
    <dgm:pt modelId="{2677AD0A-6E4B-4C25-B53C-2A7CBD126376}" type="pres">
      <dgm:prSet presAssocID="{7F388A52-FD42-46FD-BC41-3FAB10340C80}" presName="dstNode" presStyleLbl="node1" presStyleIdx="0" presStyleCnt="6"/>
      <dgm:spPr/>
    </dgm:pt>
    <dgm:pt modelId="{E3B4A9F8-8881-404C-A973-46C53DC0E637}" type="pres">
      <dgm:prSet presAssocID="{49377FF0-F04D-4424-8080-CDAAD53213C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9797-65D8-4E3B-8A32-C53B44A0BE6A}" type="pres">
      <dgm:prSet presAssocID="{49377FF0-F04D-4424-8080-CDAAD53213C0}" presName="accent_1" presStyleCnt="0"/>
      <dgm:spPr/>
    </dgm:pt>
    <dgm:pt modelId="{6D7379A9-6F6E-4873-918F-2730BDD33973}" type="pres">
      <dgm:prSet presAssocID="{49377FF0-F04D-4424-8080-CDAAD53213C0}" presName="accentRepeatNode" presStyleLbl="solidFgAcc1" presStyleIdx="0" presStyleCnt="6"/>
      <dgm:spPr/>
    </dgm:pt>
    <dgm:pt modelId="{0F57D11D-DF9D-403E-8FAA-6A46242D4CA7}" type="pres">
      <dgm:prSet presAssocID="{70B826C8-4770-4386-AF93-0E263AD4B11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4A840-97CB-4CD0-AD30-649EC29DF10D}" type="pres">
      <dgm:prSet presAssocID="{70B826C8-4770-4386-AF93-0E263AD4B112}" presName="accent_2" presStyleCnt="0"/>
      <dgm:spPr/>
    </dgm:pt>
    <dgm:pt modelId="{2A83F46A-F665-4DD3-A13A-69722A5DDEC8}" type="pres">
      <dgm:prSet presAssocID="{70B826C8-4770-4386-AF93-0E263AD4B112}" presName="accentRepeatNode" presStyleLbl="solidFgAcc1" presStyleIdx="1" presStyleCnt="6"/>
      <dgm:spPr/>
    </dgm:pt>
    <dgm:pt modelId="{1C44FDC7-3560-4483-9362-F9C2C38F708C}" type="pres">
      <dgm:prSet presAssocID="{C55E73CD-BA07-460E-AA71-F338DC81CE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284A3-9373-4F38-9374-936FAF739D34}" type="pres">
      <dgm:prSet presAssocID="{C55E73CD-BA07-460E-AA71-F338DC81CE74}" presName="accent_3" presStyleCnt="0"/>
      <dgm:spPr/>
    </dgm:pt>
    <dgm:pt modelId="{ACB37C10-F696-48E3-83E9-77F591919F88}" type="pres">
      <dgm:prSet presAssocID="{C55E73CD-BA07-460E-AA71-F338DC81CE74}" presName="accentRepeatNode" presStyleLbl="solidFgAcc1" presStyleIdx="2" presStyleCnt="6"/>
      <dgm:spPr/>
    </dgm:pt>
    <dgm:pt modelId="{AD553D56-5826-4F47-868D-E541695F05AC}" type="pres">
      <dgm:prSet presAssocID="{605260D9-0A42-4D23-9EC4-AFF28E90F68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AB478-840B-4B4A-B264-D3441E38EE42}" type="pres">
      <dgm:prSet presAssocID="{605260D9-0A42-4D23-9EC4-AFF28E90F68F}" presName="accent_4" presStyleCnt="0"/>
      <dgm:spPr/>
    </dgm:pt>
    <dgm:pt modelId="{D61CE0B3-249E-48B9-988D-0B255F485C7A}" type="pres">
      <dgm:prSet presAssocID="{605260D9-0A42-4D23-9EC4-AFF28E90F68F}" presName="accentRepeatNode" presStyleLbl="solidFgAcc1" presStyleIdx="3" presStyleCnt="6"/>
      <dgm:spPr/>
    </dgm:pt>
    <dgm:pt modelId="{76AA654F-3B9E-42D2-9833-77DA179213F7}" type="pres">
      <dgm:prSet presAssocID="{DEE6C647-71BB-4BB2-A2C7-881D4885CC9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11750-F768-4EC0-83EE-EA6094E86F47}" type="pres">
      <dgm:prSet presAssocID="{DEE6C647-71BB-4BB2-A2C7-881D4885CC93}" presName="accent_5" presStyleCnt="0"/>
      <dgm:spPr/>
    </dgm:pt>
    <dgm:pt modelId="{5E8C736A-1C24-4D47-AADA-23F18F25B327}" type="pres">
      <dgm:prSet presAssocID="{DEE6C647-71BB-4BB2-A2C7-881D4885CC93}" presName="accentRepeatNode" presStyleLbl="solidFgAcc1" presStyleIdx="4" presStyleCnt="6"/>
      <dgm:spPr/>
    </dgm:pt>
    <dgm:pt modelId="{DE381034-8546-4C7D-8680-25A8A3EB74D5}" type="pres">
      <dgm:prSet presAssocID="{4D77210C-3D27-41A2-95FD-58EBBD6618F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5885E-539F-47F2-8813-166F24C500BB}" type="pres">
      <dgm:prSet presAssocID="{4D77210C-3D27-41A2-95FD-58EBBD6618F3}" presName="accent_6" presStyleCnt="0"/>
      <dgm:spPr/>
    </dgm:pt>
    <dgm:pt modelId="{748E8352-B1E6-4226-B17C-C9CCF0900AAE}" type="pres">
      <dgm:prSet presAssocID="{4D77210C-3D27-41A2-95FD-58EBBD6618F3}" presName="accentRepeatNode" presStyleLbl="solidFgAcc1" presStyleIdx="5" presStyleCnt="6"/>
      <dgm:spPr/>
    </dgm:pt>
  </dgm:ptLst>
  <dgm:cxnLst>
    <dgm:cxn modelId="{9A6BEA47-29D0-4B34-B529-AF61F7C0BA9F}" type="presOf" srcId="{49377FF0-F04D-4424-8080-CDAAD53213C0}" destId="{E3B4A9F8-8881-404C-A973-46C53DC0E637}" srcOrd="0" destOrd="0" presId="urn:microsoft.com/office/officeart/2008/layout/VerticalCurvedList"/>
    <dgm:cxn modelId="{FBB42E2E-3E00-4FE8-9DFA-E33CDB069B41}" type="presOf" srcId="{DEE6C647-71BB-4BB2-A2C7-881D4885CC93}" destId="{76AA654F-3B9E-42D2-9833-77DA179213F7}" srcOrd="0" destOrd="0" presId="urn:microsoft.com/office/officeart/2008/layout/VerticalCurvedList"/>
    <dgm:cxn modelId="{64136FF7-D6AC-4105-B5D1-AFCA86A79A23}" type="presOf" srcId="{7F388A52-FD42-46FD-BC41-3FAB10340C80}" destId="{3AA33D49-D721-4C1E-9F92-6A3BC13004F3}" srcOrd="0" destOrd="0" presId="urn:microsoft.com/office/officeart/2008/layout/VerticalCurvedList"/>
    <dgm:cxn modelId="{8B68CEFD-F59E-4920-B05E-91F6A9A50379}" type="presOf" srcId="{70B826C8-4770-4386-AF93-0E263AD4B112}" destId="{0F57D11D-DF9D-403E-8FAA-6A46242D4CA7}" srcOrd="0" destOrd="0" presId="urn:microsoft.com/office/officeart/2008/layout/VerticalCurvedList"/>
    <dgm:cxn modelId="{759B5E11-716D-4047-9992-69D90B0427AE}" srcId="{7F388A52-FD42-46FD-BC41-3FAB10340C80}" destId="{4D77210C-3D27-41A2-95FD-58EBBD6618F3}" srcOrd="5" destOrd="0" parTransId="{1A0B39B7-6E35-4A03-B243-7D6E07C55B63}" sibTransId="{4990FB31-DA77-4B7D-8590-D08A78315F3A}"/>
    <dgm:cxn modelId="{A47B2EEB-5182-43F7-BAB3-B78421CDFCCD}" type="presOf" srcId="{C55E73CD-BA07-460E-AA71-F338DC81CE74}" destId="{1C44FDC7-3560-4483-9362-F9C2C38F708C}" srcOrd="0" destOrd="0" presId="urn:microsoft.com/office/officeart/2008/layout/VerticalCurvedList"/>
    <dgm:cxn modelId="{076FE0EC-E3FB-4512-BB69-EFF1BE02B3EC}" srcId="{7F388A52-FD42-46FD-BC41-3FAB10340C80}" destId="{C55E73CD-BA07-460E-AA71-F338DC81CE74}" srcOrd="2" destOrd="0" parTransId="{82F5A1FC-751B-4A1B-996A-33E750240300}" sibTransId="{6FB91815-D678-48D6-873B-39E08CF42D46}"/>
    <dgm:cxn modelId="{1465DCBC-5A08-4EE5-A059-51A9BC18A320}" srcId="{7F388A52-FD42-46FD-BC41-3FAB10340C80}" destId="{DEE6C647-71BB-4BB2-A2C7-881D4885CC93}" srcOrd="4" destOrd="0" parTransId="{04F7917C-D1E3-4BCA-9E68-02165A0FA39D}" sibTransId="{4F0E97DB-0069-4C06-BBA8-DD21C897BAEB}"/>
    <dgm:cxn modelId="{9B60D72F-55FE-4F27-82F6-54A0B0666055}" srcId="{7F388A52-FD42-46FD-BC41-3FAB10340C80}" destId="{70B826C8-4770-4386-AF93-0E263AD4B112}" srcOrd="1" destOrd="0" parTransId="{77E71C99-5B87-4AAB-8A1F-C6379824EB33}" sibTransId="{A74668CA-06DD-4AB7-AD56-7A463FF11E56}"/>
    <dgm:cxn modelId="{72B9C567-8205-4D5F-A967-E1EB5B621A53}" type="presOf" srcId="{D306465A-970D-4EF3-A825-DC97A4634442}" destId="{0DEF30F0-3AAC-4109-9D94-445798D07E15}" srcOrd="0" destOrd="0" presId="urn:microsoft.com/office/officeart/2008/layout/VerticalCurvedList"/>
    <dgm:cxn modelId="{75AC0616-28E3-47A2-8CC8-83CFBA56162C}" srcId="{7F388A52-FD42-46FD-BC41-3FAB10340C80}" destId="{49377FF0-F04D-4424-8080-CDAAD53213C0}" srcOrd="0" destOrd="0" parTransId="{AECBDF19-EF18-49D1-A10F-0A9DC5976B4A}" sibTransId="{D306465A-970D-4EF3-A825-DC97A4634442}"/>
    <dgm:cxn modelId="{6878A279-8222-4305-9BEC-30946F6BD918}" srcId="{7F388A52-FD42-46FD-BC41-3FAB10340C80}" destId="{605260D9-0A42-4D23-9EC4-AFF28E90F68F}" srcOrd="3" destOrd="0" parTransId="{B32AC9B8-9B73-4DBE-A9CA-4E40CAB793E2}" sibTransId="{5CB26DE2-097C-43C5-AC66-44A332707EF6}"/>
    <dgm:cxn modelId="{78C3B80D-5E38-4136-99FC-051ED39D0D8F}" type="presOf" srcId="{605260D9-0A42-4D23-9EC4-AFF28E90F68F}" destId="{AD553D56-5826-4F47-868D-E541695F05AC}" srcOrd="0" destOrd="0" presId="urn:microsoft.com/office/officeart/2008/layout/VerticalCurvedList"/>
    <dgm:cxn modelId="{95D1B19A-BEE0-439A-983C-9E2CC8ECF0FA}" type="presOf" srcId="{4D77210C-3D27-41A2-95FD-58EBBD6618F3}" destId="{DE381034-8546-4C7D-8680-25A8A3EB74D5}" srcOrd="0" destOrd="0" presId="urn:microsoft.com/office/officeart/2008/layout/VerticalCurvedList"/>
    <dgm:cxn modelId="{A60EF305-6002-464F-86EE-D5D7895B5D41}" type="presParOf" srcId="{3AA33D49-D721-4C1E-9F92-6A3BC13004F3}" destId="{805C0DFE-C8FF-4D10-B054-6DED701DE3F9}" srcOrd="0" destOrd="0" presId="urn:microsoft.com/office/officeart/2008/layout/VerticalCurvedList"/>
    <dgm:cxn modelId="{BD38DCC0-53F9-4343-A6A3-C5A6D9707846}" type="presParOf" srcId="{805C0DFE-C8FF-4D10-B054-6DED701DE3F9}" destId="{4491143C-7754-49A8-A492-BA4F0AE9B042}" srcOrd="0" destOrd="0" presId="urn:microsoft.com/office/officeart/2008/layout/VerticalCurvedList"/>
    <dgm:cxn modelId="{F0D65255-D6E0-4F0E-B02F-A63FE1E13A4A}" type="presParOf" srcId="{4491143C-7754-49A8-A492-BA4F0AE9B042}" destId="{A6DB93DC-E0B7-4697-936A-26287689D583}" srcOrd="0" destOrd="0" presId="urn:microsoft.com/office/officeart/2008/layout/VerticalCurvedList"/>
    <dgm:cxn modelId="{4C839D98-9646-499C-87D9-3FC4E58AAE22}" type="presParOf" srcId="{4491143C-7754-49A8-A492-BA4F0AE9B042}" destId="{0DEF30F0-3AAC-4109-9D94-445798D07E15}" srcOrd="1" destOrd="0" presId="urn:microsoft.com/office/officeart/2008/layout/VerticalCurvedList"/>
    <dgm:cxn modelId="{4C9381CF-B60F-4DE6-9F47-B3CA94D1F7E1}" type="presParOf" srcId="{4491143C-7754-49A8-A492-BA4F0AE9B042}" destId="{3D62F52C-29D7-4D35-96B0-BC83D92B8207}" srcOrd="2" destOrd="0" presId="urn:microsoft.com/office/officeart/2008/layout/VerticalCurvedList"/>
    <dgm:cxn modelId="{364153AC-51DE-469C-A5C8-2CE704E8675F}" type="presParOf" srcId="{4491143C-7754-49A8-A492-BA4F0AE9B042}" destId="{2677AD0A-6E4B-4C25-B53C-2A7CBD126376}" srcOrd="3" destOrd="0" presId="urn:microsoft.com/office/officeart/2008/layout/VerticalCurvedList"/>
    <dgm:cxn modelId="{B4233712-D692-4CFE-BB69-BD36B609EB14}" type="presParOf" srcId="{805C0DFE-C8FF-4D10-B054-6DED701DE3F9}" destId="{E3B4A9F8-8881-404C-A973-46C53DC0E637}" srcOrd="1" destOrd="0" presId="urn:microsoft.com/office/officeart/2008/layout/VerticalCurvedList"/>
    <dgm:cxn modelId="{62CB66B6-C993-429B-9585-4A2CC8211F68}" type="presParOf" srcId="{805C0DFE-C8FF-4D10-B054-6DED701DE3F9}" destId="{CF989797-65D8-4E3B-8A32-C53B44A0BE6A}" srcOrd="2" destOrd="0" presId="urn:microsoft.com/office/officeart/2008/layout/VerticalCurvedList"/>
    <dgm:cxn modelId="{F498CC52-96AD-436C-B369-5C31336C1C65}" type="presParOf" srcId="{CF989797-65D8-4E3B-8A32-C53B44A0BE6A}" destId="{6D7379A9-6F6E-4873-918F-2730BDD33973}" srcOrd="0" destOrd="0" presId="urn:microsoft.com/office/officeart/2008/layout/VerticalCurvedList"/>
    <dgm:cxn modelId="{34EE4B8E-2524-47D3-A257-8BC28AC1556B}" type="presParOf" srcId="{805C0DFE-C8FF-4D10-B054-6DED701DE3F9}" destId="{0F57D11D-DF9D-403E-8FAA-6A46242D4CA7}" srcOrd="3" destOrd="0" presId="urn:microsoft.com/office/officeart/2008/layout/VerticalCurvedList"/>
    <dgm:cxn modelId="{D928C272-A3C1-490A-A7F9-031C8C61246E}" type="presParOf" srcId="{805C0DFE-C8FF-4D10-B054-6DED701DE3F9}" destId="{3EE4A840-97CB-4CD0-AD30-649EC29DF10D}" srcOrd="4" destOrd="0" presId="urn:microsoft.com/office/officeart/2008/layout/VerticalCurvedList"/>
    <dgm:cxn modelId="{AAE1D9E0-5349-4A6C-8B15-5543CF71486E}" type="presParOf" srcId="{3EE4A840-97CB-4CD0-AD30-649EC29DF10D}" destId="{2A83F46A-F665-4DD3-A13A-69722A5DDEC8}" srcOrd="0" destOrd="0" presId="urn:microsoft.com/office/officeart/2008/layout/VerticalCurvedList"/>
    <dgm:cxn modelId="{B7F90AA9-954F-4962-A3E6-B4F9880CE3CE}" type="presParOf" srcId="{805C0DFE-C8FF-4D10-B054-6DED701DE3F9}" destId="{1C44FDC7-3560-4483-9362-F9C2C38F708C}" srcOrd="5" destOrd="0" presId="urn:microsoft.com/office/officeart/2008/layout/VerticalCurvedList"/>
    <dgm:cxn modelId="{FF0FAC7A-62A9-4B74-8C4A-B3FC03A251F1}" type="presParOf" srcId="{805C0DFE-C8FF-4D10-B054-6DED701DE3F9}" destId="{C37284A3-9373-4F38-9374-936FAF739D34}" srcOrd="6" destOrd="0" presId="urn:microsoft.com/office/officeart/2008/layout/VerticalCurvedList"/>
    <dgm:cxn modelId="{6DB62B28-1B7C-4A72-83B7-EAAF0E49E016}" type="presParOf" srcId="{C37284A3-9373-4F38-9374-936FAF739D34}" destId="{ACB37C10-F696-48E3-83E9-77F591919F88}" srcOrd="0" destOrd="0" presId="urn:microsoft.com/office/officeart/2008/layout/VerticalCurvedList"/>
    <dgm:cxn modelId="{EC945238-93D4-48E8-9E4A-60D3144181BE}" type="presParOf" srcId="{805C0DFE-C8FF-4D10-B054-6DED701DE3F9}" destId="{AD553D56-5826-4F47-868D-E541695F05AC}" srcOrd="7" destOrd="0" presId="urn:microsoft.com/office/officeart/2008/layout/VerticalCurvedList"/>
    <dgm:cxn modelId="{A99747AB-C0E7-4807-96D1-CC136442C3C3}" type="presParOf" srcId="{805C0DFE-C8FF-4D10-B054-6DED701DE3F9}" destId="{479AB478-840B-4B4A-B264-D3441E38EE42}" srcOrd="8" destOrd="0" presId="urn:microsoft.com/office/officeart/2008/layout/VerticalCurvedList"/>
    <dgm:cxn modelId="{DE670B65-8EEC-430D-987F-EE2A3CC2D9BF}" type="presParOf" srcId="{479AB478-840B-4B4A-B264-D3441E38EE42}" destId="{D61CE0B3-249E-48B9-988D-0B255F485C7A}" srcOrd="0" destOrd="0" presId="urn:microsoft.com/office/officeart/2008/layout/VerticalCurvedList"/>
    <dgm:cxn modelId="{1950745B-CF4A-49BA-8F1E-12A032834BA8}" type="presParOf" srcId="{805C0DFE-C8FF-4D10-B054-6DED701DE3F9}" destId="{76AA654F-3B9E-42D2-9833-77DA179213F7}" srcOrd="9" destOrd="0" presId="urn:microsoft.com/office/officeart/2008/layout/VerticalCurvedList"/>
    <dgm:cxn modelId="{CFF0E453-FE5A-4526-98DB-3757397C6A98}" type="presParOf" srcId="{805C0DFE-C8FF-4D10-B054-6DED701DE3F9}" destId="{E8611750-F768-4EC0-83EE-EA6094E86F47}" srcOrd="10" destOrd="0" presId="urn:microsoft.com/office/officeart/2008/layout/VerticalCurvedList"/>
    <dgm:cxn modelId="{474917A2-2C9E-4569-BA58-D5FA0A0EFE77}" type="presParOf" srcId="{E8611750-F768-4EC0-83EE-EA6094E86F47}" destId="{5E8C736A-1C24-4D47-AADA-23F18F25B327}" srcOrd="0" destOrd="0" presId="urn:microsoft.com/office/officeart/2008/layout/VerticalCurvedList"/>
    <dgm:cxn modelId="{85935468-740F-44F6-BF3B-33A946FFA333}" type="presParOf" srcId="{805C0DFE-C8FF-4D10-B054-6DED701DE3F9}" destId="{DE381034-8546-4C7D-8680-25A8A3EB74D5}" srcOrd="11" destOrd="0" presId="urn:microsoft.com/office/officeart/2008/layout/VerticalCurvedList"/>
    <dgm:cxn modelId="{6D40704A-901C-43AD-979B-9FB1DEFB5132}" type="presParOf" srcId="{805C0DFE-C8FF-4D10-B054-6DED701DE3F9}" destId="{E8F5885E-539F-47F2-8813-166F24C500BB}" srcOrd="12" destOrd="0" presId="urn:microsoft.com/office/officeart/2008/layout/VerticalCurvedList"/>
    <dgm:cxn modelId="{B07D0E5E-2E8A-4071-9A3F-872FB093566D}" type="presParOf" srcId="{E8F5885E-539F-47F2-8813-166F24C500BB}" destId="{748E8352-B1E6-4226-B17C-C9CCF0900A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30F0-3AAC-4109-9D94-445798D07E1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A9F8-8881-404C-A973-46C53DC0E637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Giúp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đỡ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gặp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khó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khăn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4398" y="285347"/>
        <a:ext cx="7617019" cy="570477"/>
      </dsp:txXfrm>
    </dsp:sp>
    <dsp:sp modelId="{6D7379A9-6F6E-4873-918F-2730BDD33973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7D11D-DF9D-403E-8FAA-6A46242D4CA7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Hỏi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thăm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bạn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ốm</a:t>
          </a:r>
          <a:r>
            <a:rPr lang="en-US" sz="2700" kern="1200" dirty="0" smtClean="0"/>
            <a:t>, </a:t>
          </a:r>
          <a:r>
            <a:rPr lang="en-US" sz="2700" kern="1200" dirty="0" err="1" smtClean="0"/>
            <a:t>bạn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có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chuyện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buồn</a:t>
          </a:r>
          <a:endParaRPr lang="en-US" sz="2700" kern="1200" dirty="0"/>
        </a:p>
      </dsp:txBody>
      <dsp:txXfrm>
        <a:off x="903654" y="1140954"/>
        <a:ext cx="7147763" cy="570477"/>
      </dsp:txXfrm>
    </dsp:sp>
    <dsp:sp modelId="{2A83F46A-F665-4DD3-A13A-69722A5DDEC8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44FDC7-3560-4483-9362-F9C2C38F708C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Giảng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bài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cho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bạn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bạn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chưa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hiểu</a:t>
          </a:r>
          <a:endParaRPr lang="en-US" sz="2700" kern="1200" dirty="0"/>
        </a:p>
      </dsp:txBody>
      <dsp:txXfrm>
        <a:off x="1118233" y="1996562"/>
        <a:ext cx="6933183" cy="570477"/>
      </dsp:txXfrm>
    </dsp:sp>
    <dsp:sp modelId="{ACB37C10-F696-48E3-83E9-77F591919F88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53D56-5826-4F47-868D-E541695F05AC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Rủ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bạn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cùng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học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cùng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chơi</a:t>
          </a:r>
          <a:endParaRPr lang="en-US" sz="2700" kern="1200" dirty="0"/>
        </a:p>
      </dsp:txBody>
      <dsp:txXfrm>
        <a:off x="1118233" y="2851627"/>
        <a:ext cx="6933183" cy="570477"/>
      </dsp:txXfrm>
    </dsp:sp>
    <dsp:sp modelId="{D61CE0B3-249E-48B9-988D-0B255F485C7A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A654F-3B9E-42D2-9833-77DA179213F7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accent4">
                  <a:lumMod val="50000"/>
                </a:schemeClr>
              </a:solidFill>
            </a:rPr>
            <a:t>Trung</a:t>
          </a:r>
          <a:r>
            <a:rPr lang="en-US" sz="27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4">
                  <a:lumMod val="50000"/>
                </a:schemeClr>
              </a:solidFill>
            </a:rPr>
            <a:t>thực</a:t>
          </a:r>
          <a:r>
            <a:rPr lang="en-US" sz="27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4">
                  <a:lumMod val="50000"/>
                </a:schemeClr>
              </a:solidFill>
            </a:rPr>
            <a:t>với</a:t>
          </a:r>
          <a:r>
            <a:rPr lang="en-US" sz="2700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4">
                  <a:lumMod val="50000"/>
                </a:schemeClr>
              </a:solidFill>
            </a:rPr>
            <a:t>bạn</a:t>
          </a:r>
          <a:endParaRPr lang="en-US" sz="2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03654" y="3707235"/>
        <a:ext cx="7147763" cy="570477"/>
      </dsp:txXfrm>
    </dsp:sp>
    <dsp:sp modelId="{5E8C736A-1C24-4D47-AADA-23F18F25B32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81034-8546-4C7D-8680-25A8A3EB74D5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Chúc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mừng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bạn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khi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ban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có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niềm</a:t>
          </a:r>
          <a:r>
            <a:rPr lang="en-US" sz="27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700" kern="1200" dirty="0" err="1" smtClean="0">
              <a:solidFill>
                <a:schemeClr val="accent6">
                  <a:lumMod val="75000"/>
                </a:schemeClr>
              </a:solidFill>
            </a:rPr>
            <a:t>vui</a:t>
          </a:r>
          <a:endParaRPr lang="en-US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4398" y="4562842"/>
        <a:ext cx="7617019" cy="570477"/>
      </dsp:txXfrm>
    </dsp:sp>
    <dsp:sp modelId="{748E8352-B1E6-4226-B17C-C9CCF0900AAE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7" y="91441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Bài</a:t>
            </a:r>
            <a:r>
              <a:rPr lang="en-US" sz="4800" dirty="0" smtClean="0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4</a:t>
            </a:r>
            <a:endParaRPr lang="en-US" sz="4800" dirty="0">
              <a:ln>
                <a:solidFill>
                  <a:srgbClr val="4A88BC"/>
                </a:solidFill>
              </a:ln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90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latin typeface="+mj-lt"/>
              </a:rPr>
              <a:t>YÊU QUÝ BẠN BÈ</a:t>
            </a:r>
            <a:endParaRPr lang="en-US" sz="4800" dirty="0">
              <a:ln>
                <a:solidFill>
                  <a:srgbClr val="3D77A8"/>
                </a:solidFill>
              </a:ln>
              <a:solidFill>
                <a:srgbClr val="4A88B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4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78778" y="757646"/>
            <a:ext cx="8386355" cy="5680017"/>
            <a:chOff x="2782389" y="759971"/>
            <a:chExt cx="8556170" cy="567769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1" r="6459"/>
            <a:stretch/>
          </p:blipFill>
          <p:spPr>
            <a:xfrm>
              <a:off x="2847703" y="759971"/>
              <a:ext cx="8490856" cy="5677692"/>
            </a:xfrm>
            <a:prstGeom prst="snip2SameRect">
              <a:avLst>
                <a:gd name="adj1" fmla="val 12526"/>
                <a:gd name="adj2" fmla="val 0"/>
              </a:avLst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2782389" y="1436914"/>
              <a:ext cx="5042262" cy="2873829"/>
            </a:xfrm>
            <a:custGeom>
              <a:avLst/>
              <a:gdLst>
                <a:gd name="connsiteX0" fmla="*/ 26125 w 5042262"/>
                <a:gd name="connsiteY0" fmla="*/ 143692 h 2873829"/>
                <a:gd name="connsiteX1" fmla="*/ 1018902 w 5042262"/>
                <a:gd name="connsiteY1" fmla="*/ 39189 h 2873829"/>
                <a:gd name="connsiteX2" fmla="*/ 5042262 w 5042262"/>
                <a:gd name="connsiteY2" fmla="*/ 0 h 2873829"/>
                <a:gd name="connsiteX3" fmla="*/ 5029200 w 5042262"/>
                <a:gd name="connsiteY3" fmla="*/ 2116183 h 2873829"/>
                <a:gd name="connsiteX4" fmla="*/ 4990011 w 5042262"/>
                <a:gd name="connsiteY4" fmla="*/ 2194560 h 2873829"/>
                <a:gd name="connsiteX5" fmla="*/ 4820194 w 5042262"/>
                <a:gd name="connsiteY5" fmla="*/ 1867989 h 2873829"/>
                <a:gd name="connsiteX6" fmla="*/ 4846320 w 5042262"/>
                <a:gd name="connsiteY6" fmla="*/ 1515292 h 2873829"/>
                <a:gd name="connsiteX7" fmla="*/ 4781005 w 5042262"/>
                <a:gd name="connsiteY7" fmla="*/ 1214846 h 2873829"/>
                <a:gd name="connsiteX8" fmla="*/ 4480560 w 5042262"/>
                <a:gd name="connsiteY8" fmla="*/ 1005840 h 2873829"/>
                <a:gd name="connsiteX9" fmla="*/ 4258491 w 5042262"/>
                <a:gd name="connsiteY9" fmla="*/ 1110343 h 2873829"/>
                <a:gd name="connsiteX10" fmla="*/ 4153988 w 5042262"/>
                <a:gd name="connsiteY10" fmla="*/ 1267097 h 2873829"/>
                <a:gd name="connsiteX11" fmla="*/ 4219302 w 5042262"/>
                <a:gd name="connsiteY11" fmla="*/ 1449977 h 2873829"/>
                <a:gd name="connsiteX12" fmla="*/ 4206240 w 5042262"/>
                <a:gd name="connsiteY12" fmla="*/ 1645920 h 2873829"/>
                <a:gd name="connsiteX13" fmla="*/ 4219302 w 5042262"/>
                <a:gd name="connsiteY13" fmla="*/ 1802675 h 2873829"/>
                <a:gd name="connsiteX14" fmla="*/ 3958045 w 5042262"/>
                <a:gd name="connsiteY14" fmla="*/ 2090057 h 2873829"/>
                <a:gd name="connsiteX15" fmla="*/ 3435531 w 5042262"/>
                <a:gd name="connsiteY15" fmla="*/ 1933303 h 2873829"/>
                <a:gd name="connsiteX16" fmla="*/ 3265714 w 5042262"/>
                <a:gd name="connsiteY16" fmla="*/ 2024743 h 2873829"/>
                <a:gd name="connsiteX17" fmla="*/ 3239588 w 5042262"/>
                <a:gd name="connsiteY17" fmla="*/ 2168435 h 2873829"/>
                <a:gd name="connsiteX18" fmla="*/ 3461657 w 5042262"/>
                <a:gd name="connsiteY18" fmla="*/ 2286000 h 2873829"/>
                <a:gd name="connsiteX19" fmla="*/ 3540034 w 5042262"/>
                <a:gd name="connsiteY19" fmla="*/ 2207623 h 2873829"/>
                <a:gd name="connsiteX20" fmla="*/ 3735977 w 5042262"/>
                <a:gd name="connsiteY20" fmla="*/ 2246812 h 2873829"/>
                <a:gd name="connsiteX21" fmla="*/ 3879668 w 5042262"/>
                <a:gd name="connsiteY21" fmla="*/ 2364377 h 2873829"/>
                <a:gd name="connsiteX22" fmla="*/ 3735977 w 5042262"/>
                <a:gd name="connsiteY22" fmla="*/ 2847703 h 2873829"/>
                <a:gd name="connsiteX23" fmla="*/ 3435531 w 5042262"/>
                <a:gd name="connsiteY23" fmla="*/ 2730137 h 2873829"/>
                <a:gd name="connsiteX24" fmla="*/ 3108960 w 5042262"/>
                <a:gd name="connsiteY24" fmla="*/ 2873829 h 2873829"/>
                <a:gd name="connsiteX25" fmla="*/ 2442754 w 5042262"/>
                <a:gd name="connsiteY25" fmla="*/ 2795452 h 2873829"/>
                <a:gd name="connsiteX26" fmla="*/ 2286000 w 5042262"/>
                <a:gd name="connsiteY26" fmla="*/ 2181497 h 2873829"/>
                <a:gd name="connsiteX27" fmla="*/ 2181497 w 5042262"/>
                <a:gd name="connsiteY27" fmla="*/ 2338252 h 2873829"/>
                <a:gd name="connsiteX28" fmla="*/ 1711234 w 5042262"/>
                <a:gd name="connsiteY28" fmla="*/ 2429692 h 2873829"/>
                <a:gd name="connsiteX29" fmla="*/ 1711234 w 5042262"/>
                <a:gd name="connsiteY29" fmla="*/ 2704012 h 2873829"/>
                <a:gd name="connsiteX30" fmla="*/ 1632857 w 5042262"/>
                <a:gd name="connsiteY30" fmla="*/ 2638697 h 2873829"/>
                <a:gd name="connsiteX31" fmla="*/ 1489165 w 5042262"/>
                <a:gd name="connsiteY31" fmla="*/ 2272937 h 2873829"/>
                <a:gd name="connsiteX32" fmla="*/ 1371600 w 5042262"/>
                <a:gd name="connsiteY32" fmla="*/ 2116183 h 2873829"/>
                <a:gd name="connsiteX33" fmla="*/ 1267097 w 5042262"/>
                <a:gd name="connsiteY33" fmla="*/ 2037806 h 2873829"/>
                <a:gd name="connsiteX34" fmla="*/ 0 w 5042262"/>
                <a:gd name="connsiteY34" fmla="*/ 1162595 h 2873829"/>
                <a:gd name="connsiteX35" fmla="*/ 26125 w 5042262"/>
                <a:gd name="connsiteY35" fmla="*/ 143692 h 28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42262" h="2873829">
                  <a:moveTo>
                    <a:pt x="26125" y="143692"/>
                  </a:moveTo>
                  <a:lnTo>
                    <a:pt x="1018902" y="39189"/>
                  </a:lnTo>
                  <a:lnTo>
                    <a:pt x="5042262" y="0"/>
                  </a:lnTo>
                  <a:lnTo>
                    <a:pt x="5029200" y="2116183"/>
                  </a:lnTo>
                  <a:lnTo>
                    <a:pt x="4990011" y="2194560"/>
                  </a:lnTo>
                  <a:lnTo>
                    <a:pt x="4820194" y="1867989"/>
                  </a:lnTo>
                  <a:lnTo>
                    <a:pt x="4846320" y="1515292"/>
                  </a:lnTo>
                  <a:lnTo>
                    <a:pt x="4781005" y="1214846"/>
                  </a:lnTo>
                  <a:lnTo>
                    <a:pt x="4480560" y="1005840"/>
                  </a:lnTo>
                  <a:lnTo>
                    <a:pt x="4258491" y="1110343"/>
                  </a:lnTo>
                  <a:lnTo>
                    <a:pt x="4153988" y="1267097"/>
                  </a:lnTo>
                  <a:lnTo>
                    <a:pt x="4219302" y="1449977"/>
                  </a:lnTo>
                  <a:lnTo>
                    <a:pt x="4206240" y="1645920"/>
                  </a:lnTo>
                  <a:lnTo>
                    <a:pt x="4219302" y="1802675"/>
                  </a:lnTo>
                  <a:lnTo>
                    <a:pt x="3958045" y="2090057"/>
                  </a:lnTo>
                  <a:lnTo>
                    <a:pt x="3435531" y="1933303"/>
                  </a:lnTo>
                  <a:lnTo>
                    <a:pt x="3265714" y="2024743"/>
                  </a:lnTo>
                  <a:lnTo>
                    <a:pt x="3239588" y="2168435"/>
                  </a:lnTo>
                  <a:lnTo>
                    <a:pt x="3461657" y="2286000"/>
                  </a:lnTo>
                  <a:lnTo>
                    <a:pt x="3540034" y="2207623"/>
                  </a:lnTo>
                  <a:lnTo>
                    <a:pt x="3735977" y="2246812"/>
                  </a:lnTo>
                  <a:lnTo>
                    <a:pt x="3879668" y="2364377"/>
                  </a:lnTo>
                  <a:lnTo>
                    <a:pt x="3735977" y="2847703"/>
                  </a:lnTo>
                  <a:lnTo>
                    <a:pt x="3435531" y="2730137"/>
                  </a:lnTo>
                  <a:lnTo>
                    <a:pt x="3108960" y="2873829"/>
                  </a:lnTo>
                  <a:lnTo>
                    <a:pt x="2442754" y="2795452"/>
                  </a:lnTo>
                  <a:lnTo>
                    <a:pt x="2286000" y="2181497"/>
                  </a:lnTo>
                  <a:lnTo>
                    <a:pt x="2181497" y="2338252"/>
                  </a:lnTo>
                  <a:lnTo>
                    <a:pt x="1711234" y="2429692"/>
                  </a:lnTo>
                  <a:lnTo>
                    <a:pt x="1711234" y="2704012"/>
                  </a:lnTo>
                  <a:lnTo>
                    <a:pt x="1632857" y="2638697"/>
                  </a:lnTo>
                  <a:lnTo>
                    <a:pt x="1489165" y="2272937"/>
                  </a:lnTo>
                  <a:lnTo>
                    <a:pt x="1371600" y="2116183"/>
                  </a:lnTo>
                  <a:lnTo>
                    <a:pt x="1267097" y="2037806"/>
                  </a:lnTo>
                  <a:lnTo>
                    <a:pt x="0" y="1162595"/>
                  </a:lnTo>
                  <a:lnTo>
                    <a:pt x="26125" y="14369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43423" y="1930977"/>
            <a:ext cx="542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1. </a:t>
            </a:r>
            <a:r>
              <a:rPr lang="en-US" sz="2800" dirty="0" err="1" smtClean="0">
                <a:solidFill>
                  <a:schemeClr val="accent4"/>
                </a:solidFill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phát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động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phong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trào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quyên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góp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ủng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hộ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vùng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lũ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lụt</a:t>
            </a:r>
            <a:r>
              <a:rPr lang="en-US" sz="2800" dirty="0" smtClean="0">
                <a:solidFill>
                  <a:schemeClr val="accent4"/>
                </a:solidFill>
              </a:rPr>
              <a:t>.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" t="2094" r="1884" b="3670"/>
          <a:stretch/>
        </p:blipFill>
        <p:spPr>
          <a:xfrm>
            <a:off x="2455819" y="1979285"/>
            <a:ext cx="7667896" cy="4486831"/>
          </a:xfrm>
          <a:prstGeom prst="round2DiagRect">
            <a:avLst>
              <a:gd name="adj1" fmla="val 25026"/>
              <a:gd name="adj2" fmla="val 9608"/>
            </a:avLst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8531" y="1369274"/>
            <a:ext cx="7922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2. </a:t>
            </a:r>
            <a:r>
              <a:rPr lang="en-US" sz="2800" dirty="0" err="1" smtClean="0">
                <a:solidFill>
                  <a:schemeClr val="accent4"/>
                </a:solidFill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lớp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có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hoàn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cảnh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khó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khăn</a:t>
            </a:r>
            <a:r>
              <a:rPr lang="en-US" sz="2800" dirty="0" smtClean="0">
                <a:solidFill>
                  <a:schemeClr val="accent4"/>
                </a:solidFill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</a:rPr>
              <a:t>bố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ốm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nặng</a:t>
            </a:r>
            <a:r>
              <a:rPr lang="en-US" sz="2800" dirty="0" smtClean="0">
                <a:solidFill>
                  <a:schemeClr val="accent4"/>
                </a:solidFill>
              </a:rPr>
              <a:t>.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3325" y="1630531"/>
            <a:ext cx="1135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3. </a:t>
            </a:r>
            <a:r>
              <a:rPr lang="en-US" sz="2800" dirty="0" err="1" smtClean="0">
                <a:solidFill>
                  <a:schemeClr val="accent4"/>
                </a:solidFill>
              </a:rPr>
              <a:t>Các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nhóm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chơi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đuổi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bắt</a:t>
            </a:r>
            <a:r>
              <a:rPr lang="en-US" sz="2800" dirty="0" smtClean="0">
                <a:solidFill>
                  <a:schemeClr val="accent4"/>
                </a:solidFill>
              </a:rPr>
              <a:t> ở </a:t>
            </a:r>
            <a:r>
              <a:rPr lang="en-US" sz="2800" dirty="0" err="1" smtClean="0">
                <a:solidFill>
                  <a:schemeClr val="accent4"/>
                </a:solidFill>
              </a:rPr>
              <a:t>sân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nhà</a:t>
            </a:r>
            <a:r>
              <a:rPr lang="en-US" sz="2800" dirty="0" smtClean="0">
                <a:solidFill>
                  <a:schemeClr val="accent4"/>
                </a:solidFill>
              </a:rPr>
              <a:t>. </a:t>
            </a:r>
            <a:r>
              <a:rPr lang="en-US" sz="2800" dirty="0" err="1" smtClean="0">
                <a:solidFill>
                  <a:schemeClr val="accent4"/>
                </a:solidFill>
              </a:rPr>
              <a:t>Một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bạn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bị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ngã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rất</a:t>
            </a:r>
            <a:r>
              <a:rPr lang="en-US" sz="2800" dirty="0" smtClean="0">
                <a:solidFill>
                  <a:schemeClr val="accent4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đau</a:t>
            </a:r>
            <a:r>
              <a:rPr lang="en-US" sz="2800" dirty="0" smtClean="0">
                <a:solidFill>
                  <a:schemeClr val="accent4"/>
                </a:solidFill>
              </a:rPr>
              <a:t>.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49" y="2153751"/>
            <a:ext cx="7335517" cy="42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1324" y="816688"/>
            <a:ext cx="809930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gửi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tình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cảm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của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Tìm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hiểu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về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có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hoàn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cảnh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khó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khăn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hoặc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trường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lập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kế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hoạch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đỡ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" r="-1152"/>
          <a:stretch/>
        </p:blipFill>
        <p:spPr>
          <a:xfrm>
            <a:off x="350907" y="3185412"/>
            <a:ext cx="11484041" cy="34298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75657" y="5773783"/>
            <a:ext cx="444137" cy="431074"/>
          </a:xfrm>
          <a:prstGeom prst="ellipse">
            <a:avLst/>
          </a:prstGeom>
          <a:solidFill>
            <a:srgbClr val="FFE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600892"/>
            <a:ext cx="1150837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800" b="1" dirty="0" smtClean="0">
                <a:solidFill>
                  <a:schemeClr val="accent3"/>
                </a:solidFill>
              </a:rPr>
              <a:t>BÀI</a:t>
            </a:r>
            <a:r>
              <a:rPr lang="en-US" sz="2400" b="1" dirty="0" smtClean="0">
                <a:solidFill>
                  <a:schemeClr val="accent3"/>
                </a:solidFill>
              </a:rPr>
              <a:t> HỌC QUÝ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khu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kia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chích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với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nhau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rất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thân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hôm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món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ngoại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gửi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Đó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chiếc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hộp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đựng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toàn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nói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nào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về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ấy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nó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thầm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nghĩ</a:t>
            </a:r>
            <a:r>
              <a:rPr lang="en-US" sz="2400" dirty="0" smtClean="0">
                <a:solidFill>
                  <a:srgbClr val="000000"/>
                </a:solidFill>
              </a:rPr>
              <a:t>: “</a:t>
            </a:r>
            <a:r>
              <a:rPr lang="en-US" sz="2400" dirty="0" err="1" smtClean="0">
                <a:solidFill>
                  <a:srgbClr val="000000"/>
                </a:solidFill>
              </a:rPr>
              <a:t>Nếu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chích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nữa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thì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sẽ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chẳng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còn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bao</a:t>
            </a:r>
            <a:r>
              <a:rPr lang="en-US" sz="2400" dirty="0" smtClean="0">
                <a:solidFill>
                  <a:srgbClr val="000000"/>
                </a:solidFill>
              </a:rPr>
              <a:t>!”.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   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ở </a:t>
            </a:r>
            <a:r>
              <a:rPr lang="en-US" sz="2400" dirty="0" err="1" smtClean="0">
                <a:solidFill>
                  <a:srgbClr val="000000"/>
                </a:solidFill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tổ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ăn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Khi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hết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chú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bèn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quẳng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hộp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còn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sót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</a:rPr>
              <a:t> bay </a:t>
            </a:r>
            <a:r>
              <a:rPr lang="en-US" sz="2400" dirty="0" err="1" smtClean="0">
                <a:solidFill>
                  <a:srgbClr val="000000"/>
                </a:solidFill>
              </a:rPr>
              <a:t>ra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khỏi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hộp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Gió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chúng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đến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đám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cỏ</a:t>
            </a:r>
            <a:r>
              <a:rPr lang="en-US" sz="2400" dirty="0" smtClean="0">
                <a:solidFill>
                  <a:srgbClr val="000000"/>
                </a:solidFill>
              </a:rPr>
              <a:t> non </a:t>
            </a:r>
            <a:r>
              <a:rPr lang="en-US" sz="2400" dirty="0" err="1" smtClean="0">
                <a:solidFill>
                  <a:srgbClr val="000000"/>
                </a:solidFill>
              </a:rPr>
              <a:t>xanh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dưới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gốc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cây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lạ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Chích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kiếm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mồi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gặp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lành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ấy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bèn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gói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cẩn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thận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vào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chiếc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lá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rồi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mừng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rỡ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chạy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tìm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người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thiết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Vừa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gặp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chích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đã</a:t>
            </a:r>
            <a:r>
              <a:rPr lang="en-US" sz="2400" dirty="0" smtClean="0">
                <a:solidFill>
                  <a:srgbClr val="000000"/>
                </a:solidFill>
              </a:rPr>
              <a:t> reo </a:t>
            </a:r>
            <a:r>
              <a:rPr lang="en-US" sz="2400" dirty="0" err="1" smtClean="0">
                <a:solidFill>
                  <a:srgbClr val="000000"/>
                </a:solidFill>
              </a:rPr>
              <a:t>lên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</a:rPr>
              <a:t>Chào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thân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mến</a:t>
            </a:r>
            <a:r>
              <a:rPr lang="en-US" sz="2400" dirty="0" smtClean="0">
                <a:solidFill>
                  <a:srgbClr val="000000"/>
                </a:solidFill>
              </a:rPr>
              <a:t>!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vừa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kiếm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mười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kê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rất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ngon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nhé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Đây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này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bây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giờ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chúng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sẽ</a:t>
            </a:r>
            <a:r>
              <a:rPr lang="en-US" sz="2400" dirty="0" smtClean="0">
                <a:solidFill>
                  <a:srgbClr val="000000"/>
                </a:solidFill>
              </a:rPr>
              <a:t> chia </a:t>
            </a:r>
            <a:r>
              <a:rPr lang="en-US" sz="2400" dirty="0" err="1" smtClean="0">
                <a:solidFill>
                  <a:srgbClr val="000000"/>
                </a:solidFill>
              </a:rPr>
              <a:t>đôi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Cậu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năm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năm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hạt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</a:rPr>
              <a:t>Nghe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chích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nói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thế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sẻ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xấu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hổ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quá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</a:rPr>
              <a:t>Chú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đã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nhận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từ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mình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bài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học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sâu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sắc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250181" y="243639"/>
            <a:ext cx="3252873" cy="1489289"/>
            <a:chOff x="569798" y="1124402"/>
            <a:chExt cx="2816950" cy="14892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21786" y="2328107"/>
            <a:ext cx="10208539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</a:rPr>
              <a:t>Sẻ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đã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làm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gì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khi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nhận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hộp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kê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à"/>
            </a:pP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ăn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hộp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kê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một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mình</a:t>
            </a:r>
            <a:endParaRPr lang="en-US" sz="2800" i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Chích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nhặt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hạt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kê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 algn="just">
              <a:lnSpc>
                <a:spcPts val="4000"/>
              </a:lnSpc>
              <a:buFont typeface="Wingdings" panose="05000000000000000000" pitchFamily="2" charset="2"/>
              <a:buChar char="à"/>
            </a:pP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Chích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đem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chia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cho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một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nửa</a:t>
            </a:r>
            <a:endParaRPr lang="en-US" sz="2800" i="1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342900" indent="-342900" algn="just">
              <a:lnSpc>
                <a:spcPts val="4000"/>
              </a:lnSpc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Sẻ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rút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?</a:t>
            </a:r>
            <a:endParaRPr lang="en-US" sz="2800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algn="just">
              <a:lnSpc>
                <a:spcPts val="4000"/>
              </a:lnSpc>
            </a:pP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Sẻ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thấy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được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bài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học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sự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chân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thành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luôn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nghĩ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về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nhau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trong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bất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kì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hoàn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cảnh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accent3"/>
                </a:solidFill>
                <a:sym typeface="Wingdings" panose="05000000000000000000" pitchFamily="2" charset="2"/>
              </a:rPr>
              <a:t>nào</a:t>
            </a:r>
            <a:r>
              <a:rPr lang="en-US" sz="2800" i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accent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0221" y="1612119"/>
            <a:ext cx="925795" cy="760249"/>
            <a:chOff x="221968" y="3346978"/>
            <a:chExt cx="925795" cy="76024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?</a:t>
              </a:r>
              <a:endParaRPr lang="en-US" sz="3200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r="51255"/>
          <a:stretch/>
        </p:blipFill>
        <p:spPr>
          <a:xfrm>
            <a:off x="688135" y="1776549"/>
            <a:ext cx="4181831" cy="37168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45" t="3181" r="1899" b="23764"/>
          <a:stretch/>
        </p:blipFill>
        <p:spPr>
          <a:xfrm>
            <a:off x="6020261" y="1776549"/>
            <a:ext cx="5228667" cy="3579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494" y="5493403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2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dẫn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nhau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8192" y="5493403"/>
            <a:ext cx="61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vui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chơi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cùng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nhau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77548" y="5235326"/>
            <a:ext cx="398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cùng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nhau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02" y="5181477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Hai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chia </a:t>
            </a:r>
            <a:r>
              <a:rPr lang="en-US" sz="2400" dirty="0" err="1" smtClean="0">
                <a:solidFill>
                  <a:schemeClr val="accent4"/>
                </a:solidFill>
              </a:rPr>
              <a:t>sẻ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ăn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nhau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9754"/>
          <a:stretch/>
        </p:blipFill>
        <p:spPr>
          <a:xfrm>
            <a:off x="1110343" y="1910500"/>
            <a:ext cx="9496697" cy="32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1" t="25513" r="49706"/>
          <a:stretch/>
        </p:blipFill>
        <p:spPr>
          <a:xfrm>
            <a:off x="590259" y="1750422"/>
            <a:ext cx="5683870" cy="407784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6460" r="1531" b="864"/>
          <a:stretch/>
        </p:blipFill>
        <p:spPr>
          <a:xfrm>
            <a:off x="6557554" y="1750422"/>
            <a:ext cx="4493623" cy="4000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8137" y="5750841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đỡ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gặp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khó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khăn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0850" y="5750841"/>
            <a:ext cx="348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nam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đang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nữ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nhặt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4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925" y="1538744"/>
            <a:ext cx="3804629" cy="1815882"/>
            <a:chOff x="569825" y="2199885"/>
            <a:chExt cx="3804629" cy="18158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3278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" t="784" b="1328"/>
          <a:stretch/>
        </p:blipFill>
        <p:spPr>
          <a:xfrm>
            <a:off x="3984171" y="272852"/>
            <a:ext cx="7811589" cy="6350016"/>
          </a:xfrm>
          <a:prstGeom prst="rect">
            <a:avLst/>
          </a:prstGeom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3792646" y="863933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7794203" y="759430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271554" y="3836195"/>
            <a:ext cx="757232" cy="7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7889965" y="3836195"/>
            <a:ext cx="687914" cy="6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2356"/>
          <a:stretch/>
        </p:blipFill>
        <p:spPr>
          <a:xfrm>
            <a:off x="1201782" y="1828800"/>
            <a:ext cx="10115729" cy="3999322"/>
          </a:xfrm>
          <a:prstGeom prst="rect">
            <a:avLst/>
          </a:prstGeom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924657" y="2481943"/>
            <a:ext cx="836215" cy="8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621084" y="2481943"/>
            <a:ext cx="836215" cy="8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66181" y="724211"/>
            <a:ext cx="7833763" cy="954107"/>
            <a:chOff x="569825" y="2199885"/>
            <a:chExt cx="7833763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59" y="2199885"/>
              <a:ext cx="7307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6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1462624" y="2600718"/>
            <a:ext cx="246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Việc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yêu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quý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bè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9260528"/>
              </p:ext>
            </p:extLst>
          </p:nvPr>
        </p:nvGraphicFramePr>
        <p:xfrm>
          <a:off x="3364411" y="693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4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EF30F0-3AAC-4109-9D94-445798D07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D7379A9-6F6E-4873-918F-2730BDD33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E3B4A9F8-8881-404C-A973-46C53DC0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A83F46A-F665-4DD3-A13A-69722A5DD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0F57D11D-DF9D-403E-8FAA-6A46242D4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CB37C10-F696-48E3-83E9-77F591919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1C44FDC7-3560-4483-9362-F9C2C38F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61CE0B3-249E-48B9-988D-0B255F485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D553D56-5826-4F47-868D-E541695F0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E8C736A-1C24-4D47-AADA-23F18F25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76AA654F-3B9E-42D2-9833-77DA17921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748E8352-B1E6-4226-B17C-C9CCF0900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DE381034-8546-4C7D-8680-25A8A3EB7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600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27</cp:revision>
  <dcterms:created xsi:type="dcterms:W3CDTF">2021-06-11T02:39:36Z</dcterms:created>
  <dcterms:modified xsi:type="dcterms:W3CDTF">2022-11-17T15:21:35Z</dcterms:modified>
</cp:coreProperties>
</file>