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7" r:id="rId1"/>
    <p:sldMasterId id="2147483761" r:id="rId2"/>
  </p:sldMasterIdLst>
  <p:notesMasterIdLst>
    <p:notesMasterId r:id="rId20"/>
  </p:notesMasterIdLst>
  <p:sldIdLst>
    <p:sldId id="341" r:id="rId3"/>
    <p:sldId id="334" r:id="rId4"/>
    <p:sldId id="322" r:id="rId5"/>
    <p:sldId id="269" r:id="rId6"/>
    <p:sldId id="284" r:id="rId7"/>
    <p:sldId id="324" r:id="rId8"/>
    <p:sldId id="342" r:id="rId9"/>
    <p:sldId id="343" r:id="rId10"/>
    <p:sldId id="344" r:id="rId11"/>
    <p:sldId id="345" r:id="rId12"/>
    <p:sldId id="337" r:id="rId13"/>
    <p:sldId id="338" r:id="rId14"/>
    <p:sldId id="339" r:id="rId15"/>
    <p:sldId id="340" r:id="rId16"/>
    <p:sldId id="327" r:id="rId17"/>
    <p:sldId id="328" r:id="rId18"/>
    <p:sldId id="304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UNI Chu truyen thong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UNI Chu truyen thong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UNI Chu truyen thong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UNI Chu truyen thong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UNI Chu truyen thong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UNI Chu truyen thong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UNI Chu truyen thong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UNI Chu truyen thong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UNI Chu truyen thong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0066"/>
    <a:srgbClr val="0000CC"/>
    <a:srgbClr val="66FFFF"/>
    <a:srgbClr val="FF3399"/>
    <a:srgbClr val="FF9999"/>
    <a:srgbClr val="99CC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image" Target="../media/image19.png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image" Target="../media/image25.png"/><Relationship Id="rId4" Type="http://schemas.openxmlformats.org/officeDocument/2006/relationships/image" Target="../media/image28.png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image" Target="../media/image19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35.png"/><Relationship Id="rId1" Type="http://schemas.openxmlformats.org/officeDocument/2006/relationships/image" Target="../media/image34.png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3BA738C-C551-490A-A18B-9C987C3260B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50B8491-619A-4527-85BD-586111F119AE}" type="slidenum">
              <a:rPr lang="en-US" altLang="en-US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4338638"/>
            <a:ext cx="5029200" cy="274637"/>
          </a:xfrm>
        </p:spPr>
        <p:txBody>
          <a:bodyPr>
            <a:prstTxWarp prst="textNoShape">
              <a:avLst/>
            </a:prstTxWarp>
          </a:bodyPr>
          <a:lstStyle/>
          <a:p>
            <a:endParaRPr lang="vi-VN" alt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8195" name="Notes Placeholder 2"/>
          <p:cNvSpPr>
            <a:spLocks noGrp="1" noChangeArrowheads="1"/>
          </p:cNvSpPr>
          <p:nvPr>
            <p:ph type="body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8196" name="Slide Number Placeholder 3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6076F3A-AE5B-465C-8947-CBA6A76B287F}" type="slidenum">
              <a:rPr lang="en-US" altLang="zh-CN">
                <a:latin typeface="UNI Chu truyen thong" pitchFamily="66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zh-CN">
              <a:latin typeface="UNI Chu truyen thong" pitchFamily="66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7F1C6C3-228F-48FE-BB96-35F7585E431C}" type="slidenum">
              <a:rPr lang="en-US" altLang="zh-CN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zh-CN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vi-VN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A8DCD15-A5AB-475D-86BE-BBD4062DFFB8}" type="slidenum">
              <a:rPr lang="en-US" altLang="zh-CN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vi-VN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A95171D-B6CC-4F99-BD71-A5A8E852B326}" type="slidenum">
              <a:rPr lang="en-US" altLang="zh-CN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vi-VN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180D814-2C8D-423E-933F-35765A5719D5}" type="slidenum">
              <a:rPr lang="en-US" altLang="zh-CN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vi-VN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9419F8A-0866-4442-BB55-B80F785C8974}" type="slidenum">
              <a:rPr lang="en-US" altLang="zh-CN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vi-VN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47C7519-D527-4515-8283-BDBB3335861C}" type="slidenum">
              <a:rPr lang="en-US" altLang="zh-CN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vi-VN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6633D1-3835-4F1C-9846-53DE0E061B38}" type="slidenum">
              <a:rPr lang="en-US" altLang="zh-CN">
                <a:solidFill>
                  <a:srgbClr val="000000"/>
                </a:solidFill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vi-VN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86844-3B9D-4454-9100-AC746EC64F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2805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D455A-9EDD-437E-B268-069C8AFC01B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9431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33C0B-029C-4160-BB12-0746583BC8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304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14042-6D0B-4C3B-BBF1-B0E44FE9C1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2685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1" smtClean="0"/>
              <a:t>Click to edit Master subtitle style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48C49-EB7B-4CFC-A851-B6618B532E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05046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356814-FEF3-4925-BF7E-604826515E2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3980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1DBD7-96B3-4EF3-8FB8-7C7C798D49F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35775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EDDC0-2D4B-4684-B4AA-BF10E550969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39665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BEA68-A086-44E1-BE25-7AA783FB5D6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463623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79A5D-9136-4924-8522-116DC2B1426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25069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201A1-65FD-4C72-BA0A-3C6C676ABB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531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F21A5-3A2A-4B5D-A117-5A543ABE85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68696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A4C2D-126A-447C-9152-06331E2F47F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361201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A7362-E177-454B-AD84-EA08FF05D71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64273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8E38B-9CE1-4DAB-8620-2F28A3DC885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14533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EDC8E-B5E0-44D3-8010-15B9D617112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69653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53483-4BA5-40B3-8C62-94C12B5336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8524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DD5BE-346E-4B03-B8C5-95032DE974F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68772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434CB-D8B3-4E90-98FE-5A6EF4F1CF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4095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B42FE-402C-4F53-8737-3C29F88F4DC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987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B2ABF-D559-4802-B9BF-B9C35C8280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681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B38F9-03D5-4470-A2EC-AE981EE0C54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840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56EFD-2629-4404-A022-13011762397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13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US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DE953-AB25-4276-8D82-3C3F38B44EC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403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29D6E2E-8A58-449E-B5C0-EBCF064A45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57B9A07-71E2-48A1-811E-D4C7687F84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wmf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3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20.png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2.png"/><Relationship Id="rId5" Type="http://schemas.openxmlformats.org/officeDocument/2006/relationships/image" Target="../media/image19.png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hyperlink" Target="http://photobucket.com/" TargetMode="External"/><Relationship Id="rId1" Type="http://schemas.openxmlformats.org/officeDocument/2006/relationships/slideLayout" Target="../slideLayouts/slideLayout14.xml"/><Relationship Id="rId4" Type="http://schemas.openxmlformats.org/officeDocument/2006/relationships/slide" Target="slid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2.gif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38.png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40.png"/><Relationship Id="rId1" Type="http://schemas.openxmlformats.org/officeDocument/2006/relationships/vmlDrawing" Target="../drawings/vmlDrawing7.vml"/><Relationship Id="rId6" Type="http://schemas.openxmlformats.org/officeDocument/2006/relationships/image" Target="../media/image35.png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37.png"/><Relationship Id="rId4" Type="http://schemas.openxmlformats.org/officeDocument/2006/relationships/image" Target="../media/image34.png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3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3.gif"/><Relationship Id="rId4" Type="http://schemas.openxmlformats.org/officeDocument/2006/relationships/image" Target="../media/image4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6.png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7.png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8.png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23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0.png"/><Relationship Id="rId12" Type="http://schemas.openxmlformats.org/officeDocument/2006/relationships/oleObject" Target="../embeddings/oleObject8.bin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22.png"/><Relationship Id="rId5" Type="http://schemas.openxmlformats.org/officeDocument/2006/relationships/image" Target="../media/image19.png"/><Relationship Id="rId15" Type="http://schemas.openxmlformats.org/officeDocument/2006/relationships/image" Target="../media/image24.png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21.png"/><Relationship Id="rId1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30.gi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6.png"/><Relationship Id="rId12" Type="http://schemas.openxmlformats.org/officeDocument/2006/relationships/image" Target="../media/image29.png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28.png"/><Relationship Id="rId5" Type="http://schemas.openxmlformats.org/officeDocument/2006/relationships/image" Target="../media/image25.png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L_blue"/>
          <p:cNvGrpSpPr>
            <a:grpSpLocks/>
          </p:cNvGrpSpPr>
          <p:nvPr/>
        </p:nvGrpSpPr>
        <p:grpSpPr bwMode="auto">
          <a:xfrm>
            <a:off x="-52388" y="-9525"/>
            <a:ext cx="257176" cy="6748463"/>
            <a:chOff x="228152" y="25657"/>
            <a:chExt cx="257539" cy="5061369"/>
          </a:xfrm>
        </p:grpSpPr>
        <p:pic>
          <p:nvPicPr>
            <p:cNvPr id="4115" name="Picture 32" descr="F:\1-原创素材\1_mm1102\PPT\PPT_014\materaials\page_1.pn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6976"/>
            <a:stretch>
              <a:fillRect/>
            </a:stretch>
          </p:blipFill>
          <p:spPr bwMode="auto">
            <a:xfrm>
              <a:off x="228152" y="25657"/>
              <a:ext cx="257539" cy="431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6" name="Picture 33" descr="F:\1-原创素材\1_mm1102\PPT\PPT_014\materaials\page_9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5100"/>
            <a:stretch>
              <a:fillRect/>
            </a:stretch>
          </p:blipFill>
          <p:spPr bwMode="auto">
            <a:xfrm>
              <a:off x="228152" y="2303703"/>
              <a:ext cx="122308" cy="27833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099" name="R_blue"/>
          <p:cNvGrpSpPr>
            <a:grpSpLocks/>
          </p:cNvGrpSpPr>
          <p:nvPr/>
        </p:nvGrpSpPr>
        <p:grpSpPr bwMode="auto">
          <a:xfrm rot="10800000">
            <a:off x="8910638" y="377825"/>
            <a:ext cx="200025" cy="6407150"/>
            <a:chOff x="8912859" y="317293"/>
            <a:chExt cx="198086" cy="4804239"/>
          </a:xfrm>
        </p:grpSpPr>
        <p:grpSp>
          <p:nvGrpSpPr>
            <p:cNvPr id="4111" name="组合 33"/>
            <p:cNvGrpSpPr>
              <a:grpSpLocks/>
            </p:cNvGrpSpPr>
            <p:nvPr/>
          </p:nvGrpSpPr>
          <p:grpSpPr bwMode="auto">
            <a:xfrm>
              <a:off x="8912859" y="573309"/>
              <a:ext cx="198086" cy="4548223"/>
              <a:chOff x="8912859" y="573309"/>
              <a:chExt cx="198086" cy="4548223"/>
            </a:xfrm>
          </p:grpSpPr>
          <p:pic>
            <p:nvPicPr>
              <p:cNvPr id="4113" name="Picture 30" descr="F:\1-原创素材\1_mm1102\PPT\PPT_014\materaials\page_2.png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6731"/>
              <a:stretch>
                <a:fillRect/>
              </a:stretch>
            </p:blipFill>
            <p:spPr bwMode="auto">
              <a:xfrm>
                <a:off x="8939525" y="2572170"/>
                <a:ext cx="171420" cy="25493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4114" name="Picture 31" descr="F:\1-原创素材\1_mm1102\PPT\PPT_014\materaials\page_7.pn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2512"/>
              <a:stretch>
                <a:fillRect/>
              </a:stretch>
            </p:blipFill>
            <p:spPr bwMode="auto">
              <a:xfrm>
                <a:off x="8912859" y="573309"/>
                <a:ext cx="198086" cy="43565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4112" name="Picture 29" descr="F:\1-原创素材\1_mm1102\PPT\PPT_014\materaials\page_8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2223"/>
            <a:stretch>
              <a:fillRect/>
            </a:stretch>
          </p:blipFill>
          <p:spPr bwMode="auto">
            <a:xfrm>
              <a:off x="8912859" y="317293"/>
              <a:ext cx="198086" cy="27913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00" name="组合 2051"/>
          <p:cNvGrpSpPr>
            <a:grpSpLocks/>
          </p:cNvGrpSpPr>
          <p:nvPr/>
        </p:nvGrpSpPr>
        <p:grpSpPr bwMode="auto">
          <a:xfrm>
            <a:off x="96838" y="6513513"/>
            <a:ext cx="8605837" cy="300037"/>
            <a:chOff x="150297" y="4506158"/>
            <a:chExt cx="8605580" cy="225202"/>
          </a:xfrm>
        </p:grpSpPr>
        <p:pic>
          <p:nvPicPr>
            <p:cNvPr id="4109" name="B2_green" descr="F:\1-原创素材\1_mm1102\PPT\PPT_014\materaials\page_10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4667"/>
            <a:stretch>
              <a:fillRect/>
            </a:stretch>
          </p:blipFill>
          <p:spPr bwMode="auto">
            <a:xfrm rot="10800000">
              <a:off x="4612256" y="4506158"/>
              <a:ext cx="4143621" cy="225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0" name="B1_red" descr="F:\1-原创素材\1_mm1102\PPT\PPT_014\materaials\page_4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0952"/>
            <a:stretch>
              <a:fillRect/>
            </a:stretch>
          </p:blipFill>
          <p:spPr bwMode="auto">
            <a:xfrm rot="10800000">
              <a:off x="150297" y="4562632"/>
              <a:ext cx="5400707" cy="1687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101" name="Picture 8" descr="F:\1-原创素材\1_mm1102\PPT\PPT_014\materaials\flower_3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4300" y="5249863"/>
            <a:ext cx="2317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WordArt 3"/>
          <p:cNvSpPr>
            <a:spLocks noChangeArrowheads="1" noChangeShapeType="1" noTextEdit="1"/>
          </p:cNvSpPr>
          <p:nvPr/>
        </p:nvSpPr>
        <p:spPr bwMode="auto">
          <a:xfrm>
            <a:off x="2135188" y="1562100"/>
            <a:ext cx="5383212" cy="4192588"/>
          </a:xfrm>
          <a:prstGeom prst="rect">
            <a:avLst/>
          </a:prstGeom>
        </p:spPr>
        <p:txBody>
          <a:bodyPr spcFirstLastPara="1" wrap="none" fromWordArt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3600" kern="10" dirty="0">
              <a:ln w="19050">
                <a:solidFill>
                  <a:srgbClr val="FF6600"/>
                </a:solidFill>
                <a:round/>
                <a:headEnd/>
                <a:tailEnd/>
              </a:ln>
              <a:solidFill>
                <a:srgbClr val="00B05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4103" name="Picture 13" descr="Firewrk8"/>
          <p:cNvPicPr>
            <a:picLocks noChangeAspect="1" noChangeArrowheads="1"/>
          </p:cNvPicPr>
          <p:nvPr/>
        </p:nvPicPr>
        <p:blipFill>
          <a:blip r:embed="rId10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4550" y="4344988"/>
            <a:ext cx="7493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16" descr="Firewrk8"/>
          <p:cNvPicPr>
            <a:picLocks noChangeAspect="1" noChangeArrowheads="1"/>
          </p:cNvPicPr>
          <p:nvPr/>
        </p:nvPicPr>
        <p:blipFill>
          <a:blip r:embed="rId10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050" y="1500188"/>
            <a:ext cx="374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1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313" y="4648200"/>
            <a:ext cx="2214562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3627152" y="792302"/>
            <a:ext cx="5483511" cy="707886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4000" b="1" dirty="0">
                <a:ln w="127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TIN HỌC - LỚP </a:t>
            </a:r>
            <a:r>
              <a:rPr lang="en-US" sz="4000" b="1" dirty="0" smtClean="0">
                <a:ln w="127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endParaRPr lang="en-US" sz="4000" b="1" dirty="0">
              <a:ln w="12700">
                <a:solidFill>
                  <a:srgbClr val="0000FF"/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7" name="Picture 3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655638"/>
            <a:ext cx="3090862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Rectangle 34"/>
          <p:cNvSpPr/>
          <p:nvPr/>
        </p:nvSpPr>
        <p:spPr>
          <a:xfrm>
            <a:off x="3481447" y="1677745"/>
            <a:ext cx="5602289" cy="133882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800" b="1" smtClean="0">
                <a:ln w="12700">
                  <a:solidFill>
                    <a:srgbClr val="0000FF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CHỦ ĐỀ 1: EM TẬP VẼ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600" b="1" smtClean="0">
                <a:ln w="12700">
                  <a:solidFill>
                    <a:srgbClr val="0000FF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5: THỰC HÀNH TỔNG HỢP</a:t>
            </a:r>
            <a:endParaRPr lang="en-US" sz="2600" b="1" dirty="0">
              <a:ln w="12700">
                <a:solidFill>
                  <a:srgbClr val="0000FF"/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2"/>
          <p:cNvSpPr txBox="1">
            <a:spLocks noChangeArrowheads="1"/>
          </p:cNvSpPr>
          <p:nvPr/>
        </p:nvSpPr>
        <p:spPr bwMode="auto">
          <a:xfrm>
            <a:off x="1058863" y="741363"/>
            <a:ext cx="7019925" cy="203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800" b="1">
                <a:solidFill>
                  <a:srgbClr val="00B050"/>
                </a:solidFill>
                <a:latin typeface="Times New Roman" panose="02020603050405020304" pitchFamily="18" charset="0"/>
              </a:rPr>
              <a:t>A. HOẠT ĐỘNG THỰC HÀNH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800">
                <a:solidFill>
                  <a:srgbClr val="080C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hành: 16 phút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800">
                <a:solidFill>
                  <a:srgbClr val="080C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sinh 1: Thực hành bước 1,4, 3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800">
                <a:solidFill>
                  <a:srgbClr val="080C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sinh 2: Thực hành bước 2, 5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ph sz="half" idx="1"/>
          </p:nvPr>
        </p:nvGraphicFramePr>
        <p:xfrm>
          <a:off x="34925" y="4673600"/>
          <a:ext cx="124142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r:id="rId4" imgW="1542857" imgH="1073205" progId="Paint.Picture">
                  <p:embed/>
                </p:oleObj>
              </mc:Choice>
              <mc:Fallback>
                <p:oleObj r:id="rId4" imgW="1542857" imgH="1073205" progId="Paint.Picture">
                  <p:embed/>
                  <p:pic>
                    <p:nvPicPr>
                      <p:cNvPr id="0" name="Content Placeholder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9614" t="25488"/>
                      <a:stretch>
                        <a:fillRect/>
                      </a:stretch>
                    </p:blipFill>
                    <p:spPr bwMode="auto">
                      <a:xfrm>
                        <a:off x="34925" y="4673600"/>
                        <a:ext cx="1241425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Content Placeholder 5"/>
          <p:cNvGraphicFramePr>
            <a:graphicFrameLocks/>
          </p:cNvGraphicFramePr>
          <p:nvPr>
            <p:ph sz="half" idx="2"/>
          </p:nvPr>
        </p:nvGraphicFramePr>
        <p:xfrm>
          <a:off x="1276350" y="4356100"/>
          <a:ext cx="1306513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r:id="rId6" imgW="1924149" imgH="1873016" progId="Paint.Picture">
                  <p:embed/>
                </p:oleObj>
              </mc:Choice>
              <mc:Fallback>
                <p:oleObj r:id="rId6" imgW="1924149" imgH="1873016" progId="Paint.Picture">
                  <p:embed/>
                  <p:pic>
                    <p:nvPicPr>
                      <p:cNvPr id="0" name="Content Placeholder 5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4356100"/>
                        <a:ext cx="1306513" cy="1265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/>
          </p:cNvGraphicFramePr>
          <p:nvPr/>
        </p:nvGraphicFramePr>
        <p:xfrm>
          <a:off x="2582863" y="3716338"/>
          <a:ext cx="1985962" cy="213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r:id="rId8" imgW="2050794" imgH="2292468" progId="Paint.Picture">
                  <p:embed/>
                </p:oleObj>
              </mc:Choice>
              <mc:Fallback>
                <p:oleObj r:id="rId8" imgW="2050794" imgH="2292468" progId="Paint.Picture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3664"/>
                      <a:stretch>
                        <a:fillRect/>
                      </a:stretch>
                    </p:blipFill>
                    <p:spPr bwMode="auto">
                      <a:xfrm>
                        <a:off x="2582863" y="3716338"/>
                        <a:ext cx="1985962" cy="213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/>
          </p:cNvGraphicFramePr>
          <p:nvPr/>
        </p:nvGraphicFramePr>
        <p:xfrm>
          <a:off x="4683125" y="3170238"/>
          <a:ext cx="1895475" cy="268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r:id="rId10" imgW="2235315" imgH="2889398" progId="Paint.Picture">
                  <p:embed/>
                </p:oleObj>
              </mc:Choice>
              <mc:Fallback>
                <p:oleObj r:id="rId10" imgW="2235315" imgH="2889398" progId="Paint.Picture">
                  <p:embed/>
                  <p:pic>
                    <p:nvPicPr>
                      <p:cNvPr id="0" name="Object 13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25" y="3170238"/>
                        <a:ext cx="1895475" cy="2686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/>
          </p:cNvGraphicFramePr>
          <p:nvPr/>
        </p:nvGraphicFramePr>
        <p:xfrm>
          <a:off x="6578600" y="2930525"/>
          <a:ext cx="2378075" cy="298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r:id="rId12" imgW="2546481" imgH="3295819" progId="Paint.Picture">
                  <p:embed/>
                </p:oleObj>
              </mc:Choice>
              <mc:Fallback>
                <p:oleObj r:id="rId12" imgW="2546481" imgH="3295819" progId="Paint.Picture">
                  <p:embed/>
                  <p:pic>
                    <p:nvPicPr>
                      <p:cNvPr id="0" name="Object 15"/>
                      <p:cNvPicPr>
                        <a:picLocks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2930525"/>
                        <a:ext cx="2378075" cy="298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4"/>
          <p:cNvSpPr txBox="1">
            <a:spLocks noChangeArrowheads="1"/>
          </p:cNvSpPr>
          <p:nvPr/>
        </p:nvSpPr>
        <p:spPr bwMode="auto">
          <a:xfrm>
            <a:off x="571500" y="1724025"/>
            <a:ext cx="8001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lưới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5603" name="TextBox 4"/>
          <p:cNvSpPr txBox="1">
            <a:spLocks noChangeArrowheads="1"/>
          </p:cNvSpPr>
          <p:nvPr/>
        </p:nvSpPr>
        <p:spPr bwMode="auto">
          <a:xfrm>
            <a:off x="1143000" y="3581400"/>
            <a:ext cx="6858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A. Thẻ View</a:t>
            </a:r>
          </a:p>
        </p:txBody>
      </p:sp>
      <p:sp>
        <p:nvSpPr>
          <p:cNvPr id="25604" name="TextBox 15"/>
          <p:cNvSpPr txBox="1">
            <a:spLocks noChangeArrowheads="1"/>
          </p:cNvSpPr>
          <p:nvPr/>
        </p:nvSpPr>
        <p:spPr bwMode="auto">
          <a:xfrm>
            <a:off x="1143000" y="4114800"/>
            <a:ext cx="51054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B. Thẻ home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C. Thẻ Insert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D. Thẻ Design</a:t>
            </a:r>
          </a:p>
        </p:txBody>
      </p:sp>
      <p:sp>
        <p:nvSpPr>
          <p:cNvPr id="8" name="Action Button: Go Home 7">
            <a:hlinkClick r:id="rId2" action="ppaction://hlinksldjump" highlightClick="1"/>
            <a:extLst/>
          </p:cNvPr>
          <p:cNvSpPr/>
          <p:nvPr/>
        </p:nvSpPr>
        <p:spPr>
          <a:xfrm>
            <a:off x="6781800" y="5410200"/>
            <a:ext cx="685800" cy="62071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1066800" y="3581400"/>
            <a:ext cx="609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819446" y="472083"/>
            <a:ext cx="28055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 smtClean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Củng</a:t>
            </a:r>
            <a:r>
              <a:rPr lang="en-US" sz="5400" b="1" cap="none" spc="0" dirty="0" smtClean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cố</a:t>
            </a:r>
            <a:endParaRPr lang="en-US" sz="5400" b="1" cap="none" spc="0" dirty="0">
              <a:ln/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4"/>
          <p:cNvSpPr txBox="1">
            <a:spLocks noChangeArrowheads="1"/>
          </p:cNvSpPr>
          <p:nvPr/>
        </p:nvSpPr>
        <p:spPr bwMode="auto">
          <a:xfrm>
            <a:off x="762000" y="1704975"/>
            <a:ext cx="8628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Để sao chép hình vẽ, em nhấn giữ phím gì?</a:t>
            </a:r>
          </a:p>
        </p:txBody>
      </p:sp>
      <p:sp>
        <p:nvSpPr>
          <p:cNvPr id="26627" name="TextBox 4"/>
          <p:cNvSpPr txBox="1">
            <a:spLocks noChangeArrowheads="1"/>
          </p:cNvSpPr>
          <p:nvPr/>
        </p:nvSpPr>
        <p:spPr bwMode="auto">
          <a:xfrm>
            <a:off x="762000" y="3792538"/>
            <a:ext cx="2743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Phím Shift</a:t>
            </a:r>
          </a:p>
        </p:txBody>
      </p:sp>
      <p:sp>
        <p:nvSpPr>
          <p:cNvPr id="26628" name="TextBox 15"/>
          <p:cNvSpPr txBox="1">
            <a:spLocks noChangeArrowheads="1"/>
          </p:cNvSpPr>
          <p:nvPr/>
        </p:nvSpPr>
        <p:spPr bwMode="auto">
          <a:xfrm>
            <a:off x="4648200" y="3733800"/>
            <a:ext cx="2590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Phím Ctrl</a:t>
            </a:r>
          </a:p>
        </p:txBody>
      </p:sp>
      <p:pic>
        <p:nvPicPr>
          <p:cNvPr id="26629" name="Picture 22" descr="Photobucket - Video and Image Hosting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9550" y="4267200"/>
            <a:ext cx="1314450" cy="236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22" descr="Photobucket - Video and Image Hosting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37125"/>
            <a:ext cx="10668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1" name="TextBox 10"/>
          <p:cNvSpPr txBox="1">
            <a:spLocks noChangeArrowheads="1"/>
          </p:cNvSpPr>
          <p:nvPr/>
        </p:nvSpPr>
        <p:spPr bwMode="auto">
          <a:xfrm>
            <a:off x="838200" y="4572000"/>
            <a:ext cx="2743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Phím Tab</a:t>
            </a:r>
          </a:p>
        </p:txBody>
      </p:sp>
      <p:sp>
        <p:nvSpPr>
          <p:cNvPr id="26632" name="TextBox 11"/>
          <p:cNvSpPr txBox="1">
            <a:spLocks noChangeArrowheads="1"/>
          </p:cNvSpPr>
          <p:nvPr/>
        </p:nvSpPr>
        <p:spPr bwMode="auto">
          <a:xfrm>
            <a:off x="4724400" y="4495800"/>
            <a:ext cx="3352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Phím Enter</a:t>
            </a:r>
          </a:p>
        </p:txBody>
      </p:sp>
      <p:sp>
        <p:nvSpPr>
          <p:cNvPr id="141" name="Oval 140"/>
          <p:cNvSpPr/>
          <p:nvPr/>
        </p:nvSpPr>
        <p:spPr>
          <a:xfrm>
            <a:off x="4572000" y="3733800"/>
            <a:ext cx="609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/>
          </a:p>
        </p:txBody>
      </p:sp>
      <p:sp>
        <p:nvSpPr>
          <p:cNvPr id="14" name="Action Button: Go Home 7">
            <a:hlinkClick r:id="rId4" action="ppaction://hlinksldjump" highlightClick="1"/>
            <a:extLst/>
          </p:cNvPr>
          <p:cNvSpPr/>
          <p:nvPr/>
        </p:nvSpPr>
        <p:spPr>
          <a:xfrm>
            <a:off x="6781800" y="5410200"/>
            <a:ext cx="685800" cy="62071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4"/>
          <p:cNvSpPr txBox="1">
            <a:spLocks noChangeArrowheads="1"/>
          </p:cNvSpPr>
          <p:nvPr/>
        </p:nvSpPr>
        <p:spPr bwMode="auto">
          <a:xfrm>
            <a:off x="1125538" y="1277938"/>
            <a:ext cx="77136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Câu 3: Để hiện thị lưới ô vuông cho trang vẽ  em chọn?</a:t>
            </a:r>
          </a:p>
        </p:txBody>
      </p:sp>
      <p:sp>
        <p:nvSpPr>
          <p:cNvPr id="27651" name="TextBox 4"/>
          <p:cNvSpPr txBox="1">
            <a:spLocks noChangeArrowheads="1"/>
          </p:cNvSpPr>
          <p:nvPr/>
        </p:nvSpPr>
        <p:spPr bwMode="auto">
          <a:xfrm>
            <a:off x="2514600" y="2971800"/>
            <a:ext cx="2895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A. Status bar</a:t>
            </a:r>
          </a:p>
        </p:txBody>
      </p:sp>
      <p:sp>
        <p:nvSpPr>
          <p:cNvPr id="27652" name="TextBox 15"/>
          <p:cNvSpPr txBox="1">
            <a:spLocks noChangeArrowheads="1"/>
          </p:cNvSpPr>
          <p:nvPr/>
        </p:nvSpPr>
        <p:spPr bwMode="auto">
          <a:xfrm>
            <a:off x="2514600" y="3581400"/>
            <a:ext cx="3667125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B. Gridlines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C. Ruler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D. Delete</a:t>
            </a:r>
          </a:p>
        </p:txBody>
      </p:sp>
      <p:pic>
        <p:nvPicPr>
          <p:cNvPr id="27653" name="Picture 27" descr="1152962fbcnoddsv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20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27" descr="1152962fbcnoddsv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0"/>
            <a:ext cx="762000" cy="219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7" name="Oval 136"/>
          <p:cNvSpPr/>
          <p:nvPr/>
        </p:nvSpPr>
        <p:spPr>
          <a:xfrm>
            <a:off x="2438400" y="3581400"/>
            <a:ext cx="609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/>
          </a:p>
        </p:txBody>
      </p:sp>
      <p:sp>
        <p:nvSpPr>
          <p:cNvPr id="10" name="Action Button: Go Home 7">
            <a:hlinkClick r:id="rId3" action="ppaction://hlinksldjump" highlightClick="1"/>
            <a:extLst/>
          </p:cNvPr>
          <p:cNvSpPr/>
          <p:nvPr/>
        </p:nvSpPr>
        <p:spPr>
          <a:xfrm>
            <a:off x="6781800" y="5410200"/>
            <a:ext cx="685800" cy="62071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4"/>
          <p:cNvSpPr txBox="1">
            <a:spLocks noChangeArrowheads="1"/>
          </p:cNvSpPr>
          <p:nvPr/>
        </p:nvSpPr>
        <p:spPr bwMode="auto">
          <a:xfrm>
            <a:off x="838200" y="1524000"/>
            <a:ext cx="7789863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Câu 4 Để vẽ được hình vẽ sau, em sử dụng công cụ?</a:t>
            </a:r>
          </a:p>
        </p:txBody>
      </p:sp>
      <p:sp>
        <p:nvSpPr>
          <p:cNvPr id="28675" name="TextBox 4"/>
          <p:cNvSpPr txBox="1">
            <a:spLocks noChangeArrowheads="1"/>
          </p:cNvSpPr>
          <p:nvPr/>
        </p:nvSpPr>
        <p:spPr bwMode="auto">
          <a:xfrm>
            <a:off x="1143000" y="4191000"/>
            <a:ext cx="678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A. Công cụ Elip và đường cong</a:t>
            </a:r>
          </a:p>
        </p:txBody>
      </p:sp>
      <p:sp>
        <p:nvSpPr>
          <p:cNvPr id="28676" name="TextBox 15"/>
          <p:cNvSpPr txBox="1">
            <a:spLocks noChangeArrowheads="1"/>
          </p:cNvSpPr>
          <p:nvPr/>
        </p:nvSpPr>
        <p:spPr bwMode="auto">
          <a:xfrm>
            <a:off x="1143000" y="4648200"/>
            <a:ext cx="68580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B. Công cụ hình tròn và đường cong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C. Công cụ đường hình tròn.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D. Công cụ đường cong</a:t>
            </a:r>
          </a:p>
        </p:txBody>
      </p:sp>
      <p:pic>
        <p:nvPicPr>
          <p:cNvPr id="2867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14" t="9167" r="17143" b="8316"/>
          <a:stretch>
            <a:fillRect/>
          </a:stretch>
        </p:blipFill>
        <p:spPr bwMode="auto">
          <a:xfrm>
            <a:off x="2590800" y="2133600"/>
            <a:ext cx="2057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/>
        </p:nvSpPr>
        <p:spPr>
          <a:xfrm>
            <a:off x="1066800" y="4267200"/>
            <a:ext cx="5334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/>
          </a:p>
        </p:txBody>
      </p:sp>
      <p:sp>
        <p:nvSpPr>
          <p:cNvPr id="9" name="Action Button: Go Home 7">
            <a:hlinkClick r:id="rId3" action="ppaction://hlinksldjump" highlightClick="1"/>
            <a:extLst/>
          </p:cNvPr>
          <p:cNvSpPr/>
          <p:nvPr/>
        </p:nvSpPr>
        <p:spPr>
          <a:xfrm>
            <a:off x="6781800" y="5410200"/>
            <a:ext cx="685800" cy="62071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524000" y="1676400"/>
            <a:ext cx="45005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vi-VN" sz="2800" b="1">
                <a:solidFill>
                  <a:srgbClr val="00B05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 </a:t>
            </a:r>
            <a:r>
              <a:rPr lang="en-US" altLang="vi-VN" sz="2800" b="1">
                <a:solidFill>
                  <a:srgbClr val="00B050"/>
                </a:solidFill>
                <a:latin typeface="Times New Roman" panose="02020603050405020304" pitchFamily="18" charset="0"/>
              </a:rPr>
              <a:t>EM CẦN GHI NHỚ</a:t>
            </a:r>
            <a:endParaRPr lang="en-US" altLang="vi-VN" sz="2800" b="1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/>
          <p:nvPr/>
        </p:nvGraphicFramePr>
        <p:xfrm>
          <a:off x="1640205" y="2453005"/>
          <a:ext cx="664845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0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7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80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Chức năng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80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 cụ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 bài vẽ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>
                        <a:ln>
                          <a:solidFill>
                            <a:schemeClr val="accent1"/>
                          </a:solidFill>
                        </a:ln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Lưu các thay đổi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>
                        <a:ln>
                          <a:solidFill>
                            <a:schemeClr val="accent1"/>
                          </a:solidFill>
                        </a:ln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Xoay hình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>
                        <a:ln>
                          <a:solidFill>
                            <a:schemeClr val="accent1"/>
                          </a:solidFill>
                        </a:ln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Tẩy các chi tiết trên bức vẽ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>
                        <a:ln>
                          <a:solidFill>
                            <a:schemeClr val="accent1"/>
                          </a:solidFill>
                        </a:ln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Sao chép màu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>
                        <a:ln>
                          <a:solidFill>
                            <a:schemeClr val="accent1"/>
                          </a:solidFill>
                        </a:ln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 chữ lên hình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>
                        <a:ln>
                          <a:solidFill>
                            <a:schemeClr val="accent1"/>
                          </a:solidFill>
                        </a:ln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800">
                          <a:ln>
                            <a:solidFill>
                              <a:schemeClr val="accent1"/>
                            </a:solidFill>
                          </a:ln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Thay đổi nét vẽ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800">
                        <a:ln>
                          <a:solidFill>
                            <a:schemeClr val="accent1"/>
                          </a:solidFill>
                        </a:ln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ph sz="half" idx="1"/>
          </p:nvPr>
        </p:nvGraphicFramePr>
        <p:xfrm>
          <a:off x="6659563" y="3017838"/>
          <a:ext cx="703262" cy="423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7" r:id="rId3" imgW="654084" imgH="361777" progId="Paint.Picture">
                  <p:embed/>
                </p:oleObj>
              </mc:Choice>
              <mc:Fallback>
                <p:oleObj r:id="rId3" imgW="654084" imgH="361777" progId="Paint.Picture">
                  <p:embed/>
                  <p:pic>
                    <p:nvPicPr>
                      <p:cNvPr id="0" name="Content Placeholder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3017838"/>
                        <a:ext cx="703262" cy="423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/>
          </p:cNvGraphicFramePr>
          <p:nvPr/>
        </p:nvGraphicFramePr>
        <p:xfrm>
          <a:off x="6691313" y="3589338"/>
          <a:ext cx="706437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8" r:id="rId5" imgW="596931" imgH="272871" progId="Paint.Picture">
                  <p:embed/>
                </p:oleObj>
              </mc:Choice>
              <mc:Fallback>
                <p:oleObj r:id="rId5" imgW="596931" imgH="272871" progId="Paint.Picture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1313" y="3589338"/>
                        <a:ext cx="706437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/>
          </p:cNvGraphicFramePr>
          <p:nvPr/>
        </p:nvGraphicFramePr>
        <p:xfrm>
          <a:off x="6691313" y="4068763"/>
          <a:ext cx="852487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9" r:id="rId7" imgW="584230" imgH="222105" progId="Paint.Picture">
                  <p:embed/>
                </p:oleObj>
              </mc:Choice>
              <mc:Fallback>
                <p:oleObj r:id="rId7" imgW="584230" imgH="222105" progId="Paint.Picture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1313" y="4068763"/>
                        <a:ext cx="852487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Content Placeholder 13"/>
          <p:cNvGraphicFramePr>
            <a:graphicFrameLocks/>
          </p:cNvGraphicFramePr>
          <p:nvPr>
            <p:ph sz="half" idx="2"/>
          </p:nvPr>
        </p:nvGraphicFramePr>
        <p:xfrm>
          <a:off x="6870700" y="4598988"/>
          <a:ext cx="492125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0" r:id="rId9" imgW="235086" imgH="203031" progId="Paint.Picture">
                  <p:embed/>
                </p:oleObj>
              </mc:Choice>
              <mc:Fallback>
                <p:oleObj r:id="rId9" imgW="235086" imgH="203031" progId="Paint.Picture">
                  <p:embed/>
                  <p:pic>
                    <p:nvPicPr>
                      <p:cNvPr id="0" name="Content Placeholder 13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0700" y="4598988"/>
                        <a:ext cx="492125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/>
          </p:cNvGraphicFramePr>
          <p:nvPr/>
        </p:nvGraphicFramePr>
        <p:xfrm>
          <a:off x="6829425" y="5129213"/>
          <a:ext cx="474663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1" r:id="rId11" imgW="215987" imgH="228612" progId="Paint.Picture">
                  <p:embed/>
                </p:oleObj>
              </mc:Choice>
              <mc:Fallback>
                <p:oleObj r:id="rId11" imgW="215987" imgH="228612" progId="Paint.Picture">
                  <p:embed/>
                  <p:pic>
                    <p:nvPicPr>
                      <p:cNvPr id="0" name="Object 16"/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9425" y="5129213"/>
                        <a:ext cx="474663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/>
          </p:cNvGraphicFramePr>
          <p:nvPr/>
        </p:nvGraphicFramePr>
        <p:xfrm>
          <a:off x="6794500" y="5622925"/>
          <a:ext cx="54451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2" r:id="rId13" imgW="228612" imgH="209524" progId="Paint.Picture">
                  <p:embed/>
                </p:oleObj>
              </mc:Choice>
              <mc:Fallback>
                <p:oleObj r:id="rId13" imgW="228612" imgH="209524" progId="Paint.Picture">
                  <p:embed/>
                  <p:pic>
                    <p:nvPicPr>
                      <p:cNvPr id="0" name="Object 18"/>
                      <p:cNvPicPr>
                        <a:picLocks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5622925"/>
                        <a:ext cx="544513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/>
          </p:cNvGraphicFramePr>
          <p:nvPr/>
        </p:nvGraphicFramePr>
        <p:xfrm>
          <a:off x="6877050" y="6194425"/>
          <a:ext cx="46196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3" r:id="rId15" imgW="431670" imgH="520543" progId="Paint.Picture">
                  <p:embed/>
                </p:oleObj>
              </mc:Choice>
              <mc:Fallback>
                <p:oleObj r:id="rId15" imgW="431670" imgH="520543" progId="Paint.Picture">
                  <p:embed/>
                  <p:pic>
                    <p:nvPicPr>
                      <p:cNvPr id="0" name="Object 20"/>
                      <p:cNvPicPr>
                        <a:picLocks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6194425"/>
                        <a:ext cx="461963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393315" y="1483995"/>
            <a:ext cx="4119880" cy="703580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2800" b="1" cap="all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</a:t>
            </a:r>
          </a:p>
        </p:txBody>
      </p:sp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1597025" y="2828925"/>
            <a:ext cx="594995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Về nhà học lại bài cũ.</a:t>
            </a:r>
          </a:p>
          <a:p>
            <a:pPr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Chuẩn bị các bài tập còn lại cho tiết thực hành tiếp theo.</a:t>
            </a:r>
          </a:p>
        </p:txBody>
      </p:sp>
      <p:pic>
        <p:nvPicPr>
          <p:cNvPr id="30724" name="Picture 2" descr="bia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00030" flipV="1">
            <a:off x="6622256" y="-15081"/>
            <a:ext cx="2846388" cy="244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2" descr="bia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31524" flipH="1">
            <a:off x="-173038" y="-212725"/>
            <a:ext cx="2554288" cy="243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2" descr="bia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00030" flipH="1">
            <a:off x="-584994" y="4212431"/>
            <a:ext cx="2957513" cy="2832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2" descr="bia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00029" flipH="1">
            <a:off x="6634163" y="4522788"/>
            <a:ext cx="2609850" cy="249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1600flower_140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609600"/>
            <a:ext cx="9144000" cy="29622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82030" tIns="41015" rIns="82030" bIns="41015">
            <a:spAutoFit/>
          </a:bodyPr>
          <a:lstStyle/>
          <a:p>
            <a:pPr algn="ctr" defTabSz="820738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endParaRPr lang="en-US" altLang="zh-CN" sz="51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HelvetInsH" pitchFamily="34" charset="0"/>
            </a:endParaRPr>
          </a:p>
          <a:p>
            <a:pPr algn="ctr" defTabSz="820738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endParaRPr lang="en-US" altLang="zh-CN" sz="19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HelvetInsH" pitchFamily="34" charset="0"/>
            </a:endParaRPr>
          </a:p>
          <a:p>
            <a:pPr algn="ctr" defTabSz="820738" eaLnBrk="1" hangingPunct="1">
              <a:lnSpc>
                <a:spcPct val="110000"/>
              </a:lnSpc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endParaRPr lang="en-US" altLang="zh-CN" sz="63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HelvetInsH" pitchFamily="34" charset="0"/>
            </a:endParaRP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vi-VN" altLang="vi-VN" sz="1800">
              <a:latin typeface="Franklin Gothic Book" pitchFamily="34" charset="0"/>
            </a:endParaRPr>
          </a:p>
        </p:txBody>
      </p:sp>
      <p:pic>
        <p:nvPicPr>
          <p:cNvPr id="31749" name="Picture 6" descr="9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91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0" name="Picture 8" descr="9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9436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1" name="Picture 9" descr="9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8674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3" name="Picture 22" descr="Dove-02-jun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447213" flipV="1">
            <a:off x="7181850" y="738188"/>
            <a:ext cx="16002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4" name="Picture 24" descr="Dove-02-jun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86079" flipV="1">
            <a:off x="4629150" y="644525"/>
            <a:ext cx="1600200" cy="97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5" name="Picture 25" descr="Dove-02-jun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986079" flipV="1">
            <a:off x="5892800" y="138113"/>
            <a:ext cx="1600200" cy="97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7"/>
          <p:cNvSpPr>
            <a:spLocks noChangeArrowheads="1"/>
          </p:cNvSpPr>
          <p:nvPr/>
        </p:nvSpPr>
        <p:spPr bwMode="auto">
          <a:xfrm>
            <a:off x="152400" y="304800"/>
            <a:ext cx="8915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algn="ctr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KHỞI ĐỘNG </a:t>
            </a:r>
          </a:p>
          <a:p>
            <a:pPr marL="609600" indent="-609600" algn="just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4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just" eaLnBrk="1" hangingPunct="1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1: Sao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2.</a:t>
            </a:r>
          </a:p>
          <a:p>
            <a:pPr algn="just" eaLnBrk="1" hangingPunct="1">
              <a:spcBef>
                <a:spcPct val="20000"/>
              </a:spcBef>
              <a:buFontTx/>
              <a:buChar char="-"/>
              <a:defRPr/>
            </a:pP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2: Sao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3.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FontTx/>
              <a:buChar char="-"/>
              <a:defRPr/>
            </a:pPr>
            <a:endParaRPr 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622550"/>
            <a:ext cx="8751887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/>
          <p:nvPr/>
        </p:nvGrpSpPr>
        <p:grpSpPr>
          <a:xfrm>
            <a:off x="595630" y="2778131"/>
            <a:ext cx="1522413" cy="1436687"/>
            <a:chOff x="336" y="1536"/>
            <a:chExt cx="1968" cy="1968"/>
          </a:xfrm>
          <a:solidFill>
            <a:schemeClr val="tx2">
              <a:lumMod val="20000"/>
              <a:lumOff val="80000"/>
            </a:schemeClr>
          </a:solidFill>
        </p:grpSpPr>
        <p:grpSp>
          <p:nvGrpSpPr>
            <p:cNvPr id="3" name="Group 4"/>
            <p:cNvGrpSpPr/>
            <p:nvPr/>
          </p:nvGrpSpPr>
          <p:grpSpPr>
            <a:xfrm>
              <a:off x="336" y="1536"/>
              <a:ext cx="1968" cy="1968"/>
              <a:chOff x="384" y="1776"/>
              <a:chExt cx="1488" cy="1488"/>
            </a:xfrm>
            <a:grpFill/>
          </p:grpSpPr>
          <p:sp>
            <p:nvSpPr>
              <p:cNvPr id="39" name="Oval 5"/>
              <p:cNvSpPr>
                <a:spLocks noChangeArrowheads="1"/>
              </p:cNvSpPr>
              <p:nvPr/>
            </p:nvSpPr>
            <p:spPr bwMode="gray">
              <a:xfrm>
                <a:off x="384" y="1776"/>
                <a:ext cx="1488" cy="1488"/>
              </a:xfrm>
              <a:prstGeom prst="ellipse">
                <a:avLst/>
              </a:prstGeom>
              <a:grpFill/>
              <a:ln w="12700">
                <a:solidFill>
                  <a:schemeClr val="bg1"/>
                </a:solidFill>
                <a:round/>
              </a:ln>
              <a:effectLst>
                <a:outerShdw dist="50800" dir="54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/>
              <a:p>
                <a:pPr eaLnBrk="1" hangingPunct="1">
                  <a:lnSpc>
                    <a:spcPct val="150000"/>
                  </a:lnSpc>
                  <a:defRPr/>
                </a:pPr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Oval 6"/>
              <p:cNvSpPr>
                <a:spLocks noChangeArrowheads="1"/>
              </p:cNvSpPr>
              <p:nvPr/>
            </p:nvSpPr>
            <p:spPr bwMode="gray">
              <a:xfrm>
                <a:off x="407" y="1799"/>
                <a:ext cx="1434" cy="1434"/>
              </a:xfrm>
              <a:prstGeom prst="ellipse">
                <a:avLst/>
              </a:prstGeom>
              <a:grpFill/>
              <a:ln w="19050">
                <a:solidFill>
                  <a:schemeClr val="bg1">
                    <a:alpha val="20000"/>
                  </a:schemeClr>
                </a:solidFill>
                <a:rou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50000"/>
                  </a:lnSpc>
                  <a:defRPr/>
                </a:pPr>
                <a:endParaRPr lang="vi-VN" sz="20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36" name="Picture 2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864" y="1776"/>
              <a:ext cx="912" cy="770"/>
            </a:xfrm>
            <a:prstGeom prst="rect">
              <a:avLst/>
            </a:prstGeom>
            <a:grpFill/>
            <a:ln w="9525">
              <a:noFill/>
            </a:ln>
          </p:spPr>
        </p:pic>
        <p:sp>
          <p:nvSpPr>
            <p:cNvPr id="38" name="TextBox 32"/>
            <p:cNvSpPr txBox="1"/>
            <p:nvPr/>
          </p:nvSpPr>
          <p:spPr>
            <a:xfrm>
              <a:off x="489" y="2399"/>
              <a:ext cx="1632" cy="683"/>
            </a:xfrm>
            <a:prstGeom prst="rect">
              <a:avLst/>
            </a:prstGeom>
            <a:grpFill/>
            <a:ln w="9525">
              <a:noFill/>
            </a:ln>
          </p:spPr>
          <p:txBody>
            <a:bodyPr>
              <a:spAutoFit/>
            </a:bodyPr>
            <a:lstStyle/>
            <a:p>
              <a:pPr eaLnBrk="1" hangingPunct="1">
                <a:lnSpc>
                  <a:spcPct val="150000"/>
                </a:lnSpc>
                <a:defRPr/>
              </a:pPr>
              <a:r>
                <a:rPr lang="en-US" altLang="zh-CN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Mục tiêu</a:t>
              </a:r>
            </a:p>
          </p:txBody>
        </p:sp>
      </p:grpSp>
      <p:sp>
        <p:nvSpPr>
          <p:cNvPr id="41" name="Text Box 30"/>
          <p:cNvSpPr txBox="1">
            <a:spLocks noChangeArrowheads="1"/>
          </p:cNvSpPr>
          <p:nvPr/>
        </p:nvSpPr>
        <p:spPr bwMode="auto">
          <a:xfrm>
            <a:off x="2085975" y="3246438"/>
            <a:ext cx="6580188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3600">
                <a:solidFill>
                  <a:srgbClr val="00B050"/>
                </a:solidFill>
                <a:latin typeface="Times New Roman" panose="02020603050405020304" pitchFamily="18" charset="0"/>
              </a:rPr>
              <a:t>Vận dụng kiến thức đã học để vẽ bức tranh về chủ đề tùy chọn.</a:t>
            </a:r>
          </a:p>
        </p:txBody>
      </p:sp>
      <p:pic>
        <p:nvPicPr>
          <p:cNvPr id="7172" name="Picture 2" descr="bia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00030" flipV="1">
            <a:off x="7516812" y="-104775"/>
            <a:ext cx="1908176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2" descr="bia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31524" flipH="1">
            <a:off x="-227013" y="-147638"/>
            <a:ext cx="1814513" cy="1733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2" descr="bia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00030" flipH="1">
            <a:off x="-566737" y="4616450"/>
            <a:ext cx="2557462" cy="244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2" descr="bia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00029" flipH="1">
            <a:off x="7491413" y="4927600"/>
            <a:ext cx="2093912" cy="200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711994" y="1612866"/>
            <a:ext cx="7685117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sz="4400" b="1" dirty="0" err="1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</a:t>
            </a:r>
            <a:r>
              <a:rPr lang="en-US" sz="4400" b="1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5: </a:t>
            </a:r>
            <a:r>
              <a:rPr lang="en-US" sz="4400" b="1" dirty="0" err="1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Thực</a:t>
            </a:r>
            <a:r>
              <a:rPr lang="en-US" sz="4400" b="1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hành</a:t>
            </a:r>
            <a:r>
              <a:rPr lang="en-US" sz="4400" b="1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tổng</a:t>
            </a:r>
            <a:r>
              <a:rPr lang="en-US" sz="4400" b="1" dirty="0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ln/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hợp</a:t>
            </a:r>
            <a:endParaRPr lang="en-US" sz="4400" b="1" dirty="0">
              <a:ln/>
              <a:solidFill>
                <a:schemeClr val="accent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Box 2"/>
          <p:cNvSpPr txBox="1">
            <a:spLocks noChangeArrowheads="1"/>
          </p:cNvSpPr>
          <p:nvPr/>
        </p:nvSpPr>
        <p:spPr bwMode="auto">
          <a:xfrm>
            <a:off x="782638" y="1041400"/>
            <a:ext cx="609600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</a:rPr>
              <a:t>A. HOẠT ĐỘNG THỰC HÀNH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500">
                <a:solidFill>
                  <a:srgbClr val="00B050"/>
                </a:solidFill>
                <a:latin typeface="Times New Roman" panose="02020603050405020304" pitchFamily="18" charset="0"/>
              </a:rPr>
              <a:t>1. Nối theo mẫu</a:t>
            </a:r>
            <a:endParaRPr lang="en-US" altLang="en-US" sz="250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3519488"/>
            <a:ext cx="8685212" cy="120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62000" y="2433638"/>
            <a:ext cx="2133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Sao chép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895600" y="2433638"/>
            <a:ext cx="2117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Xoay hình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380038" y="2438400"/>
            <a:ext cx="3943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Viết chữ lên hình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" y="5257800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Tô m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400">
                <a:latin typeface="Times New Roman" panose="02020603050405020304" pitchFamily="18" charset="0"/>
              </a:rPr>
              <a:t>u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90800" y="5253038"/>
            <a:ext cx="2095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Hình mẫu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638800" y="5329238"/>
            <a:ext cx="2971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Sao chép m</a:t>
            </a:r>
            <a:r>
              <a:rPr lang="en-US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400">
                <a:latin typeface="Times New Roman" panose="02020603050405020304" pitchFamily="18" charset="0"/>
              </a:rPr>
              <a:t>u</a:t>
            </a:r>
            <a:endParaRPr lang="en-US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1219200" y="2895600"/>
            <a:ext cx="381000" cy="9906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762000" y="2433638"/>
            <a:ext cx="1295400" cy="46196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95600" y="2433638"/>
            <a:ext cx="1447800" cy="53816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80038" y="2433638"/>
            <a:ext cx="2316162" cy="53816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9600" y="5253038"/>
            <a:ext cx="1219200" cy="46672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590800" y="5253038"/>
            <a:ext cx="1363663" cy="46196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 altLang="zh-CN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00700" y="5324475"/>
            <a:ext cx="1943100" cy="46672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endParaRPr lang="en-US" altLang="zh-CN">
              <a:solidFill>
                <a:srgbClr val="FFFFFF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3619500" y="2971800"/>
            <a:ext cx="334963" cy="114935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5013325" y="2971800"/>
            <a:ext cx="625475" cy="7620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4572000" y="4267200"/>
            <a:ext cx="1219200" cy="1057275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6" idx="3"/>
          </p:cNvCxnSpPr>
          <p:nvPr/>
        </p:nvCxnSpPr>
        <p:spPr>
          <a:xfrm flipV="1">
            <a:off x="3954463" y="4419600"/>
            <a:ext cx="2522537" cy="1065213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6" idx="3"/>
          </p:cNvCxnSpPr>
          <p:nvPr/>
        </p:nvCxnSpPr>
        <p:spPr>
          <a:xfrm flipV="1">
            <a:off x="1828800" y="3886200"/>
            <a:ext cx="2514600" cy="1443038"/>
          </a:xfrm>
          <a:prstGeom prst="straightConnector1">
            <a:avLst/>
          </a:prstGeom>
          <a:ln w="28575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2" grpId="0"/>
      <p:bldP spid="3" grpId="0"/>
      <p:bldP spid="4" grpId="0"/>
      <p:bldP spid="5" grpId="0"/>
      <p:bldP spid="6" grpId="0"/>
      <p:bldP spid="7" grpId="0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609600" y="1082675"/>
            <a:ext cx="8039100" cy="276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</a:rPr>
              <a:t>A. HOẠT ĐỘNG THỰC HÀNH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500">
                <a:solidFill>
                  <a:srgbClr val="00B050"/>
                </a:solidFill>
                <a:latin typeface="Times New Roman" panose="02020603050405020304" pitchFamily="18" charset="0"/>
              </a:rPr>
              <a:t>2. Vẽ hình theo mẫu, lưu b</a:t>
            </a:r>
            <a:r>
              <a:rPr lang="en-US" altLang="en-US" sz="25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500">
                <a:solidFill>
                  <a:srgbClr val="00B050"/>
                </a:solidFill>
                <a:latin typeface="Times New Roman" panose="02020603050405020304" pitchFamily="18" charset="0"/>
              </a:rPr>
              <a:t>i vẽ có tên </a:t>
            </a:r>
            <a:r>
              <a:rPr lang="en-US" altLang="en-US" sz="2500">
                <a:solidFill>
                  <a:srgbClr val="FF0066"/>
                </a:solidFill>
                <a:latin typeface="Times New Roman" panose="02020603050405020304" pitchFamily="18" charset="0"/>
              </a:rPr>
              <a:t>THỰC HÀNH TỔNG HỢP</a:t>
            </a:r>
            <a:endParaRPr lang="en-US" altLang="en-US" sz="250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50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50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155575" y="3030538"/>
            <a:ext cx="4294188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500">
                <a:solidFill>
                  <a:srgbClr val="FF0066"/>
                </a:solidFill>
                <a:latin typeface="Times New Roman" panose="02020603050405020304" pitchFamily="18" charset="0"/>
              </a:rPr>
              <a:t>Thực hành 10 phút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500">
                <a:solidFill>
                  <a:srgbClr val="FF0066"/>
                </a:solidFill>
                <a:latin typeface="Times New Roman" panose="02020603050405020304" pitchFamily="18" charset="0"/>
              </a:rPr>
              <a:t>Học sinh 1: Thực hành</a:t>
            </a:r>
            <a:endParaRPr lang="en-US" altLang="en-US" sz="250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50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Content Placeholder 9"/>
          <p:cNvGraphicFramePr>
            <a:graphicFrameLocks/>
          </p:cNvGraphicFramePr>
          <p:nvPr>
            <p:ph/>
          </p:nvPr>
        </p:nvGraphicFramePr>
        <p:xfrm>
          <a:off x="3786188" y="3205163"/>
          <a:ext cx="3514725" cy="353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r:id="rId4" imgW="3511730" imgH="3537132" progId="Paint.Picture">
                  <p:embed/>
                </p:oleObj>
              </mc:Choice>
              <mc:Fallback>
                <p:oleObj r:id="rId4" imgW="3511730" imgH="3537132" progId="Paint.Picture">
                  <p:embed/>
                  <p:pic>
                    <p:nvPicPr>
                      <p:cNvPr id="0" name="Content Placeholder 9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8" y="3205163"/>
                        <a:ext cx="3514725" cy="353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457200" y="1006475"/>
            <a:ext cx="8296275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400" b="1">
                <a:solidFill>
                  <a:srgbClr val="0000FF"/>
                </a:solidFill>
                <a:latin typeface="Times New Roman" panose="02020603050405020304" pitchFamily="18" charset="0"/>
              </a:rPr>
              <a:t>A. HOẠT ĐỘNG THỰC HÀNH</a:t>
            </a:r>
            <a:endParaRPr lang="en-US" altLang="en-US" sz="240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2500">
                <a:solidFill>
                  <a:srgbClr val="00B050"/>
                </a:solidFill>
                <a:latin typeface="Times New Roman" panose="02020603050405020304" pitchFamily="18" charset="0"/>
              </a:rPr>
              <a:t>2. Vẽ hình theo mẫu, lưu b</a:t>
            </a:r>
            <a:r>
              <a:rPr lang="en-US" altLang="en-US" sz="250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en-US" altLang="en-US" sz="2500">
                <a:solidFill>
                  <a:srgbClr val="00B050"/>
                </a:solidFill>
                <a:latin typeface="Times New Roman" panose="02020603050405020304" pitchFamily="18" charset="0"/>
              </a:rPr>
              <a:t>i vẽ có tên </a:t>
            </a:r>
            <a:r>
              <a:rPr lang="en-US" altLang="en-US" sz="2500">
                <a:solidFill>
                  <a:srgbClr val="FF0066"/>
                </a:solidFill>
                <a:latin typeface="Times New Roman" panose="02020603050405020304" pitchFamily="18" charset="0"/>
              </a:rPr>
              <a:t>THỰC HÀNH TỔNG HỢP</a:t>
            </a:r>
            <a:endParaRPr lang="en-US" altLang="en-US" sz="250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50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50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2"/>
          <p:cNvSpPr txBox="1">
            <a:spLocks noChangeArrowheads="1"/>
          </p:cNvSpPr>
          <p:nvPr/>
        </p:nvSpPr>
        <p:spPr bwMode="auto">
          <a:xfrm>
            <a:off x="155575" y="3030538"/>
            <a:ext cx="4294188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500">
                <a:solidFill>
                  <a:srgbClr val="FF0066"/>
                </a:solidFill>
                <a:latin typeface="Times New Roman" panose="02020603050405020304" pitchFamily="18" charset="0"/>
              </a:rPr>
              <a:t>Thực hành 12 phút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500">
                <a:solidFill>
                  <a:srgbClr val="FF0066"/>
                </a:solidFill>
                <a:latin typeface="Times New Roman" panose="02020603050405020304" pitchFamily="18" charset="0"/>
              </a:rPr>
              <a:t>Học sinh 2: Thực hành</a:t>
            </a:r>
            <a:endParaRPr lang="en-US" altLang="en-US" sz="250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en-US" sz="250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Content Placeholder 9"/>
          <p:cNvGraphicFramePr>
            <a:graphicFrameLocks/>
          </p:cNvGraphicFramePr>
          <p:nvPr>
            <p:ph/>
          </p:nvPr>
        </p:nvGraphicFramePr>
        <p:xfrm>
          <a:off x="3543300" y="3030538"/>
          <a:ext cx="3367088" cy="365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r:id="rId4" imgW="3365673" imgH="3651438" progId="Paint.Picture">
                  <p:embed/>
                </p:oleObj>
              </mc:Choice>
              <mc:Fallback>
                <p:oleObj r:id="rId4" imgW="3365673" imgH="3651438" progId="Paint.Picture">
                  <p:embed/>
                  <p:pic>
                    <p:nvPicPr>
                      <p:cNvPr id="0" name="Content Placeholder 9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030538"/>
                        <a:ext cx="3367088" cy="3654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6"/>
          <p:cNvSpPr/>
          <p:nvPr/>
        </p:nvSpPr>
        <p:spPr>
          <a:xfrm>
            <a:off x="1500187" y="-9525"/>
            <a:ext cx="6143625" cy="7372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  <a:scene3d>
              <a:camera prst="orthographicFront"/>
              <a:lightRig rig="threePt" dir="t"/>
            </a:scene3d>
          </a:bodyPr>
          <a:lstStyle/>
          <a:p>
            <a:pPr algn="ctr"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vi-VN" sz="2800" b="1" noProof="1">
                <a:solidFill>
                  <a:srgbClr val="FF0000"/>
                </a:solidFill>
                <a:latin typeface="Times New Roman" panose="02020603050405020304" pitchFamily="18" charset="0"/>
              </a:rPr>
              <a:t>Bài 5: THỰC HÀNH TỔNG HỢP (T2)</a:t>
            </a:r>
          </a:p>
        </p:txBody>
      </p:sp>
      <p:sp>
        <p:nvSpPr>
          <p:cNvPr id="2" name="TextBox 2"/>
          <p:cNvSpPr txBox="1"/>
          <p:nvPr/>
        </p:nvSpPr>
        <p:spPr>
          <a:xfrm>
            <a:off x="155575" y="790575"/>
            <a:ext cx="8801100" cy="28536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2800" noProof="1">
                <a:ln w="10160">
                  <a:solidFill>
                    <a:srgbClr val="1D10CC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A. HOẠT ĐỘNG THỰC HÀNH</a:t>
            </a:r>
            <a:endParaRPr lang="en-US" altLang="zh-CN" sz="2800" noProof="1">
              <a:ln w="22225">
                <a:solidFill>
                  <a:srgbClr val="080CC4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Font typeface="Arial" panose="020B0604020202020204" pitchFamily="34" charset="0"/>
              <a:buNone/>
              <a:defRPr/>
            </a:pPr>
            <a:r>
              <a:rPr lang="en-US" altLang="zh-CN" sz="2500" noProof="1">
                <a:solidFill>
                  <a:srgbClr val="080CC4"/>
                </a:solidFill>
                <a:latin typeface="Times New Roman" panose="02020603050405020304" pitchFamily="18" charset="0"/>
              </a:rPr>
              <a:t>3. Em hãy sắp xếp các bước để vẽ được hình chiếc bánh sinh nhật như sau rồi thực hiện vẽ chiếc bánh sinh nhật theo các bước mà em sắp xếp. </a:t>
            </a:r>
            <a:endParaRPr lang="en-US" altLang="zh-CN" sz="2500" noProof="1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en-US" altLang="zh-CN" sz="2500" noProof="1">
              <a:solidFill>
                <a:srgbClr val="FF00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5364" name="Content Placeholder 3"/>
          <p:cNvGraphicFramePr>
            <a:graphicFrameLocks noGrp="1"/>
          </p:cNvGraphicFramePr>
          <p:nvPr>
            <p:ph/>
          </p:nvPr>
        </p:nvGraphicFramePr>
        <p:xfrm>
          <a:off x="1303338" y="2967038"/>
          <a:ext cx="6951662" cy="3906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r:id="rId4" imgW="7360028" imgH="4222967" progId="Paint.Picture">
                  <p:embed/>
                </p:oleObj>
              </mc:Choice>
              <mc:Fallback>
                <p:oleObj r:id="rId4" imgW="7360028" imgH="4222967" progId="Paint.Picture">
                  <p:embed/>
                  <p:pic>
                    <p:nvPicPr>
                      <p:cNvPr id="0" name="Content Placeholder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3338" y="2967038"/>
                        <a:ext cx="6951662" cy="3906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ph sz="half" idx="1"/>
          </p:nvPr>
        </p:nvGraphicFramePr>
        <p:xfrm>
          <a:off x="34925" y="5041900"/>
          <a:ext cx="1241425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r:id="rId4" imgW="1542857" imgH="1073205" progId="Paint.Picture">
                  <p:embed/>
                </p:oleObj>
              </mc:Choice>
              <mc:Fallback>
                <p:oleObj r:id="rId4" imgW="1542857" imgH="1073205" progId="Paint.Picture">
                  <p:embed/>
                  <p:pic>
                    <p:nvPicPr>
                      <p:cNvPr id="0" name="Content Placeholder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9614" t="25488"/>
                      <a:stretch>
                        <a:fillRect/>
                      </a:stretch>
                    </p:blipFill>
                    <p:spPr bwMode="auto">
                      <a:xfrm>
                        <a:off x="34925" y="5041900"/>
                        <a:ext cx="1241425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Content Placeholder 5"/>
          <p:cNvGraphicFramePr>
            <a:graphicFrameLocks/>
          </p:cNvGraphicFramePr>
          <p:nvPr>
            <p:ph sz="half" idx="2"/>
          </p:nvPr>
        </p:nvGraphicFramePr>
        <p:xfrm>
          <a:off x="1276350" y="4808538"/>
          <a:ext cx="1306513" cy="1265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8" r:id="rId6" imgW="1924149" imgH="1873016" progId="Paint.Picture">
                  <p:embed/>
                </p:oleObj>
              </mc:Choice>
              <mc:Fallback>
                <p:oleObj r:id="rId6" imgW="1924149" imgH="1873016" progId="Paint.Picture">
                  <p:embed/>
                  <p:pic>
                    <p:nvPicPr>
                      <p:cNvPr id="0" name="Content Placeholder 5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4808538"/>
                        <a:ext cx="1306513" cy="1265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/>
          </p:cNvGraphicFramePr>
          <p:nvPr/>
        </p:nvGraphicFramePr>
        <p:xfrm>
          <a:off x="2582863" y="4017963"/>
          <a:ext cx="1985962" cy="213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9" r:id="rId8" imgW="2050794" imgH="2292468" progId="Paint.Picture">
                  <p:embed/>
                </p:oleObj>
              </mc:Choice>
              <mc:Fallback>
                <p:oleObj r:id="rId8" imgW="2050794" imgH="2292468" progId="Paint.Picture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3664"/>
                      <a:stretch>
                        <a:fillRect/>
                      </a:stretch>
                    </p:blipFill>
                    <p:spPr bwMode="auto">
                      <a:xfrm>
                        <a:off x="2582863" y="4017963"/>
                        <a:ext cx="1985962" cy="213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/>
          </p:cNvGraphicFramePr>
          <p:nvPr/>
        </p:nvGraphicFramePr>
        <p:xfrm>
          <a:off x="4692650" y="3473450"/>
          <a:ext cx="1897063" cy="2684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0" r:id="rId10" imgW="2235315" imgH="2889398" progId="Paint.Picture">
                  <p:embed/>
                </p:oleObj>
              </mc:Choice>
              <mc:Fallback>
                <p:oleObj r:id="rId10" imgW="2235315" imgH="2889398" progId="Paint.Picture">
                  <p:embed/>
                  <p:pic>
                    <p:nvPicPr>
                      <p:cNvPr id="0" name="Object 13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2650" y="3473450"/>
                        <a:ext cx="1897063" cy="2684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/>
          </p:cNvGraphicFramePr>
          <p:nvPr/>
        </p:nvGraphicFramePr>
        <p:xfrm>
          <a:off x="6578600" y="3233738"/>
          <a:ext cx="2378075" cy="298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r:id="rId12" imgW="2546481" imgH="3295819" progId="Paint.Picture">
                  <p:embed/>
                </p:oleObj>
              </mc:Choice>
              <mc:Fallback>
                <p:oleObj r:id="rId12" imgW="2546481" imgH="3295819" progId="Paint.Picture">
                  <p:embed/>
                  <p:pic>
                    <p:nvPicPr>
                      <p:cNvPr id="0" name="Object 15"/>
                      <p:cNvPicPr>
                        <a:picLocks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8600" y="3233738"/>
                        <a:ext cx="2378075" cy="298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2"/>
          <p:cNvSpPr txBox="1">
            <a:spLocks noChangeArrowheads="1"/>
          </p:cNvSpPr>
          <p:nvPr/>
        </p:nvSpPr>
        <p:spPr bwMode="auto">
          <a:xfrm>
            <a:off x="34925" y="3127375"/>
            <a:ext cx="37973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800">
                <a:solidFill>
                  <a:srgbClr val="080CC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bước đã sắp xếp:</a:t>
            </a:r>
          </a:p>
        </p:txBody>
      </p:sp>
      <p:graphicFrame>
        <p:nvGraphicFramePr>
          <p:cNvPr id="17416" name="Object 18"/>
          <p:cNvGraphicFramePr>
            <a:graphicFrameLocks/>
          </p:cNvGraphicFramePr>
          <p:nvPr/>
        </p:nvGraphicFramePr>
        <p:xfrm>
          <a:off x="1619250" y="133350"/>
          <a:ext cx="5765800" cy="310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r:id="rId14" imgW="7861704" imgH="4375375" progId="Paint.Picture">
                  <p:embed/>
                </p:oleObj>
              </mc:Choice>
              <mc:Fallback>
                <p:oleObj r:id="rId14" imgW="7861704" imgH="4375375" progId="Paint.Picture">
                  <p:embed/>
                  <p:pic>
                    <p:nvPicPr>
                      <p:cNvPr id="0" name="Object 18"/>
                      <p:cNvPicPr>
                        <a:picLocks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133350"/>
                        <a:ext cx="5765800" cy="310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625475" y="814388"/>
            <a:ext cx="8193088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800">
                <a:solidFill>
                  <a:srgbClr val="080CC4"/>
                </a:solidFill>
                <a:latin typeface="Times New Roman" panose="02020603050405020304" pitchFamily="18" charset="0"/>
              </a:rPr>
              <a:t>Em sẽ sử dụng những công cụ nào để vẽ hình chiếc bánh kem?</a:t>
            </a: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TextBox 2"/>
          <p:cNvSpPr txBox="1">
            <a:spLocks noChangeArrowheads="1"/>
          </p:cNvSpPr>
          <p:nvPr/>
        </p:nvSpPr>
        <p:spPr bwMode="auto">
          <a:xfrm>
            <a:off x="9544050" y="1230313"/>
            <a:ext cx="4294188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500">
                <a:solidFill>
                  <a:srgbClr val="FF0066"/>
                </a:solidFill>
                <a:latin typeface="Times New Roman" panose="02020603050405020304" pitchFamily="18" charset="0"/>
              </a:rPr>
              <a:t>Thực hành 10 phút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500">
                <a:solidFill>
                  <a:srgbClr val="FF0066"/>
                </a:solidFill>
                <a:latin typeface="Times New Roman" panose="02020603050405020304" pitchFamily="18" charset="0"/>
              </a:rPr>
              <a:t>Học sinh 1: Thực hành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250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-14288" y="3070225"/>
            <a:ext cx="2314576" cy="116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800">
                <a:solidFill>
                  <a:srgbClr val="080CC4"/>
                </a:solidFill>
                <a:latin typeface="Times New Roman" panose="02020603050405020304" pitchFamily="18" charset="0"/>
              </a:rPr>
              <a:t>Các công cụ: 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2800">
              <a:solidFill>
                <a:srgbClr val="080CC4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Content Placeholder 12"/>
          <p:cNvGraphicFramePr>
            <a:graphicFrameLocks/>
          </p:cNvGraphicFramePr>
          <p:nvPr>
            <p:ph sz="half" idx="1"/>
          </p:nvPr>
        </p:nvGraphicFramePr>
        <p:xfrm>
          <a:off x="1935163" y="3338513"/>
          <a:ext cx="54768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4" r:id="rId4" imgW="196930" imgH="171368" progId="Paint.Picture">
                  <p:embed/>
                </p:oleObj>
              </mc:Choice>
              <mc:Fallback>
                <p:oleObj r:id="rId4" imgW="196930" imgH="171368" progId="Paint.Picture">
                  <p:embed/>
                  <p:pic>
                    <p:nvPicPr>
                      <p:cNvPr id="0" name="Content Placeholder 1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5163" y="3338513"/>
                        <a:ext cx="54768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Content Placeholder 18"/>
          <p:cNvGraphicFramePr>
            <a:graphicFrameLocks/>
          </p:cNvGraphicFramePr>
          <p:nvPr>
            <p:ph sz="half" idx="2"/>
          </p:nvPr>
        </p:nvGraphicFramePr>
        <p:xfrm>
          <a:off x="3052763" y="3305175"/>
          <a:ext cx="52070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r:id="rId6" imgW="203031" imgH="152274" progId="Paint.Picture">
                  <p:embed/>
                </p:oleObj>
              </mc:Choice>
              <mc:Fallback>
                <p:oleObj r:id="rId6" imgW="203031" imgH="152274" progId="Paint.Picture">
                  <p:embed/>
                  <p:pic>
                    <p:nvPicPr>
                      <p:cNvPr id="0" name="Content Placeholder 18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-4538"/>
                      <a:stretch>
                        <a:fillRect/>
                      </a:stretch>
                    </p:blipFill>
                    <p:spPr bwMode="auto">
                      <a:xfrm>
                        <a:off x="3052763" y="3305175"/>
                        <a:ext cx="520700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/>
          </p:cNvGraphicFramePr>
          <p:nvPr/>
        </p:nvGraphicFramePr>
        <p:xfrm>
          <a:off x="3638550" y="3335338"/>
          <a:ext cx="5429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" r:id="rId8" imgW="222105" imgH="165254" progId="Paint.Picture">
                  <p:embed/>
                </p:oleObj>
              </mc:Choice>
              <mc:Fallback>
                <p:oleObj r:id="rId8" imgW="222105" imgH="165254" progId="Paint.Picture">
                  <p:embed/>
                  <p:pic>
                    <p:nvPicPr>
                      <p:cNvPr id="0" name="Object 21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3335338"/>
                        <a:ext cx="54292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/>
          </p:cNvGraphicFramePr>
          <p:nvPr/>
        </p:nvGraphicFramePr>
        <p:xfrm>
          <a:off x="2482850" y="3305175"/>
          <a:ext cx="569913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r:id="rId10" imgW="177841" imgH="152274" progId="Paint.Picture">
                  <p:embed/>
                </p:oleObj>
              </mc:Choice>
              <mc:Fallback>
                <p:oleObj r:id="rId10" imgW="177841" imgH="152274" progId="Paint.Picture">
                  <p:embed/>
                  <p:pic>
                    <p:nvPicPr>
                      <p:cNvPr id="0" name="Object 23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850" y="3305175"/>
                        <a:ext cx="569913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loud Callout 25"/>
          <p:cNvSpPr/>
          <p:nvPr/>
        </p:nvSpPr>
        <p:spPr>
          <a:xfrm>
            <a:off x="4322763" y="2578100"/>
            <a:ext cx="4784725" cy="1701800"/>
          </a:xfrm>
          <a:prstGeom prst="cloudCallout">
            <a:avLst>
              <a:gd name="adj1" fmla="val -44908"/>
              <a:gd name="adj2" fmla="val 95643"/>
            </a:avLst>
          </a:prstGeom>
          <a:solidFill>
            <a:srgbClr val="00B0F0"/>
          </a:solidFill>
          <a:ln>
            <a:solidFill>
              <a:srgbClr val="FFC0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600">
                <a:solidFill>
                  <a:srgbClr val="FF0066"/>
                </a:solidFill>
                <a:latin typeface="Times New Roman" pitchFamily="18" charset="0"/>
              </a:rPr>
              <a:t>Thảo luận nhóm đôi:</a:t>
            </a:r>
          </a:p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altLang="zh-CN" sz="2600">
                <a:solidFill>
                  <a:srgbClr val="FF0066"/>
                </a:solidFill>
                <a:latin typeface="Times New Roman" pitchFamily="18" charset="0"/>
              </a:rPr>
              <a:t> 2 phút</a:t>
            </a:r>
            <a:endParaRPr lang="en-US" altLang="zh-CN" sz="2600">
              <a:solidFill>
                <a:srgbClr val="E46C0A"/>
              </a:solidFill>
              <a:latin typeface="Times New Roman" pitchFamily="18" charset="0"/>
            </a:endParaRPr>
          </a:p>
        </p:txBody>
      </p: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181475" y="4970463"/>
            <a:ext cx="1870075" cy="1455737"/>
            <a:chOff x="432" y="1536"/>
            <a:chExt cx="796" cy="792"/>
          </a:xfrm>
        </p:grpSpPr>
        <p:grpSp>
          <p:nvGrpSpPr>
            <p:cNvPr id="19469" name="Group 12"/>
            <p:cNvGrpSpPr>
              <a:grpSpLocks/>
            </p:cNvGrpSpPr>
            <p:nvPr/>
          </p:nvGrpSpPr>
          <p:grpSpPr bwMode="auto">
            <a:xfrm>
              <a:off x="432" y="1536"/>
              <a:ext cx="796" cy="423"/>
              <a:chOff x="432" y="1296"/>
              <a:chExt cx="796" cy="663"/>
            </a:xfrm>
          </p:grpSpPr>
          <p:pic>
            <p:nvPicPr>
              <p:cNvPr id="19472" name="Picture 13" descr="Dauhoi2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68" y="1296"/>
                <a:ext cx="460" cy="6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473" name="Picture 14" descr="Dauhoi2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432" y="1308"/>
                <a:ext cx="460" cy="6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19470" name="Picture 15" descr="ag00317_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824"/>
              <a:ext cx="392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71" name="Picture 16" descr="ag00317_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1824"/>
              <a:ext cx="392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515</Words>
  <Application>Microsoft Office PowerPoint</Application>
  <PresentationFormat>On-screen Show (4:3)</PresentationFormat>
  <Paragraphs>85</Paragraphs>
  <Slides>17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8" baseType="lpstr">
      <vt:lpstr>UNI Chu truyen thong</vt:lpstr>
      <vt:lpstr>Arial</vt:lpstr>
      <vt:lpstr>Calibri</vt:lpstr>
      <vt:lpstr>SimSun</vt:lpstr>
      <vt:lpstr>Times New Roman</vt:lpstr>
      <vt:lpstr>Wingdings</vt:lpstr>
      <vt:lpstr>.VnHelvetInsH</vt:lpstr>
      <vt:lpstr>Franklin Gothic Book</vt:lpstr>
      <vt:lpstr>Office Theme</vt:lpstr>
      <vt:lpstr>1_Office Theme</vt:lpstr>
      <vt:lpstr>Paintbrush Picture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Vinaghost.Com</dc:creator>
  <cp:lastModifiedBy>Admin</cp:lastModifiedBy>
  <cp:revision>215</cp:revision>
  <dcterms:created xsi:type="dcterms:W3CDTF">2014-03-10T07:31:46Z</dcterms:created>
  <dcterms:modified xsi:type="dcterms:W3CDTF">2022-11-16T03:06:33Z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1033-10.2.0.7646</vt:lpwstr>
  </property>
</Properties>
</file>