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74" r:id="rId3"/>
    <p:sldId id="259" r:id="rId4"/>
    <p:sldId id="271" r:id="rId5"/>
    <p:sldId id="272" r:id="rId6"/>
    <p:sldId id="270" r:id="rId7"/>
    <p:sldId id="273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FFFF99"/>
    <a:srgbClr val="CCFF66"/>
    <a:srgbClr val="FFCCFF"/>
    <a:srgbClr val="CC99FF"/>
    <a:srgbClr val="FF6699"/>
    <a:srgbClr val="66FFFF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3095C-47BB-43C1-A319-4C2270CC3C70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BC781D-1172-45E7-99A1-2C5299EE5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98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592593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99F35F-143C-4FE0-AF2C-6FA71B59843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6852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D33800-9EF5-458B-9C8B-85636545FB54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630304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55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390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892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1"/>
            <a:ext cx="12192000" cy="5758149"/>
          </a:xfrm>
          <a:prstGeom prst="rect">
            <a:avLst/>
          </a:prstGeom>
          <a:solidFill>
            <a:srgbClr val="B1DE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7" name="矩形 6"/>
          <p:cNvSpPr/>
          <p:nvPr userDrawn="1"/>
        </p:nvSpPr>
        <p:spPr>
          <a:xfrm>
            <a:off x="0" y="3349128"/>
            <a:ext cx="12192000" cy="2305624"/>
          </a:xfrm>
          <a:prstGeom prst="rect">
            <a:avLst/>
          </a:prstGeom>
          <a:solidFill>
            <a:srgbClr val="7FCD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08641" y="3676180"/>
            <a:ext cx="1367967" cy="8184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28827" y="2907955"/>
            <a:ext cx="2435276" cy="1457061"/>
          </a:xfrm>
          <a:prstGeom prst="rect">
            <a:avLst/>
          </a:prstGeom>
        </p:spPr>
      </p:pic>
      <p:sp>
        <p:nvSpPr>
          <p:cNvPr id="10" name="矩形 9"/>
          <p:cNvSpPr/>
          <p:nvPr userDrawn="1"/>
        </p:nvSpPr>
        <p:spPr>
          <a:xfrm>
            <a:off x="0" y="5654752"/>
            <a:ext cx="12192000" cy="1203248"/>
          </a:xfrm>
          <a:prstGeom prst="rect">
            <a:avLst/>
          </a:prstGeom>
          <a:solidFill>
            <a:srgbClr val="CED6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sp>
        <p:nvSpPr>
          <p:cNvPr id="11" name="矩形 10"/>
          <p:cNvSpPr/>
          <p:nvPr userDrawn="1"/>
        </p:nvSpPr>
        <p:spPr>
          <a:xfrm>
            <a:off x="0" y="5372101"/>
            <a:ext cx="12192000" cy="532941"/>
          </a:xfrm>
          <a:prstGeom prst="rect">
            <a:avLst/>
          </a:prstGeom>
          <a:solidFill>
            <a:srgbClr val="80BB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399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92626" y="220338"/>
            <a:ext cx="7725907" cy="603724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00" y="5654755"/>
            <a:ext cx="3727652" cy="719113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70361" y="5654754"/>
            <a:ext cx="3727652" cy="719113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145" y="448795"/>
            <a:ext cx="2665930" cy="159506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0400" y="5377066"/>
            <a:ext cx="1977089" cy="1327611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4050" y="4648051"/>
            <a:ext cx="932800" cy="1916023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74631" y="4523516"/>
            <a:ext cx="1533823" cy="2175240"/>
          </a:xfrm>
          <a:prstGeom prst="rect">
            <a:avLst/>
          </a:prstGeo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2BF15E-3D69-4198-ACBA-4CF21DCC890D}" type="datetimeFigureOut">
              <a:rPr lang="zh-CN" altLang="en-US" smtClean="0"/>
              <a:t>2021/9/2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4F8E3B-1BA1-4539-B149-7B70547C67F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3145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9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2882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4253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15259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3258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76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5694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E8A298-E6A9-40C9-A386-68C1FA649167}" type="datetimeFigureOut">
              <a:rPr lang="en-US" smtClean="0"/>
              <a:t>9/2/2021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56D92D-750D-4359-9B9E-1A906D18A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08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0.em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8515"/>
            <a:ext cx="12192000" cy="844714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03662" y="549888"/>
            <a:ext cx="803563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70C0"/>
                </a:solidFill>
                <a:latin typeface="iCiel Pony" panose="02000000000000000000" pitchFamily="2" charset="0"/>
              </a:rPr>
              <a:t>CHỦ ĐỀ 2: PHÉP CỘNG, PHÉP TRỪ TRONG PHẠM VI 20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52062" y="2044534"/>
            <a:ext cx="6299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1: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Phép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trừ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(qua 10)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trong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phạm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vi 20 (</a:t>
            </a:r>
            <a:r>
              <a:rPr lang="en-US" sz="4000" b="1" dirty="0" err="1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Tiết</a:t>
            </a:r>
            <a:r>
              <a:rPr lang="en-US" sz="4000" b="1" dirty="0">
                <a:solidFill>
                  <a:srgbClr val="FF0000"/>
                </a:solidFill>
                <a:latin typeface="iCiel Cadena" panose="02000503000000020004" pitchFamily="2" charset="0"/>
                <a:cs typeface="iCiel Cucho" pitchFamily="50" charset="0"/>
              </a:rPr>
              <a:t> 2)</a:t>
            </a:r>
          </a:p>
        </p:txBody>
      </p:sp>
    </p:spTree>
    <p:extLst>
      <p:ext uri="{BB962C8B-B14F-4D97-AF65-F5344CB8AC3E}">
        <p14:creationId xmlns:p14="http://schemas.microsoft.com/office/powerpoint/2010/main" val="2406046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3" y="2738765"/>
            <a:ext cx="501119" cy="44891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000625" y="2257674"/>
            <a:ext cx="23431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Mục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 </a:t>
            </a:r>
            <a:r>
              <a:rPr lang="en-US" sz="3200" dirty="0" err="1">
                <a:solidFill>
                  <a:schemeClr val="accent2">
                    <a:lumMod val="75000"/>
                  </a:schemeClr>
                </a:solidFill>
                <a:latin typeface="iCiel Pony" panose="02000000000000000000" pitchFamily="2" charset="0"/>
              </a:rPr>
              <a:t>tiêu</a:t>
            </a:r>
            <a:endParaRPr lang="en-US" sz="3200" dirty="0">
              <a:solidFill>
                <a:schemeClr val="accent2">
                  <a:lumMod val="75000"/>
                </a:schemeClr>
              </a:solidFill>
              <a:latin typeface="iCiel Pony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56888" y="2780512"/>
            <a:ext cx="57626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Thực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hiện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phép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tính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(qua 10)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bằng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cách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tách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số</a:t>
            </a:r>
            <a:r>
              <a:rPr lang="en-US" dirty="0">
                <a:solidFill>
                  <a:srgbClr val="FFC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556888" y="3513993"/>
            <a:ext cx="5467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Hình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thành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được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bảng</a:t>
            </a:r>
            <a:r>
              <a:rPr lang="en-US" dirty="0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B050"/>
                </a:solidFill>
                <a:latin typeface="iCiel Nabila" pitchFamily="2" charset="0"/>
                <a:cs typeface="Arial" panose="020B0604020202020204" pitchFamily="34" charset="0"/>
              </a:rPr>
              <a:t>trừ</a:t>
            </a:r>
            <a:endParaRPr lang="en-US" dirty="0">
              <a:solidFill>
                <a:srgbClr val="00B050"/>
              </a:solidFill>
              <a:latin typeface="iCiel Nabila" pitchFamily="2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6284" y="4081864"/>
            <a:ext cx="63082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Phát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triển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năng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lực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tư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duy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,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lập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luận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toán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học</a:t>
            </a:r>
            <a:r>
              <a:rPr lang="en-US" dirty="0">
                <a:solidFill>
                  <a:srgbClr val="FF0000"/>
                </a:solidFill>
                <a:latin typeface="iCiel Nabila" pitchFamily="2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25165" y="3455787"/>
            <a:ext cx="501119" cy="448915"/>
          </a:xfrm>
          <a:prstGeom prst="rect">
            <a:avLst/>
          </a:prstGeom>
        </p:spPr>
      </p:pic>
      <p:pic>
        <p:nvPicPr>
          <p:cNvPr id="15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13884" y="4042072"/>
            <a:ext cx="501119" cy="44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5971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348461" y="1667201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1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graphicFrame>
        <p:nvGraphicFramePr>
          <p:cNvPr id="36" name="Table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585083"/>
              </p:ext>
            </p:extLst>
          </p:nvPr>
        </p:nvGraphicFramePr>
        <p:xfrm>
          <a:off x="1425960" y="1813381"/>
          <a:ext cx="9306558" cy="37475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53279">
                  <a:extLst>
                    <a:ext uri="{9D8B030D-6E8A-4147-A177-3AD203B41FA5}">
                      <a16:colId xmlns:a16="http://schemas.microsoft.com/office/drawing/2014/main" val="3538814585"/>
                    </a:ext>
                  </a:extLst>
                </a:gridCol>
                <a:gridCol w="4653279">
                  <a:extLst>
                    <a:ext uri="{9D8B030D-6E8A-4147-A177-3AD203B41FA5}">
                      <a16:colId xmlns:a16="http://schemas.microsoft.com/office/drawing/2014/main" val="81308283"/>
                    </a:ext>
                  </a:extLst>
                </a:gridCol>
              </a:tblGrid>
              <a:tr h="374752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CC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5135416"/>
                  </a:ext>
                </a:extLst>
              </a:tr>
            </a:tbl>
          </a:graphicData>
        </a:graphic>
      </p:graphicFrame>
      <p:sp>
        <p:nvSpPr>
          <p:cNvPr id="37" name="TextBox 36"/>
          <p:cNvSpPr txBox="1"/>
          <p:nvPr/>
        </p:nvSpPr>
        <p:spPr>
          <a:xfrm>
            <a:off x="1736696" y="1910643"/>
            <a:ext cx="2226020" cy="523220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12 - 4</a:t>
            </a:r>
          </a:p>
        </p:txBody>
      </p:sp>
      <p:grpSp>
        <p:nvGrpSpPr>
          <p:cNvPr id="52" name="Group 51"/>
          <p:cNvGrpSpPr/>
          <p:nvPr/>
        </p:nvGrpSpPr>
        <p:grpSpPr>
          <a:xfrm>
            <a:off x="2238566" y="2633113"/>
            <a:ext cx="3731474" cy="2690577"/>
            <a:chOff x="2282368" y="3301930"/>
            <a:chExt cx="3642340" cy="2640476"/>
          </a:xfrm>
        </p:grpSpPr>
        <p:sp>
          <p:nvSpPr>
            <p:cNvPr id="38" name="TextBox 37"/>
            <p:cNvSpPr txBox="1"/>
            <p:nvPr/>
          </p:nvSpPr>
          <p:spPr>
            <a:xfrm>
              <a:off x="2282368" y="3301930"/>
              <a:ext cx="3642340" cy="24918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12 = 10 + 2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4  =  	      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+ 2  =</a:t>
              </a:r>
            </a:p>
            <a:p>
              <a:pPr>
                <a:lnSpc>
                  <a:spcPct val="150000"/>
                </a:lnSpc>
              </a:pPr>
              <a:r>
                <a:rPr lang="en-US" sz="22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45" name="Rounded Rectangle 44"/>
            <p:cNvSpPr/>
            <p:nvPr/>
          </p:nvSpPr>
          <p:spPr>
            <a:xfrm>
              <a:off x="4165035" y="4098737"/>
              <a:ext cx="514477" cy="508765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48" name="Rounded Rectangle 47"/>
            <p:cNvSpPr/>
            <p:nvPr/>
          </p:nvSpPr>
          <p:spPr>
            <a:xfrm>
              <a:off x="4122532" y="4694898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2539510" y="5489338"/>
              <a:ext cx="2277688" cy="45306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12 - 4 =  ?</a:t>
              </a: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2540153" y="4671895"/>
              <a:ext cx="579026" cy="491499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</p:txBody>
        </p:sp>
      </p:grpSp>
      <p:sp>
        <p:nvSpPr>
          <p:cNvPr id="40" name="Rounded Rectangle 39"/>
          <p:cNvSpPr/>
          <p:nvPr/>
        </p:nvSpPr>
        <p:spPr>
          <a:xfrm>
            <a:off x="4169216" y="3424471"/>
            <a:ext cx="593644" cy="54021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124734" y="4065379"/>
            <a:ext cx="593644" cy="50784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3690673" y="4785215"/>
            <a:ext cx="562828" cy="5324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grpSp>
        <p:nvGrpSpPr>
          <p:cNvPr id="53" name="Group 52"/>
          <p:cNvGrpSpPr/>
          <p:nvPr/>
        </p:nvGrpSpPr>
        <p:grpSpPr>
          <a:xfrm>
            <a:off x="6897689" y="2725560"/>
            <a:ext cx="3512719" cy="2677656"/>
            <a:chOff x="2295521" y="3454113"/>
            <a:chExt cx="3512719" cy="2677656"/>
          </a:xfrm>
        </p:grpSpPr>
        <p:sp>
          <p:nvSpPr>
            <p:cNvPr id="54" name="TextBox 53"/>
            <p:cNvSpPr txBox="1"/>
            <p:nvPr/>
          </p:nvSpPr>
          <p:spPr>
            <a:xfrm>
              <a:off x="2295521" y="3454113"/>
              <a:ext cx="3512719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 err="1">
                  <a:latin typeface="Arial" panose="020B0604020202020204" pitchFamily="34" charset="0"/>
                  <a:cs typeface="Arial" panose="020B0604020202020204" pitchFamily="34" charset="0"/>
                </a:rPr>
                <a:t>Tách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: 13 = 10 + 3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10 -         = 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    +      =</a:t>
              </a:r>
            </a:p>
            <a:p>
              <a:pPr>
                <a:lnSpc>
                  <a:spcPct val="150000"/>
                </a:lnSpc>
              </a:pP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  </a:t>
              </a:r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2842515" y="5492661"/>
              <a:ext cx="193645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13 - 5 = ? </a:t>
              </a:r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6366448" y="1974615"/>
            <a:ext cx="2226020" cy="523220"/>
          </a:xfrm>
          <a:prstGeom prst="rect">
            <a:avLst/>
          </a:prstGeom>
          <a:solidFill>
            <a:srgbClr val="CCFFFF"/>
          </a:solidFill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13 - 6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8004469" y="3523940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pSp>
        <p:nvGrpSpPr>
          <p:cNvPr id="72" name="组合 23"/>
          <p:cNvGrpSpPr/>
          <p:nvPr/>
        </p:nvGrpSpPr>
        <p:grpSpPr>
          <a:xfrm>
            <a:off x="-13656" y="5748427"/>
            <a:ext cx="12203723" cy="1123362"/>
            <a:chOff x="-17585" y="5729324"/>
            <a:chExt cx="12203723" cy="1123362"/>
          </a:xfrm>
        </p:grpSpPr>
        <p:pic>
          <p:nvPicPr>
            <p:cNvPr id="74" name="图片 25"/>
            <p:cNvPicPr>
              <a:picLocks noChangeAspect="1"/>
            </p:cNvPicPr>
            <p:nvPr/>
          </p:nvPicPr>
          <p:blipFill rotWithShape="1">
            <a:blip r:embed="rId3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  <p:pic>
          <p:nvPicPr>
            <p:cNvPr id="73" name="图片 24"/>
            <p:cNvPicPr>
              <a:picLocks noChangeAspect="1"/>
            </p:cNvPicPr>
            <p:nvPr/>
          </p:nvPicPr>
          <p:blipFill rotWithShape="1">
            <a:blip r:embed="rId3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</p:grpSp>
      <p:pic>
        <p:nvPicPr>
          <p:cNvPr id="75" name="图片 17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00941" y="-254346"/>
            <a:ext cx="2289840" cy="2289840"/>
          </a:xfrm>
          <a:prstGeom prst="rect">
            <a:avLst/>
          </a:prstGeom>
        </p:spPr>
      </p:pic>
      <p:pic>
        <p:nvPicPr>
          <p:cNvPr id="76" name="图片 18">
            <a:extLst>
              <a:ext uri="{FF2B5EF4-FFF2-40B4-BE49-F238E27FC236}">
                <a16:creationId xmlns:a16="http://schemas.microsoft.com/office/drawing/2014/main" id="{414701C5-B57D-43E9-9B2F-45D581C3315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4300" y="4751588"/>
            <a:ext cx="1865116" cy="1697256"/>
          </a:xfrm>
          <a:prstGeom prst="rect">
            <a:avLst/>
          </a:prstGeom>
        </p:spPr>
      </p:pic>
      <p:sp>
        <p:nvSpPr>
          <p:cNvPr id="77" name="Rounded Rectangle 76"/>
          <p:cNvSpPr/>
          <p:nvPr/>
        </p:nvSpPr>
        <p:spPr>
          <a:xfrm>
            <a:off x="9021039" y="349948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7312543" y="411191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9039960" y="4087304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962889" y="3501472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9021039" y="3485699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7248268" y="4111937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8610843" y="4725772"/>
            <a:ext cx="582937" cy="500001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9039960" y="4075211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2566876" cy="1149125"/>
          </a:xfrm>
          <a:prstGeom prst="rect">
            <a:avLst/>
          </a:prstGeom>
        </p:spPr>
      </p:pic>
      <p:sp>
        <p:nvSpPr>
          <p:cNvPr id="35" name="Rounded Rectangle 34"/>
          <p:cNvSpPr/>
          <p:nvPr/>
        </p:nvSpPr>
        <p:spPr>
          <a:xfrm>
            <a:off x="2479598" y="3993983"/>
            <a:ext cx="594532" cy="524623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9793703" y="2862095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9780829" y="2862095"/>
            <a:ext cx="629579" cy="546097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8175917" y="4131763"/>
            <a:ext cx="542001" cy="494499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8160231" y="4111915"/>
            <a:ext cx="557619" cy="53833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128101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7" grpId="0" animBg="1"/>
      <p:bldP spid="40" grpId="0" animBg="1"/>
      <p:bldP spid="49" grpId="0" animBg="1"/>
      <p:bldP spid="41" grpId="0" animBg="1"/>
      <p:bldP spid="61" grpId="0" animBg="1"/>
      <p:bldP spid="62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5" grpId="0" animBg="1"/>
      <p:bldP spid="35" grpId="0" animBg="1"/>
      <p:bldP spid="39" grpId="0" animBg="1"/>
      <p:bldP spid="42" grpId="0" animBg="1"/>
      <p:bldP spid="43" grpId="0" animBg="1"/>
      <p:bldP spid="4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1842889" y="781063"/>
            <a:ext cx="8688121" cy="2732124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208" b="10907"/>
          <a:stretch/>
        </p:blipFill>
        <p:spPr>
          <a:xfrm>
            <a:off x="-123291" y="4212177"/>
            <a:ext cx="11668975" cy="2767946"/>
          </a:xfrm>
          <a:prstGeom prst="rect">
            <a:avLst/>
          </a:prstGeom>
        </p:spPr>
      </p:pic>
      <p:pic>
        <p:nvPicPr>
          <p:cNvPr id="26" name="图片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00" t="40296"/>
          <a:stretch/>
        </p:blipFill>
        <p:spPr>
          <a:xfrm>
            <a:off x="7402408" y="3776273"/>
            <a:ext cx="4671317" cy="3070860"/>
          </a:xfrm>
          <a:prstGeom prst="rect">
            <a:avLst/>
          </a:prstGeom>
        </p:spPr>
      </p:pic>
      <p:pic>
        <p:nvPicPr>
          <p:cNvPr id="27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988" t="21865" r="34023" b="21941"/>
          <a:stretch/>
        </p:blipFill>
        <p:spPr>
          <a:xfrm rot="11458889">
            <a:off x="-180026" y="3145958"/>
            <a:ext cx="2225490" cy="2132439"/>
          </a:xfrm>
          <a:prstGeom prst="rect">
            <a:avLst/>
          </a:prstGeom>
        </p:spPr>
      </p:pic>
      <p:sp>
        <p:nvSpPr>
          <p:cNvPr id="14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625342" y="3994565"/>
            <a:ext cx="614754" cy="614828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0000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2</a:t>
            </a:r>
            <a:endParaRPr lang="zh-CN" altLang="en-US" sz="3200" b="1" dirty="0">
              <a:solidFill>
                <a:srgbClr val="FF0000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3630" y="209862"/>
            <a:ext cx="22260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图片 10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457" t="3512" r="13457" b="64444"/>
          <a:stretch/>
        </p:blipFill>
        <p:spPr>
          <a:xfrm>
            <a:off x="9843978" y="82073"/>
            <a:ext cx="2111023" cy="1648178"/>
          </a:xfrm>
          <a:prstGeom prst="rect">
            <a:avLst/>
          </a:prstGeom>
        </p:spPr>
      </p:pic>
      <p:pic>
        <p:nvPicPr>
          <p:cNvPr id="30" name="图片 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309" t="24362" r="8263" b="45350"/>
          <a:stretch/>
        </p:blipFill>
        <p:spPr>
          <a:xfrm flipH="1">
            <a:off x="10502937" y="1370445"/>
            <a:ext cx="1646218" cy="1707220"/>
          </a:xfrm>
          <a:prstGeom prst="rect">
            <a:avLst/>
          </a:prstGeom>
        </p:spPr>
      </p:pic>
      <p:pic>
        <p:nvPicPr>
          <p:cNvPr id="31" name="图片 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111" t="21947" r="28344" b="32798"/>
          <a:stretch/>
        </p:blipFill>
        <p:spPr>
          <a:xfrm flipH="1">
            <a:off x="9369192" y="2615583"/>
            <a:ext cx="1928956" cy="2390030"/>
          </a:xfrm>
          <a:prstGeom prst="rect">
            <a:avLst/>
          </a:prstGeom>
        </p:spPr>
      </p:pic>
      <p:pic>
        <p:nvPicPr>
          <p:cNvPr id="32" name="图片 7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148" t="47407" r="16173" b="4087"/>
          <a:stretch/>
        </p:blipFill>
        <p:spPr>
          <a:xfrm rot="19999882">
            <a:off x="7569605" y="3781049"/>
            <a:ext cx="2153727" cy="2288334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929771" y="122095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3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4053822" y="1214200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4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212948" y="1188117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5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01896" y="11544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6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929771" y="2180078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7 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038629" y="2143644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8 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6158660" y="2195189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9 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8278691" y="2232682"/>
            <a:ext cx="16573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12 – 2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2936551" y="12559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4" name="Oval 43"/>
          <p:cNvSpPr/>
          <p:nvPr/>
        </p:nvSpPr>
        <p:spPr>
          <a:xfrm>
            <a:off x="3262668" y="121834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5106617" y="1239400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6" name="Oval 45"/>
          <p:cNvSpPr/>
          <p:nvPr/>
        </p:nvSpPr>
        <p:spPr>
          <a:xfrm>
            <a:off x="5432734" y="120180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286603" y="1192074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48" name="Oval 47"/>
          <p:cNvSpPr/>
          <p:nvPr/>
        </p:nvSpPr>
        <p:spPr>
          <a:xfrm>
            <a:off x="7612720" y="1154478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9352038" y="116706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0" name="Oval 49"/>
          <p:cNvSpPr/>
          <p:nvPr/>
        </p:nvSpPr>
        <p:spPr>
          <a:xfrm>
            <a:off x="9678155" y="112946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978341" y="2176013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2" name="Oval 51"/>
          <p:cNvSpPr/>
          <p:nvPr/>
        </p:nvSpPr>
        <p:spPr>
          <a:xfrm>
            <a:off x="3304458" y="2138417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067260" y="217159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4" name="Oval 53"/>
          <p:cNvSpPr/>
          <p:nvPr/>
        </p:nvSpPr>
        <p:spPr>
          <a:xfrm>
            <a:off x="5393377" y="2134000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7234372" y="2140836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6" name="Oval 55"/>
          <p:cNvSpPr/>
          <p:nvPr/>
        </p:nvSpPr>
        <p:spPr>
          <a:xfrm>
            <a:off x="7560489" y="2140184"/>
            <a:ext cx="575353" cy="52844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9354433" y="2232785"/>
            <a:ext cx="497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=</a:t>
            </a:r>
          </a:p>
        </p:txBody>
      </p:sp>
      <p:sp>
        <p:nvSpPr>
          <p:cNvPr id="59" name="Oval 58"/>
          <p:cNvSpPr/>
          <p:nvPr/>
        </p:nvSpPr>
        <p:spPr>
          <a:xfrm>
            <a:off x="9680550" y="2195189"/>
            <a:ext cx="675518" cy="499627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3674547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1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1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1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1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1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1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 animBg="1"/>
      <p:bldP spid="45" grpId="0"/>
      <p:bldP spid="46" grpId="0" animBg="1"/>
      <p:bldP spid="47" grpId="0"/>
      <p:bldP spid="48" grpId="0" animBg="1"/>
      <p:bldP spid="49" grpId="0"/>
      <p:bldP spid="50" grpId="0" animBg="1"/>
      <p:bldP spid="51" grpId="0"/>
      <p:bldP spid="52" grpId="0" animBg="1"/>
      <p:bldP spid="53" grpId="0"/>
      <p:bldP spid="54" grpId="0" animBg="1"/>
      <p:bldP spid="55" grpId="0"/>
      <p:bldP spid="56" grpId="0" animBg="1"/>
      <p:bldP spid="58" grpId="0"/>
      <p:bldP spid="5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图片 3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552"/>
          <a:stretch/>
        </p:blipFill>
        <p:spPr>
          <a:xfrm>
            <a:off x="9694168" y="1882655"/>
            <a:ext cx="2448732" cy="4925179"/>
          </a:xfrm>
          <a:prstGeom prst="rect">
            <a:avLst/>
          </a:prstGeom>
        </p:spPr>
      </p:pic>
      <p:pic>
        <p:nvPicPr>
          <p:cNvPr id="40" name="图片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07" b="1639"/>
          <a:stretch/>
        </p:blipFill>
        <p:spPr>
          <a:xfrm>
            <a:off x="2444110" y="4577633"/>
            <a:ext cx="7085352" cy="2067434"/>
          </a:xfrm>
          <a:prstGeom prst="rect">
            <a:avLst/>
          </a:prstGeom>
        </p:spPr>
      </p:pic>
      <p:grpSp>
        <p:nvGrpSpPr>
          <p:cNvPr id="41" name="组合 23"/>
          <p:cNvGrpSpPr/>
          <p:nvPr/>
        </p:nvGrpSpPr>
        <p:grpSpPr>
          <a:xfrm>
            <a:off x="-60823" y="5734638"/>
            <a:ext cx="12203723" cy="1123362"/>
            <a:chOff x="-17585" y="5729324"/>
            <a:chExt cx="12203723" cy="1123362"/>
          </a:xfrm>
        </p:grpSpPr>
        <p:pic>
          <p:nvPicPr>
            <p:cNvPr id="42" name="图片 24"/>
            <p:cNvPicPr>
              <a:picLocks noChangeAspect="1"/>
            </p:cNvPicPr>
            <p:nvPr/>
          </p:nvPicPr>
          <p:blipFill rotWithShape="1">
            <a:blip r:embed="rId6"/>
            <a:srcRect l="1990"/>
            <a:stretch/>
          </p:blipFill>
          <p:spPr>
            <a:xfrm>
              <a:off x="-17585" y="5729324"/>
              <a:ext cx="8659753" cy="1123362"/>
            </a:xfrm>
            <a:prstGeom prst="rect">
              <a:avLst/>
            </a:prstGeom>
          </p:spPr>
        </p:pic>
        <p:pic>
          <p:nvPicPr>
            <p:cNvPr id="43" name="图片 25"/>
            <p:cNvPicPr>
              <a:picLocks noChangeAspect="1"/>
            </p:cNvPicPr>
            <p:nvPr/>
          </p:nvPicPr>
          <p:blipFill rotWithShape="1">
            <a:blip r:embed="rId6"/>
            <a:srcRect r="21459"/>
            <a:stretch/>
          </p:blipFill>
          <p:spPr>
            <a:xfrm>
              <a:off x="5398477" y="5729324"/>
              <a:ext cx="6787661" cy="1123362"/>
            </a:xfrm>
            <a:prstGeom prst="rect">
              <a:avLst/>
            </a:prstGeom>
          </p:spPr>
        </p:pic>
      </p:grpSp>
      <p:sp>
        <p:nvSpPr>
          <p:cNvPr id="27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408855" y="413218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3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212783" y="510139"/>
            <a:ext cx="1164657" cy="517907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1452808"/>
              </p:ext>
            </p:extLst>
          </p:nvPr>
        </p:nvGraphicFramePr>
        <p:xfrm>
          <a:off x="785614" y="1523454"/>
          <a:ext cx="8743847" cy="20725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9121">
                  <a:extLst>
                    <a:ext uri="{9D8B030D-6E8A-4147-A177-3AD203B41FA5}">
                      <a16:colId xmlns:a16="http://schemas.microsoft.com/office/drawing/2014/main" val="34864924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35177740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855970045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1467045867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564079418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2692669110"/>
                    </a:ext>
                  </a:extLst>
                </a:gridCol>
                <a:gridCol w="1249121">
                  <a:extLst>
                    <a:ext uri="{9D8B030D-6E8A-4147-A177-3AD203B41FA5}">
                      <a16:colId xmlns:a16="http://schemas.microsoft.com/office/drawing/2014/main" val="3629723950"/>
                    </a:ext>
                  </a:extLst>
                </a:gridCol>
              </a:tblGrid>
              <a:tr h="690834">
                <a:tc rowSpan="2"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576100"/>
                  </a:ext>
                </a:extLst>
              </a:tr>
              <a:tr h="690834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7623076"/>
                  </a:ext>
                </a:extLst>
              </a:tr>
              <a:tr h="690834">
                <a:tc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0803962"/>
                  </a:ext>
                </a:extLst>
              </a:tr>
            </a:tbl>
          </a:graphicData>
        </a:graphic>
      </p:graphicFrame>
      <p:sp>
        <p:nvSpPr>
          <p:cNvPr id="33" name="Rounded Rectangle 32"/>
          <p:cNvSpPr/>
          <p:nvPr/>
        </p:nvSpPr>
        <p:spPr>
          <a:xfrm>
            <a:off x="3430868" y="2930617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4795685" y="295405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076122" y="2971873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7356559" y="2963372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pic>
        <p:nvPicPr>
          <p:cNvPr id="44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9256" y="-224842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16" name="Rounded Rectangle 15"/>
          <p:cNvSpPr/>
          <p:nvPr/>
        </p:nvSpPr>
        <p:spPr>
          <a:xfrm>
            <a:off x="8553886" y="2962420"/>
            <a:ext cx="666750" cy="577515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21236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3" grpId="0" animBg="1"/>
      <p:bldP spid="34" grpId="0" animBg="1"/>
      <p:bldP spid="35" grpId="0" animBg="1"/>
      <p:bldP spid="36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4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23609" y="304770"/>
            <a:ext cx="1082426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4352" b="80370" l="23906" r="73281">
                        <a14:foregroundMark x1="31458" y1="57778" x2="31458" y2="57778"/>
                        <a14:foregroundMark x1="33958" y1="55556" x2="27448" y2="57500"/>
                        <a14:foregroundMark x1="30469" y1="52870" x2="32708" y2="48889"/>
                        <a14:foregroundMark x1="33125" y1="54074" x2="33021" y2="51944"/>
                        <a14:foregroundMark x1="31615" y1="74537" x2="37031" y2="69630"/>
                        <a14:foregroundMark x1="33854" y1="69167" x2="34948" y2="64074"/>
                        <a14:foregroundMark x1="33802" y1="41296" x2="39375" y2="46944"/>
                        <a14:foregroundMark x1="37344" y1="41481" x2="36354" y2="36204"/>
                        <a14:foregroundMark x1="37500" y1="41852" x2="40521" y2="38796"/>
                        <a14:foregroundMark x1="40000" y1="42222" x2="40000" y2="42222"/>
                        <a14:foregroundMark x1="40521" y1="42685" x2="40521" y2="42685"/>
                        <a14:foregroundMark x1="40208" y1="45093" x2="40208" y2="45093"/>
                        <a14:foregroundMark x1="56823" y1="46574" x2="63385" y2="43426"/>
                        <a14:foregroundMark x1="59792" y1="42130" x2="61615" y2="37037"/>
                        <a14:foregroundMark x1="63490" y1="55278" x2="69948" y2="57222"/>
                        <a14:foregroundMark x1="66875" y1="53426" x2="69531" y2="50185"/>
                        <a14:foregroundMark x1="64323" y1="51574" x2="64323" y2="51574"/>
                        <a14:foregroundMark x1="65781" y1="52593" x2="65781" y2="52593"/>
                        <a14:foregroundMark x1="62813" y1="71111" x2="69167" y2="72130"/>
                        <a14:foregroundMark x1="66667" y1="68519" x2="68802" y2="65278"/>
                        <a14:foregroundMark x1="63854" y1="67593" x2="63854" y2="67593"/>
                        <a14:foregroundMark x1="65000" y1="68519" x2="65000" y2="68519"/>
                        <a14:foregroundMark x1="35781" y1="67037" x2="35781" y2="67037"/>
                        <a14:foregroundMark x1="35000" y1="68519" x2="35000" y2="68519"/>
                      </a14:backgroundRemoval>
                    </a14:imgEffect>
                  </a14:imgLayer>
                </a14:imgProps>
              </a:ext>
            </a:extLst>
          </a:blip>
          <a:srcRect l="23939" t="34310" r="26818" b="19630"/>
          <a:stretch/>
        </p:blipFill>
        <p:spPr>
          <a:xfrm>
            <a:off x="1565564" y="1177636"/>
            <a:ext cx="9005455" cy="4738256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4100945" y="2590435"/>
            <a:ext cx="2153194" cy="1081610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3283527" y="3200401"/>
            <a:ext cx="2970611" cy="51736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 flipV="1">
            <a:off x="3629891" y="4149450"/>
            <a:ext cx="1357745" cy="1226114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7453745" y="3906252"/>
            <a:ext cx="1219202" cy="1192221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 rot="18976890">
            <a:off x="6593860" y="3332561"/>
            <a:ext cx="2689480" cy="1437168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 flipV="1">
            <a:off x="7259781" y="2587513"/>
            <a:ext cx="609601" cy="1084532"/>
          </a:xfrm>
          <a:custGeom>
            <a:avLst/>
            <a:gdLst>
              <a:gd name="connsiteX0" fmla="*/ 0 w 2153194"/>
              <a:gd name="connsiteY0" fmla="*/ 14220 h 1081610"/>
              <a:gd name="connsiteX1" fmla="*/ 138546 w 2153194"/>
              <a:gd name="connsiteY1" fmla="*/ 83492 h 1081610"/>
              <a:gd name="connsiteX2" fmla="*/ 817419 w 2153194"/>
              <a:gd name="connsiteY2" fmla="*/ 651529 h 1081610"/>
              <a:gd name="connsiteX3" fmla="*/ 2022764 w 2153194"/>
              <a:gd name="connsiteY3" fmla="*/ 1039456 h 1081610"/>
              <a:gd name="connsiteX4" fmla="*/ 2064328 w 2153194"/>
              <a:gd name="connsiteY4" fmla="*/ 1053310 h 1081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153194" h="1081610">
                <a:moveTo>
                  <a:pt x="0" y="14220"/>
                </a:moveTo>
                <a:cubicBezTo>
                  <a:pt x="1155" y="-4253"/>
                  <a:pt x="2310" y="-22726"/>
                  <a:pt x="138546" y="83492"/>
                </a:cubicBezTo>
                <a:cubicBezTo>
                  <a:pt x="274783" y="189710"/>
                  <a:pt x="503383" y="492202"/>
                  <a:pt x="817419" y="651529"/>
                </a:cubicBezTo>
                <a:cubicBezTo>
                  <a:pt x="1131455" y="810856"/>
                  <a:pt x="2022764" y="1039456"/>
                  <a:pt x="2022764" y="1039456"/>
                </a:cubicBezTo>
                <a:cubicBezTo>
                  <a:pt x="2230582" y="1106419"/>
                  <a:pt x="2147455" y="1079864"/>
                  <a:pt x="2064328" y="1053310"/>
                </a:cubicBezTo>
              </a:path>
            </a:pathLst>
          </a:custGeom>
          <a:noFill/>
          <a:ln w="28575">
            <a:solidFill>
              <a:srgbClr val="00206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933934" y="6090915"/>
            <a:ext cx="6417774" cy="49244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Bông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hoa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6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nhiều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ong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đậu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nhất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78109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556" b="72778" l="31979" r="70313"/>
                    </a14:imgEffect>
                  </a14:imgLayer>
                </a14:imgProps>
              </a:ext>
            </a:extLst>
          </a:blip>
          <a:srcRect l="32092" t="20259" r="26531" b="23760"/>
          <a:stretch/>
        </p:blipFill>
        <p:spPr>
          <a:xfrm>
            <a:off x="6377021" y="1099225"/>
            <a:ext cx="7566940" cy="5758775"/>
          </a:xfrm>
          <a:prstGeom prst="rect">
            <a:avLst/>
          </a:prstGeom>
        </p:spPr>
      </p:pic>
      <p:sp>
        <p:nvSpPr>
          <p:cNvPr id="5" name="MH_Other_2">
            <a:extLst>
              <a:ext uri="{FF2B5EF4-FFF2-40B4-BE49-F238E27FC236}">
                <a16:creationId xmlns:a16="http://schemas.microsoft.com/office/drawing/2014/main" id="{6C38B6A4-EF08-49E1-B809-9812D148BB20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90868" y="182385"/>
            <a:ext cx="614754" cy="61482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>
            <a:no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5</a:t>
            </a:r>
            <a:endParaRPr lang="zh-CN" altLang="en-US" sz="3200" b="1" dirty="0">
              <a:solidFill>
                <a:srgbClr val="FFFFFF"/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22389" y="182385"/>
            <a:ext cx="63334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13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dùng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dán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bức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Mai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nhiêu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97840" y="2459435"/>
            <a:ext cx="6124595" cy="2865120"/>
          </a:xfrm>
          <a:prstGeom prst="roundRect">
            <a:avLst/>
          </a:prstGeom>
          <a:solidFill>
            <a:srgbClr val="CCFFFF"/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849060" y="2705459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9361" y="3322797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Mai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lại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giấy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49060" y="384689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13 – 5 = 8 (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39361" y="4428550"/>
            <a:ext cx="5328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: 8 </a:t>
            </a:r>
            <a:r>
              <a:rPr 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tờ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71484" y="601512"/>
            <a:ext cx="1789471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832964" y="581847"/>
            <a:ext cx="25228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5688370" y="972422"/>
            <a:ext cx="1554480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22389" y="1382714"/>
            <a:ext cx="2330411" cy="0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0646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 animBg="1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773"/>
          <a:stretch/>
        </p:blipFill>
        <p:spPr>
          <a:xfrm>
            <a:off x="1589" y="3852662"/>
            <a:ext cx="12203511" cy="3004447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1587" y="4707952"/>
            <a:ext cx="12188826" cy="2149157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241" y="2844921"/>
            <a:ext cx="810409" cy="95692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8804" y="295458"/>
            <a:ext cx="1525010" cy="2729768"/>
          </a:xfrm>
          <a:prstGeom prst="rect">
            <a:avLst/>
          </a:prstGeom>
        </p:spPr>
      </p:pic>
      <p:pic>
        <p:nvPicPr>
          <p:cNvPr id="17" name="图片 16"/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5924" y="4077531"/>
            <a:ext cx="11936455" cy="278620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2742887" y="2146494"/>
            <a:ext cx="76331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60897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75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75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502174611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1736</TotalTime>
  <Words>304</Words>
  <Application>Microsoft Office PowerPoint</Application>
  <PresentationFormat>Widescreen</PresentationFormat>
  <Paragraphs>105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6" baseType="lpstr">
      <vt:lpstr>Arial</vt:lpstr>
      <vt:lpstr>Calibri</vt:lpstr>
      <vt:lpstr>Calibri Light</vt:lpstr>
      <vt:lpstr>iCiel Cadena</vt:lpstr>
      <vt:lpstr>iCiel Crocante</vt:lpstr>
      <vt:lpstr>iCiel Nabila</vt:lpstr>
      <vt:lpstr>iCiel Pony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Thu Minh</cp:lastModifiedBy>
  <cp:revision>68</cp:revision>
  <dcterms:created xsi:type="dcterms:W3CDTF">2021-05-28T09:26:39Z</dcterms:created>
  <dcterms:modified xsi:type="dcterms:W3CDTF">2021-09-02T06:05:01Z</dcterms:modified>
</cp:coreProperties>
</file>