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6" r:id="rId4"/>
    <p:sldId id="259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263</Words>
  <Application>Microsoft Office PowerPoint</Application>
  <PresentationFormat>Widescreen</PresentationFormat>
  <Paragraphs>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63</cp:revision>
  <dcterms:created xsi:type="dcterms:W3CDTF">2021-05-28T09:26:39Z</dcterms:created>
  <dcterms:modified xsi:type="dcterms:W3CDTF">2021-09-02T06:03:31Z</dcterms:modified>
</cp:coreProperties>
</file>