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4" r:id="rId2"/>
  </p:sldMasterIdLst>
  <p:notesMasterIdLst>
    <p:notesMasterId r:id="rId57"/>
  </p:notesMasterIdLst>
  <p:sldIdLst>
    <p:sldId id="256" r:id="rId3"/>
    <p:sldId id="257" r:id="rId4"/>
    <p:sldId id="258" r:id="rId5"/>
    <p:sldId id="260" r:id="rId6"/>
    <p:sldId id="259" r:id="rId7"/>
    <p:sldId id="275" r:id="rId8"/>
    <p:sldId id="299" r:id="rId9"/>
    <p:sldId id="300" r:id="rId10"/>
    <p:sldId id="301" r:id="rId11"/>
    <p:sldId id="307" r:id="rId12"/>
    <p:sldId id="335" r:id="rId13"/>
    <p:sldId id="336" r:id="rId14"/>
    <p:sldId id="338" r:id="rId15"/>
    <p:sldId id="340" r:id="rId16"/>
    <p:sldId id="341" r:id="rId17"/>
    <p:sldId id="342" r:id="rId18"/>
    <p:sldId id="343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265" r:id="rId33"/>
    <p:sldId id="321" r:id="rId34"/>
    <p:sldId id="263" r:id="rId35"/>
    <p:sldId id="322" r:id="rId36"/>
    <p:sldId id="323" r:id="rId37"/>
    <p:sldId id="324" r:id="rId38"/>
    <p:sldId id="325" r:id="rId39"/>
    <p:sldId id="327" r:id="rId40"/>
    <p:sldId id="328" r:id="rId41"/>
    <p:sldId id="329" r:id="rId42"/>
    <p:sldId id="330" r:id="rId43"/>
    <p:sldId id="331" r:id="rId44"/>
    <p:sldId id="281" r:id="rId45"/>
    <p:sldId id="332" r:id="rId46"/>
    <p:sldId id="302" r:id="rId47"/>
    <p:sldId id="282" r:id="rId48"/>
    <p:sldId id="304" r:id="rId49"/>
    <p:sldId id="306" r:id="rId50"/>
    <p:sldId id="305" r:id="rId51"/>
    <p:sldId id="303" r:id="rId52"/>
    <p:sldId id="283" r:id="rId53"/>
    <p:sldId id="333" r:id="rId54"/>
    <p:sldId id="334" r:id="rId55"/>
    <p:sldId id="261" r:id="rId56"/>
  </p:sldIdLst>
  <p:sldSz cx="9144000" cy="5143500" type="screen16x9"/>
  <p:notesSz cx="6858000" cy="9144000"/>
  <p:embeddedFontLst>
    <p:embeddedFont>
      <p:font typeface="Bernard MT Condensed" panose="02050806060905020404" pitchFamily="18" charset="0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entury Gothic" panose="020B0502020202020204" pitchFamily="34" charset="0"/>
      <p:regular r:id="rId63"/>
      <p:bold r:id="rId64"/>
      <p:italic r:id="rId65"/>
      <p:boldItalic r:id="rId66"/>
    </p:embeddedFont>
    <p:embeddedFont>
      <p:font typeface="Grandstander" panose="020B0604020202020204" charset="0"/>
      <p:regular r:id="rId67"/>
      <p:bold r:id="rId68"/>
      <p:italic r:id="rId69"/>
      <p:boldItalic r:id="rId70"/>
    </p:embeddedFont>
    <p:embeddedFont>
      <p:font typeface="Lato" panose="020F0502020204030203" pitchFamily="34" charset="0"/>
      <p:regular r:id="rId71"/>
      <p:bold r:id="rId72"/>
      <p:italic r:id="rId73"/>
      <p:boldItalic r:id="rId74"/>
    </p:embeddedFont>
    <p:embeddedFont>
      <p:font typeface="Playfair Display Black Italic" pitchFamily="2" charset="0"/>
      <p:boldItalic r:id="rId75"/>
    </p:embeddedFont>
    <p:embeddedFont>
      <p:font typeface="Roboto Condensed Light" panose="02000000000000000000" pitchFamily="2" charset="0"/>
      <p:regular r:id="rId76"/>
      <p:italic r:id="rId77"/>
    </p:embeddedFont>
    <p:embeddedFont>
      <p:font typeface="Tahoma" panose="020B0604030504040204" pitchFamily="34" charset="0"/>
      <p:regular r:id="rId78"/>
      <p:bold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D19524C-F5DF-4E28-978C-9973AEF33B03}">
  <a:tblStyle styleId="{4D19524C-F5DF-4E28-978C-9973AEF33B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font" Target="fonts/font1.fntdata"/><Relationship Id="rId74" Type="http://schemas.openxmlformats.org/officeDocument/2006/relationships/font" Target="fonts/font17.fntdata"/><Relationship Id="rId79" Type="http://schemas.openxmlformats.org/officeDocument/2006/relationships/font" Target="fonts/font22.fntdata"/><Relationship Id="rId5" Type="http://schemas.openxmlformats.org/officeDocument/2006/relationships/slide" Target="slides/slide3.xml"/><Relationship Id="rId61" Type="http://schemas.openxmlformats.org/officeDocument/2006/relationships/font" Target="fonts/font4.fntdata"/><Relationship Id="rId8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5.fntdata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font" Target="fonts/font18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font" Target="fonts/font21.fntdata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9.fntdata"/><Relationship Id="rId7" Type="http://schemas.openxmlformats.org/officeDocument/2006/relationships/slide" Target="slides/slide5.xml"/><Relationship Id="rId71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f53b6bd531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f53b6bd531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f53b6bd531_1_1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f53b6bd531_1_1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6052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f53b6bd531_1_1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f53b6bd531_1_1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6516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f53b6bd531_1_1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f53b6bd531_1_1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558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f53b6bd531_1_1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f53b6bd531_1_1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456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f53b6bd531_1_1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f53b6bd531_1_1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6463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f53b6bd531_1_1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f53b6bd531_1_1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073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f53b6bd531_1_1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f53b6bd531_1_1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057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574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45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013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f53b6bd531_1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f53b6bd531_1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288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466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05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411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981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203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5263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8388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9141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f53b6bd531_0_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f53b6bd531_0_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7915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f53b6bd531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f53b6bd531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f53b6bd531_1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f53b6bd531_1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f53b6bd531_1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f53b6bd531_1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f53b6bd531_1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f53b6bd531_1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09438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f53b6bd531_1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f53b6bd531_1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59267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f53b6bd531_1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f53b6bd531_1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8072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f53b6bd531_0_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f53b6bd531_0_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80414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1625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0103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5909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996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f53b6bd531_0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f53b6bd531_0_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1198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435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7450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5362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947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8113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818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f53b6bd531_0_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f53b6bd531_0_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8485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f53b6bd531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f53b6bd531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f53b6bd531_0_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f53b6bd531_0_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f53b6bd531_1_1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f53b6bd531_1_1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f53b6bd531_1_1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f53b6bd531_1_1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270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f53b6bd531_1_1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f53b6bd531_1_1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7507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f53b6bd531_1_1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f53b6bd531_1_1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977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5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47125" y="1408050"/>
            <a:ext cx="6449700" cy="18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852225" y="3306475"/>
            <a:ext cx="5439600" cy="4011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98322" y="-120053"/>
            <a:ext cx="2972146" cy="1447980"/>
            <a:chOff x="-98322" y="-120053"/>
            <a:chExt cx="2972146" cy="1447980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98322" y="106624"/>
              <a:ext cx="2803335" cy="1221303"/>
              <a:chOff x="-98332" y="33119"/>
              <a:chExt cx="2972153" cy="1294850"/>
            </a:xfrm>
          </p:grpSpPr>
          <p:sp>
            <p:nvSpPr>
              <p:cNvPr id="13" name="Google Shape;13;p2"/>
              <p:cNvSpPr/>
              <p:nvPr/>
            </p:nvSpPr>
            <p:spPr>
              <a:xfrm rot="-9286598" flipH="1">
                <a:off x="1216653" y="801491"/>
                <a:ext cx="354335" cy="35977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721" extrusionOk="0">
                    <a:moveTo>
                      <a:pt x="1695" y="0"/>
                    </a:moveTo>
                    <a:cubicBezTo>
                      <a:pt x="1074" y="220"/>
                      <a:pt x="440" y="440"/>
                      <a:pt x="1" y="867"/>
                    </a:cubicBezTo>
                    <a:lnTo>
                      <a:pt x="906" y="1720"/>
                    </a:lnTo>
                    <a:lnTo>
                      <a:pt x="169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-9286598" flipH="1">
                <a:off x="-33690" y="837062"/>
                <a:ext cx="216573" cy="351832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683" extrusionOk="0">
                    <a:moveTo>
                      <a:pt x="388" y="1"/>
                    </a:moveTo>
                    <a:cubicBezTo>
                      <a:pt x="233" y="557"/>
                      <a:pt x="104" y="1100"/>
                      <a:pt x="1" y="1656"/>
                    </a:cubicBezTo>
                    <a:lnTo>
                      <a:pt x="1035" y="1682"/>
                    </a:lnTo>
                    <a:cubicBezTo>
                      <a:pt x="957" y="1617"/>
                      <a:pt x="893" y="1527"/>
                      <a:pt x="893" y="1424"/>
                    </a:cubicBezTo>
                    <a:cubicBezTo>
                      <a:pt x="789" y="1010"/>
                      <a:pt x="660" y="609"/>
                      <a:pt x="518" y="208"/>
                    </a:cubicBezTo>
                    <a:cubicBezTo>
                      <a:pt x="505" y="130"/>
                      <a:pt x="453" y="53"/>
                      <a:pt x="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-9286598" flipH="1">
                <a:off x="910670" y="896141"/>
                <a:ext cx="302909" cy="35434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695" extrusionOk="0">
                    <a:moveTo>
                      <a:pt x="1449" y="1"/>
                    </a:moveTo>
                    <a:lnTo>
                      <a:pt x="1449" y="1"/>
                    </a:lnTo>
                    <a:cubicBezTo>
                      <a:pt x="1384" y="53"/>
                      <a:pt x="1307" y="91"/>
                      <a:pt x="1216" y="104"/>
                    </a:cubicBezTo>
                    <a:cubicBezTo>
                      <a:pt x="957" y="156"/>
                      <a:pt x="712" y="247"/>
                      <a:pt x="492" y="389"/>
                    </a:cubicBezTo>
                    <a:cubicBezTo>
                      <a:pt x="259" y="544"/>
                      <a:pt x="91" y="764"/>
                      <a:pt x="0" y="1022"/>
                    </a:cubicBezTo>
                    <a:lnTo>
                      <a:pt x="776" y="1695"/>
                    </a:lnTo>
                    <a:cubicBezTo>
                      <a:pt x="751" y="1501"/>
                      <a:pt x="789" y="1307"/>
                      <a:pt x="893" y="1139"/>
                    </a:cubicBezTo>
                    <a:cubicBezTo>
                      <a:pt x="970" y="984"/>
                      <a:pt x="1074" y="854"/>
                      <a:pt x="1164" y="686"/>
                    </a:cubicBezTo>
                    <a:cubicBezTo>
                      <a:pt x="1281" y="466"/>
                      <a:pt x="1371" y="234"/>
                      <a:pt x="1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-9286598" flipH="1">
                <a:off x="605923" y="947337"/>
                <a:ext cx="311062" cy="330090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1579" extrusionOk="0">
                    <a:moveTo>
                      <a:pt x="1487" y="1"/>
                    </a:moveTo>
                    <a:cubicBezTo>
                      <a:pt x="737" y="65"/>
                      <a:pt x="168" y="492"/>
                      <a:pt x="0" y="1139"/>
                    </a:cubicBezTo>
                    <a:lnTo>
                      <a:pt x="931" y="1578"/>
                    </a:lnTo>
                    <a:cubicBezTo>
                      <a:pt x="854" y="1410"/>
                      <a:pt x="866" y="1203"/>
                      <a:pt x="970" y="1048"/>
                    </a:cubicBezTo>
                    <a:lnTo>
                      <a:pt x="148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rot="-9286598" flipH="1">
                <a:off x="263562" y="886773"/>
                <a:ext cx="254201" cy="394896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889" extrusionOk="0">
                    <a:moveTo>
                      <a:pt x="802" y="1"/>
                    </a:moveTo>
                    <a:cubicBezTo>
                      <a:pt x="556" y="544"/>
                      <a:pt x="91" y="997"/>
                      <a:pt x="0" y="1591"/>
                    </a:cubicBezTo>
                    <a:lnTo>
                      <a:pt x="1216" y="1889"/>
                    </a:lnTo>
                    <a:cubicBezTo>
                      <a:pt x="1035" y="1268"/>
                      <a:pt x="892" y="634"/>
                      <a:pt x="8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 rot="7103578">
                <a:off x="1540012" y="721906"/>
                <a:ext cx="322779" cy="327734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721" extrusionOk="0">
                    <a:moveTo>
                      <a:pt x="1695" y="0"/>
                    </a:moveTo>
                    <a:cubicBezTo>
                      <a:pt x="1074" y="220"/>
                      <a:pt x="440" y="440"/>
                      <a:pt x="1" y="867"/>
                    </a:cubicBezTo>
                    <a:lnTo>
                      <a:pt x="906" y="1720"/>
                    </a:lnTo>
                    <a:lnTo>
                      <a:pt x="16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7103578">
                <a:off x="2587300" y="35847"/>
                <a:ext cx="197285" cy="320497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683" extrusionOk="0">
                    <a:moveTo>
                      <a:pt x="388" y="1"/>
                    </a:moveTo>
                    <a:cubicBezTo>
                      <a:pt x="233" y="557"/>
                      <a:pt x="104" y="1100"/>
                      <a:pt x="1" y="1656"/>
                    </a:cubicBezTo>
                    <a:lnTo>
                      <a:pt x="1035" y="1682"/>
                    </a:lnTo>
                    <a:cubicBezTo>
                      <a:pt x="957" y="1617"/>
                      <a:pt x="893" y="1527"/>
                      <a:pt x="893" y="1424"/>
                    </a:cubicBezTo>
                    <a:cubicBezTo>
                      <a:pt x="789" y="1010"/>
                      <a:pt x="660" y="609"/>
                      <a:pt x="518" y="208"/>
                    </a:cubicBezTo>
                    <a:cubicBezTo>
                      <a:pt x="505" y="130"/>
                      <a:pt x="453" y="53"/>
                      <a:pt x="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7103578">
                <a:off x="1856364" y="612568"/>
                <a:ext cx="275933" cy="322782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695" extrusionOk="0">
                    <a:moveTo>
                      <a:pt x="1449" y="1"/>
                    </a:moveTo>
                    <a:lnTo>
                      <a:pt x="1449" y="1"/>
                    </a:lnTo>
                    <a:cubicBezTo>
                      <a:pt x="1384" y="53"/>
                      <a:pt x="1307" y="91"/>
                      <a:pt x="1216" y="104"/>
                    </a:cubicBezTo>
                    <a:cubicBezTo>
                      <a:pt x="957" y="156"/>
                      <a:pt x="712" y="247"/>
                      <a:pt x="492" y="389"/>
                    </a:cubicBezTo>
                    <a:cubicBezTo>
                      <a:pt x="259" y="544"/>
                      <a:pt x="91" y="764"/>
                      <a:pt x="0" y="1022"/>
                    </a:cubicBezTo>
                    <a:lnTo>
                      <a:pt x="776" y="1695"/>
                    </a:lnTo>
                    <a:cubicBezTo>
                      <a:pt x="751" y="1501"/>
                      <a:pt x="789" y="1307"/>
                      <a:pt x="893" y="1139"/>
                    </a:cubicBezTo>
                    <a:cubicBezTo>
                      <a:pt x="970" y="984"/>
                      <a:pt x="1074" y="854"/>
                      <a:pt x="1164" y="686"/>
                    </a:cubicBezTo>
                    <a:cubicBezTo>
                      <a:pt x="1281" y="466"/>
                      <a:pt x="1371" y="234"/>
                      <a:pt x="14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7103578">
                <a:off x="2094263" y="489796"/>
                <a:ext cx="283360" cy="300692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1579" extrusionOk="0">
                    <a:moveTo>
                      <a:pt x="1487" y="1"/>
                    </a:moveTo>
                    <a:cubicBezTo>
                      <a:pt x="737" y="65"/>
                      <a:pt x="168" y="492"/>
                      <a:pt x="0" y="1139"/>
                    </a:cubicBezTo>
                    <a:lnTo>
                      <a:pt x="931" y="1578"/>
                    </a:lnTo>
                    <a:cubicBezTo>
                      <a:pt x="854" y="1410"/>
                      <a:pt x="866" y="1203"/>
                      <a:pt x="970" y="1048"/>
                    </a:cubicBezTo>
                    <a:lnTo>
                      <a:pt x="148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7103578">
                <a:off x="2376868" y="239268"/>
                <a:ext cx="231563" cy="359726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889" extrusionOk="0">
                    <a:moveTo>
                      <a:pt x="802" y="1"/>
                    </a:moveTo>
                    <a:cubicBezTo>
                      <a:pt x="556" y="544"/>
                      <a:pt x="91" y="997"/>
                      <a:pt x="0" y="1591"/>
                    </a:cubicBezTo>
                    <a:lnTo>
                      <a:pt x="1216" y="1889"/>
                    </a:lnTo>
                    <a:cubicBezTo>
                      <a:pt x="1035" y="1268"/>
                      <a:pt x="892" y="634"/>
                      <a:pt x="8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6382705">
              <a:off x="2571064" y="-137087"/>
              <a:ext cx="218410" cy="339292"/>
            </a:xfrm>
            <a:custGeom>
              <a:avLst/>
              <a:gdLst/>
              <a:ahLst/>
              <a:cxnLst/>
              <a:rect l="l" t="t" r="r" b="b"/>
              <a:pathLst>
                <a:path w="1216" h="1889" extrusionOk="0">
                  <a:moveTo>
                    <a:pt x="802" y="1"/>
                  </a:moveTo>
                  <a:cubicBezTo>
                    <a:pt x="556" y="544"/>
                    <a:pt x="91" y="997"/>
                    <a:pt x="0" y="1591"/>
                  </a:cubicBezTo>
                  <a:lnTo>
                    <a:pt x="1216" y="1889"/>
                  </a:lnTo>
                  <a:cubicBezTo>
                    <a:pt x="1035" y="1268"/>
                    <a:pt x="892" y="634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6345300" y="1"/>
            <a:ext cx="2882878" cy="1286034"/>
            <a:chOff x="6345300" y="1"/>
            <a:chExt cx="2882878" cy="1286034"/>
          </a:xfrm>
        </p:grpSpPr>
        <p:sp>
          <p:nvSpPr>
            <p:cNvPr id="25" name="Google Shape;25;p2"/>
            <p:cNvSpPr/>
            <p:nvPr/>
          </p:nvSpPr>
          <p:spPr>
            <a:xfrm rot="1213674">
              <a:off x="8328541" y="907707"/>
              <a:ext cx="244931" cy="346674"/>
            </a:xfrm>
            <a:custGeom>
              <a:avLst/>
              <a:gdLst/>
              <a:ahLst/>
              <a:cxnLst/>
              <a:rect l="l" t="t" r="r" b="b"/>
              <a:pathLst>
                <a:path w="1618" h="2290" extrusionOk="0">
                  <a:moveTo>
                    <a:pt x="1359" y="1"/>
                  </a:moveTo>
                  <a:lnTo>
                    <a:pt x="1" y="647"/>
                  </a:lnTo>
                  <a:cubicBezTo>
                    <a:pt x="350" y="1307"/>
                    <a:pt x="996" y="1811"/>
                    <a:pt x="1617" y="2290"/>
                  </a:cubicBezTo>
                  <a:lnTo>
                    <a:pt x="13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1213674">
              <a:off x="7281005" y="674315"/>
              <a:ext cx="207692" cy="309433"/>
            </a:xfrm>
            <a:custGeom>
              <a:avLst/>
              <a:gdLst/>
              <a:ahLst/>
              <a:cxnLst/>
              <a:rect l="l" t="t" r="r" b="b"/>
              <a:pathLst>
                <a:path w="1372" h="2044" extrusionOk="0">
                  <a:moveTo>
                    <a:pt x="169" y="1"/>
                  </a:moveTo>
                  <a:cubicBezTo>
                    <a:pt x="91" y="673"/>
                    <a:pt x="40" y="1358"/>
                    <a:pt x="1" y="2044"/>
                  </a:cubicBezTo>
                  <a:cubicBezTo>
                    <a:pt x="91" y="2005"/>
                    <a:pt x="182" y="1940"/>
                    <a:pt x="234" y="1850"/>
                  </a:cubicBezTo>
                  <a:cubicBezTo>
                    <a:pt x="544" y="1449"/>
                    <a:pt x="841" y="1035"/>
                    <a:pt x="1113" y="595"/>
                  </a:cubicBezTo>
                  <a:cubicBezTo>
                    <a:pt x="1165" y="479"/>
                    <a:pt x="1255" y="401"/>
                    <a:pt x="1372" y="363"/>
                  </a:cubicBez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1213674">
              <a:off x="8057870" y="925780"/>
              <a:ext cx="195884" cy="333049"/>
            </a:xfrm>
            <a:custGeom>
              <a:avLst/>
              <a:gdLst/>
              <a:ahLst/>
              <a:cxnLst/>
              <a:rect l="l" t="t" r="r" b="b"/>
              <a:pathLst>
                <a:path w="1294" h="2200" extrusionOk="0">
                  <a:moveTo>
                    <a:pt x="1151" y="1"/>
                  </a:moveTo>
                  <a:lnTo>
                    <a:pt x="0" y="492"/>
                  </a:lnTo>
                  <a:cubicBezTo>
                    <a:pt x="13" y="815"/>
                    <a:pt x="130" y="1139"/>
                    <a:pt x="337" y="1397"/>
                  </a:cubicBezTo>
                  <a:cubicBezTo>
                    <a:pt x="531" y="1643"/>
                    <a:pt x="789" y="1850"/>
                    <a:pt x="1061" y="2005"/>
                  </a:cubicBezTo>
                  <a:cubicBezTo>
                    <a:pt x="1151" y="2057"/>
                    <a:pt x="1242" y="2121"/>
                    <a:pt x="1294" y="2199"/>
                  </a:cubicBezTo>
                  <a:cubicBezTo>
                    <a:pt x="1294" y="1902"/>
                    <a:pt x="1268" y="1604"/>
                    <a:pt x="1216" y="1307"/>
                  </a:cubicBezTo>
                  <a:cubicBezTo>
                    <a:pt x="1177" y="1100"/>
                    <a:pt x="1113" y="906"/>
                    <a:pt x="1074" y="686"/>
                  </a:cubicBezTo>
                  <a:cubicBezTo>
                    <a:pt x="1035" y="453"/>
                    <a:pt x="1061" y="220"/>
                    <a:pt x="11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1213674">
              <a:off x="7790108" y="919465"/>
              <a:ext cx="203756" cy="305648"/>
            </a:xfrm>
            <a:custGeom>
              <a:avLst/>
              <a:gdLst/>
              <a:ahLst/>
              <a:cxnLst/>
              <a:rect l="l" t="t" r="r" b="b"/>
              <a:pathLst>
                <a:path w="1346" h="2019" extrusionOk="0">
                  <a:moveTo>
                    <a:pt x="1294" y="1"/>
                  </a:moveTo>
                  <a:lnTo>
                    <a:pt x="52" y="156"/>
                  </a:lnTo>
                  <a:cubicBezTo>
                    <a:pt x="0" y="958"/>
                    <a:pt x="492" y="1669"/>
                    <a:pt x="1345" y="2018"/>
                  </a:cubicBezTo>
                  <a:cubicBezTo>
                    <a:pt x="1268" y="1552"/>
                    <a:pt x="1203" y="1087"/>
                    <a:pt x="1138" y="608"/>
                  </a:cubicBezTo>
                  <a:cubicBezTo>
                    <a:pt x="1113" y="414"/>
                    <a:pt x="1087" y="182"/>
                    <a:pt x="1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1213674">
              <a:off x="7507779" y="820126"/>
              <a:ext cx="248867" cy="323209"/>
            </a:xfrm>
            <a:custGeom>
              <a:avLst/>
              <a:gdLst/>
              <a:ahLst/>
              <a:cxnLst/>
              <a:rect l="l" t="t" r="r" b="b"/>
              <a:pathLst>
                <a:path w="1644" h="2135" extrusionOk="0">
                  <a:moveTo>
                    <a:pt x="130" y="1"/>
                  </a:moveTo>
                  <a:lnTo>
                    <a:pt x="130" y="1"/>
                  </a:lnTo>
                  <a:cubicBezTo>
                    <a:pt x="1" y="725"/>
                    <a:pt x="376" y="1423"/>
                    <a:pt x="453" y="2135"/>
                  </a:cubicBezTo>
                  <a:cubicBezTo>
                    <a:pt x="802" y="1436"/>
                    <a:pt x="1190" y="764"/>
                    <a:pt x="1643" y="117"/>
                  </a:cubicBezTo>
                  <a:lnTo>
                    <a:pt x="1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1213674">
              <a:off x="8593726" y="923827"/>
              <a:ext cx="317290" cy="315337"/>
            </a:xfrm>
            <a:custGeom>
              <a:avLst/>
              <a:gdLst/>
              <a:ahLst/>
              <a:cxnLst/>
              <a:rect l="l" t="t" r="r" b="b"/>
              <a:pathLst>
                <a:path w="2096" h="2083" extrusionOk="0">
                  <a:moveTo>
                    <a:pt x="1410" y="1"/>
                  </a:moveTo>
                  <a:lnTo>
                    <a:pt x="0" y="428"/>
                  </a:lnTo>
                  <a:cubicBezTo>
                    <a:pt x="104" y="622"/>
                    <a:pt x="207" y="803"/>
                    <a:pt x="336" y="971"/>
                  </a:cubicBezTo>
                  <a:cubicBezTo>
                    <a:pt x="582" y="1307"/>
                    <a:pt x="905" y="1579"/>
                    <a:pt x="1280" y="1734"/>
                  </a:cubicBezTo>
                  <a:cubicBezTo>
                    <a:pt x="1565" y="1850"/>
                    <a:pt x="1888" y="1876"/>
                    <a:pt x="2095" y="2083"/>
                  </a:cubicBezTo>
                  <a:cubicBezTo>
                    <a:pt x="2030" y="1824"/>
                    <a:pt x="1927" y="1566"/>
                    <a:pt x="1785" y="1333"/>
                  </a:cubicBezTo>
                  <a:cubicBezTo>
                    <a:pt x="1643" y="1139"/>
                    <a:pt x="1513" y="932"/>
                    <a:pt x="1397" y="712"/>
                  </a:cubicBezTo>
                  <a:cubicBezTo>
                    <a:pt x="1280" y="492"/>
                    <a:pt x="1293" y="221"/>
                    <a:pt x="1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3470927">
              <a:off x="6999626" y="493975"/>
              <a:ext cx="244932" cy="346674"/>
            </a:xfrm>
            <a:custGeom>
              <a:avLst/>
              <a:gdLst/>
              <a:ahLst/>
              <a:cxnLst/>
              <a:rect l="l" t="t" r="r" b="b"/>
              <a:pathLst>
                <a:path w="1618" h="2290" extrusionOk="0">
                  <a:moveTo>
                    <a:pt x="1359" y="1"/>
                  </a:moveTo>
                  <a:lnTo>
                    <a:pt x="1" y="647"/>
                  </a:lnTo>
                  <a:cubicBezTo>
                    <a:pt x="350" y="1307"/>
                    <a:pt x="996" y="1811"/>
                    <a:pt x="1617" y="2290"/>
                  </a:cubicBezTo>
                  <a:lnTo>
                    <a:pt x="13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8717138" flipH="1">
              <a:off x="8870280" y="877651"/>
              <a:ext cx="298217" cy="302793"/>
            </a:xfrm>
            <a:custGeom>
              <a:avLst/>
              <a:gdLst/>
              <a:ahLst/>
              <a:cxnLst/>
              <a:rect l="l" t="t" r="r" b="b"/>
              <a:pathLst>
                <a:path w="1695" h="1721" extrusionOk="0">
                  <a:moveTo>
                    <a:pt x="1695" y="0"/>
                  </a:moveTo>
                  <a:cubicBezTo>
                    <a:pt x="1074" y="220"/>
                    <a:pt x="440" y="440"/>
                    <a:pt x="1" y="867"/>
                  </a:cubicBezTo>
                  <a:lnTo>
                    <a:pt x="906" y="1720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8868503">
              <a:off x="6632884" y="246451"/>
              <a:ext cx="186081" cy="302295"/>
            </a:xfrm>
            <a:custGeom>
              <a:avLst/>
              <a:gdLst/>
              <a:ahLst/>
              <a:cxnLst/>
              <a:rect l="l" t="t" r="r" b="b"/>
              <a:pathLst>
                <a:path w="1036" h="1683" extrusionOk="0">
                  <a:moveTo>
                    <a:pt x="388" y="1"/>
                  </a:moveTo>
                  <a:cubicBezTo>
                    <a:pt x="233" y="557"/>
                    <a:pt x="104" y="1100"/>
                    <a:pt x="1" y="1656"/>
                  </a:cubicBezTo>
                  <a:lnTo>
                    <a:pt x="1035" y="1682"/>
                  </a:lnTo>
                  <a:cubicBezTo>
                    <a:pt x="957" y="1617"/>
                    <a:pt x="893" y="1527"/>
                    <a:pt x="893" y="1424"/>
                  </a:cubicBezTo>
                  <a:cubicBezTo>
                    <a:pt x="789" y="1010"/>
                    <a:pt x="660" y="609"/>
                    <a:pt x="518" y="208"/>
                  </a:cubicBezTo>
                  <a:cubicBezTo>
                    <a:pt x="505" y="130"/>
                    <a:pt x="453" y="53"/>
                    <a:pt x="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-8868503">
              <a:off x="6418891" y="32101"/>
              <a:ext cx="218411" cy="339296"/>
            </a:xfrm>
            <a:custGeom>
              <a:avLst/>
              <a:gdLst/>
              <a:ahLst/>
              <a:cxnLst/>
              <a:rect l="l" t="t" r="r" b="b"/>
              <a:pathLst>
                <a:path w="1216" h="1889" extrusionOk="0">
                  <a:moveTo>
                    <a:pt x="802" y="1"/>
                  </a:moveTo>
                  <a:cubicBezTo>
                    <a:pt x="556" y="544"/>
                    <a:pt x="91" y="997"/>
                    <a:pt x="0" y="1591"/>
                  </a:cubicBezTo>
                  <a:lnTo>
                    <a:pt x="1216" y="1889"/>
                  </a:lnTo>
                  <a:cubicBezTo>
                    <a:pt x="1035" y="1268"/>
                    <a:pt x="892" y="634"/>
                    <a:pt x="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-9589375">
              <a:off x="6833904" y="395169"/>
              <a:ext cx="218409" cy="339294"/>
            </a:xfrm>
            <a:custGeom>
              <a:avLst/>
              <a:gdLst/>
              <a:ahLst/>
              <a:cxnLst/>
              <a:rect l="l" t="t" r="r" b="b"/>
              <a:pathLst>
                <a:path w="1216" h="1889" extrusionOk="0">
                  <a:moveTo>
                    <a:pt x="802" y="1"/>
                  </a:moveTo>
                  <a:cubicBezTo>
                    <a:pt x="556" y="544"/>
                    <a:pt x="91" y="997"/>
                    <a:pt x="0" y="1591"/>
                  </a:cubicBezTo>
                  <a:lnTo>
                    <a:pt x="1216" y="1889"/>
                  </a:lnTo>
                  <a:cubicBezTo>
                    <a:pt x="1035" y="1268"/>
                    <a:pt x="892" y="634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and three columns">
  <p:cSld name="CUSTOM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5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5"/>
          <p:cNvSpPr txBox="1">
            <a:spLocks noGrp="1"/>
          </p:cNvSpPr>
          <p:nvPr>
            <p:ph type="title" idx="2"/>
          </p:nvPr>
        </p:nvSpPr>
        <p:spPr>
          <a:xfrm>
            <a:off x="714300" y="2647113"/>
            <a:ext cx="2191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14" name="Google Shape;214;p15"/>
          <p:cNvSpPr txBox="1">
            <a:spLocks noGrp="1"/>
          </p:cNvSpPr>
          <p:nvPr>
            <p:ph type="title" idx="3" hasCustomPrompt="1"/>
          </p:nvPr>
        </p:nvSpPr>
        <p:spPr>
          <a:xfrm>
            <a:off x="1465500" y="2018724"/>
            <a:ext cx="689100" cy="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15" name="Google Shape;215;p15"/>
          <p:cNvSpPr txBox="1">
            <a:spLocks noGrp="1"/>
          </p:cNvSpPr>
          <p:nvPr>
            <p:ph type="subTitle" idx="1"/>
          </p:nvPr>
        </p:nvSpPr>
        <p:spPr>
          <a:xfrm>
            <a:off x="714300" y="3115113"/>
            <a:ext cx="21915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5"/>
          <p:cNvSpPr txBox="1">
            <a:spLocks noGrp="1"/>
          </p:cNvSpPr>
          <p:nvPr>
            <p:ph type="title" idx="4"/>
          </p:nvPr>
        </p:nvSpPr>
        <p:spPr>
          <a:xfrm>
            <a:off x="3476250" y="2647113"/>
            <a:ext cx="2191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17" name="Google Shape;217;p15"/>
          <p:cNvSpPr txBox="1">
            <a:spLocks noGrp="1"/>
          </p:cNvSpPr>
          <p:nvPr>
            <p:ph type="title" idx="5" hasCustomPrompt="1"/>
          </p:nvPr>
        </p:nvSpPr>
        <p:spPr>
          <a:xfrm>
            <a:off x="4227450" y="2018724"/>
            <a:ext cx="689100" cy="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18" name="Google Shape;218;p15"/>
          <p:cNvSpPr txBox="1">
            <a:spLocks noGrp="1"/>
          </p:cNvSpPr>
          <p:nvPr>
            <p:ph type="subTitle" idx="6"/>
          </p:nvPr>
        </p:nvSpPr>
        <p:spPr>
          <a:xfrm>
            <a:off x="3476250" y="3115113"/>
            <a:ext cx="21915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5"/>
          <p:cNvSpPr txBox="1">
            <a:spLocks noGrp="1"/>
          </p:cNvSpPr>
          <p:nvPr>
            <p:ph type="title" idx="7"/>
          </p:nvPr>
        </p:nvSpPr>
        <p:spPr>
          <a:xfrm>
            <a:off x="6238200" y="2647113"/>
            <a:ext cx="2191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8" hasCustomPrompt="1"/>
          </p:nvPr>
        </p:nvSpPr>
        <p:spPr>
          <a:xfrm>
            <a:off x="6989400" y="2018724"/>
            <a:ext cx="689100" cy="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9"/>
          </p:nvPr>
        </p:nvSpPr>
        <p:spPr>
          <a:xfrm>
            <a:off x="6238200" y="3115113"/>
            <a:ext cx="21915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2" name="Google Shape;222;p15"/>
          <p:cNvGrpSpPr/>
          <p:nvPr/>
        </p:nvGrpSpPr>
        <p:grpSpPr>
          <a:xfrm>
            <a:off x="7084051" y="-19054"/>
            <a:ext cx="2059944" cy="1244373"/>
            <a:chOff x="7084051" y="-19054"/>
            <a:chExt cx="2059944" cy="1244373"/>
          </a:xfrm>
        </p:grpSpPr>
        <p:sp>
          <p:nvSpPr>
            <p:cNvPr id="223" name="Google Shape;223;p15"/>
            <p:cNvSpPr/>
            <p:nvPr/>
          </p:nvSpPr>
          <p:spPr>
            <a:xfrm rot="2940438" flipH="1">
              <a:off x="7672877" y="395247"/>
              <a:ext cx="223367" cy="308696"/>
            </a:xfrm>
            <a:custGeom>
              <a:avLst/>
              <a:gdLst/>
              <a:ahLst/>
              <a:cxnLst/>
              <a:rect l="l" t="t" r="r" b="b"/>
              <a:pathLst>
                <a:path w="1657" h="2290" extrusionOk="0">
                  <a:moveTo>
                    <a:pt x="1" y="1"/>
                  </a:moveTo>
                  <a:lnTo>
                    <a:pt x="1" y="1"/>
                  </a:lnTo>
                  <a:cubicBezTo>
                    <a:pt x="117" y="764"/>
                    <a:pt x="234" y="1527"/>
                    <a:pt x="363" y="2290"/>
                  </a:cubicBezTo>
                  <a:cubicBezTo>
                    <a:pt x="906" y="1630"/>
                    <a:pt x="1462" y="945"/>
                    <a:pt x="1656" y="2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 flipH="1">
              <a:off x="7329649" y="105893"/>
              <a:ext cx="265157" cy="258147"/>
            </a:xfrm>
            <a:custGeom>
              <a:avLst/>
              <a:gdLst/>
              <a:ahLst/>
              <a:cxnLst/>
              <a:rect l="l" t="t" r="r" b="b"/>
              <a:pathLst>
                <a:path w="1967" h="1915" extrusionOk="0">
                  <a:moveTo>
                    <a:pt x="1216" y="0"/>
                  </a:moveTo>
                  <a:lnTo>
                    <a:pt x="1" y="724"/>
                  </a:lnTo>
                  <a:cubicBezTo>
                    <a:pt x="143" y="724"/>
                    <a:pt x="272" y="776"/>
                    <a:pt x="363" y="880"/>
                  </a:cubicBezTo>
                  <a:cubicBezTo>
                    <a:pt x="777" y="1216"/>
                    <a:pt x="1203" y="1526"/>
                    <a:pt x="1656" y="1811"/>
                  </a:cubicBezTo>
                  <a:cubicBezTo>
                    <a:pt x="1746" y="1875"/>
                    <a:pt x="1850" y="1914"/>
                    <a:pt x="1966" y="1914"/>
                  </a:cubicBezTo>
                  <a:cubicBezTo>
                    <a:pt x="1734" y="1268"/>
                    <a:pt x="1488" y="634"/>
                    <a:pt x="1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 rot="2904026" flipH="1">
              <a:off x="7494228" y="235010"/>
              <a:ext cx="197080" cy="289554"/>
            </a:xfrm>
            <a:custGeom>
              <a:avLst/>
              <a:gdLst/>
              <a:ahLst/>
              <a:cxnLst/>
              <a:rect l="l" t="t" r="r" b="b"/>
              <a:pathLst>
                <a:path w="1462" h="2148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169"/>
                    <a:pt x="259" y="389"/>
                    <a:pt x="272" y="621"/>
                  </a:cubicBezTo>
                  <a:cubicBezTo>
                    <a:pt x="297" y="828"/>
                    <a:pt x="272" y="1048"/>
                    <a:pt x="285" y="1268"/>
                  </a:cubicBezTo>
                  <a:cubicBezTo>
                    <a:pt x="310" y="1565"/>
                    <a:pt x="362" y="1863"/>
                    <a:pt x="440" y="2147"/>
                  </a:cubicBezTo>
                  <a:cubicBezTo>
                    <a:pt x="491" y="2044"/>
                    <a:pt x="556" y="1953"/>
                    <a:pt x="647" y="1876"/>
                  </a:cubicBezTo>
                  <a:cubicBezTo>
                    <a:pt x="905" y="1656"/>
                    <a:pt x="1112" y="1384"/>
                    <a:pt x="1267" y="1074"/>
                  </a:cubicBezTo>
                  <a:cubicBezTo>
                    <a:pt x="1423" y="777"/>
                    <a:pt x="1461" y="427"/>
                    <a:pt x="1384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 rot="1265084" flipH="1">
              <a:off x="7129548" y="11546"/>
              <a:ext cx="224986" cy="294813"/>
            </a:xfrm>
            <a:custGeom>
              <a:avLst/>
              <a:gdLst/>
              <a:ahLst/>
              <a:cxnLst/>
              <a:rect l="l" t="t" r="r" b="b"/>
              <a:pathLst>
                <a:path w="1669" h="2187" extrusionOk="0">
                  <a:moveTo>
                    <a:pt x="1384" y="1"/>
                  </a:moveTo>
                  <a:lnTo>
                    <a:pt x="0" y="233"/>
                  </a:lnTo>
                  <a:cubicBezTo>
                    <a:pt x="272" y="350"/>
                    <a:pt x="324" y="570"/>
                    <a:pt x="337" y="777"/>
                  </a:cubicBezTo>
                  <a:cubicBezTo>
                    <a:pt x="401" y="1242"/>
                    <a:pt x="453" y="1708"/>
                    <a:pt x="505" y="2186"/>
                  </a:cubicBezTo>
                  <a:cubicBezTo>
                    <a:pt x="1319" y="1591"/>
                    <a:pt x="1669" y="751"/>
                    <a:pt x="1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 rot="10419296">
              <a:off x="7873638" y="547044"/>
              <a:ext cx="291866" cy="296347"/>
            </a:xfrm>
            <a:custGeom>
              <a:avLst/>
              <a:gdLst/>
              <a:ahLst/>
              <a:cxnLst/>
              <a:rect l="l" t="t" r="r" b="b"/>
              <a:pathLst>
                <a:path w="1695" h="1721" extrusionOk="0">
                  <a:moveTo>
                    <a:pt x="1695" y="0"/>
                  </a:moveTo>
                  <a:cubicBezTo>
                    <a:pt x="1074" y="220"/>
                    <a:pt x="440" y="440"/>
                    <a:pt x="1" y="867"/>
                  </a:cubicBezTo>
                  <a:lnTo>
                    <a:pt x="906" y="1720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 rot="10419296">
              <a:off x="8950136" y="926546"/>
              <a:ext cx="178391" cy="289804"/>
            </a:xfrm>
            <a:custGeom>
              <a:avLst/>
              <a:gdLst/>
              <a:ahLst/>
              <a:cxnLst/>
              <a:rect l="l" t="t" r="r" b="b"/>
              <a:pathLst>
                <a:path w="1036" h="1683" extrusionOk="0">
                  <a:moveTo>
                    <a:pt x="388" y="1"/>
                  </a:moveTo>
                  <a:cubicBezTo>
                    <a:pt x="233" y="557"/>
                    <a:pt x="104" y="1100"/>
                    <a:pt x="1" y="1656"/>
                  </a:cubicBezTo>
                  <a:lnTo>
                    <a:pt x="1035" y="1682"/>
                  </a:lnTo>
                  <a:cubicBezTo>
                    <a:pt x="957" y="1617"/>
                    <a:pt x="893" y="1527"/>
                    <a:pt x="893" y="1424"/>
                  </a:cubicBezTo>
                  <a:cubicBezTo>
                    <a:pt x="789" y="1010"/>
                    <a:pt x="660" y="609"/>
                    <a:pt x="518" y="208"/>
                  </a:cubicBezTo>
                  <a:cubicBezTo>
                    <a:pt x="505" y="130"/>
                    <a:pt x="453" y="53"/>
                    <a:pt x="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 rot="10419296">
              <a:off x="8128834" y="709338"/>
              <a:ext cx="249507" cy="291870"/>
            </a:xfrm>
            <a:custGeom>
              <a:avLst/>
              <a:gdLst/>
              <a:ahLst/>
              <a:cxnLst/>
              <a:rect l="l" t="t" r="r" b="b"/>
              <a:pathLst>
                <a:path w="1449" h="1695" extrusionOk="0">
                  <a:moveTo>
                    <a:pt x="1449" y="1"/>
                  </a:moveTo>
                  <a:lnTo>
                    <a:pt x="1449" y="1"/>
                  </a:lnTo>
                  <a:cubicBezTo>
                    <a:pt x="1384" y="53"/>
                    <a:pt x="1307" y="91"/>
                    <a:pt x="1216" y="104"/>
                  </a:cubicBezTo>
                  <a:cubicBezTo>
                    <a:pt x="957" y="156"/>
                    <a:pt x="712" y="247"/>
                    <a:pt x="492" y="389"/>
                  </a:cubicBezTo>
                  <a:cubicBezTo>
                    <a:pt x="259" y="544"/>
                    <a:pt x="91" y="764"/>
                    <a:pt x="0" y="1022"/>
                  </a:cubicBezTo>
                  <a:lnTo>
                    <a:pt x="776" y="1695"/>
                  </a:lnTo>
                  <a:cubicBezTo>
                    <a:pt x="751" y="1501"/>
                    <a:pt x="789" y="1307"/>
                    <a:pt x="893" y="1139"/>
                  </a:cubicBezTo>
                  <a:cubicBezTo>
                    <a:pt x="970" y="984"/>
                    <a:pt x="1074" y="854"/>
                    <a:pt x="1164" y="686"/>
                  </a:cubicBezTo>
                  <a:cubicBezTo>
                    <a:pt x="1281" y="466"/>
                    <a:pt x="1371" y="234"/>
                    <a:pt x="1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 rot="10419296">
              <a:off x="8349401" y="829912"/>
              <a:ext cx="256222" cy="271896"/>
            </a:xfrm>
            <a:custGeom>
              <a:avLst/>
              <a:gdLst/>
              <a:ahLst/>
              <a:cxnLst/>
              <a:rect l="l" t="t" r="r" b="b"/>
              <a:pathLst>
                <a:path w="1488" h="1579" extrusionOk="0">
                  <a:moveTo>
                    <a:pt x="1487" y="1"/>
                  </a:moveTo>
                  <a:cubicBezTo>
                    <a:pt x="737" y="65"/>
                    <a:pt x="168" y="492"/>
                    <a:pt x="0" y="1139"/>
                  </a:cubicBezTo>
                  <a:lnTo>
                    <a:pt x="931" y="1578"/>
                  </a:lnTo>
                  <a:cubicBezTo>
                    <a:pt x="854" y="1410"/>
                    <a:pt x="866" y="1203"/>
                    <a:pt x="970" y="1048"/>
                  </a:cubicBezTo>
                  <a:lnTo>
                    <a:pt x="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 rot="10419296">
              <a:off x="8669314" y="880098"/>
              <a:ext cx="209386" cy="325276"/>
            </a:xfrm>
            <a:custGeom>
              <a:avLst/>
              <a:gdLst/>
              <a:ahLst/>
              <a:cxnLst/>
              <a:rect l="l" t="t" r="r" b="b"/>
              <a:pathLst>
                <a:path w="1216" h="1889" extrusionOk="0">
                  <a:moveTo>
                    <a:pt x="802" y="1"/>
                  </a:moveTo>
                  <a:cubicBezTo>
                    <a:pt x="556" y="544"/>
                    <a:pt x="91" y="997"/>
                    <a:pt x="0" y="1591"/>
                  </a:cubicBezTo>
                  <a:lnTo>
                    <a:pt x="1216" y="1889"/>
                  </a:lnTo>
                  <a:cubicBezTo>
                    <a:pt x="1035" y="1268"/>
                    <a:pt x="892" y="634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32;p15"/>
          <p:cNvGrpSpPr/>
          <p:nvPr/>
        </p:nvGrpSpPr>
        <p:grpSpPr>
          <a:xfrm rot="10800000">
            <a:off x="-89159" y="4193477"/>
            <a:ext cx="1309654" cy="1033155"/>
            <a:chOff x="7084051" y="-19054"/>
            <a:chExt cx="1309654" cy="1033155"/>
          </a:xfrm>
        </p:grpSpPr>
        <p:sp>
          <p:nvSpPr>
            <p:cNvPr id="233" name="Google Shape;233;p15"/>
            <p:cNvSpPr/>
            <p:nvPr/>
          </p:nvSpPr>
          <p:spPr>
            <a:xfrm rot="2940438" flipH="1">
              <a:off x="7672877" y="395247"/>
              <a:ext cx="223367" cy="308696"/>
            </a:xfrm>
            <a:custGeom>
              <a:avLst/>
              <a:gdLst/>
              <a:ahLst/>
              <a:cxnLst/>
              <a:rect l="l" t="t" r="r" b="b"/>
              <a:pathLst>
                <a:path w="1657" h="2290" extrusionOk="0">
                  <a:moveTo>
                    <a:pt x="1" y="1"/>
                  </a:moveTo>
                  <a:lnTo>
                    <a:pt x="1" y="1"/>
                  </a:lnTo>
                  <a:cubicBezTo>
                    <a:pt x="117" y="764"/>
                    <a:pt x="234" y="1527"/>
                    <a:pt x="363" y="2290"/>
                  </a:cubicBezTo>
                  <a:cubicBezTo>
                    <a:pt x="906" y="1630"/>
                    <a:pt x="1462" y="945"/>
                    <a:pt x="1656" y="2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 flipH="1">
              <a:off x="7329649" y="105893"/>
              <a:ext cx="265157" cy="258147"/>
            </a:xfrm>
            <a:custGeom>
              <a:avLst/>
              <a:gdLst/>
              <a:ahLst/>
              <a:cxnLst/>
              <a:rect l="l" t="t" r="r" b="b"/>
              <a:pathLst>
                <a:path w="1967" h="1915" extrusionOk="0">
                  <a:moveTo>
                    <a:pt x="1216" y="0"/>
                  </a:moveTo>
                  <a:lnTo>
                    <a:pt x="1" y="724"/>
                  </a:lnTo>
                  <a:cubicBezTo>
                    <a:pt x="143" y="724"/>
                    <a:pt x="272" y="776"/>
                    <a:pt x="363" y="880"/>
                  </a:cubicBezTo>
                  <a:cubicBezTo>
                    <a:pt x="777" y="1216"/>
                    <a:pt x="1203" y="1526"/>
                    <a:pt x="1656" y="1811"/>
                  </a:cubicBezTo>
                  <a:cubicBezTo>
                    <a:pt x="1746" y="1875"/>
                    <a:pt x="1850" y="1914"/>
                    <a:pt x="1966" y="1914"/>
                  </a:cubicBezTo>
                  <a:cubicBezTo>
                    <a:pt x="1734" y="1268"/>
                    <a:pt x="1488" y="634"/>
                    <a:pt x="1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5"/>
            <p:cNvSpPr/>
            <p:nvPr/>
          </p:nvSpPr>
          <p:spPr>
            <a:xfrm rot="2904026" flipH="1">
              <a:off x="7494228" y="235010"/>
              <a:ext cx="197080" cy="289554"/>
            </a:xfrm>
            <a:custGeom>
              <a:avLst/>
              <a:gdLst/>
              <a:ahLst/>
              <a:cxnLst/>
              <a:rect l="l" t="t" r="r" b="b"/>
              <a:pathLst>
                <a:path w="1462" h="2148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169"/>
                    <a:pt x="259" y="389"/>
                    <a:pt x="272" y="621"/>
                  </a:cubicBezTo>
                  <a:cubicBezTo>
                    <a:pt x="297" y="828"/>
                    <a:pt x="272" y="1048"/>
                    <a:pt x="285" y="1268"/>
                  </a:cubicBezTo>
                  <a:cubicBezTo>
                    <a:pt x="310" y="1565"/>
                    <a:pt x="362" y="1863"/>
                    <a:pt x="440" y="2147"/>
                  </a:cubicBezTo>
                  <a:cubicBezTo>
                    <a:pt x="491" y="2044"/>
                    <a:pt x="556" y="1953"/>
                    <a:pt x="647" y="1876"/>
                  </a:cubicBezTo>
                  <a:cubicBezTo>
                    <a:pt x="905" y="1656"/>
                    <a:pt x="1112" y="1384"/>
                    <a:pt x="1267" y="1074"/>
                  </a:cubicBezTo>
                  <a:cubicBezTo>
                    <a:pt x="1423" y="777"/>
                    <a:pt x="1461" y="427"/>
                    <a:pt x="1384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5"/>
            <p:cNvSpPr/>
            <p:nvPr/>
          </p:nvSpPr>
          <p:spPr>
            <a:xfrm rot="1265084" flipH="1">
              <a:off x="7129548" y="11546"/>
              <a:ext cx="224986" cy="294813"/>
            </a:xfrm>
            <a:custGeom>
              <a:avLst/>
              <a:gdLst/>
              <a:ahLst/>
              <a:cxnLst/>
              <a:rect l="l" t="t" r="r" b="b"/>
              <a:pathLst>
                <a:path w="1669" h="2187" extrusionOk="0">
                  <a:moveTo>
                    <a:pt x="1384" y="1"/>
                  </a:moveTo>
                  <a:lnTo>
                    <a:pt x="0" y="233"/>
                  </a:lnTo>
                  <a:cubicBezTo>
                    <a:pt x="272" y="350"/>
                    <a:pt x="324" y="570"/>
                    <a:pt x="337" y="777"/>
                  </a:cubicBezTo>
                  <a:cubicBezTo>
                    <a:pt x="401" y="1242"/>
                    <a:pt x="453" y="1708"/>
                    <a:pt x="505" y="2186"/>
                  </a:cubicBezTo>
                  <a:cubicBezTo>
                    <a:pt x="1319" y="1591"/>
                    <a:pt x="1669" y="751"/>
                    <a:pt x="1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5"/>
            <p:cNvSpPr/>
            <p:nvPr/>
          </p:nvSpPr>
          <p:spPr>
            <a:xfrm rot="10419296">
              <a:off x="7873638" y="547044"/>
              <a:ext cx="291866" cy="296347"/>
            </a:xfrm>
            <a:custGeom>
              <a:avLst/>
              <a:gdLst/>
              <a:ahLst/>
              <a:cxnLst/>
              <a:rect l="l" t="t" r="r" b="b"/>
              <a:pathLst>
                <a:path w="1695" h="1721" extrusionOk="0">
                  <a:moveTo>
                    <a:pt x="1695" y="0"/>
                  </a:moveTo>
                  <a:cubicBezTo>
                    <a:pt x="1074" y="220"/>
                    <a:pt x="440" y="440"/>
                    <a:pt x="1" y="867"/>
                  </a:cubicBezTo>
                  <a:lnTo>
                    <a:pt x="906" y="1720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5"/>
            <p:cNvSpPr/>
            <p:nvPr/>
          </p:nvSpPr>
          <p:spPr>
            <a:xfrm rot="10419296">
              <a:off x="8128834" y="709338"/>
              <a:ext cx="249507" cy="291870"/>
            </a:xfrm>
            <a:custGeom>
              <a:avLst/>
              <a:gdLst/>
              <a:ahLst/>
              <a:cxnLst/>
              <a:rect l="l" t="t" r="r" b="b"/>
              <a:pathLst>
                <a:path w="1449" h="1695" extrusionOk="0">
                  <a:moveTo>
                    <a:pt x="1449" y="1"/>
                  </a:moveTo>
                  <a:lnTo>
                    <a:pt x="1449" y="1"/>
                  </a:lnTo>
                  <a:cubicBezTo>
                    <a:pt x="1384" y="53"/>
                    <a:pt x="1307" y="91"/>
                    <a:pt x="1216" y="104"/>
                  </a:cubicBezTo>
                  <a:cubicBezTo>
                    <a:pt x="957" y="156"/>
                    <a:pt x="712" y="247"/>
                    <a:pt x="492" y="389"/>
                  </a:cubicBezTo>
                  <a:cubicBezTo>
                    <a:pt x="259" y="544"/>
                    <a:pt x="91" y="764"/>
                    <a:pt x="0" y="1022"/>
                  </a:cubicBezTo>
                  <a:lnTo>
                    <a:pt x="776" y="1695"/>
                  </a:lnTo>
                  <a:cubicBezTo>
                    <a:pt x="751" y="1501"/>
                    <a:pt x="789" y="1307"/>
                    <a:pt x="893" y="1139"/>
                  </a:cubicBezTo>
                  <a:cubicBezTo>
                    <a:pt x="970" y="984"/>
                    <a:pt x="1074" y="854"/>
                    <a:pt x="1164" y="686"/>
                  </a:cubicBezTo>
                  <a:cubicBezTo>
                    <a:pt x="1281" y="466"/>
                    <a:pt x="1371" y="234"/>
                    <a:pt x="1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_1">
    <p:bg>
      <p:bgPr>
        <a:solidFill>
          <a:schemeClr val="accent5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_1">
    <p:bg>
      <p:bgPr>
        <a:solidFill>
          <a:schemeClr val="accent5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23"/>
          <p:cNvGrpSpPr/>
          <p:nvPr/>
        </p:nvGrpSpPr>
        <p:grpSpPr>
          <a:xfrm flipH="1">
            <a:off x="-7" y="1"/>
            <a:ext cx="2280548" cy="1286034"/>
            <a:chOff x="6345300" y="1"/>
            <a:chExt cx="2280548" cy="1286034"/>
          </a:xfrm>
        </p:grpSpPr>
        <p:sp>
          <p:nvSpPr>
            <p:cNvPr id="351" name="Google Shape;351;p23"/>
            <p:cNvSpPr/>
            <p:nvPr/>
          </p:nvSpPr>
          <p:spPr>
            <a:xfrm rot="1213674">
              <a:off x="8328541" y="907707"/>
              <a:ext cx="244931" cy="346674"/>
            </a:xfrm>
            <a:custGeom>
              <a:avLst/>
              <a:gdLst/>
              <a:ahLst/>
              <a:cxnLst/>
              <a:rect l="l" t="t" r="r" b="b"/>
              <a:pathLst>
                <a:path w="1618" h="2290" extrusionOk="0">
                  <a:moveTo>
                    <a:pt x="1359" y="1"/>
                  </a:moveTo>
                  <a:lnTo>
                    <a:pt x="1" y="647"/>
                  </a:lnTo>
                  <a:cubicBezTo>
                    <a:pt x="350" y="1307"/>
                    <a:pt x="996" y="1811"/>
                    <a:pt x="1617" y="2290"/>
                  </a:cubicBezTo>
                  <a:lnTo>
                    <a:pt x="13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3"/>
            <p:cNvSpPr/>
            <p:nvPr/>
          </p:nvSpPr>
          <p:spPr>
            <a:xfrm rot="1213674">
              <a:off x="7281005" y="674315"/>
              <a:ext cx="207692" cy="309433"/>
            </a:xfrm>
            <a:custGeom>
              <a:avLst/>
              <a:gdLst/>
              <a:ahLst/>
              <a:cxnLst/>
              <a:rect l="l" t="t" r="r" b="b"/>
              <a:pathLst>
                <a:path w="1372" h="2044" extrusionOk="0">
                  <a:moveTo>
                    <a:pt x="169" y="1"/>
                  </a:moveTo>
                  <a:cubicBezTo>
                    <a:pt x="91" y="673"/>
                    <a:pt x="40" y="1358"/>
                    <a:pt x="1" y="2044"/>
                  </a:cubicBezTo>
                  <a:cubicBezTo>
                    <a:pt x="91" y="2005"/>
                    <a:pt x="182" y="1940"/>
                    <a:pt x="234" y="1850"/>
                  </a:cubicBezTo>
                  <a:cubicBezTo>
                    <a:pt x="544" y="1449"/>
                    <a:pt x="841" y="1035"/>
                    <a:pt x="1113" y="595"/>
                  </a:cubicBezTo>
                  <a:cubicBezTo>
                    <a:pt x="1165" y="479"/>
                    <a:pt x="1255" y="401"/>
                    <a:pt x="1372" y="363"/>
                  </a:cubicBez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3"/>
            <p:cNvSpPr/>
            <p:nvPr/>
          </p:nvSpPr>
          <p:spPr>
            <a:xfrm rot="1213674">
              <a:off x="8057870" y="925780"/>
              <a:ext cx="195884" cy="333049"/>
            </a:xfrm>
            <a:custGeom>
              <a:avLst/>
              <a:gdLst/>
              <a:ahLst/>
              <a:cxnLst/>
              <a:rect l="l" t="t" r="r" b="b"/>
              <a:pathLst>
                <a:path w="1294" h="2200" extrusionOk="0">
                  <a:moveTo>
                    <a:pt x="1151" y="1"/>
                  </a:moveTo>
                  <a:lnTo>
                    <a:pt x="0" y="492"/>
                  </a:lnTo>
                  <a:cubicBezTo>
                    <a:pt x="13" y="815"/>
                    <a:pt x="130" y="1139"/>
                    <a:pt x="337" y="1397"/>
                  </a:cubicBezTo>
                  <a:cubicBezTo>
                    <a:pt x="531" y="1643"/>
                    <a:pt x="789" y="1850"/>
                    <a:pt x="1061" y="2005"/>
                  </a:cubicBezTo>
                  <a:cubicBezTo>
                    <a:pt x="1151" y="2057"/>
                    <a:pt x="1242" y="2121"/>
                    <a:pt x="1294" y="2199"/>
                  </a:cubicBezTo>
                  <a:cubicBezTo>
                    <a:pt x="1294" y="1902"/>
                    <a:pt x="1268" y="1604"/>
                    <a:pt x="1216" y="1307"/>
                  </a:cubicBezTo>
                  <a:cubicBezTo>
                    <a:pt x="1177" y="1100"/>
                    <a:pt x="1113" y="906"/>
                    <a:pt x="1074" y="686"/>
                  </a:cubicBezTo>
                  <a:cubicBezTo>
                    <a:pt x="1035" y="453"/>
                    <a:pt x="1061" y="220"/>
                    <a:pt x="11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3"/>
            <p:cNvSpPr/>
            <p:nvPr/>
          </p:nvSpPr>
          <p:spPr>
            <a:xfrm rot="1213674">
              <a:off x="7790108" y="919465"/>
              <a:ext cx="203756" cy="305648"/>
            </a:xfrm>
            <a:custGeom>
              <a:avLst/>
              <a:gdLst/>
              <a:ahLst/>
              <a:cxnLst/>
              <a:rect l="l" t="t" r="r" b="b"/>
              <a:pathLst>
                <a:path w="1346" h="2019" extrusionOk="0">
                  <a:moveTo>
                    <a:pt x="1294" y="1"/>
                  </a:moveTo>
                  <a:lnTo>
                    <a:pt x="52" y="156"/>
                  </a:lnTo>
                  <a:cubicBezTo>
                    <a:pt x="0" y="958"/>
                    <a:pt x="492" y="1669"/>
                    <a:pt x="1345" y="2018"/>
                  </a:cubicBezTo>
                  <a:cubicBezTo>
                    <a:pt x="1268" y="1552"/>
                    <a:pt x="1203" y="1087"/>
                    <a:pt x="1138" y="608"/>
                  </a:cubicBezTo>
                  <a:cubicBezTo>
                    <a:pt x="1113" y="414"/>
                    <a:pt x="1087" y="182"/>
                    <a:pt x="1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3"/>
            <p:cNvSpPr/>
            <p:nvPr/>
          </p:nvSpPr>
          <p:spPr>
            <a:xfrm rot="1213674">
              <a:off x="7507779" y="820126"/>
              <a:ext cx="248867" cy="323209"/>
            </a:xfrm>
            <a:custGeom>
              <a:avLst/>
              <a:gdLst/>
              <a:ahLst/>
              <a:cxnLst/>
              <a:rect l="l" t="t" r="r" b="b"/>
              <a:pathLst>
                <a:path w="1644" h="2135" extrusionOk="0">
                  <a:moveTo>
                    <a:pt x="130" y="1"/>
                  </a:moveTo>
                  <a:lnTo>
                    <a:pt x="130" y="1"/>
                  </a:lnTo>
                  <a:cubicBezTo>
                    <a:pt x="1" y="725"/>
                    <a:pt x="376" y="1423"/>
                    <a:pt x="453" y="2135"/>
                  </a:cubicBezTo>
                  <a:cubicBezTo>
                    <a:pt x="802" y="1436"/>
                    <a:pt x="1190" y="764"/>
                    <a:pt x="1643" y="117"/>
                  </a:cubicBezTo>
                  <a:lnTo>
                    <a:pt x="1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3"/>
            <p:cNvSpPr/>
            <p:nvPr/>
          </p:nvSpPr>
          <p:spPr>
            <a:xfrm rot="3470927">
              <a:off x="6999626" y="493975"/>
              <a:ext cx="244932" cy="346674"/>
            </a:xfrm>
            <a:custGeom>
              <a:avLst/>
              <a:gdLst/>
              <a:ahLst/>
              <a:cxnLst/>
              <a:rect l="l" t="t" r="r" b="b"/>
              <a:pathLst>
                <a:path w="1618" h="2290" extrusionOk="0">
                  <a:moveTo>
                    <a:pt x="1359" y="1"/>
                  </a:moveTo>
                  <a:lnTo>
                    <a:pt x="1" y="647"/>
                  </a:lnTo>
                  <a:cubicBezTo>
                    <a:pt x="350" y="1307"/>
                    <a:pt x="996" y="1811"/>
                    <a:pt x="1617" y="2290"/>
                  </a:cubicBezTo>
                  <a:lnTo>
                    <a:pt x="13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3"/>
            <p:cNvSpPr/>
            <p:nvPr/>
          </p:nvSpPr>
          <p:spPr>
            <a:xfrm rot="-8868503">
              <a:off x="6632884" y="246451"/>
              <a:ext cx="186081" cy="302295"/>
            </a:xfrm>
            <a:custGeom>
              <a:avLst/>
              <a:gdLst/>
              <a:ahLst/>
              <a:cxnLst/>
              <a:rect l="l" t="t" r="r" b="b"/>
              <a:pathLst>
                <a:path w="1036" h="1683" extrusionOk="0">
                  <a:moveTo>
                    <a:pt x="388" y="1"/>
                  </a:moveTo>
                  <a:cubicBezTo>
                    <a:pt x="233" y="557"/>
                    <a:pt x="104" y="1100"/>
                    <a:pt x="1" y="1656"/>
                  </a:cubicBezTo>
                  <a:lnTo>
                    <a:pt x="1035" y="1682"/>
                  </a:lnTo>
                  <a:cubicBezTo>
                    <a:pt x="957" y="1617"/>
                    <a:pt x="893" y="1527"/>
                    <a:pt x="893" y="1424"/>
                  </a:cubicBezTo>
                  <a:cubicBezTo>
                    <a:pt x="789" y="1010"/>
                    <a:pt x="660" y="609"/>
                    <a:pt x="518" y="208"/>
                  </a:cubicBezTo>
                  <a:cubicBezTo>
                    <a:pt x="505" y="130"/>
                    <a:pt x="453" y="53"/>
                    <a:pt x="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3"/>
            <p:cNvSpPr/>
            <p:nvPr/>
          </p:nvSpPr>
          <p:spPr>
            <a:xfrm rot="-8868503">
              <a:off x="6418891" y="32101"/>
              <a:ext cx="218411" cy="339296"/>
            </a:xfrm>
            <a:custGeom>
              <a:avLst/>
              <a:gdLst/>
              <a:ahLst/>
              <a:cxnLst/>
              <a:rect l="l" t="t" r="r" b="b"/>
              <a:pathLst>
                <a:path w="1216" h="1889" extrusionOk="0">
                  <a:moveTo>
                    <a:pt x="802" y="1"/>
                  </a:moveTo>
                  <a:cubicBezTo>
                    <a:pt x="556" y="544"/>
                    <a:pt x="91" y="997"/>
                    <a:pt x="0" y="1591"/>
                  </a:cubicBezTo>
                  <a:lnTo>
                    <a:pt x="1216" y="1889"/>
                  </a:lnTo>
                  <a:cubicBezTo>
                    <a:pt x="1035" y="1268"/>
                    <a:pt x="892" y="634"/>
                    <a:pt x="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3"/>
            <p:cNvSpPr/>
            <p:nvPr/>
          </p:nvSpPr>
          <p:spPr>
            <a:xfrm rot="-9589375">
              <a:off x="6833904" y="395169"/>
              <a:ext cx="218409" cy="339294"/>
            </a:xfrm>
            <a:custGeom>
              <a:avLst/>
              <a:gdLst/>
              <a:ahLst/>
              <a:cxnLst/>
              <a:rect l="l" t="t" r="r" b="b"/>
              <a:pathLst>
                <a:path w="1216" h="1889" extrusionOk="0">
                  <a:moveTo>
                    <a:pt x="802" y="1"/>
                  </a:moveTo>
                  <a:cubicBezTo>
                    <a:pt x="556" y="544"/>
                    <a:pt x="91" y="997"/>
                    <a:pt x="0" y="1591"/>
                  </a:cubicBezTo>
                  <a:lnTo>
                    <a:pt x="1216" y="1889"/>
                  </a:lnTo>
                  <a:cubicBezTo>
                    <a:pt x="1035" y="1268"/>
                    <a:pt x="892" y="634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" name="Google Shape;360;p23"/>
          <p:cNvGrpSpPr/>
          <p:nvPr/>
        </p:nvGrpSpPr>
        <p:grpSpPr>
          <a:xfrm rot="10800000">
            <a:off x="6269103" y="3695522"/>
            <a:ext cx="2972146" cy="1447980"/>
            <a:chOff x="-98322" y="-120053"/>
            <a:chExt cx="2972146" cy="1447980"/>
          </a:xfrm>
        </p:grpSpPr>
        <p:grpSp>
          <p:nvGrpSpPr>
            <p:cNvPr id="361" name="Google Shape;361;p23"/>
            <p:cNvGrpSpPr/>
            <p:nvPr/>
          </p:nvGrpSpPr>
          <p:grpSpPr>
            <a:xfrm>
              <a:off x="-98322" y="106624"/>
              <a:ext cx="2803335" cy="1221303"/>
              <a:chOff x="-98332" y="33119"/>
              <a:chExt cx="2972153" cy="1294850"/>
            </a:xfrm>
          </p:grpSpPr>
          <p:sp>
            <p:nvSpPr>
              <p:cNvPr id="362" name="Google Shape;362;p23"/>
              <p:cNvSpPr/>
              <p:nvPr/>
            </p:nvSpPr>
            <p:spPr>
              <a:xfrm rot="-9286598" flipH="1">
                <a:off x="1216653" y="801491"/>
                <a:ext cx="354335" cy="35977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721" extrusionOk="0">
                    <a:moveTo>
                      <a:pt x="1695" y="0"/>
                    </a:moveTo>
                    <a:cubicBezTo>
                      <a:pt x="1074" y="220"/>
                      <a:pt x="440" y="440"/>
                      <a:pt x="1" y="867"/>
                    </a:cubicBezTo>
                    <a:lnTo>
                      <a:pt x="906" y="1720"/>
                    </a:lnTo>
                    <a:lnTo>
                      <a:pt x="169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3"/>
              <p:cNvSpPr/>
              <p:nvPr/>
            </p:nvSpPr>
            <p:spPr>
              <a:xfrm rot="-9286598" flipH="1">
                <a:off x="-33690" y="837062"/>
                <a:ext cx="216573" cy="351832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683" extrusionOk="0">
                    <a:moveTo>
                      <a:pt x="388" y="1"/>
                    </a:moveTo>
                    <a:cubicBezTo>
                      <a:pt x="233" y="557"/>
                      <a:pt x="104" y="1100"/>
                      <a:pt x="1" y="1656"/>
                    </a:cubicBezTo>
                    <a:lnTo>
                      <a:pt x="1035" y="1682"/>
                    </a:lnTo>
                    <a:cubicBezTo>
                      <a:pt x="957" y="1617"/>
                      <a:pt x="893" y="1527"/>
                      <a:pt x="893" y="1424"/>
                    </a:cubicBezTo>
                    <a:cubicBezTo>
                      <a:pt x="789" y="1010"/>
                      <a:pt x="660" y="609"/>
                      <a:pt x="518" y="208"/>
                    </a:cubicBezTo>
                    <a:cubicBezTo>
                      <a:pt x="505" y="130"/>
                      <a:pt x="453" y="53"/>
                      <a:pt x="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3"/>
              <p:cNvSpPr/>
              <p:nvPr/>
            </p:nvSpPr>
            <p:spPr>
              <a:xfrm rot="-9286598" flipH="1">
                <a:off x="910670" y="896141"/>
                <a:ext cx="302909" cy="35434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695" extrusionOk="0">
                    <a:moveTo>
                      <a:pt x="1449" y="1"/>
                    </a:moveTo>
                    <a:lnTo>
                      <a:pt x="1449" y="1"/>
                    </a:lnTo>
                    <a:cubicBezTo>
                      <a:pt x="1384" y="53"/>
                      <a:pt x="1307" y="91"/>
                      <a:pt x="1216" y="104"/>
                    </a:cubicBezTo>
                    <a:cubicBezTo>
                      <a:pt x="957" y="156"/>
                      <a:pt x="712" y="247"/>
                      <a:pt x="492" y="389"/>
                    </a:cubicBezTo>
                    <a:cubicBezTo>
                      <a:pt x="259" y="544"/>
                      <a:pt x="91" y="764"/>
                      <a:pt x="0" y="1022"/>
                    </a:cubicBezTo>
                    <a:lnTo>
                      <a:pt x="776" y="1695"/>
                    </a:lnTo>
                    <a:cubicBezTo>
                      <a:pt x="751" y="1501"/>
                      <a:pt x="789" y="1307"/>
                      <a:pt x="893" y="1139"/>
                    </a:cubicBezTo>
                    <a:cubicBezTo>
                      <a:pt x="970" y="984"/>
                      <a:pt x="1074" y="854"/>
                      <a:pt x="1164" y="686"/>
                    </a:cubicBezTo>
                    <a:cubicBezTo>
                      <a:pt x="1281" y="466"/>
                      <a:pt x="1371" y="234"/>
                      <a:pt x="1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3"/>
              <p:cNvSpPr/>
              <p:nvPr/>
            </p:nvSpPr>
            <p:spPr>
              <a:xfrm rot="-9286598" flipH="1">
                <a:off x="605923" y="947337"/>
                <a:ext cx="311062" cy="330090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1579" extrusionOk="0">
                    <a:moveTo>
                      <a:pt x="1487" y="1"/>
                    </a:moveTo>
                    <a:cubicBezTo>
                      <a:pt x="737" y="65"/>
                      <a:pt x="168" y="492"/>
                      <a:pt x="0" y="1139"/>
                    </a:cubicBezTo>
                    <a:lnTo>
                      <a:pt x="931" y="1578"/>
                    </a:lnTo>
                    <a:cubicBezTo>
                      <a:pt x="854" y="1410"/>
                      <a:pt x="866" y="1203"/>
                      <a:pt x="970" y="1048"/>
                    </a:cubicBezTo>
                    <a:lnTo>
                      <a:pt x="148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3"/>
              <p:cNvSpPr/>
              <p:nvPr/>
            </p:nvSpPr>
            <p:spPr>
              <a:xfrm rot="-9286598" flipH="1">
                <a:off x="263562" y="886773"/>
                <a:ext cx="254201" cy="394896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889" extrusionOk="0">
                    <a:moveTo>
                      <a:pt x="802" y="1"/>
                    </a:moveTo>
                    <a:cubicBezTo>
                      <a:pt x="556" y="544"/>
                      <a:pt x="91" y="997"/>
                      <a:pt x="0" y="1591"/>
                    </a:cubicBezTo>
                    <a:lnTo>
                      <a:pt x="1216" y="1889"/>
                    </a:lnTo>
                    <a:cubicBezTo>
                      <a:pt x="1035" y="1268"/>
                      <a:pt x="892" y="634"/>
                      <a:pt x="8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3"/>
              <p:cNvSpPr/>
              <p:nvPr/>
            </p:nvSpPr>
            <p:spPr>
              <a:xfrm rot="7103578">
                <a:off x="1540012" y="721906"/>
                <a:ext cx="322779" cy="327734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721" extrusionOk="0">
                    <a:moveTo>
                      <a:pt x="1695" y="0"/>
                    </a:moveTo>
                    <a:cubicBezTo>
                      <a:pt x="1074" y="220"/>
                      <a:pt x="440" y="440"/>
                      <a:pt x="1" y="867"/>
                    </a:cubicBezTo>
                    <a:lnTo>
                      <a:pt x="906" y="1720"/>
                    </a:lnTo>
                    <a:lnTo>
                      <a:pt x="16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3"/>
              <p:cNvSpPr/>
              <p:nvPr/>
            </p:nvSpPr>
            <p:spPr>
              <a:xfrm rot="7103578">
                <a:off x="2587300" y="35847"/>
                <a:ext cx="197285" cy="320497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683" extrusionOk="0">
                    <a:moveTo>
                      <a:pt x="388" y="1"/>
                    </a:moveTo>
                    <a:cubicBezTo>
                      <a:pt x="233" y="557"/>
                      <a:pt x="104" y="1100"/>
                      <a:pt x="1" y="1656"/>
                    </a:cubicBezTo>
                    <a:lnTo>
                      <a:pt x="1035" y="1682"/>
                    </a:lnTo>
                    <a:cubicBezTo>
                      <a:pt x="957" y="1617"/>
                      <a:pt x="893" y="1527"/>
                      <a:pt x="893" y="1424"/>
                    </a:cubicBezTo>
                    <a:cubicBezTo>
                      <a:pt x="789" y="1010"/>
                      <a:pt x="660" y="609"/>
                      <a:pt x="518" y="208"/>
                    </a:cubicBezTo>
                    <a:cubicBezTo>
                      <a:pt x="505" y="130"/>
                      <a:pt x="453" y="53"/>
                      <a:pt x="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3"/>
              <p:cNvSpPr/>
              <p:nvPr/>
            </p:nvSpPr>
            <p:spPr>
              <a:xfrm rot="7103578">
                <a:off x="1856364" y="612568"/>
                <a:ext cx="275933" cy="322782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695" extrusionOk="0">
                    <a:moveTo>
                      <a:pt x="1449" y="1"/>
                    </a:moveTo>
                    <a:lnTo>
                      <a:pt x="1449" y="1"/>
                    </a:lnTo>
                    <a:cubicBezTo>
                      <a:pt x="1384" y="53"/>
                      <a:pt x="1307" y="91"/>
                      <a:pt x="1216" y="104"/>
                    </a:cubicBezTo>
                    <a:cubicBezTo>
                      <a:pt x="957" y="156"/>
                      <a:pt x="712" y="247"/>
                      <a:pt x="492" y="389"/>
                    </a:cubicBezTo>
                    <a:cubicBezTo>
                      <a:pt x="259" y="544"/>
                      <a:pt x="91" y="764"/>
                      <a:pt x="0" y="1022"/>
                    </a:cubicBezTo>
                    <a:lnTo>
                      <a:pt x="776" y="1695"/>
                    </a:lnTo>
                    <a:cubicBezTo>
                      <a:pt x="751" y="1501"/>
                      <a:pt x="789" y="1307"/>
                      <a:pt x="893" y="1139"/>
                    </a:cubicBezTo>
                    <a:cubicBezTo>
                      <a:pt x="970" y="984"/>
                      <a:pt x="1074" y="854"/>
                      <a:pt x="1164" y="686"/>
                    </a:cubicBezTo>
                    <a:cubicBezTo>
                      <a:pt x="1281" y="466"/>
                      <a:pt x="1371" y="234"/>
                      <a:pt x="14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 rot="7103578">
                <a:off x="2094263" y="489796"/>
                <a:ext cx="283360" cy="300692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1579" extrusionOk="0">
                    <a:moveTo>
                      <a:pt x="1487" y="1"/>
                    </a:moveTo>
                    <a:cubicBezTo>
                      <a:pt x="737" y="65"/>
                      <a:pt x="168" y="492"/>
                      <a:pt x="0" y="1139"/>
                    </a:cubicBezTo>
                    <a:lnTo>
                      <a:pt x="931" y="1578"/>
                    </a:lnTo>
                    <a:cubicBezTo>
                      <a:pt x="854" y="1410"/>
                      <a:pt x="866" y="1203"/>
                      <a:pt x="970" y="1048"/>
                    </a:cubicBezTo>
                    <a:lnTo>
                      <a:pt x="148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 rot="7103578">
                <a:off x="2376868" y="239268"/>
                <a:ext cx="231563" cy="359726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889" extrusionOk="0">
                    <a:moveTo>
                      <a:pt x="802" y="1"/>
                    </a:moveTo>
                    <a:cubicBezTo>
                      <a:pt x="556" y="544"/>
                      <a:pt x="91" y="997"/>
                      <a:pt x="0" y="1591"/>
                    </a:cubicBezTo>
                    <a:lnTo>
                      <a:pt x="1216" y="1889"/>
                    </a:lnTo>
                    <a:cubicBezTo>
                      <a:pt x="1035" y="1268"/>
                      <a:pt x="892" y="634"/>
                      <a:pt x="8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 rot="6382705">
              <a:off x="2571064" y="-137087"/>
              <a:ext cx="218410" cy="339292"/>
            </a:xfrm>
            <a:custGeom>
              <a:avLst/>
              <a:gdLst/>
              <a:ahLst/>
              <a:cxnLst/>
              <a:rect l="l" t="t" r="r" b="b"/>
              <a:pathLst>
                <a:path w="1216" h="1889" extrusionOk="0">
                  <a:moveTo>
                    <a:pt x="802" y="1"/>
                  </a:moveTo>
                  <a:cubicBezTo>
                    <a:pt x="556" y="544"/>
                    <a:pt x="91" y="997"/>
                    <a:pt x="0" y="1591"/>
                  </a:cubicBezTo>
                  <a:lnTo>
                    <a:pt x="1216" y="1889"/>
                  </a:lnTo>
                  <a:cubicBezTo>
                    <a:pt x="1035" y="1268"/>
                    <a:pt x="892" y="634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129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16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2203200" y="2427900"/>
            <a:ext cx="473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52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 idx="2" hasCustomPrompt="1"/>
          </p:nvPr>
        </p:nvSpPr>
        <p:spPr>
          <a:xfrm>
            <a:off x="3990000" y="1443113"/>
            <a:ext cx="11640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5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39" name="Google Shape;39;p3"/>
          <p:cNvSpPr txBox="1">
            <a:spLocks noGrp="1"/>
          </p:cNvSpPr>
          <p:nvPr>
            <p:ph type="subTitle" idx="1"/>
          </p:nvPr>
        </p:nvSpPr>
        <p:spPr>
          <a:xfrm>
            <a:off x="1963500" y="3470600"/>
            <a:ext cx="5217000" cy="428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40" name="Google Shape;40;p3"/>
          <p:cNvGrpSpPr/>
          <p:nvPr/>
        </p:nvGrpSpPr>
        <p:grpSpPr>
          <a:xfrm rot="-273229" flipH="1">
            <a:off x="6831746" y="-81023"/>
            <a:ext cx="2360380" cy="1448063"/>
            <a:chOff x="513578" y="-120053"/>
            <a:chExt cx="2360245" cy="1447980"/>
          </a:xfrm>
        </p:grpSpPr>
        <p:grpSp>
          <p:nvGrpSpPr>
            <p:cNvPr id="41" name="Google Shape;41;p3"/>
            <p:cNvGrpSpPr/>
            <p:nvPr/>
          </p:nvGrpSpPr>
          <p:grpSpPr>
            <a:xfrm>
              <a:off x="513578" y="106624"/>
              <a:ext cx="2191434" cy="1221303"/>
              <a:chOff x="550417" y="33119"/>
              <a:chExt cx="2323404" cy="1294850"/>
            </a:xfrm>
          </p:grpSpPr>
          <p:sp>
            <p:nvSpPr>
              <p:cNvPr id="42" name="Google Shape;42;p3"/>
              <p:cNvSpPr/>
              <p:nvPr/>
            </p:nvSpPr>
            <p:spPr>
              <a:xfrm rot="-9286598" flipH="1">
                <a:off x="1216653" y="801491"/>
                <a:ext cx="354335" cy="359775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721" extrusionOk="0">
                    <a:moveTo>
                      <a:pt x="1695" y="0"/>
                    </a:moveTo>
                    <a:cubicBezTo>
                      <a:pt x="1074" y="220"/>
                      <a:pt x="440" y="440"/>
                      <a:pt x="1" y="867"/>
                    </a:cubicBezTo>
                    <a:lnTo>
                      <a:pt x="906" y="1720"/>
                    </a:lnTo>
                    <a:lnTo>
                      <a:pt x="169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 rot="-9286598" flipH="1">
                <a:off x="910670" y="896141"/>
                <a:ext cx="302909" cy="354340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695" extrusionOk="0">
                    <a:moveTo>
                      <a:pt x="1449" y="1"/>
                    </a:moveTo>
                    <a:lnTo>
                      <a:pt x="1449" y="1"/>
                    </a:lnTo>
                    <a:cubicBezTo>
                      <a:pt x="1384" y="53"/>
                      <a:pt x="1307" y="91"/>
                      <a:pt x="1216" y="104"/>
                    </a:cubicBezTo>
                    <a:cubicBezTo>
                      <a:pt x="957" y="156"/>
                      <a:pt x="712" y="247"/>
                      <a:pt x="492" y="389"/>
                    </a:cubicBezTo>
                    <a:cubicBezTo>
                      <a:pt x="259" y="544"/>
                      <a:pt x="91" y="764"/>
                      <a:pt x="0" y="1022"/>
                    </a:cubicBezTo>
                    <a:lnTo>
                      <a:pt x="776" y="1695"/>
                    </a:lnTo>
                    <a:cubicBezTo>
                      <a:pt x="751" y="1501"/>
                      <a:pt x="789" y="1307"/>
                      <a:pt x="893" y="1139"/>
                    </a:cubicBezTo>
                    <a:cubicBezTo>
                      <a:pt x="970" y="984"/>
                      <a:pt x="1074" y="854"/>
                      <a:pt x="1164" y="686"/>
                    </a:cubicBezTo>
                    <a:cubicBezTo>
                      <a:pt x="1281" y="466"/>
                      <a:pt x="1371" y="234"/>
                      <a:pt x="1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 rot="-9286598" flipH="1">
                <a:off x="605923" y="947337"/>
                <a:ext cx="311062" cy="330090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1579" extrusionOk="0">
                    <a:moveTo>
                      <a:pt x="1487" y="1"/>
                    </a:moveTo>
                    <a:cubicBezTo>
                      <a:pt x="737" y="65"/>
                      <a:pt x="168" y="492"/>
                      <a:pt x="0" y="1139"/>
                    </a:cubicBezTo>
                    <a:lnTo>
                      <a:pt x="931" y="1578"/>
                    </a:lnTo>
                    <a:cubicBezTo>
                      <a:pt x="854" y="1410"/>
                      <a:pt x="866" y="1203"/>
                      <a:pt x="970" y="1048"/>
                    </a:cubicBezTo>
                    <a:lnTo>
                      <a:pt x="148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 rot="7103578">
                <a:off x="1540012" y="721906"/>
                <a:ext cx="322779" cy="327734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721" extrusionOk="0">
                    <a:moveTo>
                      <a:pt x="1695" y="0"/>
                    </a:moveTo>
                    <a:cubicBezTo>
                      <a:pt x="1074" y="220"/>
                      <a:pt x="440" y="440"/>
                      <a:pt x="1" y="867"/>
                    </a:cubicBezTo>
                    <a:lnTo>
                      <a:pt x="906" y="1720"/>
                    </a:lnTo>
                    <a:lnTo>
                      <a:pt x="16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 rot="7103578">
                <a:off x="2587300" y="35847"/>
                <a:ext cx="197285" cy="320497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683" extrusionOk="0">
                    <a:moveTo>
                      <a:pt x="388" y="1"/>
                    </a:moveTo>
                    <a:cubicBezTo>
                      <a:pt x="233" y="557"/>
                      <a:pt x="104" y="1100"/>
                      <a:pt x="1" y="1656"/>
                    </a:cubicBezTo>
                    <a:lnTo>
                      <a:pt x="1035" y="1682"/>
                    </a:lnTo>
                    <a:cubicBezTo>
                      <a:pt x="957" y="1617"/>
                      <a:pt x="893" y="1527"/>
                      <a:pt x="893" y="1424"/>
                    </a:cubicBezTo>
                    <a:cubicBezTo>
                      <a:pt x="789" y="1010"/>
                      <a:pt x="660" y="609"/>
                      <a:pt x="518" y="208"/>
                    </a:cubicBezTo>
                    <a:cubicBezTo>
                      <a:pt x="505" y="130"/>
                      <a:pt x="453" y="53"/>
                      <a:pt x="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 rot="7103578">
                <a:off x="1856364" y="612568"/>
                <a:ext cx="275933" cy="322782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695" extrusionOk="0">
                    <a:moveTo>
                      <a:pt x="1449" y="1"/>
                    </a:moveTo>
                    <a:lnTo>
                      <a:pt x="1449" y="1"/>
                    </a:lnTo>
                    <a:cubicBezTo>
                      <a:pt x="1384" y="53"/>
                      <a:pt x="1307" y="91"/>
                      <a:pt x="1216" y="104"/>
                    </a:cubicBezTo>
                    <a:cubicBezTo>
                      <a:pt x="957" y="156"/>
                      <a:pt x="712" y="247"/>
                      <a:pt x="492" y="389"/>
                    </a:cubicBezTo>
                    <a:cubicBezTo>
                      <a:pt x="259" y="544"/>
                      <a:pt x="91" y="764"/>
                      <a:pt x="0" y="1022"/>
                    </a:cubicBezTo>
                    <a:lnTo>
                      <a:pt x="776" y="1695"/>
                    </a:lnTo>
                    <a:cubicBezTo>
                      <a:pt x="751" y="1501"/>
                      <a:pt x="789" y="1307"/>
                      <a:pt x="893" y="1139"/>
                    </a:cubicBezTo>
                    <a:cubicBezTo>
                      <a:pt x="970" y="984"/>
                      <a:pt x="1074" y="854"/>
                      <a:pt x="1164" y="686"/>
                    </a:cubicBezTo>
                    <a:cubicBezTo>
                      <a:pt x="1281" y="466"/>
                      <a:pt x="1371" y="234"/>
                      <a:pt x="14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 rot="7103578">
                <a:off x="2094263" y="489796"/>
                <a:ext cx="283360" cy="300692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1579" extrusionOk="0">
                    <a:moveTo>
                      <a:pt x="1487" y="1"/>
                    </a:moveTo>
                    <a:cubicBezTo>
                      <a:pt x="737" y="65"/>
                      <a:pt x="168" y="492"/>
                      <a:pt x="0" y="1139"/>
                    </a:cubicBezTo>
                    <a:lnTo>
                      <a:pt x="931" y="1578"/>
                    </a:lnTo>
                    <a:cubicBezTo>
                      <a:pt x="854" y="1410"/>
                      <a:pt x="866" y="1203"/>
                      <a:pt x="970" y="1048"/>
                    </a:cubicBezTo>
                    <a:lnTo>
                      <a:pt x="148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 rot="7103578">
                <a:off x="2376868" y="239268"/>
                <a:ext cx="231563" cy="359726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889" extrusionOk="0">
                    <a:moveTo>
                      <a:pt x="802" y="1"/>
                    </a:moveTo>
                    <a:cubicBezTo>
                      <a:pt x="556" y="544"/>
                      <a:pt x="91" y="997"/>
                      <a:pt x="0" y="1591"/>
                    </a:cubicBezTo>
                    <a:lnTo>
                      <a:pt x="1216" y="1889"/>
                    </a:lnTo>
                    <a:cubicBezTo>
                      <a:pt x="1035" y="1268"/>
                      <a:pt x="892" y="634"/>
                      <a:pt x="8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" name="Google Shape;50;p3"/>
            <p:cNvSpPr/>
            <p:nvPr/>
          </p:nvSpPr>
          <p:spPr>
            <a:xfrm rot="6382705">
              <a:off x="2571064" y="-137087"/>
              <a:ext cx="218410" cy="339292"/>
            </a:xfrm>
            <a:custGeom>
              <a:avLst/>
              <a:gdLst/>
              <a:ahLst/>
              <a:cxnLst/>
              <a:rect l="l" t="t" r="r" b="b"/>
              <a:pathLst>
                <a:path w="1216" h="1889" extrusionOk="0">
                  <a:moveTo>
                    <a:pt x="802" y="1"/>
                  </a:moveTo>
                  <a:cubicBezTo>
                    <a:pt x="556" y="544"/>
                    <a:pt x="91" y="997"/>
                    <a:pt x="0" y="1591"/>
                  </a:cubicBezTo>
                  <a:lnTo>
                    <a:pt x="1216" y="1889"/>
                  </a:lnTo>
                  <a:cubicBezTo>
                    <a:pt x="1035" y="1268"/>
                    <a:pt x="892" y="634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3"/>
          <p:cNvGrpSpPr/>
          <p:nvPr/>
        </p:nvGrpSpPr>
        <p:grpSpPr>
          <a:xfrm flipH="1">
            <a:off x="-85725" y="1"/>
            <a:ext cx="2882878" cy="1286034"/>
            <a:chOff x="6345300" y="1"/>
            <a:chExt cx="2882878" cy="1286034"/>
          </a:xfrm>
        </p:grpSpPr>
        <p:sp>
          <p:nvSpPr>
            <p:cNvPr id="52" name="Google Shape;52;p3"/>
            <p:cNvSpPr/>
            <p:nvPr/>
          </p:nvSpPr>
          <p:spPr>
            <a:xfrm rot="1213674">
              <a:off x="8328541" y="907707"/>
              <a:ext cx="244931" cy="346674"/>
            </a:xfrm>
            <a:custGeom>
              <a:avLst/>
              <a:gdLst/>
              <a:ahLst/>
              <a:cxnLst/>
              <a:rect l="l" t="t" r="r" b="b"/>
              <a:pathLst>
                <a:path w="1618" h="2290" extrusionOk="0">
                  <a:moveTo>
                    <a:pt x="1359" y="1"/>
                  </a:moveTo>
                  <a:lnTo>
                    <a:pt x="1" y="647"/>
                  </a:lnTo>
                  <a:cubicBezTo>
                    <a:pt x="350" y="1307"/>
                    <a:pt x="996" y="1811"/>
                    <a:pt x="1617" y="2290"/>
                  </a:cubicBezTo>
                  <a:lnTo>
                    <a:pt x="13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 rot="1213674">
              <a:off x="7281005" y="674315"/>
              <a:ext cx="207692" cy="309433"/>
            </a:xfrm>
            <a:custGeom>
              <a:avLst/>
              <a:gdLst/>
              <a:ahLst/>
              <a:cxnLst/>
              <a:rect l="l" t="t" r="r" b="b"/>
              <a:pathLst>
                <a:path w="1372" h="2044" extrusionOk="0">
                  <a:moveTo>
                    <a:pt x="169" y="1"/>
                  </a:moveTo>
                  <a:cubicBezTo>
                    <a:pt x="91" y="673"/>
                    <a:pt x="40" y="1358"/>
                    <a:pt x="1" y="2044"/>
                  </a:cubicBezTo>
                  <a:cubicBezTo>
                    <a:pt x="91" y="2005"/>
                    <a:pt x="182" y="1940"/>
                    <a:pt x="234" y="1850"/>
                  </a:cubicBezTo>
                  <a:cubicBezTo>
                    <a:pt x="544" y="1449"/>
                    <a:pt x="841" y="1035"/>
                    <a:pt x="1113" y="595"/>
                  </a:cubicBezTo>
                  <a:cubicBezTo>
                    <a:pt x="1165" y="479"/>
                    <a:pt x="1255" y="401"/>
                    <a:pt x="1372" y="363"/>
                  </a:cubicBez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 rot="1213674">
              <a:off x="8057870" y="925780"/>
              <a:ext cx="195884" cy="333049"/>
            </a:xfrm>
            <a:custGeom>
              <a:avLst/>
              <a:gdLst/>
              <a:ahLst/>
              <a:cxnLst/>
              <a:rect l="l" t="t" r="r" b="b"/>
              <a:pathLst>
                <a:path w="1294" h="2200" extrusionOk="0">
                  <a:moveTo>
                    <a:pt x="1151" y="1"/>
                  </a:moveTo>
                  <a:lnTo>
                    <a:pt x="0" y="492"/>
                  </a:lnTo>
                  <a:cubicBezTo>
                    <a:pt x="13" y="815"/>
                    <a:pt x="130" y="1139"/>
                    <a:pt x="337" y="1397"/>
                  </a:cubicBezTo>
                  <a:cubicBezTo>
                    <a:pt x="531" y="1643"/>
                    <a:pt x="789" y="1850"/>
                    <a:pt x="1061" y="2005"/>
                  </a:cubicBezTo>
                  <a:cubicBezTo>
                    <a:pt x="1151" y="2057"/>
                    <a:pt x="1242" y="2121"/>
                    <a:pt x="1294" y="2199"/>
                  </a:cubicBezTo>
                  <a:cubicBezTo>
                    <a:pt x="1294" y="1902"/>
                    <a:pt x="1268" y="1604"/>
                    <a:pt x="1216" y="1307"/>
                  </a:cubicBezTo>
                  <a:cubicBezTo>
                    <a:pt x="1177" y="1100"/>
                    <a:pt x="1113" y="906"/>
                    <a:pt x="1074" y="686"/>
                  </a:cubicBezTo>
                  <a:cubicBezTo>
                    <a:pt x="1035" y="453"/>
                    <a:pt x="1061" y="220"/>
                    <a:pt x="11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 rot="1213674">
              <a:off x="7790108" y="919465"/>
              <a:ext cx="203756" cy="305648"/>
            </a:xfrm>
            <a:custGeom>
              <a:avLst/>
              <a:gdLst/>
              <a:ahLst/>
              <a:cxnLst/>
              <a:rect l="l" t="t" r="r" b="b"/>
              <a:pathLst>
                <a:path w="1346" h="2019" extrusionOk="0">
                  <a:moveTo>
                    <a:pt x="1294" y="1"/>
                  </a:moveTo>
                  <a:lnTo>
                    <a:pt x="52" y="156"/>
                  </a:lnTo>
                  <a:cubicBezTo>
                    <a:pt x="0" y="958"/>
                    <a:pt x="492" y="1669"/>
                    <a:pt x="1345" y="2018"/>
                  </a:cubicBezTo>
                  <a:cubicBezTo>
                    <a:pt x="1268" y="1552"/>
                    <a:pt x="1203" y="1087"/>
                    <a:pt x="1138" y="608"/>
                  </a:cubicBezTo>
                  <a:cubicBezTo>
                    <a:pt x="1113" y="414"/>
                    <a:pt x="1087" y="182"/>
                    <a:pt x="12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 rot="1213674">
              <a:off x="7507779" y="820126"/>
              <a:ext cx="248867" cy="323209"/>
            </a:xfrm>
            <a:custGeom>
              <a:avLst/>
              <a:gdLst/>
              <a:ahLst/>
              <a:cxnLst/>
              <a:rect l="l" t="t" r="r" b="b"/>
              <a:pathLst>
                <a:path w="1644" h="2135" extrusionOk="0">
                  <a:moveTo>
                    <a:pt x="130" y="1"/>
                  </a:moveTo>
                  <a:lnTo>
                    <a:pt x="130" y="1"/>
                  </a:lnTo>
                  <a:cubicBezTo>
                    <a:pt x="1" y="725"/>
                    <a:pt x="376" y="1423"/>
                    <a:pt x="453" y="2135"/>
                  </a:cubicBezTo>
                  <a:cubicBezTo>
                    <a:pt x="802" y="1436"/>
                    <a:pt x="1190" y="764"/>
                    <a:pt x="1643" y="117"/>
                  </a:cubicBezTo>
                  <a:lnTo>
                    <a:pt x="1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 rot="1213674">
              <a:off x="8593726" y="923827"/>
              <a:ext cx="317290" cy="315337"/>
            </a:xfrm>
            <a:custGeom>
              <a:avLst/>
              <a:gdLst/>
              <a:ahLst/>
              <a:cxnLst/>
              <a:rect l="l" t="t" r="r" b="b"/>
              <a:pathLst>
                <a:path w="2096" h="2083" extrusionOk="0">
                  <a:moveTo>
                    <a:pt x="1410" y="1"/>
                  </a:moveTo>
                  <a:lnTo>
                    <a:pt x="0" y="428"/>
                  </a:lnTo>
                  <a:cubicBezTo>
                    <a:pt x="104" y="622"/>
                    <a:pt x="207" y="803"/>
                    <a:pt x="336" y="971"/>
                  </a:cubicBezTo>
                  <a:cubicBezTo>
                    <a:pt x="582" y="1307"/>
                    <a:pt x="905" y="1579"/>
                    <a:pt x="1280" y="1734"/>
                  </a:cubicBezTo>
                  <a:cubicBezTo>
                    <a:pt x="1565" y="1850"/>
                    <a:pt x="1888" y="1876"/>
                    <a:pt x="2095" y="2083"/>
                  </a:cubicBezTo>
                  <a:cubicBezTo>
                    <a:pt x="2030" y="1824"/>
                    <a:pt x="1927" y="1566"/>
                    <a:pt x="1785" y="1333"/>
                  </a:cubicBezTo>
                  <a:cubicBezTo>
                    <a:pt x="1643" y="1139"/>
                    <a:pt x="1513" y="932"/>
                    <a:pt x="1397" y="712"/>
                  </a:cubicBezTo>
                  <a:cubicBezTo>
                    <a:pt x="1280" y="492"/>
                    <a:pt x="1293" y="221"/>
                    <a:pt x="1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 rot="3470927">
              <a:off x="6999626" y="493975"/>
              <a:ext cx="244932" cy="346674"/>
            </a:xfrm>
            <a:custGeom>
              <a:avLst/>
              <a:gdLst/>
              <a:ahLst/>
              <a:cxnLst/>
              <a:rect l="l" t="t" r="r" b="b"/>
              <a:pathLst>
                <a:path w="1618" h="2290" extrusionOk="0">
                  <a:moveTo>
                    <a:pt x="1359" y="1"/>
                  </a:moveTo>
                  <a:lnTo>
                    <a:pt x="1" y="647"/>
                  </a:lnTo>
                  <a:cubicBezTo>
                    <a:pt x="350" y="1307"/>
                    <a:pt x="996" y="1811"/>
                    <a:pt x="1617" y="2290"/>
                  </a:cubicBezTo>
                  <a:lnTo>
                    <a:pt x="13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 rot="-8717138" flipH="1">
              <a:off x="8870280" y="877651"/>
              <a:ext cx="298217" cy="302793"/>
            </a:xfrm>
            <a:custGeom>
              <a:avLst/>
              <a:gdLst/>
              <a:ahLst/>
              <a:cxnLst/>
              <a:rect l="l" t="t" r="r" b="b"/>
              <a:pathLst>
                <a:path w="1695" h="1721" extrusionOk="0">
                  <a:moveTo>
                    <a:pt x="1695" y="0"/>
                  </a:moveTo>
                  <a:cubicBezTo>
                    <a:pt x="1074" y="220"/>
                    <a:pt x="440" y="440"/>
                    <a:pt x="1" y="867"/>
                  </a:cubicBezTo>
                  <a:lnTo>
                    <a:pt x="906" y="1720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 rot="-8868503">
              <a:off x="6632884" y="246451"/>
              <a:ext cx="186081" cy="302295"/>
            </a:xfrm>
            <a:custGeom>
              <a:avLst/>
              <a:gdLst/>
              <a:ahLst/>
              <a:cxnLst/>
              <a:rect l="l" t="t" r="r" b="b"/>
              <a:pathLst>
                <a:path w="1036" h="1683" extrusionOk="0">
                  <a:moveTo>
                    <a:pt x="388" y="1"/>
                  </a:moveTo>
                  <a:cubicBezTo>
                    <a:pt x="233" y="557"/>
                    <a:pt x="104" y="1100"/>
                    <a:pt x="1" y="1656"/>
                  </a:cubicBezTo>
                  <a:lnTo>
                    <a:pt x="1035" y="1682"/>
                  </a:lnTo>
                  <a:cubicBezTo>
                    <a:pt x="957" y="1617"/>
                    <a:pt x="893" y="1527"/>
                    <a:pt x="893" y="1424"/>
                  </a:cubicBezTo>
                  <a:cubicBezTo>
                    <a:pt x="789" y="1010"/>
                    <a:pt x="660" y="609"/>
                    <a:pt x="518" y="208"/>
                  </a:cubicBezTo>
                  <a:cubicBezTo>
                    <a:pt x="505" y="130"/>
                    <a:pt x="453" y="53"/>
                    <a:pt x="3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 rot="-8868503">
              <a:off x="6418891" y="32101"/>
              <a:ext cx="218411" cy="339296"/>
            </a:xfrm>
            <a:custGeom>
              <a:avLst/>
              <a:gdLst/>
              <a:ahLst/>
              <a:cxnLst/>
              <a:rect l="l" t="t" r="r" b="b"/>
              <a:pathLst>
                <a:path w="1216" h="1889" extrusionOk="0">
                  <a:moveTo>
                    <a:pt x="802" y="1"/>
                  </a:moveTo>
                  <a:cubicBezTo>
                    <a:pt x="556" y="544"/>
                    <a:pt x="91" y="997"/>
                    <a:pt x="0" y="1591"/>
                  </a:cubicBezTo>
                  <a:lnTo>
                    <a:pt x="1216" y="1889"/>
                  </a:lnTo>
                  <a:cubicBezTo>
                    <a:pt x="1035" y="1268"/>
                    <a:pt x="892" y="634"/>
                    <a:pt x="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 rot="-9589375">
              <a:off x="6833904" y="395169"/>
              <a:ext cx="218409" cy="339294"/>
            </a:xfrm>
            <a:custGeom>
              <a:avLst/>
              <a:gdLst/>
              <a:ahLst/>
              <a:cxnLst/>
              <a:rect l="l" t="t" r="r" b="b"/>
              <a:pathLst>
                <a:path w="1216" h="1889" extrusionOk="0">
                  <a:moveTo>
                    <a:pt x="802" y="1"/>
                  </a:moveTo>
                  <a:cubicBezTo>
                    <a:pt x="556" y="544"/>
                    <a:pt x="91" y="997"/>
                    <a:pt x="0" y="1591"/>
                  </a:cubicBezTo>
                  <a:lnTo>
                    <a:pt x="1216" y="1889"/>
                  </a:lnTo>
                  <a:cubicBezTo>
                    <a:pt x="1035" y="1268"/>
                    <a:pt x="892" y="634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subTitle" idx="1"/>
          </p:nvPr>
        </p:nvSpPr>
        <p:spPr>
          <a:xfrm>
            <a:off x="714300" y="1206800"/>
            <a:ext cx="7715400" cy="33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65" name="Google Shape;65;p4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66" name="Google Shape;66;p4"/>
          <p:cNvGrpSpPr/>
          <p:nvPr/>
        </p:nvGrpSpPr>
        <p:grpSpPr>
          <a:xfrm>
            <a:off x="7851066" y="-5073"/>
            <a:ext cx="1309654" cy="1033155"/>
            <a:chOff x="7084051" y="-19054"/>
            <a:chExt cx="1309654" cy="1033155"/>
          </a:xfrm>
        </p:grpSpPr>
        <p:sp>
          <p:nvSpPr>
            <p:cNvPr id="67" name="Google Shape;67;p4"/>
            <p:cNvSpPr/>
            <p:nvPr/>
          </p:nvSpPr>
          <p:spPr>
            <a:xfrm rot="2940438" flipH="1">
              <a:off x="7672877" y="395247"/>
              <a:ext cx="223367" cy="308696"/>
            </a:xfrm>
            <a:custGeom>
              <a:avLst/>
              <a:gdLst/>
              <a:ahLst/>
              <a:cxnLst/>
              <a:rect l="l" t="t" r="r" b="b"/>
              <a:pathLst>
                <a:path w="1657" h="2290" extrusionOk="0">
                  <a:moveTo>
                    <a:pt x="1" y="1"/>
                  </a:moveTo>
                  <a:lnTo>
                    <a:pt x="1" y="1"/>
                  </a:lnTo>
                  <a:cubicBezTo>
                    <a:pt x="117" y="764"/>
                    <a:pt x="234" y="1527"/>
                    <a:pt x="363" y="2290"/>
                  </a:cubicBezTo>
                  <a:cubicBezTo>
                    <a:pt x="906" y="1630"/>
                    <a:pt x="1462" y="945"/>
                    <a:pt x="1656" y="2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 flipH="1">
              <a:off x="7329649" y="105893"/>
              <a:ext cx="265157" cy="258147"/>
            </a:xfrm>
            <a:custGeom>
              <a:avLst/>
              <a:gdLst/>
              <a:ahLst/>
              <a:cxnLst/>
              <a:rect l="l" t="t" r="r" b="b"/>
              <a:pathLst>
                <a:path w="1967" h="1915" extrusionOk="0">
                  <a:moveTo>
                    <a:pt x="1216" y="0"/>
                  </a:moveTo>
                  <a:lnTo>
                    <a:pt x="1" y="724"/>
                  </a:lnTo>
                  <a:cubicBezTo>
                    <a:pt x="143" y="724"/>
                    <a:pt x="272" y="776"/>
                    <a:pt x="363" y="880"/>
                  </a:cubicBezTo>
                  <a:cubicBezTo>
                    <a:pt x="777" y="1216"/>
                    <a:pt x="1203" y="1526"/>
                    <a:pt x="1656" y="1811"/>
                  </a:cubicBezTo>
                  <a:cubicBezTo>
                    <a:pt x="1746" y="1875"/>
                    <a:pt x="1850" y="1914"/>
                    <a:pt x="1966" y="1914"/>
                  </a:cubicBezTo>
                  <a:cubicBezTo>
                    <a:pt x="1734" y="1268"/>
                    <a:pt x="1488" y="634"/>
                    <a:pt x="1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 rot="2904026" flipH="1">
              <a:off x="7494228" y="235010"/>
              <a:ext cx="197080" cy="289554"/>
            </a:xfrm>
            <a:custGeom>
              <a:avLst/>
              <a:gdLst/>
              <a:ahLst/>
              <a:cxnLst/>
              <a:rect l="l" t="t" r="r" b="b"/>
              <a:pathLst>
                <a:path w="1462" h="2148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169"/>
                    <a:pt x="259" y="389"/>
                    <a:pt x="272" y="621"/>
                  </a:cubicBezTo>
                  <a:cubicBezTo>
                    <a:pt x="297" y="828"/>
                    <a:pt x="272" y="1048"/>
                    <a:pt x="285" y="1268"/>
                  </a:cubicBezTo>
                  <a:cubicBezTo>
                    <a:pt x="310" y="1565"/>
                    <a:pt x="362" y="1863"/>
                    <a:pt x="440" y="2147"/>
                  </a:cubicBezTo>
                  <a:cubicBezTo>
                    <a:pt x="491" y="2044"/>
                    <a:pt x="556" y="1953"/>
                    <a:pt x="647" y="1876"/>
                  </a:cubicBezTo>
                  <a:cubicBezTo>
                    <a:pt x="905" y="1656"/>
                    <a:pt x="1112" y="1384"/>
                    <a:pt x="1267" y="1074"/>
                  </a:cubicBezTo>
                  <a:cubicBezTo>
                    <a:pt x="1423" y="777"/>
                    <a:pt x="1461" y="427"/>
                    <a:pt x="1384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 rot="1265084" flipH="1">
              <a:off x="7129548" y="11546"/>
              <a:ext cx="224986" cy="294813"/>
            </a:xfrm>
            <a:custGeom>
              <a:avLst/>
              <a:gdLst/>
              <a:ahLst/>
              <a:cxnLst/>
              <a:rect l="l" t="t" r="r" b="b"/>
              <a:pathLst>
                <a:path w="1669" h="2187" extrusionOk="0">
                  <a:moveTo>
                    <a:pt x="1384" y="1"/>
                  </a:moveTo>
                  <a:lnTo>
                    <a:pt x="0" y="233"/>
                  </a:lnTo>
                  <a:cubicBezTo>
                    <a:pt x="272" y="350"/>
                    <a:pt x="324" y="570"/>
                    <a:pt x="337" y="777"/>
                  </a:cubicBezTo>
                  <a:cubicBezTo>
                    <a:pt x="401" y="1242"/>
                    <a:pt x="453" y="1708"/>
                    <a:pt x="505" y="2186"/>
                  </a:cubicBezTo>
                  <a:cubicBezTo>
                    <a:pt x="1319" y="1591"/>
                    <a:pt x="1669" y="751"/>
                    <a:pt x="1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 rot="10419296">
              <a:off x="7873638" y="547044"/>
              <a:ext cx="291866" cy="296347"/>
            </a:xfrm>
            <a:custGeom>
              <a:avLst/>
              <a:gdLst/>
              <a:ahLst/>
              <a:cxnLst/>
              <a:rect l="l" t="t" r="r" b="b"/>
              <a:pathLst>
                <a:path w="1695" h="1721" extrusionOk="0">
                  <a:moveTo>
                    <a:pt x="1695" y="0"/>
                  </a:moveTo>
                  <a:cubicBezTo>
                    <a:pt x="1074" y="220"/>
                    <a:pt x="440" y="440"/>
                    <a:pt x="1" y="867"/>
                  </a:cubicBezTo>
                  <a:lnTo>
                    <a:pt x="906" y="1720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 rot="10419296">
              <a:off x="8128834" y="709338"/>
              <a:ext cx="249507" cy="291870"/>
            </a:xfrm>
            <a:custGeom>
              <a:avLst/>
              <a:gdLst/>
              <a:ahLst/>
              <a:cxnLst/>
              <a:rect l="l" t="t" r="r" b="b"/>
              <a:pathLst>
                <a:path w="1449" h="1695" extrusionOk="0">
                  <a:moveTo>
                    <a:pt x="1449" y="1"/>
                  </a:moveTo>
                  <a:lnTo>
                    <a:pt x="1449" y="1"/>
                  </a:lnTo>
                  <a:cubicBezTo>
                    <a:pt x="1384" y="53"/>
                    <a:pt x="1307" y="91"/>
                    <a:pt x="1216" y="104"/>
                  </a:cubicBezTo>
                  <a:cubicBezTo>
                    <a:pt x="957" y="156"/>
                    <a:pt x="712" y="247"/>
                    <a:pt x="492" y="389"/>
                  </a:cubicBezTo>
                  <a:cubicBezTo>
                    <a:pt x="259" y="544"/>
                    <a:pt x="91" y="764"/>
                    <a:pt x="0" y="1022"/>
                  </a:cubicBezTo>
                  <a:lnTo>
                    <a:pt x="776" y="1695"/>
                  </a:lnTo>
                  <a:cubicBezTo>
                    <a:pt x="751" y="1501"/>
                    <a:pt x="789" y="1307"/>
                    <a:pt x="893" y="1139"/>
                  </a:cubicBezTo>
                  <a:cubicBezTo>
                    <a:pt x="970" y="984"/>
                    <a:pt x="1074" y="854"/>
                    <a:pt x="1164" y="686"/>
                  </a:cubicBezTo>
                  <a:cubicBezTo>
                    <a:pt x="1281" y="466"/>
                    <a:pt x="1371" y="234"/>
                    <a:pt x="1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title" idx="2"/>
          </p:nvPr>
        </p:nvSpPr>
        <p:spPr>
          <a:xfrm>
            <a:off x="1942875" y="2832438"/>
            <a:ext cx="2191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1"/>
          </p:nvPr>
        </p:nvSpPr>
        <p:spPr>
          <a:xfrm>
            <a:off x="1942875" y="3300450"/>
            <a:ext cx="21915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 idx="3"/>
          </p:nvPr>
        </p:nvSpPr>
        <p:spPr>
          <a:xfrm>
            <a:off x="5009625" y="2832438"/>
            <a:ext cx="2191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>
            <a:off x="5009625" y="3300450"/>
            <a:ext cx="21915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81" name="Google Shape;81;p6"/>
          <p:cNvGrpSpPr/>
          <p:nvPr/>
        </p:nvGrpSpPr>
        <p:grpSpPr>
          <a:xfrm rot="-273229" flipH="1">
            <a:off x="7785657" y="-114815"/>
            <a:ext cx="1483074" cy="1238377"/>
            <a:chOff x="1390834" y="-120053"/>
            <a:chExt cx="1482989" cy="1238306"/>
          </a:xfrm>
        </p:grpSpPr>
        <p:grpSp>
          <p:nvGrpSpPr>
            <p:cNvPr id="82" name="Google Shape;82;p6"/>
            <p:cNvGrpSpPr/>
            <p:nvPr/>
          </p:nvGrpSpPr>
          <p:grpSpPr>
            <a:xfrm>
              <a:off x="1390834" y="106624"/>
              <a:ext cx="1314178" cy="1011629"/>
              <a:chOff x="1480502" y="33119"/>
              <a:chExt cx="1393319" cy="1072549"/>
            </a:xfrm>
          </p:grpSpPr>
          <p:sp>
            <p:nvSpPr>
              <p:cNvPr id="83" name="Google Shape;83;p6"/>
              <p:cNvSpPr/>
              <p:nvPr/>
            </p:nvSpPr>
            <p:spPr>
              <a:xfrm rot="7103578">
                <a:off x="1540012" y="721906"/>
                <a:ext cx="322779" cy="327734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1721" extrusionOk="0">
                    <a:moveTo>
                      <a:pt x="1695" y="0"/>
                    </a:moveTo>
                    <a:cubicBezTo>
                      <a:pt x="1074" y="220"/>
                      <a:pt x="440" y="440"/>
                      <a:pt x="1" y="867"/>
                    </a:cubicBezTo>
                    <a:lnTo>
                      <a:pt x="906" y="1720"/>
                    </a:lnTo>
                    <a:lnTo>
                      <a:pt x="16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6"/>
              <p:cNvSpPr/>
              <p:nvPr/>
            </p:nvSpPr>
            <p:spPr>
              <a:xfrm rot="7103578">
                <a:off x="2587300" y="35847"/>
                <a:ext cx="197285" cy="320497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1683" extrusionOk="0">
                    <a:moveTo>
                      <a:pt x="388" y="1"/>
                    </a:moveTo>
                    <a:cubicBezTo>
                      <a:pt x="233" y="557"/>
                      <a:pt x="104" y="1100"/>
                      <a:pt x="1" y="1656"/>
                    </a:cubicBezTo>
                    <a:lnTo>
                      <a:pt x="1035" y="1682"/>
                    </a:lnTo>
                    <a:cubicBezTo>
                      <a:pt x="957" y="1617"/>
                      <a:pt x="893" y="1527"/>
                      <a:pt x="893" y="1424"/>
                    </a:cubicBezTo>
                    <a:cubicBezTo>
                      <a:pt x="789" y="1010"/>
                      <a:pt x="660" y="609"/>
                      <a:pt x="518" y="208"/>
                    </a:cubicBezTo>
                    <a:cubicBezTo>
                      <a:pt x="505" y="130"/>
                      <a:pt x="453" y="53"/>
                      <a:pt x="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 rot="7103578">
                <a:off x="1856364" y="612568"/>
                <a:ext cx="275933" cy="322782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1695" extrusionOk="0">
                    <a:moveTo>
                      <a:pt x="1449" y="1"/>
                    </a:moveTo>
                    <a:lnTo>
                      <a:pt x="1449" y="1"/>
                    </a:lnTo>
                    <a:cubicBezTo>
                      <a:pt x="1384" y="53"/>
                      <a:pt x="1307" y="91"/>
                      <a:pt x="1216" y="104"/>
                    </a:cubicBezTo>
                    <a:cubicBezTo>
                      <a:pt x="957" y="156"/>
                      <a:pt x="712" y="247"/>
                      <a:pt x="492" y="389"/>
                    </a:cubicBezTo>
                    <a:cubicBezTo>
                      <a:pt x="259" y="544"/>
                      <a:pt x="91" y="764"/>
                      <a:pt x="0" y="1022"/>
                    </a:cubicBezTo>
                    <a:lnTo>
                      <a:pt x="776" y="1695"/>
                    </a:lnTo>
                    <a:cubicBezTo>
                      <a:pt x="751" y="1501"/>
                      <a:pt x="789" y="1307"/>
                      <a:pt x="893" y="1139"/>
                    </a:cubicBezTo>
                    <a:cubicBezTo>
                      <a:pt x="970" y="984"/>
                      <a:pt x="1074" y="854"/>
                      <a:pt x="1164" y="686"/>
                    </a:cubicBezTo>
                    <a:cubicBezTo>
                      <a:pt x="1281" y="466"/>
                      <a:pt x="1371" y="234"/>
                      <a:pt x="14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 rot="7103578">
                <a:off x="2094263" y="489796"/>
                <a:ext cx="283360" cy="300692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1579" extrusionOk="0">
                    <a:moveTo>
                      <a:pt x="1487" y="1"/>
                    </a:moveTo>
                    <a:cubicBezTo>
                      <a:pt x="737" y="65"/>
                      <a:pt x="168" y="492"/>
                      <a:pt x="0" y="1139"/>
                    </a:cubicBezTo>
                    <a:lnTo>
                      <a:pt x="931" y="1578"/>
                    </a:lnTo>
                    <a:cubicBezTo>
                      <a:pt x="854" y="1410"/>
                      <a:pt x="866" y="1203"/>
                      <a:pt x="970" y="1048"/>
                    </a:cubicBezTo>
                    <a:lnTo>
                      <a:pt x="148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6"/>
              <p:cNvSpPr/>
              <p:nvPr/>
            </p:nvSpPr>
            <p:spPr>
              <a:xfrm rot="7103578">
                <a:off x="2376868" y="239268"/>
                <a:ext cx="231563" cy="359726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889" extrusionOk="0">
                    <a:moveTo>
                      <a:pt x="802" y="1"/>
                    </a:moveTo>
                    <a:cubicBezTo>
                      <a:pt x="556" y="544"/>
                      <a:pt x="91" y="997"/>
                      <a:pt x="0" y="1591"/>
                    </a:cubicBezTo>
                    <a:lnTo>
                      <a:pt x="1216" y="1889"/>
                    </a:lnTo>
                    <a:cubicBezTo>
                      <a:pt x="1035" y="1268"/>
                      <a:pt x="892" y="634"/>
                      <a:pt x="8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" name="Google Shape;88;p6"/>
            <p:cNvSpPr/>
            <p:nvPr/>
          </p:nvSpPr>
          <p:spPr>
            <a:xfrm rot="6382705">
              <a:off x="2571064" y="-137087"/>
              <a:ext cx="218410" cy="339292"/>
            </a:xfrm>
            <a:custGeom>
              <a:avLst/>
              <a:gdLst/>
              <a:ahLst/>
              <a:cxnLst/>
              <a:rect l="l" t="t" r="r" b="b"/>
              <a:pathLst>
                <a:path w="1216" h="1889" extrusionOk="0">
                  <a:moveTo>
                    <a:pt x="802" y="1"/>
                  </a:moveTo>
                  <a:cubicBezTo>
                    <a:pt x="556" y="544"/>
                    <a:pt x="91" y="997"/>
                    <a:pt x="0" y="1591"/>
                  </a:cubicBezTo>
                  <a:lnTo>
                    <a:pt x="1216" y="1889"/>
                  </a:lnTo>
                  <a:cubicBezTo>
                    <a:pt x="1035" y="1268"/>
                    <a:pt x="892" y="634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714300" y="1490663"/>
            <a:ext cx="3857700" cy="74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714300" y="2319338"/>
            <a:ext cx="3857700" cy="13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3" name="Google Shape;133;p9"/>
          <p:cNvGrpSpPr/>
          <p:nvPr/>
        </p:nvGrpSpPr>
        <p:grpSpPr>
          <a:xfrm rot="273258">
            <a:off x="-57027" y="-37419"/>
            <a:ext cx="1751030" cy="1005893"/>
            <a:chOff x="849609" y="231751"/>
            <a:chExt cx="1856324" cy="1066380"/>
          </a:xfrm>
        </p:grpSpPr>
        <p:sp>
          <p:nvSpPr>
            <p:cNvPr id="134" name="Google Shape;134;p9"/>
            <p:cNvSpPr/>
            <p:nvPr/>
          </p:nvSpPr>
          <p:spPr>
            <a:xfrm rot="-9286598" flipH="1">
              <a:off x="1216653" y="801491"/>
              <a:ext cx="354335" cy="359775"/>
            </a:xfrm>
            <a:custGeom>
              <a:avLst/>
              <a:gdLst/>
              <a:ahLst/>
              <a:cxnLst/>
              <a:rect l="l" t="t" r="r" b="b"/>
              <a:pathLst>
                <a:path w="1695" h="1721" extrusionOk="0">
                  <a:moveTo>
                    <a:pt x="1695" y="0"/>
                  </a:moveTo>
                  <a:cubicBezTo>
                    <a:pt x="1074" y="220"/>
                    <a:pt x="440" y="440"/>
                    <a:pt x="1" y="867"/>
                  </a:cubicBezTo>
                  <a:lnTo>
                    <a:pt x="906" y="1720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9"/>
            <p:cNvSpPr/>
            <p:nvPr/>
          </p:nvSpPr>
          <p:spPr>
            <a:xfrm rot="-9286598" flipH="1">
              <a:off x="910670" y="896141"/>
              <a:ext cx="302909" cy="354340"/>
            </a:xfrm>
            <a:custGeom>
              <a:avLst/>
              <a:gdLst/>
              <a:ahLst/>
              <a:cxnLst/>
              <a:rect l="l" t="t" r="r" b="b"/>
              <a:pathLst>
                <a:path w="1449" h="1695" extrusionOk="0">
                  <a:moveTo>
                    <a:pt x="1449" y="1"/>
                  </a:moveTo>
                  <a:lnTo>
                    <a:pt x="1449" y="1"/>
                  </a:lnTo>
                  <a:cubicBezTo>
                    <a:pt x="1384" y="53"/>
                    <a:pt x="1307" y="91"/>
                    <a:pt x="1216" y="104"/>
                  </a:cubicBezTo>
                  <a:cubicBezTo>
                    <a:pt x="957" y="156"/>
                    <a:pt x="712" y="247"/>
                    <a:pt x="492" y="389"/>
                  </a:cubicBezTo>
                  <a:cubicBezTo>
                    <a:pt x="259" y="544"/>
                    <a:pt x="91" y="764"/>
                    <a:pt x="0" y="1022"/>
                  </a:cubicBezTo>
                  <a:lnTo>
                    <a:pt x="776" y="1695"/>
                  </a:lnTo>
                  <a:cubicBezTo>
                    <a:pt x="751" y="1501"/>
                    <a:pt x="789" y="1307"/>
                    <a:pt x="893" y="1139"/>
                  </a:cubicBezTo>
                  <a:cubicBezTo>
                    <a:pt x="970" y="984"/>
                    <a:pt x="1074" y="854"/>
                    <a:pt x="1164" y="686"/>
                  </a:cubicBezTo>
                  <a:cubicBezTo>
                    <a:pt x="1281" y="466"/>
                    <a:pt x="1371" y="234"/>
                    <a:pt x="1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9"/>
            <p:cNvSpPr/>
            <p:nvPr/>
          </p:nvSpPr>
          <p:spPr>
            <a:xfrm rot="7103578">
              <a:off x="1540012" y="721906"/>
              <a:ext cx="322779" cy="327734"/>
            </a:xfrm>
            <a:custGeom>
              <a:avLst/>
              <a:gdLst/>
              <a:ahLst/>
              <a:cxnLst/>
              <a:rect l="l" t="t" r="r" b="b"/>
              <a:pathLst>
                <a:path w="1695" h="1721" extrusionOk="0">
                  <a:moveTo>
                    <a:pt x="1695" y="0"/>
                  </a:moveTo>
                  <a:cubicBezTo>
                    <a:pt x="1074" y="220"/>
                    <a:pt x="440" y="440"/>
                    <a:pt x="1" y="867"/>
                  </a:cubicBezTo>
                  <a:lnTo>
                    <a:pt x="906" y="1720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9"/>
            <p:cNvSpPr/>
            <p:nvPr/>
          </p:nvSpPr>
          <p:spPr>
            <a:xfrm rot="7103578">
              <a:off x="1856364" y="612568"/>
              <a:ext cx="275933" cy="322782"/>
            </a:xfrm>
            <a:custGeom>
              <a:avLst/>
              <a:gdLst/>
              <a:ahLst/>
              <a:cxnLst/>
              <a:rect l="l" t="t" r="r" b="b"/>
              <a:pathLst>
                <a:path w="1449" h="1695" extrusionOk="0">
                  <a:moveTo>
                    <a:pt x="1449" y="1"/>
                  </a:moveTo>
                  <a:lnTo>
                    <a:pt x="1449" y="1"/>
                  </a:lnTo>
                  <a:cubicBezTo>
                    <a:pt x="1384" y="53"/>
                    <a:pt x="1307" y="91"/>
                    <a:pt x="1216" y="104"/>
                  </a:cubicBezTo>
                  <a:cubicBezTo>
                    <a:pt x="957" y="156"/>
                    <a:pt x="712" y="247"/>
                    <a:pt x="492" y="389"/>
                  </a:cubicBezTo>
                  <a:cubicBezTo>
                    <a:pt x="259" y="544"/>
                    <a:pt x="91" y="764"/>
                    <a:pt x="0" y="1022"/>
                  </a:cubicBezTo>
                  <a:lnTo>
                    <a:pt x="776" y="1695"/>
                  </a:lnTo>
                  <a:cubicBezTo>
                    <a:pt x="751" y="1501"/>
                    <a:pt x="789" y="1307"/>
                    <a:pt x="893" y="1139"/>
                  </a:cubicBezTo>
                  <a:cubicBezTo>
                    <a:pt x="970" y="984"/>
                    <a:pt x="1074" y="854"/>
                    <a:pt x="1164" y="686"/>
                  </a:cubicBezTo>
                  <a:cubicBezTo>
                    <a:pt x="1281" y="466"/>
                    <a:pt x="1371" y="234"/>
                    <a:pt x="1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9"/>
            <p:cNvSpPr/>
            <p:nvPr/>
          </p:nvSpPr>
          <p:spPr>
            <a:xfrm rot="7103578">
              <a:off x="2094263" y="489796"/>
              <a:ext cx="283360" cy="300692"/>
            </a:xfrm>
            <a:custGeom>
              <a:avLst/>
              <a:gdLst/>
              <a:ahLst/>
              <a:cxnLst/>
              <a:rect l="l" t="t" r="r" b="b"/>
              <a:pathLst>
                <a:path w="1488" h="1579" extrusionOk="0">
                  <a:moveTo>
                    <a:pt x="1487" y="1"/>
                  </a:moveTo>
                  <a:cubicBezTo>
                    <a:pt x="737" y="65"/>
                    <a:pt x="168" y="492"/>
                    <a:pt x="0" y="1139"/>
                  </a:cubicBezTo>
                  <a:lnTo>
                    <a:pt x="931" y="1578"/>
                  </a:lnTo>
                  <a:cubicBezTo>
                    <a:pt x="854" y="1410"/>
                    <a:pt x="866" y="1203"/>
                    <a:pt x="970" y="1048"/>
                  </a:cubicBezTo>
                  <a:lnTo>
                    <a:pt x="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9"/>
            <p:cNvSpPr/>
            <p:nvPr/>
          </p:nvSpPr>
          <p:spPr>
            <a:xfrm rot="7103578">
              <a:off x="2376868" y="239268"/>
              <a:ext cx="231563" cy="359726"/>
            </a:xfrm>
            <a:custGeom>
              <a:avLst/>
              <a:gdLst/>
              <a:ahLst/>
              <a:cxnLst/>
              <a:rect l="l" t="t" r="r" b="b"/>
              <a:pathLst>
                <a:path w="1216" h="1889" extrusionOk="0">
                  <a:moveTo>
                    <a:pt x="802" y="1"/>
                  </a:moveTo>
                  <a:cubicBezTo>
                    <a:pt x="556" y="544"/>
                    <a:pt x="91" y="997"/>
                    <a:pt x="0" y="1591"/>
                  </a:cubicBezTo>
                  <a:lnTo>
                    <a:pt x="1216" y="1889"/>
                  </a:lnTo>
                  <a:cubicBezTo>
                    <a:pt x="1035" y="1268"/>
                    <a:pt x="892" y="634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title"/>
          </p:nvPr>
        </p:nvSpPr>
        <p:spPr>
          <a:xfrm>
            <a:off x="2437350" y="1333950"/>
            <a:ext cx="4269300" cy="247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42" name="Google Shape;142;p10"/>
          <p:cNvGrpSpPr/>
          <p:nvPr/>
        </p:nvGrpSpPr>
        <p:grpSpPr>
          <a:xfrm flipH="1">
            <a:off x="1" y="-4"/>
            <a:ext cx="2059944" cy="1244373"/>
            <a:chOff x="7084051" y="-19054"/>
            <a:chExt cx="2059944" cy="1244373"/>
          </a:xfrm>
        </p:grpSpPr>
        <p:sp>
          <p:nvSpPr>
            <p:cNvPr id="143" name="Google Shape;143;p10"/>
            <p:cNvSpPr/>
            <p:nvPr/>
          </p:nvSpPr>
          <p:spPr>
            <a:xfrm rot="2940438" flipH="1">
              <a:off x="7672877" y="395247"/>
              <a:ext cx="223367" cy="308696"/>
            </a:xfrm>
            <a:custGeom>
              <a:avLst/>
              <a:gdLst/>
              <a:ahLst/>
              <a:cxnLst/>
              <a:rect l="l" t="t" r="r" b="b"/>
              <a:pathLst>
                <a:path w="1657" h="2290" extrusionOk="0">
                  <a:moveTo>
                    <a:pt x="1" y="1"/>
                  </a:moveTo>
                  <a:lnTo>
                    <a:pt x="1" y="1"/>
                  </a:lnTo>
                  <a:cubicBezTo>
                    <a:pt x="117" y="764"/>
                    <a:pt x="234" y="1527"/>
                    <a:pt x="363" y="2290"/>
                  </a:cubicBezTo>
                  <a:cubicBezTo>
                    <a:pt x="906" y="1630"/>
                    <a:pt x="1462" y="945"/>
                    <a:pt x="1656" y="2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0"/>
            <p:cNvSpPr/>
            <p:nvPr/>
          </p:nvSpPr>
          <p:spPr>
            <a:xfrm flipH="1">
              <a:off x="7329649" y="105893"/>
              <a:ext cx="265157" cy="258147"/>
            </a:xfrm>
            <a:custGeom>
              <a:avLst/>
              <a:gdLst/>
              <a:ahLst/>
              <a:cxnLst/>
              <a:rect l="l" t="t" r="r" b="b"/>
              <a:pathLst>
                <a:path w="1967" h="1915" extrusionOk="0">
                  <a:moveTo>
                    <a:pt x="1216" y="0"/>
                  </a:moveTo>
                  <a:lnTo>
                    <a:pt x="1" y="724"/>
                  </a:lnTo>
                  <a:cubicBezTo>
                    <a:pt x="143" y="724"/>
                    <a:pt x="272" y="776"/>
                    <a:pt x="363" y="880"/>
                  </a:cubicBezTo>
                  <a:cubicBezTo>
                    <a:pt x="777" y="1216"/>
                    <a:pt x="1203" y="1526"/>
                    <a:pt x="1656" y="1811"/>
                  </a:cubicBezTo>
                  <a:cubicBezTo>
                    <a:pt x="1746" y="1875"/>
                    <a:pt x="1850" y="1914"/>
                    <a:pt x="1966" y="1914"/>
                  </a:cubicBezTo>
                  <a:cubicBezTo>
                    <a:pt x="1734" y="1268"/>
                    <a:pt x="1488" y="634"/>
                    <a:pt x="1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0"/>
            <p:cNvSpPr/>
            <p:nvPr/>
          </p:nvSpPr>
          <p:spPr>
            <a:xfrm rot="2904026" flipH="1">
              <a:off x="7494228" y="235010"/>
              <a:ext cx="197080" cy="289554"/>
            </a:xfrm>
            <a:custGeom>
              <a:avLst/>
              <a:gdLst/>
              <a:ahLst/>
              <a:cxnLst/>
              <a:rect l="l" t="t" r="r" b="b"/>
              <a:pathLst>
                <a:path w="1462" h="2148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169"/>
                    <a:pt x="259" y="389"/>
                    <a:pt x="272" y="621"/>
                  </a:cubicBezTo>
                  <a:cubicBezTo>
                    <a:pt x="297" y="828"/>
                    <a:pt x="272" y="1048"/>
                    <a:pt x="285" y="1268"/>
                  </a:cubicBezTo>
                  <a:cubicBezTo>
                    <a:pt x="310" y="1565"/>
                    <a:pt x="362" y="1863"/>
                    <a:pt x="440" y="2147"/>
                  </a:cubicBezTo>
                  <a:cubicBezTo>
                    <a:pt x="491" y="2044"/>
                    <a:pt x="556" y="1953"/>
                    <a:pt x="647" y="1876"/>
                  </a:cubicBezTo>
                  <a:cubicBezTo>
                    <a:pt x="905" y="1656"/>
                    <a:pt x="1112" y="1384"/>
                    <a:pt x="1267" y="1074"/>
                  </a:cubicBezTo>
                  <a:cubicBezTo>
                    <a:pt x="1423" y="777"/>
                    <a:pt x="1461" y="427"/>
                    <a:pt x="1384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0"/>
            <p:cNvSpPr/>
            <p:nvPr/>
          </p:nvSpPr>
          <p:spPr>
            <a:xfrm rot="1265084" flipH="1">
              <a:off x="7129548" y="11546"/>
              <a:ext cx="224986" cy="294813"/>
            </a:xfrm>
            <a:custGeom>
              <a:avLst/>
              <a:gdLst/>
              <a:ahLst/>
              <a:cxnLst/>
              <a:rect l="l" t="t" r="r" b="b"/>
              <a:pathLst>
                <a:path w="1669" h="2187" extrusionOk="0">
                  <a:moveTo>
                    <a:pt x="1384" y="1"/>
                  </a:moveTo>
                  <a:lnTo>
                    <a:pt x="0" y="233"/>
                  </a:lnTo>
                  <a:cubicBezTo>
                    <a:pt x="272" y="350"/>
                    <a:pt x="324" y="570"/>
                    <a:pt x="337" y="777"/>
                  </a:cubicBezTo>
                  <a:cubicBezTo>
                    <a:pt x="401" y="1242"/>
                    <a:pt x="453" y="1708"/>
                    <a:pt x="505" y="2186"/>
                  </a:cubicBezTo>
                  <a:cubicBezTo>
                    <a:pt x="1319" y="1591"/>
                    <a:pt x="1669" y="751"/>
                    <a:pt x="1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0"/>
            <p:cNvSpPr/>
            <p:nvPr/>
          </p:nvSpPr>
          <p:spPr>
            <a:xfrm rot="10419296">
              <a:off x="7873638" y="547044"/>
              <a:ext cx="291866" cy="296347"/>
            </a:xfrm>
            <a:custGeom>
              <a:avLst/>
              <a:gdLst/>
              <a:ahLst/>
              <a:cxnLst/>
              <a:rect l="l" t="t" r="r" b="b"/>
              <a:pathLst>
                <a:path w="1695" h="1721" extrusionOk="0">
                  <a:moveTo>
                    <a:pt x="1695" y="0"/>
                  </a:moveTo>
                  <a:cubicBezTo>
                    <a:pt x="1074" y="220"/>
                    <a:pt x="440" y="440"/>
                    <a:pt x="1" y="867"/>
                  </a:cubicBezTo>
                  <a:lnTo>
                    <a:pt x="906" y="1720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0"/>
            <p:cNvSpPr/>
            <p:nvPr/>
          </p:nvSpPr>
          <p:spPr>
            <a:xfrm rot="10419296">
              <a:off x="8950136" y="926546"/>
              <a:ext cx="178391" cy="289804"/>
            </a:xfrm>
            <a:custGeom>
              <a:avLst/>
              <a:gdLst/>
              <a:ahLst/>
              <a:cxnLst/>
              <a:rect l="l" t="t" r="r" b="b"/>
              <a:pathLst>
                <a:path w="1036" h="1683" extrusionOk="0">
                  <a:moveTo>
                    <a:pt x="388" y="1"/>
                  </a:moveTo>
                  <a:cubicBezTo>
                    <a:pt x="233" y="557"/>
                    <a:pt x="104" y="1100"/>
                    <a:pt x="1" y="1656"/>
                  </a:cubicBezTo>
                  <a:lnTo>
                    <a:pt x="1035" y="1682"/>
                  </a:lnTo>
                  <a:cubicBezTo>
                    <a:pt x="957" y="1617"/>
                    <a:pt x="893" y="1527"/>
                    <a:pt x="893" y="1424"/>
                  </a:cubicBezTo>
                  <a:cubicBezTo>
                    <a:pt x="789" y="1010"/>
                    <a:pt x="660" y="609"/>
                    <a:pt x="518" y="208"/>
                  </a:cubicBezTo>
                  <a:cubicBezTo>
                    <a:pt x="505" y="130"/>
                    <a:pt x="453" y="53"/>
                    <a:pt x="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0"/>
            <p:cNvSpPr/>
            <p:nvPr/>
          </p:nvSpPr>
          <p:spPr>
            <a:xfrm rot="10419296">
              <a:off x="8128834" y="709338"/>
              <a:ext cx="249507" cy="291870"/>
            </a:xfrm>
            <a:custGeom>
              <a:avLst/>
              <a:gdLst/>
              <a:ahLst/>
              <a:cxnLst/>
              <a:rect l="l" t="t" r="r" b="b"/>
              <a:pathLst>
                <a:path w="1449" h="1695" extrusionOk="0">
                  <a:moveTo>
                    <a:pt x="1449" y="1"/>
                  </a:moveTo>
                  <a:lnTo>
                    <a:pt x="1449" y="1"/>
                  </a:lnTo>
                  <a:cubicBezTo>
                    <a:pt x="1384" y="53"/>
                    <a:pt x="1307" y="91"/>
                    <a:pt x="1216" y="104"/>
                  </a:cubicBezTo>
                  <a:cubicBezTo>
                    <a:pt x="957" y="156"/>
                    <a:pt x="712" y="247"/>
                    <a:pt x="492" y="389"/>
                  </a:cubicBezTo>
                  <a:cubicBezTo>
                    <a:pt x="259" y="544"/>
                    <a:pt x="91" y="764"/>
                    <a:pt x="0" y="1022"/>
                  </a:cubicBezTo>
                  <a:lnTo>
                    <a:pt x="776" y="1695"/>
                  </a:lnTo>
                  <a:cubicBezTo>
                    <a:pt x="751" y="1501"/>
                    <a:pt x="789" y="1307"/>
                    <a:pt x="893" y="1139"/>
                  </a:cubicBezTo>
                  <a:cubicBezTo>
                    <a:pt x="970" y="984"/>
                    <a:pt x="1074" y="854"/>
                    <a:pt x="1164" y="686"/>
                  </a:cubicBezTo>
                  <a:cubicBezTo>
                    <a:pt x="1281" y="466"/>
                    <a:pt x="1371" y="234"/>
                    <a:pt x="1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0"/>
            <p:cNvSpPr/>
            <p:nvPr/>
          </p:nvSpPr>
          <p:spPr>
            <a:xfrm rot="10419296">
              <a:off x="8349401" y="829912"/>
              <a:ext cx="256222" cy="271896"/>
            </a:xfrm>
            <a:custGeom>
              <a:avLst/>
              <a:gdLst/>
              <a:ahLst/>
              <a:cxnLst/>
              <a:rect l="l" t="t" r="r" b="b"/>
              <a:pathLst>
                <a:path w="1488" h="1579" extrusionOk="0">
                  <a:moveTo>
                    <a:pt x="1487" y="1"/>
                  </a:moveTo>
                  <a:cubicBezTo>
                    <a:pt x="737" y="65"/>
                    <a:pt x="168" y="492"/>
                    <a:pt x="0" y="1139"/>
                  </a:cubicBezTo>
                  <a:lnTo>
                    <a:pt x="931" y="1578"/>
                  </a:lnTo>
                  <a:cubicBezTo>
                    <a:pt x="854" y="1410"/>
                    <a:pt x="866" y="1203"/>
                    <a:pt x="970" y="1048"/>
                  </a:cubicBezTo>
                  <a:lnTo>
                    <a:pt x="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0"/>
            <p:cNvSpPr/>
            <p:nvPr/>
          </p:nvSpPr>
          <p:spPr>
            <a:xfrm rot="10419296">
              <a:off x="8669314" y="880098"/>
              <a:ext cx="209386" cy="325276"/>
            </a:xfrm>
            <a:custGeom>
              <a:avLst/>
              <a:gdLst/>
              <a:ahLst/>
              <a:cxnLst/>
              <a:rect l="l" t="t" r="r" b="b"/>
              <a:pathLst>
                <a:path w="1216" h="1889" extrusionOk="0">
                  <a:moveTo>
                    <a:pt x="802" y="1"/>
                  </a:moveTo>
                  <a:cubicBezTo>
                    <a:pt x="556" y="544"/>
                    <a:pt x="91" y="997"/>
                    <a:pt x="0" y="1591"/>
                  </a:cubicBezTo>
                  <a:lnTo>
                    <a:pt x="1216" y="1889"/>
                  </a:lnTo>
                  <a:cubicBezTo>
                    <a:pt x="1035" y="1268"/>
                    <a:pt x="892" y="634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3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"/>
          <p:cNvSpPr txBox="1">
            <a:spLocks noGrp="1"/>
          </p:cNvSpPr>
          <p:nvPr>
            <p:ph type="title"/>
          </p:nvPr>
        </p:nvSpPr>
        <p:spPr>
          <a:xfrm>
            <a:off x="972850" y="1447725"/>
            <a:ext cx="28752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1"/>
          </p:nvPr>
        </p:nvSpPr>
        <p:spPr>
          <a:xfrm>
            <a:off x="972852" y="2681036"/>
            <a:ext cx="3008700" cy="9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2" name="Google Shape;182;p13"/>
          <p:cNvGrpSpPr/>
          <p:nvPr/>
        </p:nvGrpSpPr>
        <p:grpSpPr>
          <a:xfrm rot="10800000" flipH="1">
            <a:off x="7853391" y="4193477"/>
            <a:ext cx="1309654" cy="1033155"/>
            <a:chOff x="7084051" y="-19054"/>
            <a:chExt cx="1309654" cy="1033155"/>
          </a:xfrm>
        </p:grpSpPr>
        <p:sp>
          <p:nvSpPr>
            <p:cNvPr id="183" name="Google Shape;183;p13"/>
            <p:cNvSpPr/>
            <p:nvPr/>
          </p:nvSpPr>
          <p:spPr>
            <a:xfrm rot="2940438" flipH="1">
              <a:off x="7672877" y="395247"/>
              <a:ext cx="223367" cy="308696"/>
            </a:xfrm>
            <a:custGeom>
              <a:avLst/>
              <a:gdLst/>
              <a:ahLst/>
              <a:cxnLst/>
              <a:rect l="l" t="t" r="r" b="b"/>
              <a:pathLst>
                <a:path w="1657" h="2290" extrusionOk="0">
                  <a:moveTo>
                    <a:pt x="1" y="1"/>
                  </a:moveTo>
                  <a:lnTo>
                    <a:pt x="1" y="1"/>
                  </a:lnTo>
                  <a:cubicBezTo>
                    <a:pt x="117" y="764"/>
                    <a:pt x="234" y="1527"/>
                    <a:pt x="363" y="2290"/>
                  </a:cubicBezTo>
                  <a:cubicBezTo>
                    <a:pt x="906" y="1630"/>
                    <a:pt x="1462" y="945"/>
                    <a:pt x="1656" y="2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 flipH="1">
              <a:off x="7329649" y="105893"/>
              <a:ext cx="265157" cy="258147"/>
            </a:xfrm>
            <a:custGeom>
              <a:avLst/>
              <a:gdLst/>
              <a:ahLst/>
              <a:cxnLst/>
              <a:rect l="l" t="t" r="r" b="b"/>
              <a:pathLst>
                <a:path w="1967" h="1915" extrusionOk="0">
                  <a:moveTo>
                    <a:pt x="1216" y="0"/>
                  </a:moveTo>
                  <a:lnTo>
                    <a:pt x="1" y="724"/>
                  </a:lnTo>
                  <a:cubicBezTo>
                    <a:pt x="143" y="724"/>
                    <a:pt x="272" y="776"/>
                    <a:pt x="363" y="880"/>
                  </a:cubicBezTo>
                  <a:cubicBezTo>
                    <a:pt x="777" y="1216"/>
                    <a:pt x="1203" y="1526"/>
                    <a:pt x="1656" y="1811"/>
                  </a:cubicBezTo>
                  <a:cubicBezTo>
                    <a:pt x="1746" y="1875"/>
                    <a:pt x="1850" y="1914"/>
                    <a:pt x="1966" y="1914"/>
                  </a:cubicBezTo>
                  <a:cubicBezTo>
                    <a:pt x="1734" y="1268"/>
                    <a:pt x="1488" y="634"/>
                    <a:pt x="1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 rot="2904026" flipH="1">
              <a:off x="7494228" y="235010"/>
              <a:ext cx="197080" cy="289554"/>
            </a:xfrm>
            <a:custGeom>
              <a:avLst/>
              <a:gdLst/>
              <a:ahLst/>
              <a:cxnLst/>
              <a:rect l="l" t="t" r="r" b="b"/>
              <a:pathLst>
                <a:path w="1462" h="2148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169"/>
                    <a:pt x="259" y="389"/>
                    <a:pt x="272" y="621"/>
                  </a:cubicBezTo>
                  <a:cubicBezTo>
                    <a:pt x="297" y="828"/>
                    <a:pt x="272" y="1048"/>
                    <a:pt x="285" y="1268"/>
                  </a:cubicBezTo>
                  <a:cubicBezTo>
                    <a:pt x="310" y="1565"/>
                    <a:pt x="362" y="1863"/>
                    <a:pt x="440" y="2147"/>
                  </a:cubicBezTo>
                  <a:cubicBezTo>
                    <a:pt x="491" y="2044"/>
                    <a:pt x="556" y="1953"/>
                    <a:pt x="647" y="1876"/>
                  </a:cubicBezTo>
                  <a:cubicBezTo>
                    <a:pt x="905" y="1656"/>
                    <a:pt x="1112" y="1384"/>
                    <a:pt x="1267" y="1074"/>
                  </a:cubicBezTo>
                  <a:cubicBezTo>
                    <a:pt x="1423" y="777"/>
                    <a:pt x="1461" y="427"/>
                    <a:pt x="1384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 rot="1265084" flipH="1">
              <a:off x="7129548" y="11546"/>
              <a:ext cx="224986" cy="294813"/>
            </a:xfrm>
            <a:custGeom>
              <a:avLst/>
              <a:gdLst/>
              <a:ahLst/>
              <a:cxnLst/>
              <a:rect l="l" t="t" r="r" b="b"/>
              <a:pathLst>
                <a:path w="1669" h="2187" extrusionOk="0">
                  <a:moveTo>
                    <a:pt x="1384" y="1"/>
                  </a:moveTo>
                  <a:lnTo>
                    <a:pt x="0" y="233"/>
                  </a:lnTo>
                  <a:cubicBezTo>
                    <a:pt x="272" y="350"/>
                    <a:pt x="324" y="570"/>
                    <a:pt x="337" y="777"/>
                  </a:cubicBezTo>
                  <a:cubicBezTo>
                    <a:pt x="401" y="1242"/>
                    <a:pt x="453" y="1708"/>
                    <a:pt x="505" y="2186"/>
                  </a:cubicBezTo>
                  <a:cubicBezTo>
                    <a:pt x="1319" y="1591"/>
                    <a:pt x="1669" y="751"/>
                    <a:pt x="1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 rot="10419296">
              <a:off x="7873638" y="547044"/>
              <a:ext cx="291866" cy="296347"/>
            </a:xfrm>
            <a:custGeom>
              <a:avLst/>
              <a:gdLst/>
              <a:ahLst/>
              <a:cxnLst/>
              <a:rect l="l" t="t" r="r" b="b"/>
              <a:pathLst>
                <a:path w="1695" h="1721" extrusionOk="0">
                  <a:moveTo>
                    <a:pt x="1695" y="0"/>
                  </a:moveTo>
                  <a:cubicBezTo>
                    <a:pt x="1074" y="220"/>
                    <a:pt x="440" y="440"/>
                    <a:pt x="1" y="867"/>
                  </a:cubicBezTo>
                  <a:lnTo>
                    <a:pt x="906" y="1720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 rot="10419296">
              <a:off x="8128834" y="709338"/>
              <a:ext cx="249507" cy="291870"/>
            </a:xfrm>
            <a:custGeom>
              <a:avLst/>
              <a:gdLst/>
              <a:ahLst/>
              <a:cxnLst/>
              <a:rect l="l" t="t" r="r" b="b"/>
              <a:pathLst>
                <a:path w="1449" h="1695" extrusionOk="0">
                  <a:moveTo>
                    <a:pt x="1449" y="1"/>
                  </a:moveTo>
                  <a:lnTo>
                    <a:pt x="1449" y="1"/>
                  </a:lnTo>
                  <a:cubicBezTo>
                    <a:pt x="1384" y="53"/>
                    <a:pt x="1307" y="91"/>
                    <a:pt x="1216" y="104"/>
                  </a:cubicBezTo>
                  <a:cubicBezTo>
                    <a:pt x="957" y="156"/>
                    <a:pt x="712" y="247"/>
                    <a:pt x="492" y="389"/>
                  </a:cubicBezTo>
                  <a:cubicBezTo>
                    <a:pt x="259" y="544"/>
                    <a:pt x="91" y="764"/>
                    <a:pt x="0" y="1022"/>
                  </a:cubicBezTo>
                  <a:lnTo>
                    <a:pt x="776" y="1695"/>
                  </a:lnTo>
                  <a:cubicBezTo>
                    <a:pt x="751" y="1501"/>
                    <a:pt x="789" y="1307"/>
                    <a:pt x="893" y="1139"/>
                  </a:cubicBezTo>
                  <a:cubicBezTo>
                    <a:pt x="970" y="984"/>
                    <a:pt x="1074" y="854"/>
                    <a:pt x="1164" y="686"/>
                  </a:cubicBezTo>
                  <a:cubicBezTo>
                    <a:pt x="1281" y="466"/>
                    <a:pt x="1371" y="234"/>
                    <a:pt x="1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189;p13"/>
          <p:cNvGrpSpPr/>
          <p:nvPr/>
        </p:nvGrpSpPr>
        <p:grpSpPr>
          <a:xfrm flipH="1">
            <a:off x="-77500" y="1"/>
            <a:ext cx="2882878" cy="1286034"/>
            <a:chOff x="6345300" y="1"/>
            <a:chExt cx="2882878" cy="1286034"/>
          </a:xfrm>
        </p:grpSpPr>
        <p:sp>
          <p:nvSpPr>
            <p:cNvPr id="190" name="Google Shape;190;p13"/>
            <p:cNvSpPr/>
            <p:nvPr/>
          </p:nvSpPr>
          <p:spPr>
            <a:xfrm rot="1213674">
              <a:off x="8328541" y="907707"/>
              <a:ext cx="244931" cy="346674"/>
            </a:xfrm>
            <a:custGeom>
              <a:avLst/>
              <a:gdLst/>
              <a:ahLst/>
              <a:cxnLst/>
              <a:rect l="l" t="t" r="r" b="b"/>
              <a:pathLst>
                <a:path w="1618" h="2290" extrusionOk="0">
                  <a:moveTo>
                    <a:pt x="1359" y="1"/>
                  </a:moveTo>
                  <a:lnTo>
                    <a:pt x="1" y="647"/>
                  </a:lnTo>
                  <a:cubicBezTo>
                    <a:pt x="350" y="1307"/>
                    <a:pt x="996" y="1811"/>
                    <a:pt x="1617" y="2290"/>
                  </a:cubicBezTo>
                  <a:lnTo>
                    <a:pt x="13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 rot="1213674">
              <a:off x="7281005" y="674315"/>
              <a:ext cx="207692" cy="309433"/>
            </a:xfrm>
            <a:custGeom>
              <a:avLst/>
              <a:gdLst/>
              <a:ahLst/>
              <a:cxnLst/>
              <a:rect l="l" t="t" r="r" b="b"/>
              <a:pathLst>
                <a:path w="1372" h="2044" extrusionOk="0">
                  <a:moveTo>
                    <a:pt x="169" y="1"/>
                  </a:moveTo>
                  <a:cubicBezTo>
                    <a:pt x="91" y="673"/>
                    <a:pt x="40" y="1358"/>
                    <a:pt x="1" y="2044"/>
                  </a:cubicBezTo>
                  <a:cubicBezTo>
                    <a:pt x="91" y="2005"/>
                    <a:pt x="182" y="1940"/>
                    <a:pt x="234" y="1850"/>
                  </a:cubicBezTo>
                  <a:cubicBezTo>
                    <a:pt x="544" y="1449"/>
                    <a:pt x="841" y="1035"/>
                    <a:pt x="1113" y="595"/>
                  </a:cubicBezTo>
                  <a:cubicBezTo>
                    <a:pt x="1165" y="479"/>
                    <a:pt x="1255" y="401"/>
                    <a:pt x="1372" y="363"/>
                  </a:cubicBez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 rot="1213674">
              <a:off x="8057870" y="925780"/>
              <a:ext cx="195884" cy="333049"/>
            </a:xfrm>
            <a:custGeom>
              <a:avLst/>
              <a:gdLst/>
              <a:ahLst/>
              <a:cxnLst/>
              <a:rect l="l" t="t" r="r" b="b"/>
              <a:pathLst>
                <a:path w="1294" h="2200" extrusionOk="0">
                  <a:moveTo>
                    <a:pt x="1151" y="1"/>
                  </a:moveTo>
                  <a:lnTo>
                    <a:pt x="0" y="492"/>
                  </a:lnTo>
                  <a:cubicBezTo>
                    <a:pt x="13" y="815"/>
                    <a:pt x="130" y="1139"/>
                    <a:pt x="337" y="1397"/>
                  </a:cubicBezTo>
                  <a:cubicBezTo>
                    <a:pt x="531" y="1643"/>
                    <a:pt x="789" y="1850"/>
                    <a:pt x="1061" y="2005"/>
                  </a:cubicBezTo>
                  <a:cubicBezTo>
                    <a:pt x="1151" y="2057"/>
                    <a:pt x="1242" y="2121"/>
                    <a:pt x="1294" y="2199"/>
                  </a:cubicBezTo>
                  <a:cubicBezTo>
                    <a:pt x="1294" y="1902"/>
                    <a:pt x="1268" y="1604"/>
                    <a:pt x="1216" y="1307"/>
                  </a:cubicBezTo>
                  <a:cubicBezTo>
                    <a:pt x="1177" y="1100"/>
                    <a:pt x="1113" y="906"/>
                    <a:pt x="1074" y="686"/>
                  </a:cubicBezTo>
                  <a:cubicBezTo>
                    <a:pt x="1035" y="453"/>
                    <a:pt x="1061" y="220"/>
                    <a:pt x="1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 rot="1213674">
              <a:off x="7790108" y="919465"/>
              <a:ext cx="203756" cy="305648"/>
            </a:xfrm>
            <a:custGeom>
              <a:avLst/>
              <a:gdLst/>
              <a:ahLst/>
              <a:cxnLst/>
              <a:rect l="l" t="t" r="r" b="b"/>
              <a:pathLst>
                <a:path w="1346" h="2019" extrusionOk="0">
                  <a:moveTo>
                    <a:pt x="1294" y="1"/>
                  </a:moveTo>
                  <a:lnTo>
                    <a:pt x="52" y="156"/>
                  </a:lnTo>
                  <a:cubicBezTo>
                    <a:pt x="0" y="958"/>
                    <a:pt x="492" y="1669"/>
                    <a:pt x="1345" y="2018"/>
                  </a:cubicBezTo>
                  <a:cubicBezTo>
                    <a:pt x="1268" y="1552"/>
                    <a:pt x="1203" y="1087"/>
                    <a:pt x="1138" y="608"/>
                  </a:cubicBezTo>
                  <a:cubicBezTo>
                    <a:pt x="1113" y="414"/>
                    <a:pt x="1087" y="182"/>
                    <a:pt x="1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 rot="1213674">
              <a:off x="7507779" y="820126"/>
              <a:ext cx="248867" cy="323209"/>
            </a:xfrm>
            <a:custGeom>
              <a:avLst/>
              <a:gdLst/>
              <a:ahLst/>
              <a:cxnLst/>
              <a:rect l="l" t="t" r="r" b="b"/>
              <a:pathLst>
                <a:path w="1644" h="2135" extrusionOk="0">
                  <a:moveTo>
                    <a:pt x="130" y="1"/>
                  </a:moveTo>
                  <a:lnTo>
                    <a:pt x="130" y="1"/>
                  </a:lnTo>
                  <a:cubicBezTo>
                    <a:pt x="1" y="725"/>
                    <a:pt x="376" y="1423"/>
                    <a:pt x="453" y="2135"/>
                  </a:cubicBezTo>
                  <a:cubicBezTo>
                    <a:pt x="802" y="1436"/>
                    <a:pt x="1190" y="764"/>
                    <a:pt x="1643" y="117"/>
                  </a:cubicBezTo>
                  <a:lnTo>
                    <a:pt x="1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 rot="1213674">
              <a:off x="8593726" y="923827"/>
              <a:ext cx="317290" cy="315337"/>
            </a:xfrm>
            <a:custGeom>
              <a:avLst/>
              <a:gdLst/>
              <a:ahLst/>
              <a:cxnLst/>
              <a:rect l="l" t="t" r="r" b="b"/>
              <a:pathLst>
                <a:path w="2096" h="2083" extrusionOk="0">
                  <a:moveTo>
                    <a:pt x="1410" y="1"/>
                  </a:moveTo>
                  <a:lnTo>
                    <a:pt x="0" y="428"/>
                  </a:lnTo>
                  <a:cubicBezTo>
                    <a:pt x="104" y="622"/>
                    <a:pt x="207" y="803"/>
                    <a:pt x="336" y="971"/>
                  </a:cubicBezTo>
                  <a:cubicBezTo>
                    <a:pt x="582" y="1307"/>
                    <a:pt x="905" y="1579"/>
                    <a:pt x="1280" y="1734"/>
                  </a:cubicBezTo>
                  <a:cubicBezTo>
                    <a:pt x="1565" y="1850"/>
                    <a:pt x="1888" y="1876"/>
                    <a:pt x="2095" y="2083"/>
                  </a:cubicBezTo>
                  <a:cubicBezTo>
                    <a:pt x="2030" y="1824"/>
                    <a:pt x="1927" y="1566"/>
                    <a:pt x="1785" y="1333"/>
                  </a:cubicBezTo>
                  <a:cubicBezTo>
                    <a:pt x="1643" y="1139"/>
                    <a:pt x="1513" y="932"/>
                    <a:pt x="1397" y="712"/>
                  </a:cubicBezTo>
                  <a:cubicBezTo>
                    <a:pt x="1280" y="492"/>
                    <a:pt x="1293" y="221"/>
                    <a:pt x="14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 rot="3470927">
              <a:off x="6999626" y="493975"/>
              <a:ext cx="244932" cy="346674"/>
            </a:xfrm>
            <a:custGeom>
              <a:avLst/>
              <a:gdLst/>
              <a:ahLst/>
              <a:cxnLst/>
              <a:rect l="l" t="t" r="r" b="b"/>
              <a:pathLst>
                <a:path w="1618" h="2290" extrusionOk="0">
                  <a:moveTo>
                    <a:pt x="1359" y="1"/>
                  </a:moveTo>
                  <a:lnTo>
                    <a:pt x="1" y="647"/>
                  </a:lnTo>
                  <a:cubicBezTo>
                    <a:pt x="350" y="1307"/>
                    <a:pt x="996" y="1811"/>
                    <a:pt x="1617" y="2290"/>
                  </a:cubicBezTo>
                  <a:lnTo>
                    <a:pt x="135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 rot="-8717138" flipH="1">
              <a:off x="8870280" y="877651"/>
              <a:ext cx="298217" cy="302793"/>
            </a:xfrm>
            <a:custGeom>
              <a:avLst/>
              <a:gdLst/>
              <a:ahLst/>
              <a:cxnLst/>
              <a:rect l="l" t="t" r="r" b="b"/>
              <a:pathLst>
                <a:path w="1695" h="1721" extrusionOk="0">
                  <a:moveTo>
                    <a:pt x="1695" y="0"/>
                  </a:moveTo>
                  <a:cubicBezTo>
                    <a:pt x="1074" y="220"/>
                    <a:pt x="440" y="440"/>
                    <a:pt x="1" y="867"/>
                  </a:cubicBezTo>
                  <a:lnTo>
                    <a:pt x="906" y="1720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 rot="-8868503">
              <a:off x="6632884" y="246451"/>
              <a:ext cx="186081" cy="302295"/>
            </a:xfrm>
            <a:custGeom>
              <a:avLst/>
              <a:gdLst/>
              <a:ahLst/>
              <a:cxnLst/>
              <a:rect l="l" t="t" r="r" b="b"/>
              <a:pathLst>
                <a:path w="1036" h="1683" extrusionOk="0">
                  <a:moveTo>
                    <a:pt x="388" y="1"/>
                  </a:moveTo>
                  <a:cubicBezTo>
                    <a:pt x="233" y="557"/>
                    <a:pt x="104" y="1100"/>
                    <a:pt x="1" y="1656"/>
                  </a:cubicBezTo>
                  <a:lnTo>
                    <a:pt x="1035" y="1682"/>
                  </a:lnTo>
                  <a:cubicBezTo>
                    <a:pt x="957" y="1617"/>
                    <a:pt x="893" y="1527"/>
                    <a:pt x="893" y="1424"/>
                  </a:cubicBezTo>
                  <a:cubicBezTo>
                    <a:pt x="789" y="1010"/>
                    <a:pt x="660" y="609"/>
                    <a:pt x="518" y="208"/>
                  </a:cubicBezTo>
                  <a:cubicBezTo>
                    <a:pt x="505" y="130"/>
                    <a:pt x="453" y="53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 rot="-8868503">
              <a:off x="6418891" y="32101"/>
              <a:ext cx="218411" cy="339296"/>
            </a:xfrm>
            <a:custGeom>
              <a:avLst/>
              <a:gdLst/>
              <a:ahLst/>
              <a:cxnLst/>
              <a:rect l="l" t="t" r="r" b="b"/>
              <a:pathLst>
                <a:path w="1216" h="1889" extrusionOk="0">
                  <a:moveTo>
                    <a:pt x="802" y="1"/>
                  </a:moveTo>
                  <a:cubicBezTo>
                    <a:pt x="556" y="544"/>
                    <a:pt x="91" y="997"/>
                    <a:pt x="0" y="1591"/>
                  </a:cubicBezTo>
                  <a:lnTo>
                    <a:pt x="1216" y="1889"/>
                  </a:lnTo>
                  <a:cubicBezTo>
                    <a:pt x="1035" y="1268"/>
                    <a:pt x="892" y="634"/>
                    <a:pt x="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 rot="-9589375">
              <a:off x="6833904" y="395169"/>
              <a:ext cx="218409" cy="339294"/>
            </a:xfrm>
            <a:custGeom>
              <a:avLst/>
              <a:gdLst/>
              <a:ahLst/>
              <a:cxnLst/>
              <a:rect l="l" t="t" r="r" b="b"/>
              <a:pathLst>
                <a:path w="1216" h="1889" extrusionOk="0">
                  <a:moveTo>
                    <a:pt x="802" y="1"/>
                  </a:moveTo>
                  <a:cubicBezTo>
                    <a:pt x="556" y="544"/>
                    <a:pt x="91" y="997"/>
                    <a:pt x="0" y="1591"/>
                  </a:cubicBezTo>
                  <a:lnTo>
                    <a:pt x="1216" y="1889"/>
                  </a:lnTo>
                  <a:cubicBezTo>
                    <a:pt x="1035" y="1268"/>
                    <a:pt x="892" y="634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D4BE">
            <a:alpha val="4152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Grandstander"/>
              <a:buNone/>
              <a:defRPr sz="3200" b="1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Grandstander"/>
              <a:buNone/>
              <a:defRPr sz="3200" b="1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Grandstander"/>
              <a:buNone/>
              <a:defRPr sz="3200" b="1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Grandstander"/>
              <a:buNone/>
              <a:defRPr sz="3200" b="1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Grandstander"/>
              <a:buNone/>
              <a:defRPr sz="3200" b="1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Grandstander"/>
              <a:buNone/>
              <a:defRPr sz="3200" b="1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Grandstander"/>
              <a:buNone/>
              <a:defRPr sz="3200" b="1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Grandstander"/>
              <a:buNone/>
              <a:defRPr sz="3200" b="1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Grandstander"/>
              <a:buNone/>
              <a:defRPr sz="3200" b="1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6" r:id="rId7"/>
    <p:sldLayoutId id="2147483658" r:id="rId8"/>
    <p:sldLayoutId id="2147483659" r:id="rId9"/>
    <p:sldLayoutId id="2147483661" r:id="rId10"/>
    <p:sldLayoutId id="2147483668" r:id="rId11"/>
    <p:sldLayoutId id="214748366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/>
          <a:srcRect b="10566"/>
          <a:stretch/>
        </p:blipFill>
        <p:spPr>
          <a:xfrm>
            <a:off x="-76200" y="-18036"/>
            <a:ext cx="9220199" cy="5177864"/>
          </a:xfrm>
          <a:prstGeom prst="rect">
            <a:avLst/>
          </a:prstGeom>
        </p:spPr>
      </p:pic>
      <p:sp>
        <p:nvSpPr>
          <p:cNvPr id="16" name="Wave 15"/>
          <p:cNvSpPr/>
          <p:nvPr userDrawn="1"/>
        </p:nvSpPr>
        <p:spPr>
          <a:xfrm>
            <a:off x="157843" y="132754"/>
            <a:ext cx="8828315" cy="4877993"/>
          </a:xfrm>
          <a:prstGeom prst="wave">
            <a:avLst>
              <a:gd name="adj1" fmla="val 1355"/>
              <a:gd name="adj2" fmla="val 0"/>
            </a:avLst>
          </a:prstGeom>
          <a:ln w="19050">
            <a:solidFill>
              <a:srgbClr val="10A7C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/>
          <a:srcRect l="56770"/>
          <a:stretch/>
        </p:blipFill>
        <p:spPr>
          <a:xfrm>
            <a:off x="8391171" y="228116"/>
            <a:ext cx="740875" cy="5482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000" y="101846"/>
            <a:ext cx="499934" cy="4771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99715" y="-49890"/>
            <a:ext cx="516870" cy="562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-245907" y="4388441"/>
            <a:ext cx="1116269" cy="6712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9"/>
          <a:srcRect t="1945" r="41952" b="-2126"/>
          <a:stretch/>
        </p:blipFill>
        <p:spPr>
          <a:xfrm>
            <a:off x="8155863" y="4153876"/>
            <a:ext cx="1002425" cy="11039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/>
          <a:srcRect t="46662" r="68542"/>
          <a:stretch/>
        </p:blipFill>
        <p:spPr>
          <a:xfrm>
            <a:off x="7627040" y="-27584"/>
            <a:ext cx="633704" cy="3437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/>
          <a:srcRect t="46662" r="68542"/>
          <a:stretch/>
        </p:blipFill>
        <p:spPr>
          <a:xfrm>
            <a:off x="8717587" y="3868864"/>
            <a:ext cx="537141" cy="29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3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2.jpeg"/><Relationship Id="rId5" Type="http://schemas.microsoft.com/office/2007/relationships/media" Target="../media/media3.mp3"/><Relationship Id="rId15" Type="http://schemas.openxmlformats.org/officeDocument/2006/relationships/image" Target="../media/image11.jpeg"/><Relationship Id="rId10" Type="http://schemas.openxmlformats.org/officeDocument/2006/relationships/notesSlide" Target="../notesSlides/notesSlide10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slide" Target="slide3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audio" Target="../media/media5.mp3"/><Relationship Id="rId16" Type="http://schemas.openxmlformats.org/officeDocument/2006/relationships/image" Target="../media/image36.png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8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microsoft.com/office/2007/relationships/media" Target="../media/media7.wav"/><Relationship Id="rId21" Type="http://schemas.openxmlformats.org/officeDocument/2006/relationships/image" Target="../media/image49.png"/><Relationship Id="rId7" Type="http://schemas.openxmlformats.org/officeDocument/2006/relationships/audio" Target="../media/audio1.wav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audio" Target="../media/media6.mp3"/><Relationship Id="rId16" Type="http://schemas.openxmlformats.org/officeDocument/2006/relationships/image" Target="../media/image45.png"/><Relationship Id="rId20" Type="http://schemas.openxmlformats.org/officeDocument/2006/relationships/image" Target="../media/image33.png"/><Relationship Id="rId1" Type="http://schemas.microsoft.com/office/2007/relationships/media" Target="../media/media6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4.png"/><Relationship Id="rId10" Type="http://schemas.openxmlformats.org/officeDocument/2006/relationships/image" Target="../media/image9.jpeg"/><Relationship Id="rId19" Type="http://schemas.openxmlformats.org/officeDocument/2006/relationships/image" Target="../media/image48.png"/><Relationship Id="rId4" Type="http://schemas.openxmlformats.org/officeDocument/2006/relationships/audio" Target="../media/media7.wav"/><Relationship Id="rId9" Type="http://schemas.openxmlformats.org/officeDocument/2006/relationships/image" Target="../media/image39.png"/><Relationship Id="rId14" Type="http://schemas.openxmlformats.org/officeDocument/2006/relationships/image" Target="../media/image43.png"/><Relationship Id="rId2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microsoft.com/office/2007/relationships/media" Target="../media/media7.wav"/><Relationship Id="rId21" Type="http://schemas.openxmlformats.org/officeDocument/2006/relationships/image" Target="../media/image49.png"/><Relationship Id="rId7" Type="http://schemas.openxmlformats.org/officeDocument/2006/relationships/audio" Target="../media/audio1.wav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audio" Target="../media/media6.mp3"/><Relationship Id="rId16" Type="http://schemas.openxmlformats.org/officeDocument/2006/relationships/image" Target="../media/image45.png"/><Relationship Id="rId20" Type="http://schemas.openxmlformats.org/officeDocument/2006/relationships/image" Target="../media/image33.png"/><Relationship Id="rId1" Type="http://schemas.microsoft.com/office/2007/relationships/media" Target="../media/media6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4.png"/><Relationship Id="rId10" Type="http://schemas.openxmlformats.org/officeDocument/2006/relationships/image" Target="../media/image12.jpeg"/><Relationship Id="rId19" Type="http://schemas.openxmlformats.org/officeDocument/2006/relationships/image" Target="../media/image48.png"/><Relationship Id="rId4" Type="http://schemas.openxmlformats.org/officeDocument/2006/relationships/audio" Target="../media/media7.wav"/><Relationship Id="rId9" Type="http://schemas.openxmlformats.org/officeDocument/2006/relationships/image" Target="../media/image39.png"/><Relationship Id="rId14" Type="http://schemas.openxmlformats.org/officeDocument/2006/relationships/image" Target="../media/image43.png"/><Relationship Id="rId2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jpeg"/><Relationship Id="rId18" Type="http://schemas.openxmlformats.org/officeDocument/2006/relationships/image" Target="../media/image46.png"/><Relationship Id="rId3" Type="http://schemas.microsoft.com/office/2007/relationships/media" Target="../media/media7.wav"/><Relationship Id="rId21" Type="http://schemas.openxmlformats.org/officeDocument/2006/relationships/image" Target="../media/image33.png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17" Type="http://schemas.openxmlformats.org/officeDocument/2006/relationships/image" Target="../media/image45.png"/><Relationship Id="rId2" Type="http://schemas.openxmlformats.org/officeDocument/2006/relationships/audio" Target="../media/media6.mp3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microsoft.com/office/2007/relationships/media" Target="../media/media6.mp3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7.png"/><Relationship Id="rId4" Type="http://schemas.openxmlformats.org/officeDocument/2006/relationships/audio" Target="../media/media7.wav"/><Relationship Id="rId9" Type="http://schemas.openxmlformats.org/officeDocument/2006/relationships/image" Target="../media/image39.png"/><Relationship Id="rId14" Type="http://schemas.openxmlformats.org/officeDocument/2006/relationships/image" Target="../media/image42.png"/><Relationship Id="rId2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jpeg"/><Relationship Id="rId18" Type="http://schemas.openxmlformats.org/officeDocument/2006/relationships/image" Target="../media/image46.png"/><Relationship Id="rId3" Type="http://schemas.microsoft.com/office/2007/relationships/media" Target="../media/media7.wav"/><Relationship Id="rId21" Type="http://schemas.openxmlformats.org/officeDocument/2006/relationships/image" Target="../media/image33.png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17" Type="http://schemas.openxmlformats.org/officeDocument/2006/relationships/image" Target="../media/image45.png"/><Relationship Id="rId2" Type="http://schemas.openxmlformats.org/officeDocument/2006/relationships/audio" Target="../media/media6.mp3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microsoft.com/office/2007/relationships/media" Target="../media/media6.mp3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7.png"/><Relationship Id="rId4" Type="http://schemas.openxmlformats.org/officeDocument/2006/relationships/audio" Target="../media/media7.wav"/><Relationship Id="rId9" Type="http://schemas.openxmlformats.org/officeDocument/2006/relationships/image" Target="../media/image39.png"/><Relationship Id="rId14" Type="http://schemas.openxmlformats.org/officeDocument/2006/relationships/image" Target="../media/image42.png"/><Relationship Id="rId2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6.png"/><Relationship Id="rId18" Type="http://schemas.openxmlformats.org/officeDocument/2006/relationships/image" Target="../media/image44.png"/><Relationship Id="rId3" Type="http://schemas.microsoft.com/office/2007/relationships/media" Target="../media/media7.wav"/><Relationship Id="rId21" Type="http://schemas.openxmlformats.org/officeDocument/2006/relationships/image" Target="../media/image33.png"/><Relationship Id="rId7" Type="http://schemas.openxmlformats.org/officeDocument/2006/relationships/audio" Target="../media/audio1.wav"/><Relationship Id="rId12" Type="http://schemas.openxmlformats.org/officeDocument/2006/relationships/image" Target="../media/image45.png"/><Relationship Id="rId17" Type="http://schemas.openxmlformats.org/officeDocument/2006/relationships/image" Target="../media/image43.png"/><Relationship Id="rId2" Type="http://schemas.openxmlformats.org/officeDocument/2006/relationships/audio" Target="../media/media6.mp3"/><Relationship Id="rId16" Type="http://schemas.openxmlformats.org/officeDocument/2006/relationships/image" Target="../media/image42.png"/><Relationship Id="rId20" Type="http://schemas.openxmlformats.org/officeDocument/2006/relationships/image" Target="../media/image48.png"/><Relationship Id="rId1" Type="http://schemas.microsoft.com/office/2007/relationships/media" Target="../media/media6.mp3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2.jpeg"/><Relationship Id="rId10" Type="http://schemas.openxmlformats.org/officeDocument/2006/relationships/image" Target="../media/image40.png"/><Relationship Id="rId19" Type="http://schemas.openxmlformats.org/officeDocument/2006/relationships/image" Target="../media/image47.png"/><Relationship Id="rId4" Type="http://schemas.openxmlformats.org/officeDocument/2006/relationships/audio" Target="../media/media7.wav"/><Relationship Id="rId9" Type="http://schemas.openxmlformats.org/officeDocument/2006/relationships/image" Target="../media/image39.png"/><Relationship Id="rId14" Type="http://schemas.openxmlformats.org/officeDocument/2006/relationships/image" Target="../media/image8.png"/><Relationship Id="rId2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microsoft.com/office/2007/relationships/media" Target="../media/media7.wav"/><Relationship Id="rId21" Type="http://schemas.openxmlformats.org/officeDocument/2006/relationships/image" Target="../media/image49.png"/><Relationship Id="rId7" Type="http://schemas.openxmlformats.org/officeDocument/2006/relationships/audio" Target="../media/audio1.wav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audio" Target="../media/media6.mp3"/><Relationship Id="rId16" Type="http://schemas.openxmlformats.org/officeDocument/2006/relationships/image" Target="../media/image45.png"/><Relationship Id="rId20" Type="http://schemas.openxmlformats.org/officeDocument/2006/relationships/image" Target="../media/image33.png"/><Relationship Id="rId1" Type="http://schemas.microsoft.com/office/2007/relationships/media" Target="../media/media6.mp3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19" Type="http://schemas.openxmlformats.org/officeDocument/2006/relationships/image" Target="../media/image48.png"/><Relationship Id="rId4" Type="http://schemas.openxmlformats.org/officeDocument/2006/relationships/audio" Target="../media/media7.wav"/><Relationship Id="rId9" Type="http://schemas.openxmlformats.org/officeDocument/2006/relationships/image" Target="../media/image39.png"/><Relationship Id="rId14" Type="http://schemas.openxmlformats.org/officeDocument/2006/relationships/image" Target="../media/image43.png"/><Relationship Id="rId22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microsoft.com/office/2007/relationships/media" Target="../media/media7.wav"/><Relationship Id="rId21" Type="http://schemas.openxmlformats.org/officeDocument/2006/relationships/image" Target="../media/image49.png"/><Relationship Id="rId7" Type="http://schemas.openxmlformats.org/officeDocument/2006/relationships/audio" Target="../media/audio1.wav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audio" Target="../media/media6.mp3"/><Relationship Id="rId16" Type="http://schemas.openxmlformats.org/officeDocument/2006/relationships/image" Target="../media/image45.png"/><Relationship Id="rId20" Type="http://schemas.openxmlformats.org/officeDocument/2006/relationships/image" Target="../media/image33.png"/><Relationship Id="rId1" Type="http://schemas.microsoft.com/office/2007/relationships/media" Target="../media/media6.mp3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19" Type="http://schemas.openxmlformats.org/officeDocument/2006/relationships/image" Target="../media/image48.png"/><Relationship Id="rId4" Type="http://schemas.openxmlformats.org/officeDocument/2006/relationships/audio" Target="../media/media7.wav"/><Relationship Id="rId9" Type="http://schemas.openxmlformats.org/officeDocument/2006/relationships/image" Target="../media/image39.png"/><Relationship Id="rId14" Type="http://schemas.openxmlformats.org/officeDocument/2006/relationships/image" Target="../media/image43.png"/><Relationship Id="rId22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microsoft.com/office/2007/relationships/media" Target="../media/media7.wav"/><Relationship Id="rId21" Type="http://schemas.openxmlformats.org/officeDocument/2006/relationships/image" Target="../media/image8.png"/><Relationship Id="rId7" Type="http://schemas.openxmlformats.org/officeDocument/2006/relationships/audio" Target="../media/audio1.wav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../media/media6.mp3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1" Type="http://schemas.microsoft.com/office/2007/relationships/media" Target="../media/media6.mp3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33.png"/><Relationship Id="rId4" Type="http://schemas.openxmlformats.org/officeDocument/2006/relationships/audio" Target="../media/media7.wav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microsoft.com/office/2007/relationships/media" Target="../media/media7.wav"/><Relationship Id="rId21" Type="http://schemas.openxmlformats.org/officeDocument/2006/relationships/image" Target="../media/image8.png"/><Relationship Id="rId7" Type="http://schemas.openxmlformats.org/officeDocument/2006/relationships/audio" Target="../media/audio1.wav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../media/media6.mp3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1" Type="http://schemas.microsoft.com/office/2007/relationships/media" Target="../media/media6.mp3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33.png"/><Relationship Id="rId4" Type="http://schemas.openxmlformats.org/officeDocument/2006/relationships/audio" Target="../media/media7.wav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microsoft.com/office/2007/relationships/media" Target="../media/media7.wav"/><Relationship Id="rId21" Type="http://schemas.openxmlformats.org/officeDocument/2006/relationships/image" Target="../media/image8.png"/><Relationship Id="rId7" Type="http://schemas.openxmlformats.org/officeDocument/2006/relationships/audio" Target="../media/audio1.wav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../media/media6.mp3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1" Type="http://schemas.microsoft.com/office/2007/relationships/media" Target="../media/media6.mp3"/><Relationship Id="rId6" Type="http://schemas.openxmlformats.org/officeDocument/2006/relationships/notesSlide" Target="../notesSlides/notesSlide27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33.png"/><Relationship Id="rId4" Type="http://schemas.openxmlformats.org/officeDocument/2006/relationships/audio" Target="../media/media7.wav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7.wav"/><Relationship Id="rId11" Type="http://schemas.openxmlformats.org/officeDocument/2006/relationships/image" Target="../media/image55.png"/><Relationship Id="rId5" Type="http://schemas.openxmlformats.org/officeDocument/2006/relationships/audio" Target="../media/audio6.wav"/><Relationship Id="rId10" Type="http://schemas.openxmlformats.org/officeDocument/2006/relationships/image" Target="../media/image54.png"/><Relationship Id="rId4" Type="http://schemas.openxmlformats.org/officeDocument/2006/relationships/audio" Target="../media/audio5.wav"/><Relationship Id="rId9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6" Type="http://schemas.openxmlformats.org/officeDocument/2006/relationships/slide" Target="slide5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17" Type="http://schemas.openxmlformats.org/officeDocument/2006/relationships/image" Target="../media/image8.png"/><Relationship Id="rId2" Type="http://schemas.openxmlformats.org/officeDocument/2006/relationships/audio" Target="../media/media8.mp3"/><Relationship Id="rId16" Type="http://schemas.openxmlformats.org/officeDocument/2006/relationships/image" Target="../media/image72.png"/><Relationship Id="rId1" Type="http://schemas.microsoft.com/office/2007/relationships/media" Target="../media/media8.mp3"/><Relationship Id="rId6" Type="http://schemas.openxmlformats.org/officeDocument/2006/relationships/image" Target="../media/image63.png"/><Relationship Id="rId11" Type="http://schemas.microsoft.com/office/2007/relationships/hdphoto" Target="../media/hdphoto1.wdp"/><Relationship Id="rId5" Type="http://schemas.openxmlformats.org/officeDocument/2006/relationships/image" Target="../media/image62.png"/><Relationship Id="rId15" Type="http://schemas.openxmlformats.org/officeDocument/2006/relationships/image" Target="../media/image71.pn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66.png"/><Relationship Id="rId1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12.wav"/><Relationship Id="rId7" Type="http://schemas.openxmlformats.org/officeDocument/2006/relationships/image" Target="../media/image74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63.png"/><Relationship Id="rId10" Type="http://schemas.openxmlformats.org/officeDocument/2006/relationships/image" Target="../media/image77.png"/><Relationship Id="rId4" Type="http://schemas.openxmlformats.org/officeDocument/2006/relationships/audio" Target="../media/audio13.wav"/><Relationship Id="rId9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12.wav"/><Relationship Id="rId7" Type="http://schemas.openxmlformats.org/officeDocument/2006/relationships/image" Target="../media/image74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63.png"/><Relationship Id="rId10" Type="http://schemas.openxmlformats.org/officeDocument/2006/relationships/image" Target="../media/image77.png"/><Relationship Id="rId4" Type="http://schemas.openxmlformats.org/officeDocument/2006/relationships/audio" Target="../media/audio13.wav"/><Relationship Id="rId9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12.wav"/><Relationship Id="rId7" Type="http://schemas.openxmlformats.org/officeDocument/2006/relationships/image" Target="../media/image74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63.png"/><Relationship Id="rId10" Type="http://schemas.openxmlformats.org/officeDocument/2006/relationships/image" Target="../media/image77.png"/><Relationship Id="rId4" Type="http://schemas.openxmlformats.org/officeDocument/2006/relationships/audio" Target="../media/audio13.wav"/><Relationship Id="rId9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12.wav"/><Relationship Id="rId7" Type="http://schemas.openxmlformats.org/officeDocument/2006/relationships/image" Target="../media/image74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63.png"/><Relationship Id="rId10" Type="http://schemas.openxmlformats.org/officeDocument/2006/relationships/image" Target="../media/image77.png"/><Relationship Id="rId4" Type="http://schemas.openxmlformats.org/officeDocument/2006/relationships/audio" Target="../media/audio13.wav"/><Relationship Id="rId9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13.wav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11" Type="http://schemas.openxmlformats.org/officeDocument/2006/relationships/image" Target="../media/image72.png"/><Relationship Id="rId5" Type="http://schemas.openxmlformats.org/officeDocument/2006/relationships/image" Target="../media/image63.png"/><Relationship Id="rId10" Type="http://schemas.openxmlformats.org/officeDocument/2006/relationships/image" Target="../media/image77.png"/><Relationship Id="rId4" Type="http://schemas.openxmlformats.org/officeDocument/2006/relationships/audio" Target="../media/audio12.wav"/><Relationship Id="rId9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12.wav"/><Relationship Id="rId7" Type="http://schemas.openxmlformats.org/officeDocument/2006/relationships/image" Target="../media/image74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63.png"/><Relationship Id="rId10" Type="http://schemas.openxmlformats.org/officeDocument/2006/relationships/image" Target="../media/image77.png"/><Relationship Id="rId4" Type="http://schemas.openxmlformats.org/officeDocument/2006/relationships/audio" Target="../media/audio13.wav"/><Relationship Id="rId9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12.wav"/><Relationship Id="rId7" Type="http://schemas.openxmlformats.org/officeDocument/2006/relationships/image" Target="../media/image74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63.png"/><Relationship Id="rId10" Type="http://schemas.openxmlformats.org/officeDocument/2006/relationships/image" Target="../media/image77.png"/><Relationship Id="rId4" Type="http://schemas.openxmlformats.org/officeDocument/2006/relationships/audio" Target="../media/audio13.wav"/><Relationship Id="rId9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13.wav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11" Type="http://schemas.openxmlformats.org/officeDocument/2006/relationships/image" Target="../media/image72.png"/><Relationship Id="rId5" Type="http://schemas.openxmlformats.org/officeDocument/2006/relationships/image" Target="../media/image63.png"/><Relationship Id="rId10" Type="http://schemas.openxmlformats.org/officeDocument/2006/relationships/image" Target="../media/image77.png"/><Relationship Id="rId4" Type="http://schemas.openxmlformats.org/officeDocument/2006/relationships/audio" Target="../media/audio12.wav"/><Relationship Id="rId9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12.wav"/><Relationship Id="rId7" Type="http://schemas.openxmlformats.org/officeDocument/2006/relationships/image" Target="../media/image74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63.png"/><Relationship Id="rId10" Type="http://schemas.openxmlformats.org/officeDocument/2006/relationships/image" Target="../media/image77.png"/><Relationship Id="rId4" Type="http://schemas.openxmlformats.org/officeDocument/2006/relationships/audio" Target="../media/audio13.wav"/><Relationship Id="rId9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7"/>
          <p:cNvSpPr txBox="1">
            <a:spLocks noGrp="1"/>
          </p:cNvSpPr>
          <p:nvPr>
            <p:ph type="ctrTitle"/>
          </p:nvPr>
        </p:nvSpPr>
        <p:spPr>
          <a:xfrm>
            <a:off x="1347125" y="1408050"/>
            <a:ext cx="6449700" cy="18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100" dirty="0">
                <a:solidFill>
                  <a:schemeClr val="accent6"/>
                </a:solidFill>
              </a:rPr>
              <a:t>Unit 15: When’s Children’s Day?</a:t>
            </a:r>
            <a:endParaRPr sz="4100" dirty="0">
              <a:solidFill>
                <a:schemeClr val="accent4"/>
              </a:solidFill>
            </a:endParaRPr>
          </a:p>
        </p:txBody>
      </p:sp>
      <p:sp>
        <p:nvSpPr>
          <p:cNvPr id="384" name="Google Shape;384;p27"/>
          <p:cNvSpPr txBox="1">
            <a:spLocks noGrp="1"/>
          </p:cNvSpPr>
          <p:nvPr>
            <p:ph type="subTitle" idx="1"/>
          </p:nvPr>
        </p:nvSpPr>
        <p:spPr>
          <a:xfrm>
            <a:off x="3893697" y="3306450"/>
            <a:ext cx="1828235" cy="40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Lesson 2</a:t>
            </a:r>
            <a:endParaRPr dirty="0"/>
          </a:p>
        </p:txBody>
      </p:sp>
      <p:grpSp>
        <p:nvGrpSpPr>
          <p:cNvPr id="385" name="Google Shape;385;p27"/>
          <p:cNvGrpSpPr/>
          <p:nvPr/>
        </p:nvGrpSpPr>
        <p:grpSpPr>
          <a:xfrm>
            <a:off x="314567" y="3163557"/>
            <a:ext cx="1146243" cy="1980228"/>
            <a:chOff x="523603" y="2292543"/>
            <a:chExt cx="1627261" cy="2811226"/>
          </a:xfrm>
        </p:grpSpPr>
        <p:sp>
          <p:nvSpPr>
            <p:cNvPr id="386" name="Google Shape;386;p27"/>
            <p:cNvSpPr/>
            <p:nvPr/>
          </p:nvSpPr>
          <p:spPr>
            <a:xfrm>
              <a:off x="554008" y="2535279"/>
              <a:ext cx="1527320" cy="2568491"/>
            </a:xfrm>
            <a:custGeom>
              <a:avLst/>
              <a:gdLst/>
              <a:ahLst/>
              <a:cxnLst/>
              <a:rect l="l" t="t" r="r" b="b"/>
              <a:pathLst>
                <a:path w="9092" h="15290" extrusionOk="0">
                  <a:moveTo>
                    <a:pt x="4977" y="1"/>
                  </a:moveTo>
                  <a:cubicBezTo>
                    <a:pt x="4890" y="1"/>
                    <a:pt x="4804" y="7"/>
                    <a:pt x="4720" y="17"/>
                  </a:cubicBezTo>
                  <a:cubicBezTo>
                    <a:pt x="4177" y="81"/>
                    <a:pt x="4074" y="237"/>
                    <a:pt x="3983" y="1025"/>
                  </a:cubicBezTo>
                  <a:cubicBezTo>
                    <a:pt x="3893" y="1801"/>
                    <a:pt x="3983" y="6056"/>
                    <a:pt x="3983" y="6056"/>
                  </a:cubicBezTo>
                  <a:cubicBezTo>
                    <a:pt x="3983" y="6056"/>
                    <a:pt x="3466" y="6240"/>
                    <a:pt x="2949" y="6240"/>
                  </a:cubicBezTo>
                  <a:cubicBezTo>
                    <a:pt x="2690" y="6240"/>
                    <a:pt x="2432" y="6194"/>
                    <a:pt x="2238" y="6056"/>
                  </a:cubicBezTo>
                  <a:cubicBezTo>
                    <a:pt x="1656" y="5629"/>
                    <a:pt x="1720" y="3832"/>
                    <a:pt x="1681" y="3327"/>
                  </a:cubicBezTo>
                  <a:cubicBezTo>
                    <a:pt x="1630" y="2538"/>
                    <a:pt x="1410" y="2422"/>
                    <a:pt x="1009" y="2409"/>
                  </a:cubicBezTo>
                  <a:cubicBezTo>
                    <a:pt x="984" y="2408"/>
                    <a:pt x="957" y="2407"/>
                    <a:pt x="927" y="2407"/>
                  </a:cubicBezTo>
                  <a:cubicBezTo>
                    <a:pt x="591" y="2407"/>
                    <a:pt x="0" y="2510"/>
                    <a:pt x="0" y="3521"/>
                  </a:cubicBezTo>
                  <a:cubicBezTo>
                    <a:pt x="0" y="4620"/>
                    <a:pt x="0" y="8241"/>
                    <a:pt x="1009" y="8371"/>
                  </a:cubicBezTo>
                  <a:cubicBezTo>
                    <a:pt x="2018" y="8500"/>
                    <a:pt x="3893" y="8306"/>
                    <a:pt x="4087" y="8616"/>
                  </a:cubicBezTo>
                  <a:cubicBezTo>
                    <a:pt x="4294" y="8927"/>
                    <a:pt x="4475" y="15289"/>
                    <a:pt x="4475" y="15289"/>
                  </a:cubicBezTo>
                  <a:lnTo>
                    <a:pt x="6764" y="15289"/>
                  </a:lnTo>
                  <a:cubicBezTo>
                    <a:pt x="6751" y="14630"/>
                    <a:pt x="6505" y="7272"/>
                    <a:pt x="6505" y="7272"/>
                  </a:cubicBezTo>
                  <a:lnTo>
                    <a:pt x="6505" y="7272"/>
                  </a:lnTo>
                  <a:cubicBezTo>
                    <a:pt x="6601" y="7275"/>
                    <a:pt x="6694" y="7278"/>
                    <a:pt x="6784" y="7278"/>
                  </a:cubicBezTo>
                  <a:cubicBezTo>
                    <a:pt x="7887" y="7278"/>
                    <a:pt x="8569" y="6970"/>
                    <a:pt x="8820" y="5965"/>
                  </a:cubicBezTo>
                  <a:cubicBezTo>
                    <a:pt x="9091" y="4866"/>
                    <a:pt x="9091" y="2836"/>
                    <a:pt x="8936" y="2370"/>
                  </a:cubicBezTo>
                  <a:cubicBezTo>
                    <a:pt x="8857" y="2126"/>
                    <a:pt x="8485" y="2003"/>
                    <a:pt x="8110" y="2003"/>
                  </a:cubicBezTo>
                  <a:cubicBezTo>
                    <a:pt x="7751" y="2003"/>
                    <a:pt x="7389" y="2116"/>
                    <a:pt x="7281" y="2344"/>
                  </a:cubicBezTo>
                  <a:cubicBezTo>
                    <a:pt x="7061" y="2810"/>
                    <a:pt x="7462" y="4504"/>
                    <a:pt x="7165" y="5047"/>
                  </a:cubicBezTo>
                  <a:cubicBezTo>
                    <a:pt x="7034" y="5291"/>
                    <a:pt x="6834" y="5357"/>
                    <a:pt x="6657" y="5357"/>
                  </a:cubicBezTo>
                  <a:cubicBezTo>
                    <a:pt x="6449" y="5357"/>
                    <a:pt x="6272" y="5267"/>
                    <a:pt x="6272" y="5267"/>
                  </a:cubicBezTo>
                  <a:cubicBezTo>
                    <a:pt x="6272" y="5267"/>
                    <a:pt x="6091" y="1310"/>
                    <a:pt x="6014" y="689"/>
                  </a:cubicBezTo>
                  <a:cubicBezTo>
                    <a:pt x="5937" y="166"/>
                    <a:pt x="5447" y="1"/>
                    <a:pt x="4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7"/>
            <p:cNvSpPr/>
            <p:nvPr/>
          </p:nvSpPr>
          <p:spPr>
            <a:xfrm>
              <a:off x="1244758" y="2292543"/>
              <a:ext cx="321691" cy="263904"/>
            </a:xfrm>
            <a:custGeom>
              <a:avLst/>
              <a:gdLst/>
              <a:ahLst/>
              <a:cxnLst/>
              <a:rect l="l" t="t" r="r" b="b"/>
              <a:pathLst>
                <a:path w="1915" h="1571" extrusionOk="0">
                  <a:moveTo>
                    <a:pt x="893" y="0"/>
                  </a:moveTo>
                  <a:cubicBezTo>
                    <a:pt x="712" y="156"/>
                    <a:pt x="725" y="906"/>
                    <a:pt x="725" y="906"/>
                  </a:cubicBezTo>
                  <a:cubicBezTo>
                    <a:pt x="686" y="621"/>
                    <a:pt x="350" y="246"/>
                    <a:pt x="350" y="246"/>
                  </a:cubicBezTo>
                  <a:lnTo>
                    <a:pt x="350" y="246"/>
                  </a:lnTo>
                  <a:cubicBezTo>
                    <a:pt x="246" y="479"/>
                    <a:pt x="402" y="1009"/>
                    <a:pt x="402" y="1009"/>
                  </a:cubicBezTo>
                  <a:cubicBezTo>
                    <a:pt x="324" y="828"/>
                    <a:pt x="182" y="673"/>
                    <a:pt x="1" y="582"/>
                  </a:cubicBezTo>
                  <a:lnTo>
                    <a:pt x="1" y="582"/>
                  </a:lnTo>
                  <a:cubicBezTo>
                    <a:pt x="1" y="582"/>
                    <a:pt x="27" y="1048"/>
                    <a:pt x="195" y="1255"/>
                  </a:cubicBezTo>
                  <a:cubicBezTo>
                    <a:pt x="428" y="1520"/>
                    <a:pt x="647" y="1571"/>
                    <a:pt x="778" y="1571"/>
                  </a:cubicBezTo>
                  <a:cubicBezTo>
                    <a:pt x="858" y="1571"/>
                    <a:pt x="906" y="1552"/>
                    <a:pt x="906" y="1552"/>
                  </a:cubicBezTo>
                  <a:cubicBezTo>
                    <a:pt x="906" y="1552"/>
                    <a:pt x="915" y="1553"/>
                    <a:pt x="931" y="1553"/>
                  </a:cubicBezTo>
                  <a:cubicBezTo>
                    <a:pt x="1043" y="1553"/>
                    <a:pt x="1502" y="1533"/>
                    <a:pt x="1695" y="1216"/>
                  </a:cubicBezTo>
                  <a:cubicBezTo>
                    <a:pt x="1811" y="996"/>
                    <a:pt x="1889" y="750"/>
                    <a:pt x="1915" y="505"/>
                  </a:cubicBezTo>
                  <a:lnTo>
                    <a:pt x="1915" y="505"/>
                  </a:lnTo>
                  <a:cubicBezTo>
                    <a:pt x="1708" y="582"/>
                    <a:pt x="1320" y="1035"/>
                    <a:pt x="1320" y="1035"/>
                  </a:cubicBezTo>
                  <a:cubicBezTo>
                    <a:pt x="1436" y="763"/>
                    <a:pt x="1397" y="194"/>
                    <a:pt x="1397" y="194"/>
                  </a:cubicBezTo>
                  <a:lnTo>
                    <a:pt x="1397" y="194"/>
                  </a:lnTo>
                  <a:cubicBezTo>
                    <a:pt x="1152" y="362"/>
                    <a:pt x="1048" y="906"/>
                    <a:pt x="1048" y="906"/>
                  </a:cubicBezTo>
                  <a:cubicBezTo>
                    <a:pt x="1061" y="595"/>
                    <a:pt x="1009" y="285"/>
                    <a:pt x="8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7"/>
            <p:cNvSpPr/>
            <p:nvPr/>
          </p:nvSpPr>
          <p:spPr>
            <a:xfrm>
              <a:off x="1338157" y="2666138"/>
              <a:ext cx="82817" cy="130524"/>
            </a:xfrm>
            <a:custGeom>
              <a:avLst/>
              <a:gdLst/>
              <a:ahLst/>
              <a:cxnLst/>
              <a:rect l="l" t="t" r="r" b="b"/>
              <a:pathLst>
                <a:path w="493" h="777" extrusionOk="0">
                  <a:moveTo>
                    <a:pt x="1" y="1"/>
                  </a:moveTo>
                  <a:lnTo>
                    <a:pt x="1" y="777"/>
                  </a:lnTo>
                  <a:lnTo>
                    <a:pt x="492" y="5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7"/>
            <p:cNvSpPr/>
            <p:nvPr/>
          </p:nvSpPr>
          <p:spPr>
            <a:xfrm>
              <a:off x="836389" y="3467752"/>
              <a:ext cx="95751" cy="128341"/>
            </a:xfrm>
            <a:custGeom>
              <a:avLst/>
              <a:gdLst/>
              <a:ahLst/>
              <a:cxnLst/>
              <a:rect l="l" t="t" r="r" b="b"/>
              <a:pathLst>
                <a:path w="570" h="764" extrusionOk="0">
                  <a:moveTo>
                    <a:pt x="569" y="1"/>
                  </a:moveTo>
                  <a:lnTo>
                    <a:pt x="0" y="531"/>
                  </a:lnTo>
                  <a:lnTo>
                    <a:pt x="479" y="764"/>
                  </a:lnTo>
                  <a:lnTo>
                    <a:pt x="5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7"/>
            <p:cNvSpPr/>
            <p:nvPr/>
          </p:nvSpPr>
          <p:spPr>
            <a:xfrm>
              <a:off x="1455578" y="2961620"/>
              <a:ext cx="73913" cy="95751"/>
            </a:xfrm>
            <a:custGeom>
              <a:avLst/>
              <a:gdLst/>
              <a:ahLst/>
              <a:cxnLst/>
              <a:rect l="l" t="t" r="r" b="b"/>
              <a:pathLst>
                <a:path w="440" h="570" extrusionOk="0">
                  <a:moveTo>
                    <a:pt x="0" y="0"/>
                  </a:moveTo>
                  <a:lnTo>
                    <a:pt x="0" y="569"/>
                  </a:lnTo>
                  <a:lnTo>
                    <a:pt x="440" y="2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7"/>
            <p:cNvSpPr/>
            <p:nvPr/>
          </p:nvSpPr>
          <p:spPr>
            <a:xfrm>
              <a:off x="1492366" y="3189740"/>
              <a:ext cx="74081" cy="91384"/>
            </a:xfrm>
            <a:custGeom>
              <a:avLst/>
              <a:gdLst/>
              <a:ahLst/>
              <a:cxnLst/>
              <a:rect l="l" t="t" r="r" b="b"/>
              <a:pathLst>
                <a:path w="441" h="544" extrusionOk="0">
                  <a:moveTo>
                    <a:pt x="1" y="0"/>
                  </a:moveTo>
                  <a:lnTo>
                    <a:pt x="1" y="543"/>
                  </a:lnTo>
                  <a:lnTo>
                    <a:pt x="441" y="2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7"/>
            <p:cNvSpPr/>
            <p:nvPr/>
          </p:nvSpPr>
          <p:spPr>
            <a:xfrm>
              <a:off x="1548977" y="5014539"/>
              <a:ext cx="89200" cy="78281"/>
            </a:xfrm>
            <a:custGeom>
              <a:avLst/>
              <a:gdLst/>
              <a:ahLst/>
              <a:cxnLst/>
              <a:rect l="l" t="t" r="r" b="b"/>
              <a:pathLst>
                <a:path w="531" h="466" extrusionOk="0">
                  <a:moveTo>
                    <a:pt x="530" y="0"/>
                  </a:moveTo>
                  <a:lnTo>
                    <a:pt x="0" y="13"/>
                  </a:lnTo>
                  <a:lnTo>
                    <a:pt x="311" y="4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7"/>
            <p:cNvSpPr/>
            <p:nvPr/>
          </p:nvSpPr>
          <p:spPr>
            <a:xfrm>
              <a:off x="1492366" y="3469936"/>
              <a:ext cx="132708" cy="74081"/>
            </a:xfrm>
            <a:custGeom>
              <a:avLst/>
              <a:gdLst/>
              <a:ahLst/>
              <a:cxnLst/>
              <a:rect l="l" t="t" r="r" b="b"/>
              <a:pathLst>
                <a:path w="790" h="441" extrusionOk="0">
                  <a:moveTo>
                    <a:pt x="1" y="1"/>
                  </a:moveTo>
                  <a:lnTo>
                    <a:pt x="1" y="440"/>
                  </a:lnTo>
                  <a:lnTo>
                    <a:pt x="790" y="2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7"/>
            <p:cNvSpPr/>
            <p:nvPr/>
          </p:nvSpPr>
          <p:spPr>
            <a:xfrm>
              <a:off x="1216537" y="3363435"/>
              <a:ext cx="121789" cy="82817"/>
            </a:xfrm>
            <a:custGeom>
              <a:avLst/>
              <a:gdLst/>
              <a:ahLst/>
              <a:cxnLst/>
              <a:rect l="l" t="t" r="r" b="b"/>
              <a:pathLst>
                <a:path w="725" h="493" extrusionOk="0">
                  <a:moveTo>
                    <a:pt x="725" y="1"/>
                  </a:moveTo>
                  <a:lnTo>
                    <a:pt x="1" y="104"/>
                  </a:lnTo>
                  <a:lnTo>
                    <a:pt x="725" y="492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7"/>
            <p:cNvSpPr/>
            <p:nvPr/>
          </p:nvSpPr>
          <p:spPr>
            <a:xfrm>
              <a:off x="1186132" y="3124563"/>
              <a:ext cx="117422" cy="84832"/>
            </a:xfrm>
            <a:custGeom>
              <a:avLst/>
              <a:gdLst/>
              <a:ahLst/>
              <a:cxnLst/>
              <a:rect l="l" t="t" r="r" b="b"/>
              <a:pathLst>
                <a:path w="699" h="505" extrusionOk="0">
                  <a:moveTo>
                    <a:pt x="1" y="0"/>
                  </a:moveTo>
                  <a:lnTo>
                    <a:pt x="544" y="505"/>
                  </a:lnTo>
                  <a:lnTo>
                    <a:pt x="699" y="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7"/>
            <p:cNvSpPr/>
            <p:nvPr/>
          </p:nvSpPr>
          <p:spPr>
            <a:xfrm>
              <a:off x="1216537" y="2885523"/>
              <a:ext cx="121789" cy="87184"/>
            </a:xfrm>
            <a:custGeom>
              <a:avLst/>
              <a:gdLst/>
              <a:ahLst/>
              <a:cxnLst/>
              <a:rect l="l" t="t" r="r" b="b"/>
              <a:pathLst>
                <a:path w="725" h="519" extrusionOk="0">
                  <a:moveTo>
                    <a:pt x="1" y="1"/>
                  </a:moveTo>
                  <a:lnTo>
                    <a:pt x="427" y="518"/>
                  </a:lnTo>
                  <a:lnTo>
                    <a:pt x="725" y="1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7"/>
            <p:cNvSpPr/>
            <p:nvPr/>
          </p:nvSpPr>
          <p:spPr>
            <a:xfrm>
              <a:off x="1546793" y="4441046"/>
              <a:ext cx="119605" cy="115238"/>
            </a:xfrm>
            <a:custGeom>
              <a:avLst/>
              <a:gdLst/>
              <a:ahLst/>
              <a:cxnLst/>
              <a:rect l="l" t="t" r="r" b="b"/>
              <a:pathLst>
                <a:path w="712" h="686" extrusionOk="0">
                  <a:moveTo>
                    <a:pt x="349" y="0"/>
                  </a:moveTo>
                  <a:lnTo>
                    <a:pt x="0" y="401"/>
                  </a:lnTo>
                  <a:lnTo>
                    <a:pt x="711" y="686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7"/>
            <p:cNvSpPr/>
            <p:nvPr/>
          </p:nvSpPr>
          <p:spPr>
            <a:xfrm>
              <a:off x="1357811" y="4152115"/>
              <a:ext cx="87016" cy="84832"/>
            </a:xfrm>
            <a:custGeom>
              <a:avLst/>
              <a:gdLst/>
              <a:ahLst/>
              <a:cxnLst/>
              <a:rect l="l" t="t" r="r" b="b"/>
              <a:pathLst>
                <a:path w="518" h="505" extrusionOk="0">
                  <a:moveTo>
                    <a:pt x="246" y="0"/>
                  </a:moveTo>
                  <a:lnTo>
                    <a:pt x="0" y="453"/>
                  </a:lnTo>
                  <a:lnTo>
                    <a:pt x="517" y="505"/>
                  </a:lnTo>
                  <a:lnTo>
                    <a:pt x="517" y="505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7"/>
            <p:cNvSpPr/>
            <p:nvPr/>
          </p:nvSpPr>
          <p:spPr>
            <a:xfrm>
              <a:off x="1218721" y="3971701"/>
              <a:ext cx="87016" cy="80633"/>
            </a:xfrm>
            <a:custGeom>
              <a:avLst/>
              <a:gdLst/>
              <a:ahLst/>
              <a:cxnLst/>
              <a:rect l="l" t="t" r="r" b="b"/>
              <a:pathLst>
                <a:path w="518" h="480" extrusionOk="0">
                  <a:moveTo>
                    <a:pt x="259" y="1"/>
                  </a:moveTo>
                  <a:lnTo>
                    <a:pt x="0" y="453"/>
                  </a:lnTo>
                  <a:lnTo>
                    <a:pt x="518" y="47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7"/>
            <p:cNvSpPr/>
            <p:nvPr/>
          </p:nvSpPr>
          <p:spPr>
            <a:xfrm>
              <a:off x="1038474" y="3739381"/>
              <a:ext cx="136908" cy="95751"/>
            </a:xfrm>
            <a:custGeom>
              <a:avLst/>
              <a:gdLst/>
              <a:ahLst/>
              <a:cxnLst/>
              <a:rect l="l" t="t" r="r" b="b"/>
              <a:pathLst>
                <a:path w="815" h="570" extrusionOk="0">
                  <a:moveTo>
                    <a:pt x="608" y="0"/>
                  </a:moveTo>
                  <a:lnTo>
                    <a:pt x="0" y="569"/>
                  </a:lnTo>
                  <a:lnTo>
                    <a:pt x="815" y="388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7"/>
            <p:cNvSpPr/>
            <p:nvPr/>
          </p:nvSpPr>
          <p:spPr>
            <a:xfrm>
              <a:off x="1320855" y="3754499"/>
              <a:ext cx="139092" cy="71898"/>
            </a:xfrm>
            <a:custGeom>
              <a:avLst/>
              <a:gdLst/>
              <a:ahLst/>
              <a:cxnLst/>
              <a:rect l="l" t="t" r="r" b="b"/>
              <a:pathLst>
                <a:path w="828" h="428" extrusionOk="0">
                  <a:moveTo>
                    <a:pt x="0" y="1"/>
                  </a:moveTo>
                  <a:lnTo>
                    <a:pt x="233" y="427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7"/>
            <p:cNvSpPr/>
            <p:nvPr/>
          </p:nvSpPr>
          <p:spPr>
            <a:xfrm>
              <a:off x="1485983" y="3934745"/>
              <a:ext cx="121789" cy="71898"/>
            </a:xfrm>
            <a:custGeom>
              <a:avLst/>
              <a:gdLst/>
              <a:ahLst/>
              <a:cxnLst/>
              <a:rect l="l" t="t" r="r" b="b"/>
              <a:pathLst>
                <a:path w="725" h="428" extrusionOk="0">
                  <a:moveTo>
                    <a:pt x="0" y="1"/>
                  </a:moveTo>
                  <a:lnTo>
                    <a:pt x="65" y="428"/>
                  </a:lnTo>
                  <a:lnTo>
                    <a:pt x="724" y="1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7"/>
            <p:cNvSpPr/>
            <p:nvPr/>
          </p:nvSpPr>
          <p:spPr>
            <a:xfrm>
              <a:off x="1568463" y="4147747"/>
              <a:ext cx="123973" cy="73913"/>
            </a:xfrm>
            <a:custGeom>
              <a:avLst/>
              <a:gdLst/>
              <a:ahLst/>
              <a:cxnLst/>
              <a:rect l="l" t="t" r="r" b="b"/>
              <a:pathLst>
                <a:path w="738" h="440" extrusionOk="0">
                  <a:moveTo>
                    <a:pt x="104" y="0"/>
                  </a:moveTo>
                  <a:lnTo>
                    <a:pt x="1" y="440"/>
                  </a:lnTo>
                  <a:lnTo>
                    <a:pt x="1" y="440"/>
                  </a:lnTo>
                  <a:lnTo>
                    <a:pt x="738" y="259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7"/>
            <p:cNvSpPr/>
            <p:nvPr/>
          </p:nvSpPr>
          <p:spPr>
            <a:xfrm>
              <a:off x="795065" y="3198476"/>
              <a:ext cx="87184" cy="84832"/>
            </a:xfrm>
            <a:custGeom>
              <a:avLst/>
              <a:gdLst/>
              <a:ahLst/>
              <a:cxnLst/>
              <a:rect l="l" t="t" r="r" b="b"/>
              <a:pathLst>
                <a:path w="519" h="505" extrusionOk="0">
                  <a:moveTo>
                    <a:pt x="376" y="0"/>
                  </a:moveTo>
                  <a:lnTo>
                    <a:pt x="1" y="427"/>
                  </a:lnTo>
                  <a:lnTo>
                    <a:pt x="518" y="504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7"/>
            <p:cNvSpPr/>
            <p:nvPr/>
          </p:nvSpPr>
          <p:spPr>
            <a:xfrm>
              <a:off x="673445" y="3391656"/>
              <a:ext cx="84832" cy="85000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363" y="1"/>
                  </a:moveTo>
                  <a:lnTo>
                    <a:pt x="1" y="415"/>
                  </a:lnTo>
                  <a:lnTo>
                    <a:pt x="505" y="505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7"/>
            <p:cNvSpPr/>
            <p:nvPr/>
          </p:nvSpPr>
          <p:spPr>
            <a:xfrm>
              <a:off x="764660" y="3728462"/>
              <a:ext cx="123973" cy="117422"/>
            </a:xfrm>
            <a:custGeom>
              <a:avLst/>
              <a:gdLst/>
              <a:ahLst/>
              <a:cxnLst/>
              <a:rect l="l" t="t" r="r" b="b"/>
              <a:pathLst>
                <a:path w="738" h="699" extrusionOk="0">
                  <a:moveTo>
                    <a:pt x="298" y="0"/>
                  </a:moveTo>
                  <a:lnTo>
                    <a:pt x="1" y="324"/>
                  </a:lnTo>
                  <a:lnTo>
                    <a:pt x="738" y="699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7"/>
            <p:cNvSpPr/>
            <p:nvPr/>
          </p:nvSpPr>
          <p:spPr>
            <a:xfrm>
              <a:off x="1763996" y="3598107"/>
              <a:ext cx="126157" cy="104487"/>
            </a:xfrm>
            <a:custGeom>
              <a:avLst/>
              <a:gdLst/>
              <a:ahLst/>
              <a:cxnLst/>
              <a:rect l="l" t="t" r="r" b="b"/>
              <a:pathLst>
                <a:path w="751" h="622" extrusionOk="0">
                  <a:moveTo>
                    <a:pt x="427" y="1"/>
                  </a:moveTo>
                  <a:lnTo>
                    <a:pt x="0" y="621"/>
                  </a:lnTo>
                  <a:lnTo>
                    <a:pt x="750" y="414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7"/>
            <p:cNvSpPr/>
            <p:nvPr/>
          </p:nvSpPr>
          <p:spPr>
            <a:xfrm>
              <a:off x="2015972" y="3081055"/>
              <a:ext cx="76265" cy="93568"/>
            </a:xfrm>
            <a:custGeom>
              <a:avLst/>
              <a:gdLst/>
              <a:ahLst/>
              <a:cxnLst/>
              <a:rect l="l" t="t" r="r" b="b"/>
              <a:pathLst>
                <a:path w="454" h="557" extrusionOk="0">
                  <a:moveTo>
                    <a:pt x="1" y="1"/>
                  </a:moveTo>
                  <a:lnTo>
                    <a:pt x="1" y="557"/>
                  </a:lnTo>
                  <a:lnTo>
                    <a:pt x="453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7"/>
            <p:cNvSpPr/>
            <p:nvPr/>
          </p:nvSpPr>
          <p:spPr>
            <a:xfrm>
              <a:off x="2018156" y="3363435"/>
              <a:ext cx="132708" cy="71898"/>
            </a:xfrm>
            <a:custGeom>
              <a:avLst/>
              <a:gdLst/>
              <a:ahLst/>
              <a:cxnLst/>
              <a:rect l="l" t="t" r="r" b="b"/>
              <a:pathLst>
                <a:path w="790" h="428" extrusionOk="0">
                  <a:moveTo>
                    <a:pt x="0" y="1"/>
                  </a:moveTo>
                  <a:lnTo>
                    <a:pt x="0" y="428"/>
                  </a:lnTo>
                  <a:lnTo>
                    <a:pt x="789" y="2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7"/>
            <p:cNvSpPr/>
            <p:nvPr/>
          </p:nvSpPr>
          <p:spPr>
            <a:xfrm>
              <a:off x="1740143" y="3257102"/>
              <a:ext cx="123973" cy="82649"/>
            </a:xfrm>
            <a:custGeom>
              <a:avLst/>
              <a:gdLst/>
              <a:ahLst/>
              <a:cxnLst/>
              <a:rect l="l" t="t" r="r" b="b"/>
              <a:pathLst>
                <a:path w="738" h="492" extrusionOk="0">
                  <a:moveTo>
                    <a:pt x="737" y="0"/>
                  </a:moveTo>
                  <a:lnTo>
                    <a:pt x="0" y="104"/>
                  </a:lnTo>
                  <a:lnTo>
                    <a:pt x="737" y="492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7"/>
            <p:cNvSpPr/>
            <p:nvPr/>
          </p:nvSpPr>
          <p:spPr>
            <a:xfrm>
              <a:off x="1711921" y="3018062"/>
              <a:ext cx="115238" cy="82817"/>
            </a:xfrm>
            <a:custGeom>
              <a:avLst/>
              <a:gdLst/>
              <a:ahLst/>
              <a:cxnLst/>
              <a:rect l="l" t="t" r="r" b="b"/>
              <a:pathLst>
                <a:path w="686" h="493" extrusionOk="0">
                  <a:moveTo>
                    <a:pt x="0" y="1"/>
                  </a:moveTo>
                  <a:lnTo>
                    <a:pt x="530" y="492"/>
                  </a:lnTo>
                  <a:lnTo>
                    <a:pt x="685" y="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7"/>
            <p:cNvSpPr/>
            <p:nvPr/>
          </p:nvSpPr>
          <p:spPr>
            <a:xfrm>
              <a:off x="1803137" y="3426428"/>
              <a:ext cx="89200" cy="85000"/>
            </a:xfrm>
            <a:custGeom>
              <a:avLst/>
              <a:gdLst/>
              <a:ahLst/>
              <a:cxnLst/>
              <a:rect l="l" t="t" r="r" b="b"/>
              <a:pathLst>
                <a:path w="531" h="506" extrusionOk="0">
                  <a:moveTo>
                    <a:pt x="117" y="1"/>
                  </a:moveTo>
                  <a:lnTo>
                    <a:pt x="0" y="505"/>
                  </a:lnTo>
                  <a:lnTo>
                    <a:pt x="0" y="505"/>
                  </a:lnTo>
                  <a:lnTo>
                    <a:pt x="530" y="298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7"/>
            <p:cNvSpPr/>
            <p:nvPr/>
          </p:nvSpPr>
          <p:spPr>
            <a:xfrm>
              <a:off x="1870498" y="2840000"/>
              <a:ext cx="84832" cy="87016"/>
            </a:xfrm>
            <a:custGeom>
              <a:avLst/>
              <a:gdLst/>
              <a:ahLst/>
              <a:cxnLst/>
              <a:rect l="l" t="t" r="r" b="b"/>
              <a:pathLst>
                <a:path w="505" h="518" extrusionOk="0">
                  <a:moveTo>
                    <a:pt x="168" y="0"/>
                  </a:moveTo>
                  <a:lnTo>
                    <a:pt x="0" y="518"/>
                  </a:lnTo>
                  <a:lnTo>
                    <a:pt x="0" y="518"/>
                  </a:lnTo>
                  <a:lnTo>
                    <a:pt x="504" y="401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7"/>
            <p:cNvSpPr/>
            <p:nvPr/>
          </p:nvSpPr>
          <p:spPr>
            <a:xfrm>
              <a:off x="1572831" y="3691506"/>
              <a:ext cx="113054" cy="126157"/>
            </a:xfrm>
            <a:custGeom>
              <a:avLst/>
              <a:gdLst/>
              <a:ahLst/>
              <a:cxnLst/>
              <a:rect l="l" t="t" r="r" b="b"/>
              <a:pathLst>
                <a:path w="673" h="751" extrusionOk="0">
                  <a:moveTo>
                    <a:pt x="337" y="1"/>
                  </a:moveTo>
                  <a:lnTo>
                    <a:pt x="0" y="272"/>
                  </a:lnTo>
                  <a:lnTo>
                    <a:pt x="673" y="751"/>
                  </a:lnTo>
                  <a:lnTo>
                    <a:pt x="673" y="75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7"/>
            <p:cNvSpPr/>
            <p:nvPr/>
          </p:nvSpPr>
          <p:spPr>
            <a:xfrm>
              <a:off x="536538" y="3578621"/>
              <a:ext cx="121957" cy="110870"/>
            </a:xfrm>
            <a:custGeom>
              <a:avLst/>
              <a:gdLst/>
              <a:ahLst/>
              <a:cxnLst/>
              <a:rect l="l" t="t" r="r" b="b"/>
              <a:pathLst>
                <a:path w="726" h="660" extrusionOk="0">
                  <a:moveTo>
                    <a:pt x="1" y="0"/>
                  </a:moveTo>
                  <a:lnTo>
                    <a:pt x="531" y="660"/>
                  </a:lnTo>
                  <a:lnTo>
                    <a:pt x="725" y="2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7"/>
            <p:cNvSpPr/>
            <p:nvPr/>
          </p:nvSpPr>
          <p:spPr>
            <a:xfrm>
              <a:off x="523603" y="3150600"/>
              <a:ext cx="104319" cy="108854"/>
            </a:xfrm>
            <a:custGeom>
              <a:avLst/>
              <a:gdLst/>
              <a:ahLst/>
              <a:cxnLst/>
              <a:rect l="l" t="t" r="r" b="b"/>
              <a:pathLst>
                <a:path w="621" h="648" extrusionOk="0">
                  <a:moveTo>
                    <a:pt x="0" y="1"/>
                  </a:moveTo>
                  <a:lnTo>
                    <a:pt x="362" y="647"/>
                  </a:lnTo>
                  <a:lnTo>
                    <a:pt x="621" y="3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7"/>
            <p:cNvSpPr/>
            <p:nvPr/>
          </p:nvSpPr>
          <p:spPr>
            <a:xfrm>
              <a:off x="725520" y="2981106"/>
              <a:ext cx="76265" cy="113222"/>
            </a:xfrm>
            <a:custGeom>
              <a:avLst/>
              <a:gdLst/>
              <a:ahLst/>
              <a:cxnLst/>
              <a:rect l="l" t="t" r="r" b="b"/>
              <a:pathLst>
                <a:path w="454" h="674" extrusionOk="0">
                  <a:moveTo>
                    <a:pt x="27" y="1"/>
                  </a:moveTo>
                  <a:lnTo>
                    <a:pt x="1" y="673"/>
                  </a:lnTo>
                  <a:lnTo>
                    <a:pt x="454" y="634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7"/>
            <p:cNvSpPr/>
            <p:nvPr/>
          </p:nvSpPr>
          <p:spPr>
            <a:xfrm>
              <a:off x="1318671" y="4397538"/>
              <a:ext cx="113054" cy="121789"/>
            </a:xfrm>
            <a:custGeom>
              <a:avLst/>
              <a:gdLst/>
              <a:ahLst/>
              <a:cxnLst/>
              <a:rect l="l" t="t" r="r" b="b"/>
              <a:pathLst>
                <a:path w="673" h="725" extrusionOk="0">
                  <a:moveTo>
                    <a:pt x="0" y="0"/>
                  </a:moveTo>
                  <a:lnTo>
                    <a:pt x="285" y="725"/>
                  </a:lnTo>
                  <a:lnTo>
                    <a:pt x="673" y="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7"/>
            <p:cNvSpPr/>
            <p:nvPr/>
          </p:nvSpPr>
          <p:spPr>
            <a:xfrm>
              <a:off x="1503285" y="4738543"/>
              <a:ext cx="87016" cy="89368"/>
            </a:xfrm>
            <a:custGeom>
              <a:avLst/>
              <a:gdLst/>
              <a:ahLst/>
              <a:cxnLst/>
              <a:rect l="l" t="t" r="r" b="b"/>
              <a:pathLst>
                <a:path w="518" h="532" extrusionOk="0">
                  <a:moveTo>
                    <a:pt x="1" y="1"/>
                  </a:moveTo>
                  <a:lnTo>
                    <a:pt x="220" y="531"/>
                  </a:lnTo>
                  <a:lnTo>
                    <a:pt x="518" y="1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7"/>
            <p:cNvSpPr/>
            <p:nvPr/>
          </p:nvSpPr>
          <p:spPr>
            <a:xfrm>
              <a:off x="1575015" y="4827742"/>
              <a:ext cx="108686" cy="121789"/>
            </a:xfrm>
            <a:custGeom>
              <a:avLst/>
              <a:gdLst/>
              <a:ahLst/>
              <a:cxnLst/>
              <a:rect l="l" t="t" r="r" b="b"/>
              <a:pathLst>
                <a:path w="647" h="725" extrusionOk="0">
                  <a:moveTo>
                    <a:pt x="647" y="0"/>
                  </a:moveTo>
                  <a:lnTo>
                    <a:pt x="0" y="530"/>
                  </a:lnTo>
                  <a:lnTo>
                    <a:pt x="453" y="724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7"/>
            <p:cNvSpPr/>
            <p:nvPr/>
          </p:nvSpPr>
          <p:spPr>
            <a:xfrm>
              <a:off x="1314304" y="4962297"/>
              <a:ext cx="117422" cy="71898"/>
            </a:xfrm>
            <a:custGeom>
              <a:avLst/>
              <a:gdLst/>
              <a:ahLst/>
              <a:cxnLst/>
              <a:rect l="l" t="t" r="r" b="b"/>
              <a:pathLst>
                <a:path w="699" h="428" extrusionOk="0">
                  <a:moveTo>
                    <a:pt x="686" y="1"/>
                  </a:moveTo>
                  <a:lnTo>
                    <a:pt x="1" y="156"/>
                  </a:lnTo>
                  <a:lnTo>
                    <a:pt x="699" y="428"/>
                  </a:lnTo>
                  <a:lnTo>
                    <a:pt x="6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7"/>
            <p:cNvSpPr/>
            <p:nvPr/>
          </p:nvSpPr>
          <p:spPr>
            <a:xfrm>
              <a:off x="1253493" y="4740727"/>
              <a:ext cx="126157" cy="71898"/>
            </a:xfrm>
            <a:custGeom>
              <a:avLst/>
              <a:gdLst/>
              <a:ahLst/>
              <a:cxnLst/>
              <a:rect l="l" t="t" r="r" b="b"/>
              <a:pathLst>
                <a:path w="751" h="428" extrusionOk="0">
                  <a:moveTo>
                    <a:pt x="750" y="1"/>
                  </a:moveTo>
                  <a:lnTo>
                    <a:pt x="0" y="104"/>
                  </a:lnTo>
                  <a:lnTo>
                    <a:pt x="595" y="427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" name="Google Shape;423;p27"/>
          <p:cNvGrpSpPr/>
          <p:nvPr/>
        </p:nvGrpSpPr>
        <p:grpSpPr>
          <a:xfrm>
            <a:off x="7796733" y="2953913"/>
            <a:ext cx="915142" cy="2189560"/>
            <a:chOff x="2628610" y="2099027"/>
            <a:chExt cx="1255856" cy="3004748"/>
          </a:xfrm>
        </p:grpSpPr>
        <p:sp>
          <p:nvSpPr>
            <p:cNvPr id="424" name="Google Shape;424;p27"/>
            <p:cNvSpPr/>
            <p:nvPr/>
          </p:nvSpPr>
          <p:spPr>
            <a:xfrm>
              <a:off x="2628610" y="2099027"/>
              <a:ext cx="1255856" cy="3004748"/>
            </a:xfrm>
            <a:custGeom>
              <a:avLst/>
              <a:gdLst/>
              <a:ahLst/>
              <a:cxnLst/>
              <a:rect l="l" t="t" r="r" b="b"/>
              <a:pathLst>
                <a:path w="7476" h="17887" extrusionOk="0">
                  <a:moveTo>
                    <a:pt x="3996" y="1"/>
                  </a:moveTo>
                  <a:cubicBezTo>
                    <a:pt x="3559" y="1"/>
                    <a:pt x="3076" y="268"/>
                    <a:pt x="3117" y="700"/>
                  </a:cubicBezTo>
                  <a:cubicBezTo>
                    <a:pt x="3169" y="1398"/>
                    <a:pt x="3376" y="6959"/>
                    <a:pt x="3376" y="6959"/>
                  </a:cubicBezTo>
                  <a:cubicBezTo>
                    <a:pt x="3376" y="6959"/>
                    <a:pt x="3098" y="7012"/>
                    <a:pt x="2787" y="7012"/>
                  </a:cubicBezTo>
                  <a:cubicBezTo>
                    <a:pt x="2450" y="7012"/>
                    <a:pt x="2074" y="6950"/>
                    <a:pt x="1966" y="6687"/>
                  </a:cubicBezTo>
                  <a:cubicBezTo>
                    <a:pt x="1759" y="6183"/>
                    <a:pt x="1630" y="4049"/>
                    <a:pt x="1604" y="3390"/>
                  </a:cubicBezTo>
                  <a:cubicBezTo>
                    <a:pt x="1586" y="3090"/>
                    <a:pt x="1285" y="2969"/>
                    <a:pt x="955" y="2969"/>
                  </a:cubicBezTo>
                  <a:cubicBezTo>
                    <a:pt x="559" y="2969"/>
                    <a:pt x="120" y="3143"/>
                    <a:pt x="78" y="3390"/>
                  </a:cubicBezTo>
                  <a:cubicBezTo>
                    <a:pt x="0" y="3842"/>
                    <a:pt x="26" y="7088"/>
                    <a:pt x="802" y="7916"/>
                  </a:cubicBezTo>
                  <a:cubicBezTo>
                    <a:pt x="1565" y="8743"/>
                    <a:pt x="2949" y="8239"/>
                    <a:pt x="3091" y="8692"/>
                  </a:cubicBezTo>
                  <a:cubicBezTo>
                    <a:pt x="3220" y="9144"/>
                    <a:pt x="3091" y="17886"/>
                    <a:pt x="3091" y="17886"/>
                  </a:cubicBezTo>
                  <a:lnTo>
                    <a:pt x="5083" y="17886"/>
                  </a:lnTo>
                  <a:lnTo>
                    <a:pt x="5083" y="12145"/>
                  </a:lnTo>
                  <a:cubicBezTo>
                    <a:pt x="5083" y="12145"/>
                    <a:pt x="5295" y="12162"/>
                    <a:pt x="5586" y="12162"/>
                  </a:cubicBezTo>
                  <a:cubicBezTo>
                    <a:pt x="6155" y="12162"/>
                    <a:pt x="7023" y="12094"/>
                    <a:pt x="7178" y="11692"/>
                  </a:cubicBezTo>
                  <a:cubicBezTo>
                    <a:pt x="7423" y="11084"/>
                    <a:pt x="7449" y="8873"/>
                    <a:pt x="7320" y="8368"/>
                  </a:cubicBezTo>
                  <a:cubicBezTo>
                    <a:pt x="7246" y="8106"/>
                    <a:pt x="6951" y="8001"/>
                    <a:pt x="6667" y="8001"/>
                  </a:cubicBezTo>
                  <a:cubicBezTo>
                    <a:pt x="6405" y="8001"/>
                    <a:pt x="6153" y="8090"/>
                    <a:pt x="6091" y="8226"/>
                  </a:cubicBezTo>
                  <a:cubicBezTo>
                    <a:pt x="5962" y="8524"/>
                    <a:pt x="6040" y="9959"/>
                    <a:pt x="5988" y="10438"/>
                  </a:cubicBezTo>
                  <a:cubicBezTo>
                    <a:pt x="5949" y="10799"/>
                    <a:pt x="5467" y="10843"/>
                    <a:pt x="5234" y="10843"/>
                  </a:cubicBezTo>
                  <a:cubicBezTo>
                    <a:pt x="5158" y="10843"/>
                    <a:pt x="5108" y="10838"/>
                    <a:pt x="5108" y="10838"/>
                  </a:cubicBezTo>
                  <a:lnTo>
                    <a:pt x="5031" y="6739"/>
                  </a:lnTo>
                  <a:lnTo>
                    <a:pt x="5031" y="6739"/>
                  </a:lnTo>
                  <a:cubicBezTo>
                    <a:pt x="5031" y="6739"/>
                    <a:pt x="5093" y="6742"/>
                    <a:pt x="5196" y="6742"/>
                  </a:cubicBezTo>
                  <a:cubicBezTo>
                    <a:pt x="5698" y="6742"/>
                    <a:pt x="7180" y="6679"/>
                    <a:pt x="7320" y="5950"/>
                  </a:cubicBezTo>
                  <a:cubicBezTo>
                    <a:pt x="7475" y="5071"/>
                    <a:pt x="7449" y="2161"/>
                    <a:pt x="7320" y="1579"/>
                  </a:cubicBezTo>
                  <a:cubicBezTo>
                    <a:pt x="7255" y="1313"/>
                    <a:pt x="6966" y="1201"/>
                    <a:pt x="6678" y="1201"/>
                  </a:cubicBezTo>
                  <a:cubicBezTo>
                    <a:pt x="6337" y="1201"/>
                    <a:pt x="5997" y="1359"/>
                    <a:pt x="6040" y="1605"/>
                  </a:cubicBezTo>
                  <a:cubicBezTo>
                    <a:pt x="6117" y="2058"/>
                    <a:pt x="6065" y="4347"/>
                    <a:pt x="6040" y="4825"/>
                  </a:cubicBezTo>
                  <a:cubicBezTo>
                    <a:pt x="6026" y="5082"/>
                    <a:pt x="5722" y="5141"/>
                    <a:pt x="5443" y="5141"/>
                  </a:cubicBezTo>
                  <a:cubicBezTo>
                    <a:pt x="5202" y="5141"/>
                    <a:pt x="4979" y="5097"/>
                    <a:pt x="4979" y="5097"/>
                  </a:cubicBezTo>
                  <a:cubicBezTo>
                    <a:pt x="4953" y="4644"/>
                    <a:pt x="4889" y="868"/>
                    <a:pt x="4604" y="299"/>
                  </a:cubicBezTo>
                  <a:cubicBezTo>
                    <a:pt x="4494" y="93"/>
                    <a:pt x="4253" y="1"/>
                    <a:pt x="39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7"/>
            <p:cNvSpPr/>
            <p:nvPr/>
          </p:nvSpPr>
          <p:spPr>
            <a:xfrm>
              <a:off x="2674133" y="2784062"/>
              <a:ext cx="28557" cy="62658"/>
            </a:xfrm>
            <a:custGeom>
              <a:avLst/>
              <a:gdLst/>
              <a:ahLst/>
              <a:cxnLst/>
              <a:rect l="l" t="t" r="r" b="b"/>
              <a:pathLst>
                <a:path w="170" h="373" extrusionOk="0">
                  <a:moveTo>
                    <a:pt x="79" y="0"/>
                  </a:moveTo>
                  <a:cubicBezTo>
                    <a:pt x="40" y="0"/>
                    <a:pt x="1" y="29"/>
                    <a:pt x="1" y="88"/>
                  </a:cubicBezTo>
                  <a:lnTo>
                    <a:pt x="1" y="294"/>
                  </a:lnTo>
                  <a:cubicBezTo>
                    <a:pt x="1" y="320"/>
                    <a:pt x="27" y="359"/>
                    <a:pt x="53" y="372"/>
                  </a:cubicBezTo>
                  <a:lnTo>
                    <a:pt x="104" y="372"/>
                  </a:lnTo>
                  <a:cubicBezTo>
                    <a:pt x="143" y="359"/>
                    <a:pt x="169" y="320"/>
                    <a:pt x="169" y="294"/>
                  </a:cubicBezTo>
                  <a:cubicBezTo>
                    <a:pt x="156" y="217"/>
                    <a:pt x="156" y="152"/>
                    <a:pt x="156" y="88"/>
                  </a:cubicBezTo>
                  <a:cubicBezTo>
                    <a:pt x="156" y="29"/>
                    <a:pt x="117" y="0"/>
                    <a:pt x="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7"/>
            <p:cNvSpPr/>
            <p:nvPr/>
          </p:nvSpPr>
          <p:spPr>
            <a:xfrm>
              <a:off x="2765516" y="2945829"/>
              <a:ext cx="39141" cy="65178"/>
            </a:xfrm>
            <a:custGeom>
              <a:avLst/>
              <a:gdLst/>
              <a:ahLst/>
              <a:cxnLst/>
              <a:rect l="l" t="t" r="r" b="b"/>
              <a:pathLst>
                <a:path w="233" h="388" extrusionOk="0">
                  <a:moveTo>
                    <a:pt x="89" y="0"/>
                  </a:moveTo>
                  <a:cubicBezTo>
                    <a:pt x="50" y="0"/>
                    <a:pt x="13" y="26"/>
                    <a:pt x="13" y="82"/>
                  </a:cubicBezTo>
                  <a:cubicBezTo>
                    <a:pt x="0" y="172"/>
                    <a:pt x="39" y="275"/>
                    <a:pt x="91" y="366"/>
                  </a:cubicBezTo>
                  <a:cubicBezTo>
                    <a:pt x="105" y="381"/>
                    <a:pt x="125" y="388"/>
                    <a:pt x="145" y="388"/>
                  </a:cubicBezTo>
                  <a:cubicBezTo>
                    <a:pt x="178" y="388"/>
                    <a:pt x="212" y="368"/>
                    <a:pt x="220" y="327"/>
                  </a:cubicBezTo>
                  <a:cubicBezTo>
                    <a:pt x="233" y="237"/>
                    <a:pt x="220" y="133"/>
                    <a:pt x="168" y="56"/>
                  </a:cubicBezTo>
                  <a:cubicBezTo>
                    <a:pt x="156" y="20"/>
                    <a:pt x="122" y="0"/>
                    <a:pt x="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7"/>
            <p:cNvSpPr/>
            <p:nvPr/>
          </p:nvSpPr>
          <p:spPr>
            <a:xfrm>
              <a:off x="2847997" y="2682432"/>
              <a:ext cx="32757" cy="48044"/>
            </a:xfrm>
            <a:custGeom>
              <a:avLst/>
              <a:gdLst/>
              <a:ahLst/>
              <a:cxnLst/>
              <a:rect l="l" t="t" r="r" b="b"/>
              <a:pathLst>
                <a:path w="195" h="286" extrusionOk="0">
                  <a:moveTo>
                    <a:pt x="104" y="1"/>
                  </a:moveTo>
                  <a:cubicBezTo>
                    <a:pt x="59" y="1"/>
                    <a:pt x="13" y="33"/>
                    <a:pt x="13" y="98"/>
                  </a:cubicBezTo>
                  <a:cubicBezTo>
                    <a:pt x="0" y="136"/>
                    <a:pt x="0" y="175"/>
                    <a:pt x="13" y="227"/>
                  </a:cubicBezTo>
                  <a:cubicBezTo>
                    <a:pt x="26" y="266"/>
                    <a:pt x="65" y="285"/>
                    <a:pt x="104" y="285"/>
                  </a:cubicBezTo>
                  <a:cubicBezTo>
                    <a:pt x="143" y="285"/>
                    <a:pt x="182" y="266"/>
                    <a:pt x="194" y="227"/>
                  </a:cubicBezTo>
                  <a:cubicBezTo>
                    <a:pt x="194" y="175"/>
                    <a:pt x="194" y="136"/>
                    <a:pt x="194" y="98"/>
                  </a:cubicBezTo>
                  <a:cubicBezTo>
                    <a:pt x="194" y="33"/>
                    <a:pt x="149" y="1"/>
                    <a:pt x="1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7"/>
            <p:cNvSpPr/>
            <p:nvPr/>
          </p:nvSpPr>
          <p:spPr>
            <a:xfrm>
              <a:off x="2845813" y="2855454"/>
              <a:ext cx="32757" cy="41156"/>
            </a:xfrm>
            <a:custGeom>
              <a:avLst/>
              <a:gdLst/>
              <a:ahLst/>
              <a:cxnLst/>
              <a:rect l="l" t="t" r="r" b="b"/>
              <a:pathLst>
                <a:path w="195" h="245" extrusionOk="0">
                  <a:moveTo>
                    <a:pt x="82" y="1"/>
                  </a:moveTo>
                  <a:cubicBezTo>
                    <a:pt x="45" y="1"/>
                    <a:pt x="8" y="29"/>
                    <a:pt x="1" y="76"/>
                  </a:cubicBezTo>
                  <a:cubicBezTo>
                    <a:pt x="1" y="102"/>
                    <a:pt x="13" y="141"/>
                    <a:pt x="13" y="180"/>
                  </a:cubicBezTo>
                  <a:cubicBezTo>
                    <a:pt x="26" y="219"/>
                    <a:pt x="65" y="244"/>
                    <a:pt x="104" y="244"/>
                  </a:cubicBezTo>
                  <a:cubicBezTo>
                    <a:pt x="117" y="244"/>
                    <a:pt x="130" y="244"/>
                    <a:pt x="143" y="232"/>
                  </a:cubicBezTo>
                  <a:cubicBezTo>
                    <a:pt x="182" y="206"/>
                    <a:pt x="195" y="167"/>
                    <a:pt x="195" y="128"/>
                  </a:cubicBezTo>
                  <a:cubicBezTo>
                    <a:pt x="182" y="89"/>
                    <a:pt x="169" y="63"/>
                    <a:pt x="143" y="38"/>
                  </a:cubicBezTo>
                  <a:cubicBezTo>
                    <a:pt x="128" y="12"/>
                    <a:pt x="105" y="1"/>
                    <a:pt x="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7"/>
            <p:cNvSpPr/>
            <p:nvPr/>
          </p:nvSpPr>
          <p:spPr>
            <a:xfrm>
              <a:off x="2719825" y="3209394"/>
              <a:ext cx="34941" cy="57451"/>
            </a:xfrm>
            <a:custGeom>
              <a:avLst/>
              <a:gdLst/>
              <a:ahLst/>
              <a:cxnLst/>
              <a:rect l="l" t="t" r="r" b="b"/>
              <a:pathLst>
                <a:path w="208" h="342" extrusionOk="0">
                  <a:moveTo>
                    <a:pt x="88" y="0"/>
                  </a:moveTo>
                  <a:cubicBezTo>
                    <a:pt x="45" y="0"/>
                    <a:pt x="0" y="27"/>
                    <a:pt x="0" y="77"/>
                  </a:cubicBezTo>
                  <a:cubicBezTo>
                    <a:pt x="0" y="155"/>
                    <a:pt x="13" y="232"/>
                    <a:pt x="39" y="310"/>
                  </a:cubicBezTo>
                  <a:cubicBezTo>
                    <a:pt x="55" y="332"/>
                    <a:pt x="83" y="342"/>
                    <a:pt x="111" y="342"/>
                  </a:cubicBezTo>
                  <a:cubicBezTo>
                    <a:pt x="151" y="342"/>
                    <a:pt x="192" y="322"/>
                    <a:pt x="207" y="284"/>
                  </a:cubicBezTo>
                  <a:cubicBezTo>
                    <a:pt x="207" y="207"/>
                    <a:pt x="194" y="129"/>
                    <a:pt x="169" y="51"/>
                  </a:cubicBezTo>
                  <a:cubicBezTo>
                    <a:pt x="157" y="17"/>
                    <a:pt x="123" y="0"/>
                    <a:pt x="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7"/>
            <p:cNvSpPr/>
            <p:nvPr/>
          </p:nvSpPr>
          <p:spPr>
            <a:xfrm>
              <a:off x="2863115" y="3140857"/>
              <a:ext cx="28557" cy="30573"/>
            </a:xfrm>
            <a:custGeom>
              <a:avLst/>
              <a:gdLst/>
              <a:ahLst/>
              <a:cxnLst/>
              <a:rect l="l" t="t" r="r" b="b"/>
              <a:pathLst>
                <a:path w="170" h="182" extrusionOk="0">
                  <a:moveTo>
                    <a:pt x="92" y="0"/>
                  </a:moveTo>
                  <a:cubicBezTo>
                    <a:pt x="59" y="0"/>
                    <a:pt x="27" y="20"/>
                    <a:pt x="14" y="59"/>
                  </a:cubicBezTo>
                  <a:cubicBezTo>
                    <a:pt x="1" y="71"/>
                    <a:pt x="1" y="97"/>
                    <a:pt x="1" y="123"/>
                  </a:cubicBezTo>
                  <a:cubicBezTo>
                    <a:pt x="14" y="162"/>
                    <a:pt x="49" y="181"/>
                    <a:pt x="85" y="181"/>
                  </a:cubicBezTo>
                  <a:cubicBezTo>
                    <a:pt x="121" y="181"/>
                    <a:pt x="156" y="162"/>
                    <a:pt x="169" y="123"/>
                  </a:cubicBezTo>
                  <a:cubicBezTo>
                    <a:pt x="169" y="97"/>
                    <a:pt x="169" y="71"/>
                    <a:pt x="169" y="59"/>
                  </a:cubicBezTo>
                  <a:cubicBezTo>
                    <a:pt x="156" y="20"/>
                    <a:pt x="124" y="0"/>
                    <a:pt x="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7"/>
            <p:cNvSpPr/>
            <p:nvPr/>
          </p:nvSpPr>
          <p:spPr>
            <a:xfrm>
              <a:off x="2705042" y="3069801"/>
              <a:ext cx="40988" cy="51403"/>
            </a:xfrm>
            <a:custGeom>
              <a:avLst/>
              <a:gdLst/>
              <a:ahLst/>
              <a:cxnLst/>
              <a:rect l="l" t="t" r="r" b="b"/>
              <a:pathLst>
                <a:path w="244" h="306" extrusionOk="0">
                  <a:moveTo>
                    <a:pt x="95" y="0"/>
                  </a:moveTo>
                  <a:cubicBezTo>
                    <a:pt x="46" y="0"/>
                    <a:pt x="1" y="38"/>
                    <a:pt x="24" y="106"/>
                  </a:cubicBezTo>
                  <a:cubicBezTo>
                    <a:pt x="37" y="158"/>
                    <a:pt x="50" y="197"/>
                    <a:pt x="63" y="236"/>
                  </a:cubicBezTo>
                  <a:cubicBezTo>
                    <a:pt x="76" y="275"/>
                    <a:pt x="88" y="300"/>
                    <a:pt x="127" y="300"/>
                  </a:cubicBezTo>
                  <a:cubicBezTo>
                    <a:pt x="135" y="304"/>
                    <a:pt x="144" y="306"/>
                    <a:pt x="153" y="306"/>
                  </a:cubicBezTo>
                  <a:cubicBezTo>
                    <a:pt x="175" y="306"/>
                    <a:pt x="200" y="297"/>
                    <a:pt x="218" y="288"/>
                  </a:cubicBezTo>
                  <a:cubicBezTo>
                    <a:pt x="244" y="262"/>
                    <a:pt x="244" y="223"/>
                    <a:pt x="231" y="197"/>
                  </a:cubicBezTo>
                  <a:cubicBezTo>
                    <a:pt x="218" y="145"/>
                    <a:pt x="205" y="106"/>
                    <a:pt x="179" y="55"/>
                  </a:cubicBezTo>
                  <a:cubicBezTo>
                    <a:pt x="163" y="18"/>
                    <a:pt x="128" y="0"/>
                    <a:pt x="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7"/>
            <p:cNvSpPr/>
            <p:nvPr/>
          </p:nvSpPr>
          <p:spPr>
            <a:xfrm>
              <a:off x="2865299" y="3347476"/>
              <a:ext cx="46868" cy="47708"/>
            </a:xfrm>
            <a:custGeom>
              <a:avLst/>
              <a:gdLst/>
              <a:ahLst/>
              <a:cxnLst/>
              <a:rect l="l" t="t" r="r" b="b"/>
              <a:pathLst>
                <a:path w="279" h="284" extrusionOk="0">
                  <a:moveTo>
                    <a:pt x="94" y="0"/>
                  </a:moveTo>
                  <a:cubicBezTo>
                    <a:pt x="85" y="0"/>
                    <a:pt x="75" y="2"/>
                    <a:pt x="66" y="5"/>
                  </a:cubicBezTo>
                  <a:cubicBezTo>
                    <a:pt x="27" y="18"/>
                    <a:pt x="1" y="70"/>
                    <a:pt x="14" y="109"/>
                  </a:cubicBezTo>
                  <a:cubicBezTo>
                    <a:pt x="27" y="148"/>
                    <a:pt x="40" y="199"/>
                    <a:pt x="66" y="238"/>
                  </a:cubicBezTo>
                  <a:cubicBezTo>
                    <a:pt x="85" y="270"/>
                    <a:pt x="115" y="283"/>
                    <a:pt x="145" y="283"/>
                  </a:cubicBezTo>
                  <a:cubicBezTo>
                    <a:pt x="212" y="283"/>
                    <a:pt x="278" y="215"/>
                    <a:pt x="234" y="135"/>
                  </a:cubicBezTo>
                  <a:cubicBezTo>
                    <a:pt x="208" y="109"/>
                    <a:pt x="195" y="70"/>
                    <a:pt x="169" y="44"/>
                  </a:cubicBezTo>
                  <a:cubicBezTo>
                    <a:pt x="150" y="15"/>
                    <a:pt x="123" y="0"/>
                    <a:pt x="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7"/>
            <p:cNvSpPr/>
            <p:nvPr/>
          </p:nvSpPr>
          <p:spPr>
            <a:xfrm>
              <a:off x="2967433" y="3443899"/>
              <a:ext cx="87352" cy="44348"/>
            </a:xfrm>
            <a:custGeom>
              <a:avLst/>
              <a:gdLst/>
              <a:ahLst/>
              <a:cxnLst/>
              <a:rect l="l" t="t" r="r" b="b"/>
              <a:pathLst>
                <a:path w="520" h="264" extrusionOk="0">
                  <a:moveTo>
                    <a:pt x="143" y="0"/>
                  </a:moveTo>
                  <a:cubicBezTo>
                    <a:pt x="40" y="0"/>
                    <a:pt x="1" y="130"/>
                    <a:pt x="91" y="194"/>
                  </a:cubicBezTo>
                  <a:cubicBezTo>
                    <a:pt x="156" y="220"/>
                    <a:pt x="234" y="246"/>
                    <a:pt x="311" y="259"/>
                  </a:cubicBezTo>
                  <a:cubicBezTo>
                    <a:pt x="323" y="262"/>
                    <a:pt x="334" y="263"/>
                    <a:pt x="345" y="263"/>
                  </a:cubicBezTo>
                  <a:cubicBezTo>
                    <a:pt x="475" y="263"/>
                    <a:pt x="519" y="63"/>
                    <a:pt x="376" y="39"/>
                  </a:cubicBezTo>
                  <a:cubicBezTo>
                    <a:pt x="298" y="13"/>
                    <a:pt x="221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7"/>
            <p:cNvSpPr/>
            <p:nvPr/>
          </p:nvSpPr>
          <p:spPr>
            <a:xfrm>
              <a:off x="3068391" y="3330174"/>
              <a:ext cx="66522" cy="40316"/>
            </a:xfrm>
            <a:custGeom>
              <a:avLst/>
              <a:gdLst/>
              <a:ahLst/>
              <a:cxnLst/>
              <a:rect l="l" t="t" r="r" b="b"/>
              <a:pathLst>
                <a:path w="396" h="240" extrusionOk="0">
                  <a:moveTo>
                    <a:pt x="100" y="1"/>
                  </a:moveTo>
                  <a:cubicBezTo>
                    <a:pt x="36" y="1"/>
                    <a:pt x="0" y="88"/>
                    <a:pt x="46" y="134"/>
                  </a:cubicBezTo>
                  <a:cubicBezTo>
                    <a:pt x="99" y="187"/>
                    <a:pt x="188" y="240"/>
                    <a:pt x="267" y="240"/>
                  </a:cubicBezTo>
                  <a:cubicBezTo>
                    <a:pt x="305" y="240"/>
                    <a:pt x="341" y="228"/>
                    <a:pt x="370" y="199"/>
                  </a:cubicBezTo>
                  <a:cubicBezTo>
                    <a:pt x="395" y="160"/>
                    <a:pt x="395" y="108"/>
                    <a:pt x="370" y="70"/>
                  </a:cubicBezTo>
                  <a:cubicBezTo>
                    <a:pt x="331" y="44"/>
                    <a:pt x="292" y="31"/>
                    <a:pt x="253" y="31"/>
                  </a:cubicBezTo>
                  <a:cubicBezTo>
                    <a:pt x="202" y="31"/>
                    <a:pt x="163" y="18"/>
                    <a:pt x="124" y="5"/>
                  </a:cubicBezTo>
                  <a:cubicBezTo>
                    <a:pt x="116" y="2"/>
                    <a:pt x="107" y="1"/>
                    <a:pt x="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7"/>
            <p:cNvSpPr/>
            <p:nvPr/>
          </p:nvSpPr>
          <p:spPr>
            <a:xfrm>
              <a:off x="3154231" y="3476487"/>
              <a:ext cx="56779" cy="35613"/>
            </a:xfrm>
            <a:custGeom>
              <a:avLst/>
              <a:gdLst/>
              <a:ahLst/>
              <a:cxnLst/>
              <a:rect l="l" t="t" r="r" b="b"/>
              <a:pathLst>
                <a:path w="338" h="212" extrusionOk="0">
                  <a:moveTo>
                    <a:pt x="117" y="0"/>
                  </a:moveTo>
                  <a:cubicBezTo>
                    <a:pt x="27" y="13"/>
                    <a:pt x="1" y="117"/>
                    <a:pt x="66" y="155"/>
                  </a:cubicBezTo>
                  <a:cubicBezTo>
                    <a:pt x="104" y="168"/>
                    <a:pt x="130" y="194"/>
                    <a:pt x="169" y="207"/>
                  </a:cubicBezTo>
                  <a:cubicBezTo>
                    <a:pt x="178" y="210"/>
                    <a:pt x="187" y="212"/>
                    <a:pt x="196" y="212"/>
                  </a:cubicBezTo>
                  <a:cubicBezTo>
                    <a:pt x="294" y="212"/>
                    <a:pt x="338" y="24"/>
                    <a:pt x="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7"/>
            <p:cNvSpPr/>
            <p:nvPr/>
          </p:nvSpPr>
          <p:spPr>
            <a:xfrm>
              <a:off x="3186820" y="2252395"/>
              <a:ext cx="32757" cy="61986"/>
            </a:xfrm>
            <a:custGeom>
              <a:avLst/>
              <a:gdLst/>
              <a:ahLst/>
              <a:cxnLst/>
              <a:rect l="l" t="t" r="r" b="b"/>
              <a:pathLst>
                <a:path w="195" h="369" extrusionOk="0">
                  <a:moveTo>
                    <a:pt x="93" y="0"/>
                  </a:moveTo>
                  <a:cubicBezTo>
                    <a:pt x="62" y="0"/>
                    <a:pt x="33" y="20"/>
                    <a:pt x="27" y="58"/>
                  </a:cubicBezTo>
                  <a:cubicBezTo>
                    <a:pt x="1" y="123"/>
                    <a:pt x="1" y="201"/>
                    <a:pt x="1" y="278"/>
                  </a:cubicBezTo>
                  <a:cubicBezTo>
                    <a:pt x="1" y="317"/>
                    <a:pt x="27" y="356"/>
                    <a:pt x="66" y="369"/>
                  </a:cubicBezTo>
                  <a:lnTo>
                    <a:pt x="117" y="369"/>
                  </a:lnTo>
                  <a:cubicBezTo>
                    <a:pt x="156" y="356"/>
                    <a:pt x="195" y="317"/>
                    <a:pt x="195" y="278"/>
                  </a:cubicBezTo>
                  <a:cubicBezTo>
                    <a:pt x="195" y="201"/>
                    <a:pt x="182" y="123"/>
                    <a:pt x="169" y="58"/>
                  </a:cubicBezTo>
                  <a:cubicBezTo>
                    <a:pt x="156" y="20"/>
                    <a:pt x="124" y="0"/>
                    <a:pt x="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3288954" y="2358729"/>
              <a:ext cx="30573" cy="40484"/>
            </a:xfrm>
            <a:custGeom>
              <a:avLst/>
              <a:gdLst/>
              <a:ahLst/>
              <a:cxnLst/>
              <a:rect l="l" t="t" r="r" b="b"/>
              <a:pathLst>
                <a:path w="182" h="241" extrusionOk="0">
                  <a:moveTo>
                    <a:pt x="85" y="1"/>
                  </a:moveTo>
                  <a:cubicBezTo>
                    <a:pt x="49" y="1"/>
                    <a:pt x="14" y="20"/>
                    <a:pt x="1" y="59"/>
                  </a:cubicBezTo>
                  <a:cubicBezTo>
                    <a:pt x="1" y="98"/>
                    <a:pt x="1" y="124"/>
                    <a:pt x="1" y="162"/>
                  </a:cubicBezTo>
                  <a:cubicBezTo>
                    <a:pt x="7" y="214"/>
                    <a:pt x="49" y="240"/>
                    <a:pt x="91" y="240"/>
                  </a:cubicBezTo>
                  <a:cubicBezTo>
                    <a:pt x="133" y="240"/>
                    <a:pt x="175" y="214"/>
                    <a:pt x="182" y="162"/>
                  </a:cubicBezTo>
                  <a:cubicBezTo>
                    <a:pt x="182" y="124"/>
                    <a:pt x="169" y="98"/>
                    <a:pt x="169" y="59"/>
                  </a:cubicBezTo>
                  <a:cubicBezTo>
                    <a:pt x="156" y="20"/>
                    <a:pt x="120" y="1"/>
                    <a:pt x="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7"/>
            <p:cNvSpPr/>
            <p:nvPr/>
          </p:nvSpPr>
          <p:spPr>
            <a:xfrm>
              <a:off x="3349764" y="2228878"/>
              <a:ext cx="34941" cy="42500"/>
            </a:xfrm>
            <a:custGeom>
              <a:avLst/>
              <a:gdLst/>
              <a:ahLst/>
              <a:cxnLst/>
              <a:rect l="l" t="t" r="r" b="b"/>
              <a:pathLst>
                <a:path w="208" h="253" extrusionOk="0">
                  <a:moveTo>
                    <a:pt x="105" y="1"/>
                  </a:moveTo>
                  <a:cubicBezTo>
                    <a:pt x="76" y="1"/>
                    <a:pt x="49" y="14"/>
                    <a:pt x="40" y="43"/>
                  </a:cubicBezTo>
                  <a:cubicBezTo>
                    <a:pt x="1" y="108"/>
                    <a:pt x="14" y="198"/>
                    <a:pt x="78" y="237"/>
                  </a:cubicBezTo>
                  <a:cubicBezTo>
                    <a:pt x="93" y="248"/>
                    <a:pt x="108" y="253"/>
                    <a:pt x="123" y="253"/>
                  </a:cubicBezTo>
                  <a:cubicBezTo>
                    <a:pt x="162" y="253"/>
                    <a:pt x="198" y="219"/>
                    <a:pt x="208" y="172"/>
                  </a:cubicBezTo>
                  <a:cubicBezTo>
                    <a:pt x="195" y="147"/>
                    <a:pt x="195" y="121"/>
                    <a:pt x="195" y="82"/>
                  </a:cubicBezTo>
                  <a:cubicBezTo>
                    <a:pt x="203" y="34"/>
                    <a:pt x="151" y="1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7"/>
            <p:cNvSpPr/>
            <p:nvPr/>
          </p:nvSpPr>
          <p:spPr>
            <a:xfrm>
              <a:off x="3388905" y="2548381"/>
              <a:ext cx="28389" cy="40820"/>
            </a:xfrm>
            <a:custGeom>
              <a:avLst/>
              <a:gdLst/>
              <a:ahLst/>
              <a:cxnLst/>
              <a:rect l="l" t="t" r="r" b="b"/>
              <a:pathLst>
                <a:path w="169" h="243" extrusionOk="0">
                  <a:moveTo>
                    <a:pt x="78" y="0"/>
                  </a:moveTo>
                  <a:cubicBezTo>
                    <a:pt x="43" y="0"/>
                    <a:pt x="7" y="23"/>
                    <a:pt x="1" y="68"/>
                  </a:cubicBezTo>
                  <a:cubicBezTo>
                    <a:pt x="1" y="107"/>
                    <a:pt x="1" y="146"/>
                    <a:pt x="13" y="184"/>
                  </a:cubicBezTo>
                  <a:cubicBezTo>
                    <a:pt x="20" y="223"/>
                    <a:pt x="49" y="243"/>
                    <a:pt x="80" y="243"/>
                  </a:cubicBezTo>
                  <a:cubicBezTo>
                    <a:pt x="110" y="243"/>
                    <a:pt x="143" y="223"/>
                    <a:pt x="156" y="184"/>
                  </a:cubicBezTo>
                  <a:cubicBezTo>
                    <a:pt x="156" y="146"/>
                    <a:pt x="169" y="107"/>
                    <a:pt x="156" y="68"/>
                  </a:cubicBezTo>
                  <a:cubicBezTo>
                    <a:pt x="149" y="23"/>
                    <a:pt x="114" y="0"/>
                    <a:pt x="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7"/>
            <p:cNvSpPr/>
            <p:nvPr/>
          </p:nvSpPr>
          <p:spPr>
            <a:xfrm>
              <a:off x="3309616" y="2545022"/>
              <a:ext cx="29565" cy="46868"/>
            </a:xfrm>
            <a:custGeom>
              <a:avLst/>
              <a:gdLst/>
              <a:ahLst/>
              <a:cxnLst/>
              <a:rect l="l" t="t" r="r" b="b"/>
              <a:pathLst>
                <a:path w="176" h="279" extrusionOk="0">
                  <a:moveTo>
                    <a:pt x="86" y="1"/>
                  </a:moveTo>
                  <a:cubicBezTo>
                    <a:pt x="43" y="1"/>
                    <a:pt x="1" y="30"/>
                    <a:pt x="7" y="88"/>
                  </a:cubicBezTo>
                  <a:lnTo>
                    <a:pt x="7" y="191"/>
                  </a:lnTo>
                  <a:cubicBezTo>
                    <a:pt x="7" y="250"/>
                    <a:pt x="49" y="279"/>
                    <a:pt x="91" y="279"/>
                  </a:cubicBezTo>
                  <a:cubicBezTo>
                    <a:pt x="133" y="279"/>
                    <a:pt x="175" y="250"/>
                    <a:pt x="175" y="191"/>
                  </a:cubicBezTo>
                  <a:cubicBezTo>
                    <a:pt x="175" y="153"/>
                    <a:pt x="175" y="127"/>
                    <a:pt x="175" y="88"/>
                  </a:cubicBezTo>
                  <a:cubicBezTo>
                    <a:pt x="175" y="30"/>
                    <a:pt x="130" y="1"/>
                    <a:pt x="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7"/>
            <p:cNvSpPr/>
            <p:nvPr/>
          </p:nvSpPr>
          <p:spPr>
            <a:xfrm>
              <a:off x="3202947" y="2452463"/>
              <a:ext cx="33093" cy="35109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69" y="0"/>
                  </a:moveTo>
                  <a:cubicBezTo>
                    <a:pt x="35" y="0"/>
                    <a:pt x="1" y="23"/>
                    <a:pt x="8" y="70"/>
                  </a:cubicBezTo>
                  <a:cubicBezTo>
                    <a:pt x="8" y="96"/>
                    <a:pt x="8" y="122"/>
                    <a:pt x="8" y="148"/>
                  </a:cubicBezTo>
                  <a:cubicBezTo>
                    <a:pt x="18" y="191"/>
                    <a:pt x="49" y="209"/>
                    <a:pt x="81" y="209"/>
                  </a:cubicBezTo>
                  <a:cubicBezTo>
                    <a:pt x="136" y="209"/>
                    <a:pt x="196" y="156"/>
                    <a:pt x="163" y="83"/>
                  </a:cubicBezTo>
                  <a:cubicBezTo>
                    <a:pt x="151" y="57"/>
                    <a:pt x="138" y="44"/>
                    <a:pt x="125" y="31"/>
                  </a:cubicBezTo>
                  <a:cubicBezTo>
                    <a:pt x="114" y="11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7"/>
            <p:cNvSpPr/>
            <p:nvPr/>
          </p:nvSpPr>
          <p:spPr>
            <a:xfrm>
              <a:off x="3204290" y="2797668"/>
              <a:ext cx="32757" cy="70722"/>
            </a:xfrm>
            <a:custGeom>
              <a:avLst/>
              <a:gdLst/>
              <a:ahLst/>
              <a:cxnLst/>
              <a:rect l="l" t="t" r="r" b="b"/>
              <a:pathLst>
                <a:path w="195" h="421" extrusionOk="0">
                  <a:moveTo>
                    <a:pt x="92" y="0"/>
                  </a:moveTo>
                  <a:cubicBezTo>
                    <a:pt x="62" y="0"/>
                    <a:pt x="33" y="19"/>
                    <a:pt x="26" y="58"/>
                  </a:cubicBezTo>
                  <a:cubicBezTo>
                    <a:pt x="0" y="149"/>
                    <a:pt x="0" y="239"/>
                    <a:pt x="0" y="343"/>
                  </a:cubicBezTo>
                  <a:cubicBezTo>
                    <a:pt x="7" y="394"/>
                    <a:pt x="52" y="420"/>
                    <a:pt x="97" y="420"/>
                  </a:cubicBezTo>
                  <a:cubicBezTo>
                    <a:pt x="143" y="420"/>
                    <a:pt x="188" y="394"/>
                    <a:pt x="194" y="343"/>
                  </a:cubicBezTo>
                  <a:cubicBezTo>
                    <a:pt x="194" y="239"/>
                    <a:pt x="181" y="149"/>
                    <a:pt x="168" y="58"/>
                  </a:cubicBezTo>
                  <a:cubicBezTo>
                    <a:pt x="155" y="19"/>
                    <a:pt x="123" y="0"/>
                    <a:pt x="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7"/>
            <p:cNvSpPr/>
            <p:nvPr/>
          </p:nvSpPr>
          <p:spPr>
            <a:xfrm>
              <a:off x="3362699" y="2705949"/>
              <a:ext cx="35109" cy="48716"/>
            </a:xfrm>
            <a:custGeom>
              <a:avLst/>
              <a:gdLst/>
              <a:ahLst/>
              <a:cxnLst/>
              <a:rect l="l" t="t" r="r" b="b"/>
              <a:pathLst>
                <a:path w="209" h="290" extrusionOk="0">
                  <a:moveTo>
                    <a:pt x="84" y="1"/>
                  </a:moveTo>
                  <a:cubicBezTo>
                    <a:pt x="41" y="1"/>
                    <a:pt x="0" y="30"/>
                    <a:pt x="14" y="87"/>
                  </a:cubicBezTo>
                  <a:cubicBezTo>
                    <a:pt x="1" y="152"/>
                    <a:pt x="27" y="216"/>
                    <a:pt x="66" y="268"/>
                  </a:cubicBezTo>
                  <a:cubicBezTo>
                    <a:pt x="81" y="283"/>
                    <a:pt x="101" y="290"/>
                    <a:pt x="121" y="290"/>
                  </a:cubicBezTo>
                  <a:cubicBezTo>
                    <a:pt x="154" y="290"/>
                    <a:pt x="187" y="270"/>
                    <a:pt x="195" y="229"/>
                  </a:cubicBezTo>
                  <a:cubicBezTo>
                    <a:pt x="208" y="178"/>
                    <a:pt x="195" y="113"/>
                    <a:pt x="169" y="61"/>
                  </a:cubicBezTo>
                  <a:cubicBezTo>
                    <a:pt x="158" y="20"/>
                    <a:pt x="120" y="1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7"/>
            <p:cNvSpPr/>
            <p:nvPr/>
          </p:nvSpPr>
          <p:spPr>
            <a:xfrm>
              <a:off x="3245614" y="2675377"/>
              <a:ext cx="26206" cy="46364"/>
            </a:xfrm>
            <a:custGeom>
              <a:avLst/>
              <a:gdLst/>
              <a:ahLst/>
              <a:cxnLst/>
              <a:rect l="l" t="t" r="r" b="b"/>
              <a:pathLst>
                <a:path w="156" h="276" extrusionOk="0">
                  <a:moveTo>
                    <a:pt x="78" y="1"/>
                  </a:moveTo>
                  <a:cubicBezTo>
                    <a:pt x="39" y="1"/>
                    <a:pt x="0" y="30"/>
                    <a:pt x="0" y="88"/>
                  </a:cubicBezTo>
                  <a:cubicBezTo>
                    <a:pt x="0" y="127"/>
                    <a:pt x="0" y="166"/>
                    <a:pt x="0" y="217"/>
                  </a:cubicBezTo>
                  <a:cubicBezTo>
                    <a:pt x="13" y="256"/>
                    <a:pt x="45" y="275"/>
                    <a:pt x="78" y="275"/>
                  </a:cubicBezTo>
                  <a:cubicBezTo>
                    <a:pt x="110" y="275"/>
                    <a:pt x="142" y="256"/>
                    <a:pt x="155" y="217"/>
                  </a:cubicBezTo>
                  <a:cubicBezTo>
                    <a:pt x="155" y="166"/>
                    <a:pt x="155" y="127"/>
                    <a:pt x="155" y="88"/>
                  </a:cubicBezTo>
                  <a:cubicBezTo>
                    <a:pt x="155" y="30"/>
                    <a:pt x="116" y="1"/>
                    <a:pt x="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7"/>
            <p:cNvSpPr/>
            <p:nvPr/>
          </p:nvSpPr>
          <p:spPr>
            <a:xfrm>
              <a:off x="3371602" y="2918784"/>
              <a:ext cx="34773" cy="65850"/>
            </a:xfrm>
            <a:custGeom>
              <a:avLst/>
              <a:gdLst/>
              <a:ahLst/>
              <a:cxnLst/>
              <a:rect l="l" t="t" r="r" b="b"/>
              <a:pathLst>
                <a:path w="207" h="392" extrusionOk="0">
                  <a:moveTo>
                    <a:pt x="105" y="0"/>
                  </a:moveTo>
                  <a:cubicBezTo>
                    <a:pt x="74" y="0"/>
                    <a:pt x="45" y="16"/>
                    <a:pt x="39" y="49"/>
                  </a:cubicBezTo>
                  <a:cubicBezTo>
                    <a:pt x="0" y="139"/>
                    <a:pt x="0" y="243"/>
                    <a:pt x="13" y="333"/>
                  </a:cubicBezTo>
                  <a:cubicBezTo>
                    <a:pt x="32" y="372"/>
                    <a:pt x="71" y="391"/>
                    <a:pt x="108" y="391"/>
                  </a:cubicBezTo>
                  <a:cubicBezTo>
                    <a:pt x="146" y="391"/>
                    <a:pt x="181" y="372"/>
                    <a:pt x="194" y="333"/>
                  </a:cubicBezTo>
                  <a:cubicBezTo>
                    <a:pt x="207" y="243"/>
                    <a:pt x="207" y="139"/>
                    <a:pt x="181" y="49"/>
                  </a:cubicBezTo>
                  <a:cubicBezTo>
                    <a:pt x="168" y="16"/>
                    <a:pt x="136" y="0"/>
                    <a:pt x="1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7"/>
            <p:cNvSpPr/>
            <p:nvPr/>
          </p:nvSpPr>
          <p:spPr>
            <a:xfrm>
              <a:off x="3265101" y="3029485"/>
              <a:ext cx="30573" cy="58291"/>
            </a:xfrm>
            <a:custGeom>
              <a:avLst/>
              <a:gdLst/>
              <a:ahLst/>
              <a:cxnLst/>
              <a:rect l="l" t="t" r="r" b="b"/>
              <a:pathLst>
                <a:path w="182" h="347" extrusionOk="0">
                  <a:moveTo>
                    <a:pt x="97" y="1"/>
                  </a:moveTo>
                  <a:cubicBezTo>
                    <a:pt x="55" y="1"/>
                    <a:pt x="13" y="30"/>
                    <a:pt x="13" y="88"/>
                  </a:cubicBezTo>
                  <a:cubicBezTo>
                    <a:pt x="0" y="153"/>
                    <a:pt x="0" y="204"/>
                    <a:pt x="13" y="269"/>
                  </a:cubicBezTo>
                  <a:cubicBezTo>
                    <a:pt x="13" y="321"/>
                    <a:pt x="52" y="346"/>
                    <a:pt x="91" y="346"/>
                  </a:cubicBezTo>
                  <a:cubicBezTo>
                    <a:pt x="130" y="346"/>
                    <a:pt x="169" y="321"/>
                    <a:pt x="169" y="269"/>
                  </a:cubicBezTo>
                  <a:cubicBezTo>
                    <a:pt x="181" y="204"/>
                    <a:pt x="181" y="153"/>
                    <a:pt x="181" y="88"/>
                  </a:cubicBezTo>
                  <a:cubicBezTo>
                    <a:pt x="181" y="30"/>
                    <a:pt x="139" y="1"/>
                    <a:pt x="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7"/>
            <p:cNvSpPr/>
            <p:nvPr/>
          </p:nvSpPr>
          <p:spPr>
            <a:xfrm>
              <a:off x="3393272" y="3176134"/>
              <a:ext cx="26206" cy="41996"/>
            </a:xfrm>
            <a:custGeom>
              <a:avLst/>
              <a:gdLst/>
              <a:ahLst/>
              <a:cxnLst/>
              <a:rect l="l" t="t" r="r" b="b"/>
              <a:pathLst>
                <a:path w="156" h="250" extrusionOk="0">
                  <a:moveTo>
                    <a:pt x="78" y="0"/>
                  </a:moveTo>
                  <a:cubicBezTo>
                    <a:pt x="42" y="0"/>
                    <a:pt x="7" y="23"/>
                    <a:pt x="0" y="68"/>
                  </a:cubicBezTo>
                  <a:cubicBezTo>
                    <a:pt x="0" y="107"/>
                    <a:pt x="0" y="133"/>
                    <a:pt x="0" y="172"/>
                  </a:cubicBezTo>
                  <a:cubicBezTo>
                    <a:pt x="0" y="224"/>
                    <a:pt x="39" y="249"/>
                    <a:pt x="78" y="249"/>
                  </a:cubicBezTo>
                  <a:cubicBezTo>
                    <a:pt x="117" y="249"/>
                    <a:pt x="156" y="224"/>
                    <a:pt x="156" y="172"/>
                  </a:cubicBezTo>
                  <a:cubicBezTo>
                    <a:pt x="156" y="133"/>
                    <a:pt x="156" y="107"/>
                    <a:pt x="156" y="68"/>
                  </a:cubicBezTo>
                  <a:cubicBezTo>
                    <a:pt x="149" y="23"/>
                    <a:pt x="114" y="0"/>
                    <a:pt x="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7"/>
            <p:cNvSpPr/>
            <p:nvPr/>
          </p:nvSpPr>
          <p:spPr>
            <a:xfrm>
              <a:off x="3301553" y="3225185"/>
              <a:ext cx="35445" cy="47036"/>
            </a:xfrm>
            <a:custGeom>
              <a:avLst/>
              <a:gdLst/>
              <a:ahLst/>
              <a:cxnLst/>
              <a:rect l="l" t="t" r="r" b="b"/>
              <a:pathLst>
                <a:path w="211" h="280" extrusionOk="0">
                  <a:moveTo>
                    <a:pt x="106" y="1"/>
                  </a:moveTo>
                  <a:cubicBezTo>
                    <a:pt x="55" y="1"/>
                    <a:pt x="1" y="43"/>
                    <a:pt x="16" y="113"/>
                  </a:cubicBezTo>
                  <a:cubicBezTo>
                    <a:pt x="29" y="138"/>
                    <a:pt x="29" y="151"/>
                    <a:pt x="16" y="177"/>
                  </a:cubicBezTo>
                  <a:cubicBezTo>
                    <a:pt x="8" y="237"/>
                    <a:pt x="55" y="280"/>
                    <a:pt x="104" y="280"/>
                  </a:cubicBezTo>
                  <a:cubicBezTo>
                    <a:pt x="129" y="280"/>
                    <a:pt x="154" y="268"/>
                    <a:pt x="171" y="242"/>
                  </a:cubicBezTo>
                  <a:cubicBezTo>
                    <a:pt x="197" y="190"/>
                    <a:pt x="210" y="126"/>
                    <a:pt x="184" y="61"/>
                  </a:cubicBezTo>
                  <a:cubicBezTo>
                    <a:pt x="174" y="19"/>
                    <a:pt x="141" y="1"/>
                    <a:pt x="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7"/>
            <p:cNvSpPr/>
            <p:nvPr/>
          </p:nvSpPr>
          <p:spPr>
            <a:xfrm>
              <a:off x="3360683" y="3340085"/>
              <a:ext cx="31581" cy="44684"/>
            </a:xfrm>
            <a:custGeom>
              <a:avLst/>
              <a:gdLst/>
              <a:ahLst/>
              <a:cxnLst/>
              <a:rect l="l" t="t" r="r" b="b"/>
              <a:pathLst>
                <a:path w="188" h="266" extrusionOk="0">
                  <a:moveTo>
                    <a:pt x="91" y="1"/>
                  </a:moveTo>
                  <a:cubicBezTo>
                    <a:pt x="59" y="1"/>
                    <a:pt x="26" y="17"/>
                    <a:pt x="13" y="49"/>
                  </a:cubicBezTo>
                  <a:cubicBezTo>
                    <a:pt x="13" y="88"/>
                    <a:pt x="0" y="140"/>
                    <a:pt x="0" y="179"/>
                  </a:cubicBezTo>
                  <a:cubicBezTo>
                    <a:pt x="0" y="237"/>
                    <a:pt x="49" y="266"/>
                    <a:pt x="96" y="266"/>
                  </a:cubicBezTo>
                  <a:cubicBezTo>
                    <a:pt x="143" y="266"/>
                    <a:pt x="188" y="237"/>
                    <a:pt x="181" y="179"/>
                  </a:cubicBezTo>
                  <a:cubicBezTo>
                    <a:pt x="181" y="140"/>
                    <a:pt x="169" y="88"/>
                    <a:pt x="169" y="49"/>
                  </a:cubicBezTo>
                  <a:cubicBezTo>
                    <a:pt x="156" y="17"/>
                    <a:pt x="123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7"/>
            <p:cNvSpPr/>
            <p:nvPr/>
          </p:nvSpPr>
          <p:spPr>
            <a:xfrm>
              <a:off x="3230328" y="3575261"/>
              <a:ext cx="50060" cy="82985"/>
            </a:xfrm>
            <a:custGeom>
              <a:avLst/>
              <a:gdLst/>
              <a:ahLst/>
              <a:cxnLst/>
              <a:rect l="l" t="t" r="r" b="b"/>
              <a:pathLst>
                <a:path w="298" h="494" extrusionOk="0">
                  <a:moveTo>
                    <a:pt x="95" y="1"/>
                  </a:moveTo>
                  <a:cubicBezTo>
                    <a:pt x="50" y="1"/>
                    <a:pt x="6" y="35"/>
                    <a:pt x="13" y="98"/>
                  </a:cubicBezTo>
                  <a:lnTo>
                    <a:pt x="13" y="279"/>
                  </a:lnTo>
                  <a:cubicBezTo>
                    <a:pt x="13" y="343"/>
                    <a:pt x="0" y="408"/>
                    <a:pt x="52" y="460"/>
                  </a:cubicBezTo>
                  <a:cubicBezTo>
                    <a:pt x="69" y="484"/>
                    <a:pt x="90" y="493"/>
                    <a:pt x="114" y="493"/>
                  </a:cubicBezTo>
                  <a:cubicBezTo>
                    <a:pt x="127" y="493"/>
                    <a:pt x="141" y="490"/>
                    <a:pt x="156" y="486"/>
                  </a:cubicBezTo>
                  <a:cubicBezTo>
                    <a:pt x="298" y="395"/>
                    <a:pt x="220" y="162"/>
                    <a:pt x="169" y="46"/>
                  </a:cubicBezTo>
                  <a:cubicBezTo>
                    <a:pt x="153" y="15"/>
                    <a:pt x="124" y="1"/>
                    <a:pt x="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7"/>
            <p:cNvSpPr/>
            <p:nvPr/>
          </p:nvSpPr>
          <p:spPr>
            <a:xfrm>
              <a:off x="3358500" y="3651358"/>
              <a:ext cx="34941" cy="44180"/>
            </a:xfrm>
            <a:custGeom>
              <a:avLst/>
              <a:gdLst/>
              <a:ahLst/>
              <a:cxnLst/>
              <a:rect l="l" t="t" r="r" b="b"/>
              <a:pathLst>
                <a:path w="208" h="263" extrusionOk="0">
                  <a:moveTo>
                    <a:pt x="104" y="0"/>
                  </a:moveTo>
                  <a:cubicBezTo>
                    <a:pt x="72" y="0"/>
                    <a:pt x="39" y="20"/>
                    <a:pt x="26" y="59"/>
                  </a:cubicBezTo>
                  <a:cubicBezTo>
                    <a:pt x="0" y="110"/>
                    <a:pt x="13" y="175"/>
                    <a:pt x="39" y="214"/>
                  </a:cubicBezTo>
                  <a:cubicBezTo>
                    <a:pt x="52" y="246"/>
                    <a:pt x="78" y="262"/>
                    <a:pt x="106" y="262"/>
                  </a:cubicBezTo>
                  <a:cubicBezTo>
                    <a:pt x="133" y="262"/>
                    <a:pt x="162" y="246"/>
                    <a:pt x="182" y="214"/>
                  </a:cubicBezTo>
                  <a:cubicBezTo>
                    <a:pt x="207" y="162"/>
                    <a:pt x="207" y="110"/>
                    <a:pt x="182" y="59"/>
                  </a:cubicBezTo>
                  <a:cubicBezTo>
                    <a:pt x="169" y="20"/>
                    <a:pt x="136" y="0"/>
                    <a:pt x="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7"/>
            <p:cNvSpPr/>
            <p:nvPr/>
          </p:nvSpPr>
          <p:spPr>
            <a:xfrm>
              <a:off x="3375802" y="3486734"/>
              <a:ext cx="36621" cy="43844"/>
            </a:xfrm>
            <a:custGeom>
              <a:avLst/>
              <a:gdLst/>
              <a:ahLst/>
              <a:cxnLst/>
              <a:rect l="l" t="t" r="r" b="b"/>
              <a:pathLst>
                <a:path w="218" h="261" extrusionOk="0">
                  <a:moveTo>
                    <a:pt x="104" y="0"/>
                  </a:moveTo>
                  <a:cubicBezTo>
                    <a:pt x="79" y="0"/>
                    <a:pt x="55" y="13"/>
                    <a:pt x="40" y="43"/>
                  </a:cubicBezTo>
                  <a:cubicBezTo>
                    <a:pt x="1" y="94"/>
                    <a:pt x="1" y="172"/>
                    <a:pt x="53" y="237"/>
                  </a:cubicBezTo>
                  <a:cubicBezTo>
                    <a:pt x="70" y="254"/>
                    <a:pt x="89" y="261"/>
                    <a:pt x="109" y="261"/>
                  </a:cubicBezTo>
                  <a:cubicBezTo>
                    <a:pt x="163" y="261"/>
                    <a:pt x="217" y="204"/>
                    <a:pt x="208" y="146"/>
                  </a:cubicBezTo>
                  <a:cubicBezTo>
                    <a:pt x="195" y="120"/>
                    <a:pt x="195" y="107"/>
                    <a:pt x="195" y="82"/>
                  </a:cubicBezTo>
                  <a:cubicBezTo>
                    <a:pt x="187" y="34"/>
                    <a:pt x="144" y="0"/>
                    <a:pt x="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7"/>
            <p:cNvSpPr/>
            <p:nvPr/>
          </p:nvSpPr>
          <p:spPr>
            <a:xfrm>
              <a:off x="3223105" y="3881158"/>
              <a:ext cx="35613" cy="67026"/>
            </a:xfrm>
            <a:custGeom>
              <a:avLst/>
              <a:gdLst/>
              <a:ahLst/>
              <a:cxnLst/>
              <a:rect l="l" t="t" r="r" b="b"/>
              <a:pathLst>
                <a:path w="212" h="399" extrusionOk="0">
                  <a:moveTo>
                    <a:pt x="103" y="0"/>
                  </a:moveTo>
                  <a:cubicBezTo>
                    <a:pt x="54" y="0"/>
                    <a:pt x="0" y="47"/>
                    <a:pt x="18" y="100"/>
                  </a:cubicBezTo>
                  <a:cubicBezTo>
                    <a:pt x="31" y="165"/>
                    <a:pt x="31" y="242"/>
                    <a:pt x="18" y="307"/>
                  </a:cubicBezTo>
                  <a:cubicBezTo>
                    <a:pt x="10" y="365"/>
                    <a:pt x="60" y="399"/>
                    <a:pt x="110" y="399"/>
                  </a:cubicBezTo>
                  <a:cubicBezTo>
                    <a:pt x="149" y="399"/>
                    <a:pt x="187" y="378"/>
                    <a:pt x="199" y="333"/>
                  </a:cubicBezTo>
                  <a:cubicBezTo>
                    <a:pt x="212" y="229"/>
                    <a:pt x="199" y="126"/>
                    <a:pt x="160" y="35"/>
                  </a:cubicBezTo>
                  <a:cubicBezTo>
                    <a:pt x="148" y="11"/>
                    <a:pt x="126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7"/>
            <p:cNvSpPr/>
            <p:nvPr/>
          </p:nvSpPr>
          <p:spPr>
            <a:xfrm>
              <a:off x="3354132" y="3922818"/>
              <a:ext cx="30573" cy="52411"/>
            </a:xfrm>
            <a:custGeom>
              <a:avLst/>
              <a:gdLst/>
              <a:ahLst/>
              <a:cxnLst/>
              <a:rect l="l" t="t" r="r" b="b"/>
              <a:pathLst>
                <a:path w="182" h="312" extrusionOk="0">
                  <a:moveTo>
                    <a:pt x="85" y="1"/>
                  </a:moveTo>
                  <a:cubicBezTo>
                    <a:pt x="49" y="1"/>
                    <a:pt x="14" y="20"/>
                    <a:pt x="1" y="59"/>
                  </a:cubicBezTo>
                  <a:lnTo>
                    <a:pt x="1" y="214"/>
                  </a:lnTo>
                  <a:cubicBezTo>
                    <a:pt x="1" y="279"/>
                    <a:pt x="46" y="311"/>
                    <a:pt x="91" y="311"/>
                  </a:cubicBezTo>
                  <a:cubicBezTo>
                    <a:pt x="136" y="311"/>
                    <a:pt x="182" y="279"/>
                    <a:pt x="182" y="214"/>
                  </a:cubicBezTo>
                  <a:cubicBezTo>
                    <a:pt x="169" y="162"/>
                    <a:pt x="169" y="111"/>
                    <a:pt x="169" y="59"/>
                  </a:cubicBezTo>
                  <a:cubicBezTo>
                    <a:pt x="156" y="20"/>
                    <a:pt x="120" y="1"/>
                    <a:pt x="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7"/>
            <p:cNvSpPr/>
            <p:nvPr/>
          </p:nvSpPr>
          <p:spPr>
            <a:xfrm>
              <a:off x="3443163" y="4058716"/>
              <a:ext cx="30573" cy="56107"/>
            </a:xfrm>
            <a:custGeom>
              <a:avLst/>
              <a:gdLst/>
              <a:ahLst/>
              <a:cxnLst/>
              <a:rect l="l" t="t" r="r" b="b"/>
              <a:pathLst>
                <a:path w="182" h="334" extrusionOk="0">
                  <a:moveTo>
                    <a:pt x="98" y="0"/>
                  </a:moveTo>
                  <a:cubicBezTo>
                    <a:pt x="56" y="0"/>
                    <a:pt x="14" y="26"/>
                    <a:pt x="14" y="78"/>
                  </a:cubicBezTo>
                  <a:cubicBezTo>
                    <a:pt x="14" y="129"/>
                    <a:pt x="1" y="181"/>
                    <a:pt x="1" y="246"/>
                  </a:cubicBezTo>
                  <a:cubicBezTo>
                    <a:pt x="1" y="304"/>
                    <a:pt x="46" y="333"/>
                    <a:pt x="91" y="333"/>
                  </a:cubicBezTo>
                  <a:cubicBezTo>
                    <a:pt x="137" y="333"/>
                    <a:pt x="182" y="304"/>
                    <a:pt x="182" y="246"/>
                  </a:cubicBezTo>
                  <a:cubicBezTo>
                    <a:pt x="182" y="181"/>
                    <a:pt x="182" y="129"/>
                    <a:pt x="182" y="78"/>
                  </a:cubicBezTo>
                  <a:cubicBezTo>
                    <a:pt x="182" y="26"/>
                    <a:pt x="140" y="0"/>
                    <a:pt x="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7"/>
            <p:cNvSpPr/>
            <p:nvPr/>
          </p:nvSpPr>
          <p:spPr>
            <a:xfrm>
              <a:off x="3354132" y="4171769"/>
              <a:ext cx="34941" cy="63666"/>
            </a:xfrm>
            <a:custGeom>
              <a:avLst/>
              <a:gdLst/>
              <a:ahLst/>
              <a:cxnLst/>
              <a:rect l="l" t="t" r="r" b="b"/>
              <a:pathLst>
                <a:path w="208" h="379" extrusionOk="0">
                  <a:moveTo>
                    <a:pt x="122" y="0"/>
                  </a:moveTo>
                  <a:cubicBezTo>
                    <a:pt x="93" y="0"/>
                    <a:pt x="64" y="17"/>
                    <a:pt x="52" y="51"/>
                  </a:cubicBezTo>
                  <a:cubicBezTo>
                    <a:pt x="14" y="129"/>
                    <a:pt x="1" y="206"/>
                    <a:pt x="1" y="284"/>
                  </a:cubicBezTo>
                  <a:cubicBezTo>
                    <a:pt x="1" y="323"/>
                    <a:pt x="26" y="362"/>
                    <a:pt x="65" y="375"/>
                  </a:cubicBezTo>
                  <a:cubicBezTo>
                    <a:pt x="72" y="377"/>
                    <a:pt x="80" y="378"/>
                    <a:pt x="87" y="378"/>
                  </a:cubicBezTo>
                  <a:cubicBezTo>
                    <a:pt x="118" y="378"/>
                    <a:pt x="148" y="357"/>
                    <a:pt x="169" y="336"/>
                  </a:cubicBezTo>
                  <a:cubicBezTo>
                    <a:pt x="195" y="245"/>
                    <a:pt x="208" y="155"/>
                    <a:pt x="195" y="77"/>
                  </a:cubicBezTo>
                  <a:cubicBezTo>
                    <a:pt x="195" y="27"/>
                    <a:pt x="158" y="0"/>
                    <a:pt x="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7"/>
            <p:cNvSpPr/>
            <p:nvPr/>
          </p:nvSpPr>
          <p:spPr>
            <a:xfrm>
              <a:off x="3251998" y="4202006"/>
              <a:ext cx="30573" cy="59971"/>
            </a:xfrm>
            <a:custGeom>
              <a:avLst/>
              <a:gdLst/>
              <a:ahLst/>
              <a:cxnLst/>
              <a:rect l="l" t="t" r="r" b="b"/>
              <a:pathLst>
                <a:path w="182" h="357" extrusionOk="0">
                  <a:moveTo>
                    <a:pt x="91" y="1"/>
                  </a:moveTo>
                  <a:cubicBezTo>
                    <a:pt x="53" y="1"/>
                    <a:pt x="14" y="26"/>
                    <a:pt x="14" y="78"/>
                  </a:cubicBezTo>
                  <a:cubicBezTo>
                    <a:pt x="1" y="156"/>
                    <a:pt x="1" y="233"/>
                    <a:pt x="14" y="298"/>
                  </a:cubicBezTo>
                  <a:cubicBezTo>
                    <a:pt x="27" y="337"/>
                    <a:pt x="59" y="356"/>
                    <a:pt x="91" y="356"/>
                  </a:cubicBezTo>
                  <a:cubicBezTo>
                    <a:pt x="124" y="356"/>
                    <a:pt x="156" y="337"/>
                    <a:pt x="169" y="298"/>
                  </a:cubicBezTo>
                  <a:cubicBezTo>
                    <a:pt x="182" y="233"/>
                    <a:pt x="182" y="156"/>
                    <a:pt x="169" y="78"/>
                  </a:cubicBezTo>
                  <a:cubicBezTo>
                    <a:pt x="169" y="26"/>
                    <a:pt x="130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7"/>
            <p:cNvSpPr/>
            <p:nvPr/>
          </p:nvSpPr>
          <p:spPr>
            <a:xfrm>
              <a:off x="3191188" y="4070643"/>
              <a:ext cx="24022" cy="41324"/>
            </a:xfrm>
            <a:custGeom>
              <a:avLst/>
              <a:gdLst/>
              <a:ahLst/>
              <a:cxnLst/>
              <a:rect l="l" t="t" r="r" b="b"/>
              <a:pathLst>
                <a:path w="143" h="246" extrusionOk="0">
                  <a:moveTo>
                    <a:pt x="72" y="0"/>
                  </a:moveTo>
                  <a:cubicBezTo>
                    <a:pt x="40" y="0"/>
                    <a:pt x="7" y="20"/>
                    <a:pt x="1" y="58"/>
                  </a:cubicBezTo>
                  <a:cubicBezTo>
                    <a:pt x="1" y="97"/>
                    <a:pt x="1" y="149"/>
                    <a:pt x="1" y="188"/>
                  </a:cubicBezTo>
                  <a:cubicBezTo>
                    <a:pt x="7" y="227"/>
                    <a:pt x="40" y="246"/>
                    <a:pt x="72" y="246"/>
                  </a:cubicBezTo>
                  <a:cubicBezTo>
                    <a:pt x="104" y="246"/>
                    <a:pt x="137" y="227"/>
                    <a:pt x="143" y="188"/>
                  </a:cubicBezTo>
                  <a:cubicBezTo>
                    <a:pt x="143" y="149"/>
                    <a:pt x="143" y="97"/>
                    <a:pt x="143" y="58"/>
                  </a:cubicBezTo>
                  <a:cubicBezTo>
                    <a:pt x="137" y="20"/>
                    <a:pt x="104" y="0"/>
                    <a:pt x="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7"/>
            <p:cNvSpPr/>
            <p:nvPr/>
          </p:nvSpPr>
          <p:spPr>
            <a:xfrm>
              <a:off x="3399824" y="4470275"/>
              <a:ext cx="30573" cy="53419"/>
            </a:xfrm>
            <a:custGeom>
              <a:avLst/>
              <a:gdLst/>
              <a:ahLst/>
              <a:cxnLst/>
              <a:rect l="l" t="t" r="r" b="b"/>
              <a:pathLst>
                <a:path w="182" h="318" extrusionOk="0">
                  <a:moveTo>
                    <a:pt x="91" y="1"/>
                  </a:moveTo>
                  <a:cubicBezTo>
                    <a:pt x="58" y="1"/>
                    <a:pt x="26" y="20"/>
                    <a:pt x="13" y="59"/>
                  </a:cubicBezTo>
                  <a:cubicBezTo>
                    <a:pt x="0" y="111"/>
                    <a:pt x="0" y="175"/>
                    <a:pt x="0" y="240"/>
                  </a:cubicBezTo>
                  <a:cubicBezTo>
                    <a:pt x="7" y="292"/>
                    <a:pt x="49" y="318"/>
                    <a:pt x="91" y="318"/>
                  </a:cubicBezTo>
                  <a:cubicBezTo>
                    <a:pt x="133" y="318"/>
                    <a:pt x="175" y="292"/>
                    <a:pt x="181" y="240"/>
                  </a:cubicBezTo>
                  <a:cubicBezTo>
                    <a:pt x="181" y="175"/>
                    <a:pt x="181" y="111"/>
                    <a:pt x="168" y="59"/>
                  </a:cubicBezTo>
                  <a:cubicBezTo>
                    <a:pt x="155" y="20"/>
                    <a:pt x="123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7"/>
            <p:cNvSpPr/>
            <p:nvPr/>
          </p:nvSpPr>
          <p:spPr>
            <a:xfrm>
              <a:off x="3312808" y="4385107"/>
              <a:ext cx="30573" cy="46196"/>
            </a:xfrm>
            <a:custGeom>
              <a:avLst/>
              <a:gdLst/>
              <a:ahLst/>
              <a:cxnLst/>
              <a:rect l="l" t="t" r="r" b="b"/>
              <a:pathLst>
                <a:path w="182" h="275" extrusionOk="0">
                  <a:moveTo>
                    <a:pt x="93" y="0"/>
                  </a:moveTo>
                  <a:cubicBezTo>
                    <a:pt x="62" y="0"/>
                    <a:pt x="33" y="16"/>
                    <a:pt x="27" y="49"/>
                  </a:cubicBezTo>
                  <a:cubicBezTo>
                    <a:pt x="14" y="100"/>
                    <a:pt x="1" y="165"/>
                    <a:pt x="14" y="217"/>
                  </a:cubicBezTo>
                  <a:cubicBezTo>
                    <a:pt x="27" y="256"/>
                    <a:pt x="62" y="275"/>
                    <a:pt x="96" y="275"/>
                  </a:cubicBezTo>
                  <a:cubicBezTo>
                    <a:pt x="130" y="275"/>
                    <a:pt x="163" y="256"/>
                    <a:pt x="169" y="217"/>
                  </a:cubicBezTo>
                  <a:cubicBezTo>
                    <a:pt x="182" y="165"/>
                    <a:pt x="182" y="100"/>
                    <a:pt x="169" y="49"/>
                  </a:cubicBezTo>
                  <a:cubicBezTo>
                    <a:pt x="156" y="16"/>
                    <a:pt x="124" y="0"/>
                    <a:pt x="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7"/>
            <p:cNvSpPr/>
            <p:nvPr/>
          </p:nvSpPr>
          <p:spPr>
            <a:xfrm>
              <a:off x="3208658" y="4483377"/>
              <a:ext cx="32757" cy="56611"/>
            </a:xfrm>
            <a:custGeom>
              <a:avLst/>
              <a:gdLst/>
              <a:ahLst/>
              <a:cxnLst/>
              <a:rect l="l" t="t" r="r" b="b"/>
              <a:pathLst>
                <a:path w="195" h="337" extrusionOk="0">
                  <a:moveTo>
                    <a:pt x="97" y="0"/>
                  </a:moveTo>
                  <a:cubicBezTo>
                    <a:pt x="62" y="0"/>
                    <a:pt x="26" y="20"/>
                    <a:pt x="13" y="58"/>
                  </a:cubicBezTo>
                  <a:cubicBezTo>
                    <a:pt x="0" y="110"/>
                    <a:pt x="0" y="175"/>
                    <a:pt x="0" y="240"/>
                  </a:cubicBezTo>
                  <a:cubicBezTo>
                    <a:pt x="0" y="304"/>
                    <a:pt x="49" y="337"/>
                    <a:pt x="97" y="337"/>
                  </a:cubicBezTo>
                  <a:cubicBezTo>
                    <a:pt x="146" y="337"/>
                    <a:pt x="194" y="304"/>
                    <a:pt x="194" y="240"/>
                  </a:cubicBezTo>
                  <a:cubicBezTo>
                    <a:pt x="194" y="175"/>
                    <a:pt x="194" y="110"/>
                    <a:pt x="181" y="58"/>
                  </a:cubicBezTo>
                  <a:cubicBezTo>
                    <a:pt x="168" y="20"/>
                    <a:pt x="133" y="0"/>
                    <a:pt x="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7"/>
            <p:cNvSpPr/>
            <p:nvPr/>
          </p:nvSpPr>
          <p:spPr>
            <a:xfrm>
              <a:off x="3193371" y="4688652"/>
              <a:ext cx="37125" cy="51235"/>
            </a:xfrm>
            <a:custGeom>
              <a:avLst/>
              <a:gdLst/>
              <a:ahLst/>
              <a:cxnLst/>
              <a:rect l="l" t="t" r="r" b="b"/>
              <a:pathLst>
                <a:path w="221" h="305" extrusionOk="0">
                  <a:moveTo>
                    <a:pt x="111" y="0"/>
                  </a:moveTo>
                  <a:cubicBezTo>
                    <a:pt x="88" y="0"/>
                    <a:pt x="65" y="13"/>
                    <a:pt x="52" y="39"/>
                  </a:cubicBezTo>
                  <a:cubicBezTo>
                    <a:pt x="14" y="91"/>
                    <a:pt x="1" y="168"/>
                    <a:pt x="27" y="246"/>
                  </a:cubicBezTo>
                  <a:cubicBezTo>
                    <a:pt x="39" y="285"/>
                    <a:pt x="75" y="304"/>
                    <a:pt x="111" y="304"/>
                  </a:cubicBezTo>
                  <a:cubicBezTo>
                    <a:pt x="146" y="304"/>
                    <a:pt x="182" y="285"/>
                    <a:pt x="195" y="246"/>
                  </a:cubicBezTo>
                  <a:cubicBezTo>
                    <a:pt x="220" y="168"/>
                    <a:pt x="208" y="91"/>
                    <a:pt x="169" y="39"/>
                  </a:cubicBezTo>
                  <a:cubicBezTo>
                    <a:pt x="156" y="13"/>
                    <a:pt x="133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7"/>
            <p:cNvSpPr/>
            <p:nvPr/>
          </p:nvSpPr>
          <p:spPr>
            <a:xfrm>
              <a:off x="3295842" y="4601637"/>
              <a:ext cx="36789" cy="53251"/>
            </a:xfrm>
            <a:custGeom>
              <a:avLst/>
              <a:gdLst/>
              <a:ahLst/>
              <a:cxnLst/>
              <a:rect l="l" t="t" r="r" b="b"/>
              <a:pathLst>
                <a:path w="219" h="317" extrusionOk="0">
                  <a:moveTo>
                    <a:pt x="120" y="1"/>
                  </a:moveTo>
                  <a:cubicBezTo>
                    <a:pt x="82" y="1"/>
                    <a:pt x="44" y="24"/>
                    <a:pt x="37" y="66"/>
                  </a:cubicBezTo>
                  <a:cubicBezTo>
                    <a:pt x="37" y="117"/>
                    <a:pt x="37" y="156"/>
                    <a:pt x="24" y="208"/>
                  </a:cubicBezTo>
                  <a:cubicBezTo>
                    <a:pt x="0" y="272"/>
                    <a:pt x="55" y="316"/>
                    <a:pt x="110" y="316"/>
                  </a:cubicBezTo>
                  <a:cubicBezTo>
                    <a:pt x="144" y="316"/>
                    <a:pt x="178" y="299"/>
                    <a:pt x="192" y="260"/>
                  </a:cubicBezTo>
                  <a:cubicBezTo>
                    <a:pt x="218" y="182"/>
                    <a:pt x="218" y="117"/>
                    <a:pt x="205" y="53"/>
                  </a:cubicBezTo>
                  <a:cubicBezTo>
                    <a:pt x="188" y="17"/>
                    <a:pt x="153" y="1"/>
                    <a:pt x="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7"/>
            <p:cNvSpPr/>
            <p:nvPr/>
          </p:nvSpPr>
          <p:spPr>
            <a:xfrm>
              <a:off x="3388905" y="4701587"/>
              <a:ext cx="32757" cy="61650"/>
            </a:xfrm>
            <a:custGeom>
              <a:avLst/>
              <a:gdLst/>
              <a:ahLst/>
              <a:cxnLst/>
              <a:rect l="l" t="t" r="r" b="b"/>
              <a:pathLst>
                <a:path w="195" h="367" extrusionOk="0">
                  <a:moveTo>
                    <a:pt x="125" y="1"/>
                  </a:moveTo>
                  <a:cubicBezTo>
                    <a:pt x="95" y="1"/>
                    <a:pt x="64" y="17"/>
                    <a:pt x="52" y="53"/>
                  </a:cubicBezTo>
                  <a:cubicBezTo>
                    <a:pt x="39" y="117"/>
                    <a:pt x="13" y="182"/>
                    <a:pt x="13" y="260"/>
                  </a:cubicBezTo>
                  <a:cubicBezTo>
                    <a:pt x="1" y="298"/>
                    <a:pt x="26" y="350"/>
                    <a:pt x="65" y="363"/>
                  </a:cubicBezTo>
                  <a:cubicBezTo>
                    <a:pt x="74" y="365"/>
                    <a:pt x="83" y="366"/>
                    <a:pt x="92" y="366"/>
                  </a:cubicBezTo>
                  <a:cubicBezTo>
                    <a:pt x="134" y="366"/>
                    <a:pt x="171" y="341"/>
                    <a:pt x="182" y="298"/>
                  </a:cubicBezTo>
                  <a:cubicBezTo>
                    <a:pt x="195" y="221"/>
                    <a:pt x="195" y="143"/>
                    <a:pt x="195" y="66"/>
                  </a:cubicBezTo>
                  <a:cubicBezTo>
                    <a:pt x="195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7"/>
            <p:cNvSpPr/>
            <p:nvPr/>
          </p:nvSpPr>
          <p:spPr>
            <a:xfrm>
              <a:off x="3317176" y="4848236"/>
              <a:ext cx="30573" cy="57283"/>
            </a:xfrm>
            <a:custGeom>
              <a:avLst/>
              <a:gdLst/>
              <a:ahLst/>
              <a:cxnLst/>
              <a:rect l="l" t="t" r="r" b="b"/>
              <a:pathLst>
                <a:path w="182" h="341" extrusionOk="0">
                  <a:moveTo>
                    <a:pt x="93" y="1"/>
                  </a:moveTo>
                  <a:cubicBezTo>
                    <a:pt x="62" y="1"/>
                    <a:pt x="33" y="20"/>
                    <a:pt x="27" y="59"/>
                  </a:cubicBezTo>
                  <a:cubicBezTo>
                    <a:pt x="1" y="124"/>
                    <a:pt x="1" y="188"/>
                    <a:pt x="1" y="253"/>
                  </a:cubicBezTo>
                  <a:cubicBezTo>
                    <a:pt x="1" y="292"/>
                    <a:pt x="14" y="318"/>
                    <a:pt x="53" y="331"/>
                  </a:cubicBezTo>
                  <a:cubicBezTo>
                    <a:pt x="65" y="337"/>
                    <a:pt x="78" y="340"/>
                    <a:pt x="93" y="340"/>
                  </a:cubicBezTo>
                  <a:cubicBezTo>
                    <a:pt x="107" y="340"/>
                    <a:pt x="124" y="337"/>
                    <a:pt x="143" y="331"/>
                  </a:cubicBezTo>
                  <a:cubicBezTo>
                    <a:pt x="169" y="318"/>
                    <a:pt x="182" y="292"/>
                    <a:pt x="182" y="253"/>
                  </a:cubicBezTo>
                  <a:cubicBezTo>
                    <a:pt x="182" y="188"/>
                    <a:pt x="182" y="124"/>
                    <a:pt x="169" y="59"/>
                  </a:cubicBezTo>
                  <a:cubicBezTo>
                    <a:pt x="156" y="20"/>
                    <a:pt x="124" y="1"/>
                    <a:pt x="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3384537" y="4924668"/>
              <a:ext cx="37125" cy="47372"/>
            </a:xfrm>
            <a:custGeom>
              <a:avLst/>
              <a:gdLst/>
              <a:ahLst/>
              <a:cxnLst/>
              <a:rect l="l" t="t" r="r" b="b"/>
              <a:pathLst>
                <a:path w="221" h="282" extrusionOk="0">
                  <a:moveTo>
                    <a:pt x="129" y="0"/>
                  </a:moveTo>
                  <a:cubicBezTo>
                    <a:pt x="77" y="0"/>
                    <a:pt x="23" y="44"/>
                    <a:pt x="39" y="108"/>
                  </a:cubicBezTo>
                  <a:cubicBezTo>
                    <a:pt x="39" y="134"/>
                    <a:pt x="39" y="147"/>
                    <a:pt x="27" y="173"/>
                  </a:cubicBezTo>
                  <a:cubicBezTo>
                    <a:pt x="1" y="233"/>
                    <a:pt x="60" y="281"/>
                    <a:pt x="114" y="281"/>
                  </a:cubicBezTo>
                  <a:cubicBezTo>
                    <a:pt x="142" y="281"/>
                    <a:pt x="169" y="268"/>
                    <a:pt x="182" y="238"/>
                  </a:cubicBezTo>
                  <a:cubicBezTo>
                    <a:pt x="221" y="186"/>
                    <a:pt x="221" y="121"/>
                    <a:pt x="208" y="57"/>
                  </a:cubicBezTo>
                  <a:cubicBezTo>
                    <a:pt x="193" y="17"/>
                    <a:pt x="161" y="0"/>
                    <a:pt x="1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3204290" y="4924333"/>
              <a:ext cx="32757" cy="49052"/>
            </a:xfrm>
            <a:custGeom>
              <a:avLst/>
              <a:gdLst/>
              <a:ahLst/>
              <a:cxnLst/>
              <a:rect l="l" t="t" r="r" b="b"/>
              <a:pathLst>
                <a:path w="195" h="292" extrusionOk="0">
                  <a:moveTo>
                    <a:pt x="97" y="0"/>
                  </a:moveTo>
                  <a:cubicBezTo>
                    <a:pt x="62" y="0"/>
                    <a:pt x="26" y="20"/>
                    <a:pt x="13" y="59"/>
                  </a:cubicBezTo>
                  <a:cubicBezTo>
                    <a:pt x="0" y="110"/>
                    <a:pt x="0" y="162"/>
                    <a:pt x="0" y="214"/>
                  </a:cubicBezTo>
                  <a:cubicBezTo>
                    <a:pt x="7" y="266"/>
                    <a:pt x="52" y="291"/>
                    <a:pt x="97" y="291"/>
                  </a:cubicBezTo>
                  <a:cubicBezTo>
                    <a:pt x="143" y="291"/>
                    <a:pt x="188" y="266"/>
                    <a:pt x="194" y="214"/>
                  </a:cubicBezTo>
                  <a:cubicBezTo>
                    <a:pt x="194" y="162"/>
                    <a:pt x="181" y="110"/>
                    <a:pt x="181" y="59"/>
                  </a:cubicBezTo>
                  <a:cubicBezTo>
                    <a:pt x="168" y="20"/>
                    <a:pt x="133" y="0"/>
                    <a:pt x="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3247630" y="5033018"/>
              <a:ext cx="32757" cy="53251"/>
            </a:xfrm>
            <a:custGeom>
              <a:avLst/>
              <a:gdLst/>
              <a:ahLst/>
              <a:cxnLst/>
              <a:rect l="l" t="t" r="r" b="b"/>
              <a:pathLst>
                <a:path w="195" h="317" extrusionOk="0">
                  <a:moveTo>
                    <a:pt x="91" y="0"/>
                  </a:moveTo>
                  <a:cubicBezTo>
                    <a:pt x="59" y="0"/>
                    <a:pt x="27" y="19"/>
                    <a:pt x="14" y="58"/>
                  </a:cubicBezTo>
                  <a:cubicBezTo>
                    <a:pt x="1" y="136"/>
                    <a:pt x="1" y="201"/>
                    <a:pt x="14" y="278"/>
                  </a:cubicBezTo>
                  <a:cubicBezTo>
                    <a:pt x="33" y="304"/>
                    <a:pt x="62" y="317"/>
                    <a:pt x="90" y="317"/>
                  </a:cubicBezTo>
                  <a:cubicBezTo>
                    <a:pt x="117" y="317"/>
                    <a:pt x="143" y="304"/>
                    <a:pt x="156" y="278"/>
                  </a:cubicBezTo>
                  <a:cubicBezTo>
                    <a:pt x="182" y="213"/>
                    <a:pt x="195" y="136"/>
                    <a:pt x="169" y="58"/>
                  </a:cubicBezTo>
                  <a:cubicBezTo>
                    <a:pt x="156" y="19"/>
                    <a:pt x="124" y="0"/>
                    <a:pt x="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3393272" y="5044272"/>
              <a:ext cx="26206" cy="33429"/>
            </a:xfrm>
            <a:custGeom>
              <a:avLst/>
              <a:gdLst/>
              <a:ahLst/>
              <a:cxnLst/>
              <a:rect l="l" t="t" r="r" b="b"/>
              <a:pathLst>
                <a:path w="156" h="199" extrusionOk="0">
                  <a:moveTo>
                    <a:pt x="78" y="1"/>
                  </a:moveTo>
                  <a:cubicBezTo>
                    <a:pt x="42" y="1"/>
                    <a:pt x="7" y="24"/>
                    <a:pt x="0" y="69"/>
                  </a:cubicBezTo>
                  <a:cubicBezTo>
                    <a:pt x="0" y="82"/>
                    <a:pt x="0" y="95"/>
                    <a:pt x="0" y="121"/>
                  </a:cubicBezTo>
                  <a:cubicBezTo>
                    <a:pt x="0" y="172"/>
                    <a:pt x="39" y="198"/>
                    <a:pt x="78" y="198"/>
                  </a:cubicBezTo>
                  <a:cubicBezTo>
                    <a:pt x="117" y="198"/>
                    <a:pt x="156" y="172"/>
                    <a:pt x="156" y="121"/>
                  </a:cubicBezTo>
                  <a:cubicBezTo>
                    <a:pt x="156" y="95"/>
                    <a:pt x="156" y="82"/>
                    <a:pt x="156" y="69"/>
                  </a:cubicBezTo>
                  <a:cubicBezTo>
                    <a:pt x="149" y="24"/>
                    <a:pt x="114" y="1"/>
                    <a:pt x="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3690940" y="3595083"/>
              <a:ext cx="37461" cy="64170"/>
            </a:xfrm>
            <a:custGeom>
              <a:avLst/>
              <a:gdLst/>
              <a:ahLst/>
              <a:cxnLst/>
              <a:rect l="l" t="t" r="r" b="b"/>
              <a:pathLst>
                <a:path w="223" h="382" extrusionOk="0">
                  <a:moveTo>
                    <a:pt x="83" y="1"/>
                  </a:moveTo>
                  <a:cubicBezTo>
                    <a:pt x="42" y="1"/>
                    <a:pt x="0" y="32"/>
                    <a:pt x="0" y="83"/>
                  </a:cubicBezTo>
                  <a:cubicBezTo>
                    <a:pt x="0" y="174"/>
                    <a:pt x="13" y="238"/>
                    <a:pt x="26" y="316"/>
                  </a:cubicBezTo>
                  <a:cubicBezTo>
                    <a:pt x="31" y="362"/>
                    <a:pt x="64" y="382"/>
                    <a:pt x="101" y="382"/>
                  </a:cubicBezTo>
                  <a:cubicBezTo>
                    <a:pt x="158" y="382"/>
                    <a:pt x="223" y="335"/>
                    <a:pt x="207" y="264"/>
                  </a:cubicBezTo>
                  <a:cubicBezTo>
                    <a:pt x="207" y="200"/>
                    <a:pt x="181" y="122"/>
                    <a:pt x="155" y="57"/>
                  </a:cubicBezTo>
                  <a:cubicBezTo>
                    <a:pt x="144" y="18"/>
                    <a:pt x="114" y="1"/>
                    <a:pt x="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3758133" y="3712671"/>
              <a:ext cx="38637" cy="51403"/>
            </a:xfrm>
            <a:custGeom>
              <a:avLst/>
              <a:gdLst/>
              <a:ahLst/>
              <a:cxnLst/>
              <a:rect l="l" t="t" r="r" b="b"/>
              <a:pathLst>
                <a:path w="230" h="306" extrusionOk="0">
                  <a:moveTo>
                    <a:pt x="97" y="0"/>
                  </a:moveTo>
                  <a:cubicBezTo>
                    <a:pt x="73" y="0"/>
                    <a:pt x="50" y="13"/>
                    <a:pt x="40" y="43"/>
                  </a:cubicBezTo>
                  <a:cubicBezTo>
                    <a:pt x="1" y="107"/>
                    <a:pt x="1" y="185"/>
                    <a:pt x="40" y="263"/>
                  </a:cubicBezTo>
                  <a:cubicBezTo>
                    <a:pt x="53" y="293"/>
                    <a:pt x="80" y="306"/>
                    <a:pt x="109" y="306"/>
                  </a:cubicBezTo>
                  <a:cubicBezTo>
                    <a:pt x="166" y="306"/>
                    <a:pt x="229" y="254"/>
                    <a:pt x="195" y="185"/>
                  </a:cubicBezTo>
                  <a:cubicBezTo>
                    <a:pt x="182" y="146"/>
                    <a:pt x="182" y="107"/>
                    <a:pt x="182" y="81"/>
                  </a:cubicBezTo>
                  <a:cubicBezTo>
                    <a:pt x="182" y="34"/>
                    <a:pt x="138" y="0"/>
                    <a:pt x="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3802817" y="3522683"/>
              <a:ext cx="30573" cy="43004"/>
            </a:xfrm>
            <a:custGeom>
              <a:avLst/>
              <a:gdLst/>
              <a:ahLst/>
              <a:cxnLst/>
              <a:rect l="l" t="t" r="r" b="b"/>
              <a:pathLst>
                <a:path w="182" h="256" extrusionOk="0">
                  <a:moveTo>
                    <a:pt x="91" y="0"/>
                  </a:moveTo>
                  <a:cubicBezTo>
                    <a:pt x="61" y="0"/>
                    <a:pt x="32" y="16"/>
                    <a:pt x="19" y="49"/>
                  </a:cubicBezTo>
                  <a:cubicBezTo>
                    <a:pt x="19" y="87"/>
                    <a:pt x="7" y="139"/>
                    <a:pt x="7" y="178"/>
                  </a:cubicBezTo>
                  <a:cubicBezTo>
                    <a:pt x="0" y="230"/>
                    <a:pt x="45" y="256"/>
                    <a:pt x="91" y="256"/>
                  </a:cubicBezTo>
                  <a:cubicBezTo>
                    <a:pt x="136" y="256"/>
                    <a:pt x="181" y="230"/>
                    <a:pt x="175" y="178"/>
                  </a:cubicBezTo>
                  <a:cubicBezTo>
                    <a:pt x="175" y="139"/>
                    <a:pt x="162" y="87"/>
                    <a:pt x="162" y="49"/>
                  </a:cubicBezTo>
                  <a:cubicBezTo>
                    <a:pt x="149" y="16"/>
                    <a:pt x="120" y="0"/>
                    <a:pt x="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3647768" y="3882838"/>
              <a:ext cx="38973" cy="66018"/>
            </a:xfrm>
            <a:custGeom>
              <a:avLst/>
              <a:gdLst/>
              <a:ahLst/>
              <a:cxnLst/>
              <a:rect l="l" t="t" r="r" b="b"/>
              <a:pathLst>
                <a:path w="232" h="393" extrusionOk="0">
                  <a:moveTo>
                    <a:pt x="130" y="1"/>
                  </a:moveTo>
                  <a:cubicBezTo>
                    <a:pt x="86" y="1"/>
                    <a:pt x="43" y="34"/>
                    <a:pt x="50" y="90"/>
                  </a:cubicBezTo>
                  <a:cubicBezTo>
                    <a:pt x="50" y="155"/>
                    <a:pt x="50" y="219"/>
                    <a:pt x="24" y="284"/>
                  </a:cubicBezTo>
                  <a:cubicBezTo>
                    <a:pt x="0" y="348"/>
                    <a:pt x="70" y="392"/>
                    <a:pt x="130" y="392"/>
                  </a:cubicBezTo>
                  <a:cubicBezTo>
                    <a:pt x="167" y="392"/>
                    <a:pt x="200" y="375"/>
                    <a:pt x="205" y="336"/>
                  </a:cubicBezTo>
                  <a:cubicBezTo>
                    <a:pt x="231" y="245"/>
                    <a:pt x="231" y="155"/>
                    <a:pt x="218" y="77"/>
                  </a:cubicBezTo>
                  <a:cubicBezTo>
                    <a:pt x="206" y="24"/>
                    <a:pt x="168" y="1"/>
                    <a:pt x="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3768044" y="3933233"/>
              <a:ext cx="42500" cy="54091"/>
            </a:xfrm>
            <a:custGeom>
              <a:avLst/>
              <a:gdLst/>
              <a:ahLst/>
              <a:cxnLst/>
              <a:rect l="l" t="t" r="r" b="b"/>
              <a:pathLst>
                <a:path w="253" h="322" extrusionOk="0">
                  <a:moveTo>
                    <a:pt x="141" y="1"/>
                  </a:moveTo>
                  <a:cubicBezTo>
                    <a:pt x="89" y="1"/>
                    <a:pt x="32" y="48"/>
                    <a:pt x="58" y="100"/>
                  </a:cubicBezTo>
                  <a:cubicBezTo>
                    <a:pt x="71" y="139"/>
                    <a:pt x="71" y="165"/>
                    <a:pt x="45" y="191"/>
                  </a:cubicBezTo>
                  <a:cubicBezTo>
                    <a:pt x="1" y="262"/>
                    <a:pt x="61" y="321"/>
                    <a:pt x="124" y="321"/>
                  </a:cubicBezTo>
                  <a:cubicBezTo>
                    <a:pt x="152" y="321"/>
                    <a:pt x="181" y="310"/>
                    <a:pt x="201" y="282"/>
                  </a:cubicBezTo>
                  <a:cubicBezTo>
                    <a:pt x="252" y="217"/>
                    <a:pt x="252" y="113"/>
                    <a:pt x="201" y="36"/>
                  </a:cubicBezTo>
                  <a:cubicBezTo>
                    <a:pt x="188" y="11"/>
                    <a:pt x="165" y="1"/>
                    <a:pt x="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3660535" y="4066276"/>
              <a:ext cx="45692" cy="27550"/>
            </a:xfrm>
            <a:custGeom>
              <a:avLst/>
              <a:gdLst/>
              <a:ahLst/>
              <a:cxnLst/>
              <a:rect l="l" t="t" r="r" b="b"/>
              <a:pathLst>
                <a:path w="272" h="164" extrusionOk="0">
                  <a:moveTo>
                    <a:pt x="147" y="0"/>
                  </a:moveTo>
                  <a:cubicBezTo>
                    <a:pt x="120" y="0"/>
                    <a:pt x="91" y="7"/>
                    <a:pt x="65" y="20"/>
                  </a:cubicBezTo>
                  <a:cubicBezTo>
                    <a:pt x="0" y="33"/>
                    <a:pt x="0" y="136"/>
                    <a:pt x="65" y="149"/>
                  </a:cubicBezTo>
                  <a:cubicBezTo>
                    <a:pt x="87" y="160"/>
                    <a:pt x="111" y="164"/>
                    <a:pt x="134" y="164"/>
                  </a:cubicBezTo>
                  <a:cubicBezTo>
                    <a:pt x="166" y="164"/>
                    <a:pt x="197" y="157"/>
                    <a:pt x="220" y="149"/>
                  </a:cubicBezTo>
                  <a:cubicBezTo>
                    <a:pt x="272" y="123"/>
                    <a:pt x="272" y="46"/>
                    <a:pt x="220" y="20"/>
                  </a:cubicBezTo>
                  <a:cubicBezTo>
                    <a:pt x="200" y="7"/>
                    <a:pt x="175" y="0"/>
                    <a:pt x="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3524132" y="3983124"/>
              <a:ext cx="62658" cy="29397"/>
            </a:xfrm>
            <a:custGeom>
              <a:avLst/>
              <a:gdLst/>
              <a:ahLst/>
              <a:cxnLst/>
              <a:rect l="l" t="t" r="r" b="b"/>
              <a:pathLst>
                <a:path w="373" h="175" extrusionOk="0">
                  <a:moveTo>
                    <a:pt x="199" y="1"/>
                  </a:moveTo>
                  <a:cubicBezTo>
                    <a:pt x="165" y="1"/>
                    <a:pt x="133" y="4"/>
                    <a:pt x="101" y="10"/>
                  </a:cubicBezTo>
                  <a:cubicBezTo>
                    <a:pt x="97" y="10"/>
                    <a:pt x="93" y="10"/>
                    <a:pt x="89" y="10"/>
                  </a:cubicBezTo>
                  <a:cubicBezTo>
                    <a:pt x="9" y="10"/>
                    <a:pt x="1" y="140"/>
                    <a:pt x="75" y="153"/>
                  </a:cubicBezTo>
                  <a:cubicBezTo>
                    <a:pt x="109" y="167"/>
                    <a:pt x="145" y="174"/>
                    <a:pt x="179" y="174"/>
                  </a:cubicBezTo>
                  <a:cubicBezTo>
                    <a:pt x="238" y="174"/>
                    <a:pt x="293" y="154"/>
                    <a:pt x="334" y="114"/>
                  </a:cubicBezTo>
                  <a:cubicBezTo>
                    <a:pt x="372" y="75"/>
                    <a:pt x="346" y="23"/>
                    <a:pt x="308" y="10"/>
                  </a:cubicBezTo>
                  <a:cubicBezTo>
                    <a:pt x="269" y="4"/>
                    <a:pt x="233" y="1"/>
                    <a:pt x="1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3473233" y="3009327"/>
              <a:ext cx="69378" cy="35949"/>
            </a:xfrm>
            <a:custGeom>
              <a:avLst/>
              <a:gdLst/>
              <a:ahLst/>
              <a:cxnLst/>
              <a:rect l="l" t="t" r="r" b="b"/>
              <a:pathLst>
                <a:path w="413" h="214" extrusionOk="0">
                  <a:moveTo>
                    <a:pt x="261" y="0"/>
                  </a:moveTo>
                  <a:cubicBezTo>
                    <a:pt x="257" y="0"/>
                    <a:pt x="253" y="0"/>
                    <a:pt x="249" y="1"/>
                  </a:cubicBezTo>
                  <a:cubicBezTo>
                    <a:pt x="197" y="14"/>
                    <a:pt x="145" y="27"/>
                    <a:pt x="93" y="53"/>
                  </a:cubicBezTo>
                  <a:cubicBezTo>
                    <a:pt x="1" y="76"/>
                    <a:pt x="22" y="214"/>
                    <a:pt x="102" y="214"/>
                  </a:cubicBezTo>
                  <a:cubicBezTo>
                    <a:pt x="112" y="214"/>
                    <a:pt x="122" y="212"/>
                    <a:pt x="132" y="208"/>
                  </a:cubicBezTo>
                  <a:cubicBezTo>
                    <a:pt x="197" y="195"/>
                    <a:pt x="262" y="182"/>
                    <a:pt x="326" y="156"/>
                  </a:cubicBezTo>
                  <a:cubicBezTo>
                    <a:pt x="412" y="119"/>
                    <a:pt x="346" y="0"/>
                    <a:pt x="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3558400" y="3091974"/>
              <a:ext cx="47876" cy="28389"/>
            </a:xfrm>
            <a:custGeom>
              <a:avLst/>
              <a:gdLst/>
              <a:ahLst/>
              <a:cxnLst/>
              <a:rect l="l" t="t" r="r" b="b"/>
              <a:pathLst>
                <a:path w="285" h="169" extrusionOk="0">
                  <a:moveTo>
                    <a:pt x="104" y="0"/>
                  </a:moveTo>
                  <a:cubicBezTo>
                    <a:pt x="0" y="0"/>
                    <a:pt x="0" y="168"/>
                    <a:pt x="104" y="168"/>
                  </a:cubicBezTo>
                  <a:lnTo>
                    <a:pt x="181" y="168"/>
                  </a:lnTo>
                  <a:cubicBezTo>
                    <a:pt x="285" y="168"/>
                    <a:pt x="285" y="0"/>
                    <a:pt x="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3671286" y="2771463"/>
              <a:ext cx="34941" cy="41492"/>
            </a:xfrm>
            <a:custGeom>
              <a:avLst/>
              <a:gdLst/>
              <a:ahLst/>
              <a:cxnLst/>
              <a:rect l="l" t="t" r="r" b="b"/>
              <a:pathLst>
                <a:path w="208" h="247" extrusionOk="0">
                  <a:moveTo>
                    <a:pt x="104" y="1"/>
                  </a:moveTo>
                  <a:cubicBezTo>
                    <a:pt x="72" y="1"/>
                    <a:pt x="39" y="20"/>
                    <a:pt x="27" y="59"/>
                  </a:cubicBezTo>
                  <a:cubicBezTo>
                    <a:pt x="14" y="124"/>
                    <a:pt x="1" y="188"/>
                    <a:pt x="52" y="227"/>
                  </a:cubicBezTo>
                  <a:cubicBezTo>
                    <a:pt x="65" y="240"/>
                    <a:pt x="82" y="247"/>
                    <a:pt x="99" y="247"/>
                  </a:cubicBezTo>
                  <a:cubicBezTo>
                    <a:pt x="117" y="247"/>
                    <a:pt x="136" y="240"/>
                    <a:pt x="156" y="227"/>
                  </a:cubicBezTo>
                  <a:cubicBezTo>
                    <a:pt x="208" y="188"/>
                    <a:pt x="195" y="124"/>
                    <a:pt x="182" y="59"/>
                  </a:cubicBezTo>
                  <a:cubicBezTo>
                    <a:pt x="169" y="20"/>
                    <a:pt x="136" y="1"/>
                    <a:pt x="1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3757125" y="2848063"/>
              <a:ext cx="34941" cy="48044"/>
            </a:xfrm>
            <a:custGeom>
              <a:avLst/>
              <a:gdLst/>
              <a:ahLst/>
              <a:cxnLst/>
              <a:rect l="l" t="t" r="r" b="b"/>
              <a:pathLst>
                <a:path w="208" h="286" extrusionOk="0">
                  <a:moveTo>
                    <a:pt x="104" y="1"/>
                  </a:moveTo>
                  <a:cubicBezTo>
                    <a:pt x="68" y="1"/>
                    <a:pt x="33" y="23"/>
                    <a:pt x="20" y="69"/>
                  </a:cubicBezTo>
                  <a:cubicBezTo>
                    <a:pt x="7" y="107"/>
                    <a:pt x="7" y="146"/>
                    <a:pt x="7" y="198"/>
                  </a:cubicBezTo>
                  <a:cubicBezTo>
                    <a:pt x="0" y="256"/>
                    <a:pt x="52" y="285"/>
                    <a:pt x="104" y="285"/>
                  </a:cubicBezTo>
                  <a:cubicBezTo>
                    <a:pt x="156" y="285"/>
                    <a:pt x="207" y="256"/>
                    <a:pt x="201" y="198"/>
                  </a:cubicBezTo>
                  <a:cubicBezTo>
                    <a:pt x="201" y="146"/>
                    <a:pt x="201" y="107"/>
                    <a:pt x="188" y="69"/>
                  </a:cubicBezTo>
                  <a:cubicBezTo>
                    <a:pt x="175" y="23"/>
                    <a:pt x="140" y="1"/>
                    <a:pt x="1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3684724" y="2996224"/>
              <a:ext cx="34605" cy="42332"/>
            </a:xfrm>
            <a:custGeom>
              <a:avLst/>
              <a:gdLst/>
              <a:ahLst/>
              <a:cxnLst/>
              <a:rect l="l" t="t" r="r" b="b"/>
              <a:pathLst>
                <a:path w="206" h="252" extrusionOk="0">
                  <a:moveTo>
                    <a:pt x="136" y="1"/>
                  </a:moveTo>
                  <a:cubicBezTo>
                    <a:pt x="123" y="1"/>
                    <a:pt x="111" y="5"/>
                    <a:pt x="102" y="14"/>
                  </a:cubicBezTo>
                  <a:cubicBezTo>
                    <a:pt x="76" y="53"/>
                    <a:pt x="50" y="92"/>
                    <a:pt x="24" y="144"/>
                  </a:cubicBezTo>
                  <a:cubicBezTo>
                    <a:pt x="0" y="208"/>
                    <a:pt x="65" y="252"/>
                    <a:pt x="121" y="252"/>
                  </a:cubicBezTo>
                  <a:cubicBezTo>
                    <a:pt x="156" y="252"/>
                    <a:pt x="187" y="235"/>
                    <a:pt x="192" y="195"/>
                  </a:cubicBezTo>
                  <a:cubicBezTo>
                    <a:pt x="205" y="144"/>
                    <a:pt x="205" y="92"/>
                    <a:pt x="192" y="40"/>
                  </a:cubicBezTo>
                  <a:cubicBezTo>
                    <a:pt x="184" y="15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3790890" y="3053506"/>
              <a:ext cx="39141" cy="53755"/>
            </a:xfrm>
            <a:custGeom>
              <a:avLst/>
              <a:gdLst/>
              <a:ahLst/>
              <a:cxnLst/>
              <a:rect l="l" t="t" r="r" b="b"/>
              <a:pathLst>
                <a:path w="233" h="320" extrusionOk="0">
                  <a:moveTo>
                    <a:pt x="128" y="0"/>
                  </a:moveTo>
                  <a:cubicBezTo>
                    <a:pt x="78" y="0"/>
                    <a:pt x="29" y="39"/>
                    <a:pt x="52" y="100"/>
                  </a:cubicBezTo>
                  <a:cubicBezTo>
                    <a:pt x="52" y="139"/>
                    <a:pt x="39" y="165"/>
                    <a:pt x="26" y="191"/>
                  </a:cubicBezTo>
                  <a:cubicBezTo>
                    <a:pt x="1" y="266"/>
                    <a:pt x="57" y="320"/>
                    <a:pt x="114" y="320"/>
                  </a:cubicBezTo>
                  <a:cubicBezTo>
                    <a:pt x="145" y="320"/>
                    <a:pt x="176" y="304"/>
                    <a:pt x="194" y="268"/>
                  </a:cubicBezTo>
                  <a:cubicBezTo>
                    <a:pt x="220" y="203"/>
                    <a:pt x="233" y="126"/>
                    <a:pt x="207" y="61"/>
                  </a:cubicBezTo>
                  <a:cubicBezTo>
                    <a:pt x="196" y="19"/>
                    <a:pt x="162" y="0"/>
                    <a:pt x="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3664734" y="3146233"/>
              <a:ext cx="54595" cy="33261"/>
            </a:xfrm>
            <a:custGeom>
              <a:avLst/>
              <a:gdLst/>
              <a:ahLst/>
              <a:cxnLst/>
              <a:rect l="l" t="t" r="r" b="b"/>
              <a:pathLst>
                <a:path w="325" h="198" extrusionOk="0">
                  <a:moveTo>
                    <a:pt x="208" y="1"/>
                  </a:moveTo>
                  <a:cubicBezTo>
                    <a:pt x="169" y="1"/>
                    <a:pt x="143" y="39"/>
                    <a:pt x="117" y="39"/>
                  </a:cubicBezTo>
                  <a:cubicBezTo>
                    <a:pt x="14" y="52"/>
                    <a:pt x="1" y="195"/>
                    <a:pt x="117" y="195"/>
                  </a:cubicBezTo>
                  <a:cubicBezTo>
                    <a:pt x="126" y="196"/>
                    <a:pt x="134" y="197"/>
                    <a:pt x="143" y="197"/>
                  </a:cubicBezTo>
                  <a:cubicBezTo>
                    <a:pt x="198" y="197"/>
                    <a:pt x="252" y="162"/>
                    <a:pt x="285" y="117"/>
                  </a:cubicBezTo>
                  <a:cubicBezTo>
                    <a:pt x="324" y="52"/>
                    <a:pt x="272" y="1"/>
                    <a:pt x="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3784339" y="2546702"/>
              <a:ext cx="30573" cy="59971"/>
            </a:xfrm>
            <a:custGeom>
              <a:avLst/>
              <a:gdLst/>
              <a:ahLst/>
              <a:cxnLst/>
              <a:rect l="l" t="t" r="r" b="b"/>
              <a:pathLst>
                <a:path w="182" h="357" extrusionOk="0">
                  <a:moveTo>
                    <a:pt x="97" y="0"/>
                  </a:moveTo>
                  <a:cubicBezTo>
                    <a:pt x="55" y="0"/>
                    <a:pt x="13" y="26"/>
                    <a:pt x="13" y="78"/>
                  </a:cubicBezTo>
                  <a:cubicBezTo>
                    <a:pt x="0" y="156"/>
                    <a:pt x="0" y="233"/>
                    <a:pt x="13" y="298"/>
                  </a:cubicBezTo>
                  <a:cubicBezTo>
                    <a:pt x="26" y="337"/>
                    <a:pt x="58" y="356"/>
                    <a:pt x="91" y="356"/>
                  </a:cubicBezTo>
                  <a:cubicBezTo>
                    <a:pt x="123" y="356"/>
                    <a:pt x="155" y="337"/>
                    <a:pt x="168" y="298"/>
                  </a:cubicBezTo>
                  <a:cubicBezTo>
                    <a:pt x="181" y="233"/>
                    <a:pt x="181" y="156"/>
                    <a:pt x="181" y="78"/>
                  </a:cubicBezTo>
                  <a:cubicBezTo>
                    <a:pt x="181" y="26"/>
                    <a:pt x="139" y="0"/>
                    <a:pt x="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3699507" y="2623806"/>
              <a:ext cx="28389" cy="35949"/>
            </a:xfrm>
            <a:custGeom>
              <a:avLst/>
              <a:gdLst/>
              <a:ahLst/>
              <a:cxnLst/>
              <a:rect l="l" t="t" r="r" b="b"/>
              <a:pathLst>
                <a:path w="169" h="214" extrusionOk="0">
                  <a:moveTo>
                    <a:pt x="91" y="1"/>
                  </a:moveTo>
                  <a:cubicBezTo>
                    <a:pt x="59" y="1"/>
                    <a:pt x="27" y="20"/>
                    <a:pt x="14" y="59"/>
                  </a:cubicBezTo>
                  <a:cubicBezTo>
                    <a:pt x="14" y="85"/>
                    <a:pt x="1" y="110"/>
                    <a:pt x="1" y="136"/>
                  </a:cubicBezTo>
                  <a:cubicBezTo>
                    <a:pt x="1" y="162"/>
                    <a:pt x="14" y="188"/>
                    <a:pt x="40" y="214"/>
                  </a:cubicBezTo>
                  <a:lnTo>
                    <a:pt x="130" y="214"/>
                  </a:lnTo>
                  <a:cubicBezTo>
                    <a:pt x="156" y="188"/>
                    <a:pt x="169" y="162"/>
                    <a:pt x="169" y="136"/>
                  </a:cubicBezTo>
                  <a:cubicBezTo>
                    <a:pt x="169" y="110"/>
                    <a:pt x="169" y="85"/>
                    <a:pt x="169" y="59"/>
                  </a:cubicBezTo>
                  <a:cubicBezTo>
                    <a:pt x="156" y="20"/>
                    <a:pt x="124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3740831" y="2382750"/>
              <a:ext cx="32757" cy="47876"/>
            </a:xfrm>
            <a:custGeom>
              <a:avLst/>
              <a:gdLst/>
              <a:ahLst/>
              <a:cxnLst/>
              <a:rect l="l" t="t" r="r" b="b"/>
              <a:pathLst>
                <a:path w="195" h="285" extrusionOk="0">
                  <a:moveTo>
                    <a:pt x="102" y="0"/>
                  </a:moveTo>
                  <a:cubicBezTo>
                    <a:pt x="72" y="0"/>
                    <a:pt x="39" y="19"/>
                    <a:pt x="26" y="58"/>
                  </a:cubicBezTo>
                  <a:cubicBezTo>
                    <a:pt x="13" y="110"/>
                    <a:pt x="1" y="162"/>
                    <a:pt x="13" y="226"/>
                  </a:cubicBezTo>
                  <a:cubicBezTo>
                    <a:pt x="26" y="265"/>
                    <a:pt x="62" y="285"/>
                    <a:pt x="97" y="285"/>
                  </a:cubicBezTo>
                  <a:cubicBezTo>
                    <a:pt x="133" y="285"/>
                    <a:pt x="169" y="265"/>
                    <a:pt x="182" y="226"/>
                  </a:cubicBezTo>
                  <a:cubicBezTo>
                    <a:pt x="194" y="162"/>
                    <a:pt x="194" y="110"/>
                    <a:pt x="169" y="58"/>
                  </a:cubicBezTo>
                  <a:cubicBezTo>
                    <a:pt x="162" y="19"/>
                    <a:pt x="133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3658351" y="2352345"/>
              <a:ext cx="26206" cy="38133"/>
            </a:xfrm>
            <a:custGeom>
              <a:avLst/>
              <a:gdLst/>
              <a:ahLst/>
              <a:cxnLst/>
              <a:rect l="l" t="t" r="r" b="b"/>
              <a:pathLst>
                <a:path w="156" h="227" extrusionOk="0">
                  <a:moveTo>
                    <a:pt x="76" y="0"/>
                  </a:moveTo>
                  <a:cubicBezTo>
                    <a:pt x="42" y="0"/>
                    <a:pt x="7" y="19"/>
                    <a:pt x="0" y="58"/>
                  </a:cubicBezTo>
                  <a:cubicBezTo>
                    <a:pt x="0" y="84"/>
                    <a:pt x="0" y="123"/>
                    <a:pt x="0" y="149"/>
                  </a:cubicBezTo>
                  <a:cubicBezTo>
                    <a:pt x="0" y="200"/>
                    <a:pt x="39" y="226"/>
                    <a:pt x="78" y="226"/>
                  </a:cubicBezTo>
                  <a:cubicBezTo>
                    <a:pt x="116" y="226"/>
                    <a:pt x="155" y="200"/>
                    <a:pt x="155" y="149"/>
                  </a:cubicBezTo>
                  <a:cubicBezTo>
                    <a:pt x="155" y="123"/>
                    <a:pt x="155" y="84"/>
                    <a:pt x="142" y="58"/>
                  </a:cubicBezTo>
                  <a:cubicBezTo>
                    <a:pt x="142" y="19"/>
                    <a:pt x="110" y="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3788706" y="2294391"/>
              <a:ext cx="41324" cy="70554"/>
            </a:xfrm>
            <a:custGeom>
              <a:avLst/>
              <a:gdLst/>
              <a:ahLst/>
              <a:cxnLst/>
              <a:rect l="l" t="t" r="r" b="b"/>
              <a:pathLst>
                <a:path w="246" h="420" extrusionOk="0">
                  <a:moveTo>
                    <a:pt x="150" y="1"/>
                  </a:moveTo>
                  <a:cubicBezTo>
                    <a:pt x="130" y="1"/>
                    <a:pt x="110" y="9"/>
                    <a:pt x="91" y="28"/>
                  </a:cubicBezTo>
                  <a:cubicBezTo>
                    <a:pt x="26" y="106"/>
                    <a:pt x="0" y="209"/>
                    <a:pt x="13" y="313"/>
                  </a:cubicBezTo>
                  <a:cubicBezTo>
                    <a:pt x="19" y="384"/>
                    <a:pt x="78" y="419"/>
                    <a:pt x="133" y="419"/>
                  </a:cubicBezTo>
                  <a:cubicBezTo>
                    <a:pt x="188" y="419"/>
                    <a:pt x="239" y="384"/>
                    <a:pt x="233" y="313"/>
                  </a:cubicBezTo>
                  <a:cubicBezTo>
                    <a:pt x="220" y="222"/>
                    <a:pt x="246" y="145"/>
                    <a:pt x="233" y="67"/>
                  </a:cubicBezTo>
                  <a:cubicBezTo>
                    <a:pt x="216" y="26"/>
                    <a:pt x="184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27"/>
          <p:cNvGrpSpPr/>
          <p:nvPr/>
        </p:nvGrpSpPr>
        <p:grpSpPr>
          <a:xfrm>
            <a:off x="4300005" y="-76200"/>
            <a:ext cx="543990" cy="1525944"/>
            <a:chOff x="4300000" y="0"/>
            <a:chExt cx="543990" cy="1525944"/>
          </a:xfrm>
        </p:grpSpPr>
        <p:sp>
          <p:nvSpPr>
            <p:cNvPr id="490" name="Google Shape;490;p27"/>
            <p:cNvSpPr/>
            <p:nvPr/>
          </p:nvSpPr>
          <p:spPr>
            <a:xfrm>
              <a:off x="4300000" y="844430"/>
              <a:ext cx="244458" cy="500533"/>
            </a:xfrm>
            <a:custGeom>
              <a:avLst/>
              <a:gdLst/>
              <a:ahLst/>
              <a:cxnLst/>
              <a:rect l="l" t="t" r="r" b="b"/>
              <a:pathLst>
                <a:path w="3493" h="7152" extrusionOk="0">
                  <a:moveTo>
                    <a:pt x="3001" y="0"/>
                  </a:moveTo>
                  <a:cubicBezTo>
                    <a:pt x="2840" y="35"/>
                    <a:pt x="2576" y="121"/>
                    <a:pt x="2392" y="121"/>
                  </a:cubicBezTo>
                  <a:cubicBezTo>
                    <a:pt x="2370" y="121"/>
                    <a:pt x="2348" y="119"/>
                    <a:pt x="2329" y="116"/>
                  </a:cubicBezTo>
                  <a:lnTo>
                    <a:pt x="2329" y="116"/>
                  </a:lnTo>
                  <a:cubicBezTo>
                    <a:pt x="2497" y="867"/>
                    <a:pt x="2678" y="1630"/>
                    <a:pt x="2665" y="2405"/>
                  </a:cubicBezTo>
                  <a:cubicBezTo>
                    <a:pt x="2665" y="3181"/>
                    <a:pt x="2471" y="3983"/>
                    <a:pt x="1992" y="4552"/>
                  </a:cubicBezTo>
                  <a:cubicBezTo>
                    <a:pt x="1410" y="5238"/>
                    <a:pt x="492" y="5548"/>
                    <a:pt x="1" y="6298"/>
                  </a:cubicBezTo>
                  <a:cubicBezTo>
                    <a:pt x="14" y="6297"/>
                    <a:pt x="27" y="6297"/>
                    <a:pt x="40" y="6297"/>
                  </a:cubicBezTo>
                  <a:cubicBezTo>
                    <a:pt x="234" y="6297"/>
                    <a:pt x="428" y="6377"/>
                    <a:pt x="632" y="6377"/>
                  </a:cubicBezTo>
                  <a:cubicBezTo>
                    <a:pt x="646" y="6377"/>
                    <a:pt x="660" y="6376"/>
                    <a:pt x="673" y="6376"/>
                  </a:cubicBezTo>
                  <a:lnTo>
                    <a:pt x="673" y="6376"/>
                  </a:lnTo>
                  <a:cubicBezTo>
                    <a:pt x="647" y="6595"/>
                    <a:pt x="634" y="6932"/>
                    <a:pt x="609" y="7151"/>
                  </a:cubicBezTo>
                  <a:cubicBezTo>
                    <a:pt x="1152" y="6699"/>
                    <a:pt x="1656" y="6337"/>
                    <a:pt x="2199" y="5884"/>
                  </a:cubicBezTo>
                  <a:cubicBezTo>
                    <a:pt x="2535" y="5638"/>
                    <a:pt x="2820" y="5341"/>
                    <a:pt x="3066" y="4992"/>
                  </a:cubicBezTo>
                  <a:cubicBezTo>
                    <a:pt x="3441" y="4423"/>
                    <a:pt x="3492" y="3673"/>
                    <a:pt x="3479" y="2962"/>
                  </a:cubicBezTo>
                  <a:cubicBezTo>
                    <a:pt x="3454" y="1953"/>
                    <a:pt x="3298" y="957"/>
                    <a:pt x="30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4546205" y="852408"/>
              <a:ext cx="131292" cy="673536"/>
            </a:xfrm>
            <a:custGeom>
              <a:avLst/>
              <a:gdLst/>
              <a:ahLst/>
              <a:cxnLst/>
              <a:rect l="l" t="t" r="r" b="b"/>
              <a:pathLst>
                <a:path w="1876" h="9624" extrusionOk="0">
                  <a:moveTo>
                    <a:pt x="696" y="1"/>
                  </a:moveTo>
                  <a:cubicBezTo>
                    <a:pt x="544" y="1"/>
                    <a:pt x="407" y="66"/>
                    <a:pt x="324" y="196"/>
                  </a:cubicBezTo>
                  <a:cubicBezTo>
                    <a:pt x="298" y="222"/>
                    <a:pt x="285" y="248"/>
                    <a:pt x="285" y="274"/>
                  </a:cubicBezTo>
                  <a:cubicBezTo>
                    <a:pt x="246" y="442"/>
                    <a:pt x="427" y="869"/>
                    <a:pt x="466" y="1037"/>
                  </a:cubicBezTo>
                  <a:cubicBezTo>
                    <a:pt x="556" y="1554"/>
                    <a:pt x="608" y="2085"/>
                    <a:pt x="595" y="2615"/>
                  </a:cubicBezTo>
                  <a:cubicBezTo>
                    <a:pt x="569" y="4283"/>
                    <a:pt x="0" y="5912"/>
                    <a:pt x="91" y="7581"/>
                  </a:cubicBezTo>
                  <a:cubicBezTo>
                    <a:pt x="117" y="8292"/>
                    <a:pt x="311" y="9003"/>
                    <a:pt x="673" y="9624"/>
                  </a:cubicBezTo>
                  <a:cubicBezTo>
                    <a:pt x="724" y="9275"/>
                    <a:pt x="815" y="8951"/>
                    <a:pt x="867" y="8602"/>
                  </a:cubicBezTo>
                  <a:cubicBezTo>
                    <a:pt x="1100" y="8951"/>
                    <a:pt x="1462" y="9210"/>
                    <a:pt x="1875" y="9314"/>
                  </a:cubicBezTo>
                  <a:cubicBezTo>
                    <a:pt x="1125" y="8460"/>
                    <a:pt x="996" y="7270"/>
                    <a:pt x="1100" y="6106"/>
                  </a:cubicBezTo>
                  <a:cubicBezTo>
                    <a:pt x="1203" y="4930"/>
                    <a:pt x="1500" y="3792"/>
                    <a:pt x="1475" y="2615"/>
                  </a:cubicBezTo>
                  <a:cubicBezTo>
                    <a:pt x="1475" y="1955"/>
                    <a:pt x="1345" y="1296"/>
                    <a:pt x="1125" y="662"/>
                  </a:cubicBezTo>
                  <a:cubicBezTo>
                    <a:pt x="1048" y="442"/>
                    <a:pt x="970" y="54"/>
                    <a:pt x="737" y="2"/>
                  </a:cubicBezTo>
                  <a:cubicBezTo>
                    <a:pt x="723" y="1"/>
                    <a:pt x="709" y="1"/>
                    <a:pt x="6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4641243" y="838971"/>
              <a:ext cx="202747" cy="536785"/>
            </a:xfrm>
            <a:custGeom>
              <a:avLst/>
              <a:gdLst/>
              <a:ahLst/>
              <a:cxnLst/>
              <a:rect l="l" t="t" r="r" b="b"/>
              <a:pathLst>
                <a:path w="2897" h="7670" extrusionOk="0">
                  <a:moveTo>
                    <a:pt x="530" y="1"/>
                  </a:moveTo>
                  <a:cubicBezTo>
                    <a:pt x="336" y="65"/>
                    <a:pt x="155" y="156"/>
                    <a:pt x="0" y="298"/>
                  </a:cubicBezTo>
                  <a:cubicBezTo>
                    <a:pt x="569" y="945"/>
                    <a:pt x="737" y="1889"/>
                    <a:pt x="750" y="2781"/>
                  </a:cubicBezTo>
                  <a:cubicBezTo>
                    <a:pt x="763" y="3686"/>
                    <a:pt x="647" y="4578"/>
                    <a:pt x="763" y="5458"/>
                  </a:cubicBezTo>
                  <a:cubicBezTo>
                    <a:pt x="892" y="6350"/>
                    <a:pt x="1267" y="7255"/>
                    <a:pt x="2018" y="7669"/>
                  </a:cubicBezTo>
                  <a:cubicBezTo>
                    <a:pt x="2018" y="7411"/>
                    <a:pt x="1992" y="7191"/>
                    <a:pt x="1992" y="6932"/>
                  </a:cubicBezTo>
                  <a:lnTo>
                    <a:pt x="2897" y="6932"/>
                  </a:lnTo>
                  <a:cubicBezTo>
                    <a:pt x="2160" y="6596"/>
                    <a:pt x="1733" y="5742"/>
                    <a:pt x="1526" y="4915"/>
                  </a:cubicBezTo>
                  <a:cubicBezTo>
                    <a:pt x="1319" y="4100"/>
                    <a:pt x="1332" y="3246"/>
                    <a:pt x="1255" y="2393"/>
                  </a:cubicBezTo>
                  <a:cubicBezTo>
                    <a:pt x="1177" y="1552"/>
                    <a:pt x="1009" y="673"/>
                    <a:pt x="5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4380552" y="396391"/>
              <a:ext cx="427258" cy="498783"/>
            </a:xfrm>
            <a:custGeom>
              <a:avLst/>
              <a:gdLst/>
              <a:ahLst/>
              <a:cxnLst/>
              <a:rect l="l" t="t" r="r" b="b"/>
              <a:pathLst>
                <a:path w="6105" h="7127" extrusionOk="0">
                  <a:moveTo>
                    <a:pt x="1" y="1"/>
                  </a:moveTo>
                  <a:lnTo>
                    <a:pt x="790" y="6674"/>
                  </a:lnTo>
                  <a:cubicBezTo>
                    <a:pt x="790" y="6674"/>
                    <a:pt x="945" y="6725"/>
                    <a:pt x="1203" y="6803"/>
                  </a:cubicBezTo>
                  <a:cubicBezTo>
                    <a:pt x="1669" y="6932"/>
                    <a:pt x="2147" y="7036"/>
                    <a:pt x="2639" y="7087"/>
                  </a:cubicBezTo>
                  <a:cubicBezTo>
                    <a:pt x="2923" y="7113"/>
                    <a:pt x="3208" y="7126"/>
                    <a:pt x="3492" y="7126"/>
                  </a:cubicBezTo>
                  <a:cubicBezTo>
                    <a:pt x="3919" y="7113"/>
                    <a:pt x="4333" y="7049"/>
                    <a:pt x="4734" y="6919"/>
                  </a:cubicBezTo>
                  <a:cubicBezTo>
                    <a:pt x="4915" y="6855"/>
                    <a:pt x="5096" y="6777"/>
                    <a:pt x="5264" y="6674"/>
                  </a:cubicBezTo>
                  <a:lnTo>
                    <a:pt x="6105" y="2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4380552" y="243475"/>
              <a:ext cx="427258" cy="214574"/>
            </a:xfrm>
            <a:custGeom>
              <a:avLst/>
              <a:gdLst/>
              <a:ahLst/>
              <a:cxnLst/>
              <a:rect l="l" t="t" r="r" b="b"/>
              <a:pathLst>
                <a:path w="6105" h="3066" extrusionOk="0">
                  <a:moveTo>
                    <a:pt x="1630" y="0"/>
                  </a:moveTo>
                  <a:lnTo>
                    <a:pt x="1" y="2186"/>
                  </a:lnTo>
                  <a:cubicBezTo>
                    <a:pt x="1" y="2186"/>
                    <a:pt x="259" y="2315"/>
                    <a:pt x="660" y="2483"/>
                  </a:cubicBezTo>
                  <a:cubicBezTo>
                    <a:pt x="1139" y="2677"/>
                    <a:pt x="1643" y="2845"/>
                    <a:pt x="2147" y="2962"/>
                  </a:cubicBezTo>
                  <a:cubicBezTo>
                    <a:pt x="2277" y="2988"/>
                    <a:pt x="2393" y="3013"/>
                    <a:pt x="2510" y="3039"/>
                  </a:cubicBezTo>
                  <a:cubicBezTo>
                    <a:pt x="2683" y="3057"/>
                    <a:pt x="2854" y="3066"/>
                    <a:pt x="3024" y="3066"/>
                  </a:cubicBezTo>
                  <a:cubicBezTo>
                    <a:pt x="3350" y="3066"/>
                    <a:pt x="3669" y="3034"/>
                    <a:pt x="3984" y="2975"/>
                  </a:cubicBezTo>
                  <a:cubicBezTo>
                    <a:pt x="4514" y="2871"/>
                    <a:pt x="5031" y="2755"/>
                    <a:pt x="5549" y="2600"/>
                  </a:cubicBezTo>
                  <a:cubicBezTo>
                    <a:pt x="5885" y="2496"/>
                    <a:pt x="6105" y="2431"/>
                    <a:pt x="6105" y="2431"/>
                  </a:cubicBezTo>
                  <a:lnTo>
                    <a:pt x="4721" y="0"/>
                  </a:lnTo>
                  <a:cubicBezTo>
                    <a:pt x="4721" y="0"/>
                    <a:pt x="4436" y="39"/>
                    <a:pt x="4023" y="78"/>
                  </a:cubicBezTo>
                  <a:cubicBezTo>
                    <a:pt x="3842" y="104"/>
                    <a:pt x="3635" y="117"/>
                    <a:pt x="3428" y="130"/>
                  </a:cubicBezTo>
                  <a:cubicBezTo>
                    <a:pt x="3182" y="143"/>
                    <a:pt x="2949" y="143"/>
                    <a:pt x="2704" y="143"/>
                  </a:cubicBezTo>
                  <a:cubicBezTo>
                    <a:pt x="2497" y="143"/>
                    <a:pt x="2303" y="130"/>
                    <a:pt x="2109" y="104"/>
                  </a:cubicBezTo>
                  <a:cubicBezTo>
                    <a:pt x="1941" y="91"/>
                    <a:pt x="1785" y="52"/>
                    <a:pt x="1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4426741" y="250684"/>
              <a:ext cx="143049" cy="200087"/>
            </a:xfrm>
            <a:custGeom>
              <a:avLst/>
              <a:gdLst/>
              <a:ahLst/>
              <a:cxnLst/>
              <a:rect l="l" t="t" r="r" b="b"/>
              <a:pathLst>
                <a:path w="2044" h="2859" extrusionOk="0">
                  <a:moveTo>
                    <a:pt x="1449" y="1"/>
                  </a:moveTo>
                  <a:lnTo>
                    <a:pt x="0" y="2380"/>
                  </a:lnTo>
                  <a:cubicBezTo>
                    <a:pt x="479" y="2574"/>
                    <a:pt x="983" y="2742"/>
                    <a:pt x="1487" y="2859"/>
                  </a:cubicBezTo>
                  <a:lnTo>
                    <a:pt x="2044" y="52"/>
                  </a:lnTo>
                  <a:cubicBezTo>
                    <a:pt x="1837" y="40"/>
                    <a:pt x="1643" y="27"/>
                    <a:pt x="1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4620388" y="249774"/>
              <a:ext cx="148508" cy="201907"/>
            </a:xfrm>
            <a:custGeom>
              <a:avLst/>
              <a:gdLst/>
              <a:ahLst/>
              <a:cxnLst/>
              <a:rect l="l" t="t" r="r" b="b"/>
              <a:pathLst>
                <a:path w="2122" h="2885" extrusionOk="0">
                  <a:moveTo>
                    <a:pt x="596" y="1"/>
                  </a:moveTo>
                  <a:cubicBezTo>
                    <a:pt x="415" y="14"/>
                    <a:pt x="221" y="40"/>
                    <a:pt x="1" y="53"/>
                  </a:cubicBezTo>
                  <a:lnTo>
                    <a:pt x="557" y="2885"/>
                  </a:lnTo>
                  <a:cubicBezTo>
                    <a:pt x="1087" y="2781"/>
                    <a:pt x="1604" y="2665"/>
                    <a:pt x="2122" y="2510"/>
                  </a:cubicBezTo>
                  <a:lnTo>
                    <a:pt x="5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4426741" y="417246"/>
              <a:ext cx="138500" cy="475198"/>
            </a:xfrm>
            <a:custGeom>
              <a:avLst/>
              <a:gdLst/>
              <a:ahLst/>
              <a:cxnLst/>
              <a:rect l="l" t="t" r="r" b="b"/>
              <a:pathLst>
                <a:path w="1979" h="6790" extrusionOk="0">
                  <a:moveTo>
                    <a:pt x="0" y="0"/>
                  </a:moveTo>
                  <a:lnTo>
                    <a:pt x="543" y="6505"/>
                  </a:lnTo>
                  <a:cubicBezTo>
                    <a:pt x="1009" y="6634"/>
                    <a:pt x="1487" y="6738"/>
                    <a:pt x="1979" y="6789"/>
                  </a:cubicBezTo>
                  <a:lnTo>
                    <a:pt x="1487" y="4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4624937" y="425364"/>
              <a:ext cx="143959" cy="469809"/>
            </a:xfrm>
            <a:custGeom>
              <a:avLst/>
              <a:gdLst/>
              <a:ahLst/>
              <a:cxnLst/>
              <a:rect l="l" t="t" r="r" b="b"/>
              <a:pathLst>
                <a:path w="2057" h="6713" extrusionOk="0">
                  <a:moveTo>
                    <a:pt x="2057" y="1"/>
                  </a:moveTo>
                  <a:lnTo>
                    <a:pt x="492" y="376"/>
                  </a:lnTo>
                  <a:lnTo>
                    <a:pt x="0" y="6712"/>
                  </a:lnTo>
                  <a:cubicBezTo>
                    <a:pt x="427" y="6699"/>
                    <a:pt x="841" y="6635"/>
                    <a:pt x="1242" y="6505"/>
                  </a:cubicBezTo>
                  <a:lnTo>
                    <a:pt x="20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4494626" y="221360"/>
              <a:ext cx="217233" cy="38282"/>
            </a:xfrm>
            <a:custGeom>
              <a:avLst/>
              <a:gdLst/>
              <a:ahLst/>
              <a:cxnLst/>
              <a:rect l="l" t="t" r="r" b="b"/>
              <a:pathLst>
                <a:path w="3104" h="547" extrusionOk="0">
                  <a:moveTo>
                    <a:pt x="1495" y="0"/>
                  </a:moveTo>
                  <a:cubicBezTo>
                    <a:pt x="575" y="0"/>
                    <a:pt x="0" y="316"/>
                    <a:pt x="0" y="316"/>
                  </a:cubicBezTo>
                  <a:cubicBezTo>
                    <a:pt x="496" y="489"/>
                    <a:pt x="1006" y="546"/>
                    <a:pt x="1466" y="546"/>
                  </a:cubicBezTo>
                  <a:cubicBezTo>
                    <a:pt x="2385" y="546"/>
                    <a:pt x="3104" y="316"/>
                    <a:pt x="3104" y="316"/>
                  </a:cubicBezTo>
                  <a:cubicBezTo>
                    <a:pt x="2500" y="79"/>
                    <a:pt x="1954" y="0"/>
                    <a:pt x="14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4494626" y="65155"/>
              <a:ext cx="216324" cy="178392"/>
            </a:xfrm>
            <a:custGeom>
              <a:avLst/>
              <a:gdLst/>
              <a:ahLst/>
              <a:cxnLst/>
              <a:rect l="l" t="t" r="r" b="b"/>
              <a:pathLst>
                <a:path w="3091" h="2549" fill="none" extrusionOk="0">
                  <a:moveTo>
                    <a:pt x="0" y="2548"/>
                  </a:moveTo>
                  <a:lnTo>
                    <a:pt x="1410" y="1"/>
                  </a:lnTo>
                  <a:lnTo>
                    <a:pt x="3091" y="2548"/>
                  </a:lnTo>
                </a:path>
              </a:pathLst>
            </a:custGeom>
            <a:noFill/>
            <a:ln w="4200" cap="flat" cmpd="sng">
              <a:solidFill>
                <a:schemeClr val="dk1"/>
              </a:solidFill>
              <a:prstDash val="solid"/>
              <a:miter lim="1293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4593234" y="0"/>
              <a:ext cx="70" cy="65226"/>
            </a:xfrm>
            <a:custGeom>
              <a:avLst/>
              <a:gdLst/>
              <a:ahLst/>
              <a:cxnLst/>
              <a:rect l="l" t="t" r="r" b="b"/>
              <a:pathLst>
                <a:path w="1" h="932" fill="none" extrusionOk="0">
                  <a:moveTo>
                    <a:pt x="1" y="932"/>
                  </a:moveTo>
                  <a:lnTo>
                    <a:pt x="1" y="1"/>
                  </a:lnTo>
                </a:path>
              </a:pathLst>
            </a:custGeom>
            <a:noFill/>
            <a:ln w="4200" cap="flat" cmpd="sng">
              <a:solidFill>
                <a:schemeClr val="dk1"/>
              </a:solidFill>
              <a:prstDash val="solid"/>
              <a:miter lim="1293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" name="Google Shape;502;p27"/>
          <p:cNvGrpSpPr/>
          <p:nvPr/>
        </p:nvGrpSpPr>
        <p:grpSpPr>
          <a:xfrm>
            <a:off x="530261" y="286292"/>
            <a:ext cx="7942034" cy="4502191"/>
            <a:chOff x="530261" y="286292"/>
            <a:chExt cx="7942034" cy="4502191"/>
          </a:xfrm>
        </p:grpSpPr>
        <p:sp>
          <p:nvSpPr>
            <p:cNvPr id="503" name="Google Shape;503;p27"/>
            <p:cNvSpPr/>
            <p:nvPr/>
          </p:nvSpPr>
          <p:spPr>
            <a:xfrm>
              <a:off x="8008641" y="1992727"/>
              <a:ext cx="463654" cy="367943"/>
            </a:xfrm>
            <a:custGeom>
              <a:avLst/>
              <a:gdLst/>
              <a:ahLst/>
              <a:cxnLst/>
              <a:rect l="l" t="t" r="r" b="b"/>
              <a:pathLst>
                <a:path w="3260" h="2587" extrusionOk="0">
                  <a:moveTo>
                    <a:pt x="2135" y="0"/>
                  </a:moveTo>
                  <a:lnTo>
                    <a:pt x="1695" y="13"/>
                  </a:lnTo>
                  <a:cubicBezTo>
                    <a:pt x="1695" y="13"/>
                    <a:pt x="1695" y="1332"/>
                    <a:pt x="1" y="2043"/>
                  </a:cubicBezTo>
                  <a:lnTo>
                    <a:pt x="1268" y="1772"/>
                  </a:lnTo>
                  <a:lnTo>
                    <a:pt x="1178" y="2586"/>
                  </a:lnTo>
                  <a:cubicBezTo>
                    <a:pt x="1178" y="2586"/>
                    <a:pt x="3260" y="1280"/>
                    <a:pt x="2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8070262" y="286292"/>
              <a:ext cx="368072" cy="221793"/>
            </a:xfrm>
            <a:custGeom>
              <a:avLst/>
              <a:gdLst/>
              <a:ahLst/>
              <a:cxnLst/>
              <a:rect l="l" t="t" r="r" b="b"/>
              <a:pathLst>
                <a:path w="3764" h="2268" extrusionOk="0">
                  <a:moveTo>
                    <a:pt x="1088" y="1"/>
                  </a:moveTo>
                  <a:cubicBezTo>
                    <a:pt x="743" y="1"/>
                    <a:pt x="381" y="69"/>
                    <a:pt x="14" y="237"/>
                  </a:cubicBezTo>
                  <a:lnTo>
                    <a:pt x="1" y="625"/>
                  </a:lnTo>
                  <a:cubicBezTo>
                    <a:pt x="1" y="625"/>
                    <a:pt x="1954" y="728"/>
                    <a:pt x="2898" y="2267"/>
                  </a:cubicBezTo>
                  <a:lnTo>
                    <a:pt x="2574" y="1129"/>
                  </a:lnTo>
                  <a:lnTo>
                    <a:pt x="2574" y="1129"/>
                  </a:lnTo>
                  <a:lnTo>
                    <a:pt x="3764" y="1271"/>
                  </a:lnTo>
                  <a:cubicBezTo>
                    <a:pt x="3764" y="1271"/>
                    <a:pt x="2579" y="1"/>
                    <a:pt x="1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530261" y="286295"/>
              <a:ext cx="368081" cy="302918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7"/>
            <p:cNvSpPr/>
            <p:nvPr/>
          </p:nvSpPr>
          <p:spPr>
            <a:xfrm rot="5554470">
              <a:off x="2866197" y="4454523"/>
              <a:ext cx="368077" cy="299843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7"/>
            <p:cNvSpPr/>
            <p:nvPr/>
          </p:nvSpPr>
          <p:spPr>
            <a:xfrm rot="6207670">
              <a:off x="6006388" y="4408429"/>
              <a:ext cx="368080" cy="302917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767230" y="2305729"/>
              <a:ext cx="368078" cy="255441"/>
            </a:xfrm>
            <a:custGeom>
              <a:avLst/>
              <a:gdLst/>
              <a:ahLst/>
              <a:cxnLst/>
              <a:rect l="l" t="t" r="r" b="b"/>
              <a:pathLst>
                <a:path w="2588" h="1796" extrusionOk="0">
                  <a:moveTo>
                    <a:pt x="712" y="1"/>
                  </a:moveTo>
                  <a:lnTo>
                    <a:pt x="829" y="828"/>
                  </a:lnTo>
                  <a:lnTo>
                    <a:pt x="1" y="608"/>
                  </a:lnTo>
                  <a:lnTo>
                    <a:pt x="1" y="608"/>
                  </a:lnTo>
                  <a:cubicBezTo>
                    <a:pt x="1" y="608"/>
                    <a:pt x="819" y="1795"/>
                    <a:pt x="2017" y="1795"/>
                  </a:cubicBezTo>
                  <a:cubicBezTo>
                    <a:pt x="2183" y="1795"/>
                    <a:pt x="2356" y="1772"/>
                    <a:pt x="2536" y="1721"/>
                  </a:cubicBezTo>
                  <a:lnTo>
                    <a:pt x="2587" y="1449"/>
                  </a:lnTo>
                  <a:cubicBezTo>
                    <a:pt x="2587" y="1449"/>
                    <a:pt x="1217" y="1177"/>
                    <a:pt x="7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Google Shape;384;p27">
            <a:extLst>
              <a:ext uri="{FF2B5EF4-FFF2-40B4-BE49-F238E27FC236}">
                <a16:creationId xmlns:a16="http://schemas.microsoft.com/office/drawing/2014/main" id="{0846EC36-30C8-4946-BCEB-A17B22DEA2D4}"/>
              </a:ext>
            </a:extLst>
          </p:cNvPr>
          <p:cNvSpPr txBox="1">
            <a:spLocks/>
          </p:cNvSpPr>
          <p:nvPr/>
        </p:nvSpPr>
        <p:spPr>
          <a:xfrm>
            <a:off x="3447057" y="3900294"/>
            <a:ext cx="2667327" cy="401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vi-VN" dirty="0"/>
              <a:t>Teacher: Ngoc Khue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" grpId="0"/>
      <p:bldP spid="384" grpId="0" build="p" animBg="1"/>
      <p:bldP spid="1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6" name="Google Shape;1286;p46"/>
          <p:cNvGrpSpPr/>
          <p:nvPr/>
        </p:nvGrpSpPr>
        <p:grpSpPr>
          <a:xfrm>
            <a:off x="111145" y="-612432"/>
            <a:ext cx="9017221" cy="5250179"/>
            <a:chOff x="288413" y="500018"/>
            <a:chExt cx="8464995" cy="4160528"/>
          </a:xfrm>
        </p:grpSpPr>
        <p:sp>
          <p:nvSpPr>
            <p:cNvPr id="1287" name="Google Shape;1287;p46"/>
            <p:cNvSpPr/>
            <p:nvPr/>
          </p:nvSpPr>
          <p:spPr>
            <a:xfrm>
              <a:off x="4197688" y="4318161"/>
              <a:ext cx="297158" cy="179059"/>
            </a:xfrm>
            <a:custGeom>
              <a:avLst/>
              <a:gdLst/>
              <a:ahLst/>
              <a:cxnLst/>
              <a:rect l="l" t="t" r="r" b="b"/>
              <a:pathLst>
                <a:path w="3764" h="2268" extrusionOk="0">
                  <a:moveTo>
                    <a:pt x="1088" y="1"/>
                  </a:moveTo>
                  <a:cubicBezTo>
                    <a:pt x="743" y="1"/>
                    <a:pt x="381" y="69"/>
                    <a:pt x="14" y="237"/>
                  </a:cubicBezTo>
                  <a:lnTo>
                    <a:pt x="1" y="625"/>
                  </a:lnTo>
                  <a:cubicBezTo>
                    <a:pt x="1" y="625"/>
                    <a:pt x="1954" y="728"/>
                    <a:pt x="2898" y="2267"/>
                  </a:cubicBezTo>
                  <a:lnTo>
                    <a:pt x="2574" y="1129"/>
                  </a:lnTo>
                  <a:lnTo>
                    <a:pt x="2574" y="1129"/>
                  </a:lnTo>
                  <a:lnTo>
                    <a:pt x="3764" y="1271"/>
                  </a:lnTo>
                  <a:cubicBezTo>
                    <a:pt x="3764" y="1271"/>
                    <a:pt x="2579" y="1"/>
                    <a:pt x="10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6"/>
            <p:cNvSpPr/>
            <p:nvPr/>
          </p:nvSpPr>
          <p:spPr>
            <a:xfrm>
              <a:off x="8456250" y="2999937"/>
              <a:ext cx="297158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6"/>
            <p:cNvSpPr/>
            <p:nvPr/>
          </p:nvSpPr>
          <p:spPr>
            <a:xfrm rot="4689588">
              <a:off x="289994" y="2780024"/>
              <a:ext cx="297159" cy="244551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7776657" y="521047"/>
              <a:ext cx="374321" cy="297052"/>
            </a:xfrm>
            <a:custGeom>
              <a:avLst/>
              <a:gdLst/>
              <a:ahLst/>
              <a:cxnLst/>
              <a:rect l="l" t="t" r="r" b="b"/>
              <a:pathLst>
                <a:path w="3260" h="2587" extrusionOk="0">
                  <a:moveTo>
                    <a:pt x="2135" y="0"/>
                  </a:moveTo>
                  <a:lnTo>
                    <a:pt x="1695" y="13"/>
                  </a:lnTo>
                  <a:cubicBezTo>
                    <a:pt x="1695" y="13"/>
                    <a:pt x="1695" y="1332"/>
                    <a:pt x="1" y="2043"/>
                  </a:cubicBezTo>
                  <a:lnTo>
                    <a:pt x="1268" y="1772"/>
                  </a:lnTo>
                  <a:lnTo>
                    <a:pt x="1178" y="2586"/>
                  </a:lnTo>
                  <a:cubicBezTo>
                    <a:pt x="1178" y="2586"/>
                    <a:pt x="3260" y="1280"/>
                    <a:pt x="2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1267122" y="4415990"/>
              <a:ext cx="297165" cy="244557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 rot="4717198">
              <a:off x="4494250" y="548525"/>
              <a:ext cx="297157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BA31A07-96ED-4853-9F81-6DAF1593EF88}"/>
              </a:ext>
            </a:extLst>
          </p:cNvPr>
          <p:cNvSpPr/>
          <p:nvPr/>
        </p:nvSpPr>
        <p:spPr>
          <a:xfrm>
            <a:off x="4150384" y="267182"/>
            <a:ext cx="2627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9E19C0-B785-4395-8143-F107B2A09042}"/>
              </a:ext>
            </a:extLst>
          </p:cNvPr>
          <p:cNvSpPr/>
          <p:nvPr/>
        </p:nvSpPr>
        <p:spPr>
          <a:xfrm>
            <a:off x="3552287" y="662310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/meɪk banh chung/</a:t>
            </a:r>
            <a:b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/ˈdɛkəˌreɪt ðə haʊs/</a:t>
            </a:r>
            <a:b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/wɑʧ ˈfaɪrˌwɜrk dɪˈspleɪz/</a:t>
            </a:r>
            <a:b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/ˈvɪzət ˈgrændˌpɛrənts/</a:t>
            </a:r>
          </a:p>
        </p:txBody>
      </p:sp>
      <p:pic>
        <p:nvPicPr>
          <p:cNvPr id="17" name="Picture 6" descr="https://s.sachmem.vn/public/images/TA4T2SHS/U15-L2-2-2-oxlexmpycrcbkkxw.jpg">
            <a:extLst>
              <a:ext uri="{FF2B5EF4-FFF2-40B4-BE49-F238E27FC236}">
                <a16:creationId xmlns:a16="http://schemas.microsoft.com/office/drawing/2014/main" id="{7773F77C-09FC-4BEF-8AD3-C7CFFBCB2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2"/>
          <a:stretch/>
        </p:blipFill>
        <p:spPr bwMode="auto">
          <a:xfrm>
            <a:off x="5619292" y="790829"/>
            <a:ext cx="2648897" cy="1695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7A6643E-3CBC-429D-8021-C200030E5F24}"/>
              </a:ext>
            </a:extLst>
          </p:cNvPr>
          <p:cNvSpPr/>
          <p:nvPr/>
        </p:nvSpPr>
        <p:spPr>
          <a:xfrm>
            <a:off x="5206659" y="2450451"/>
            <a:ext cx="3474160" cy="369332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 banh chung</a:t>
            </a: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audio-1038130864 (1)">
            <a:hlinkClick r:id="" action="ppaction://media"/>
            <a:extLst>
              <a:ext uri="{FF2B5EF4-FFF2-40B4-BE49-F238E27FC236}">
                <a16:creationId xmlns:a16="http://schemas.microsoft.com/office/drawing/2014/main" id="{913E2341-E74D-4C0F-82A1-713DA2EA3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16988" y="-462354"/>
            <a:ext cx="457200" cy="457200"/>
          </a:xfrm>
          <a:prstGeom prst="rect">
            <a:avLst/>
          </a:prstGeom>
        </p:spPr>
      </p:pic>
      <p:pic>
        <p:nvPicPr>
          <p:cNvPr id="20" name="Picture 2" descr="https://s.sachmem.vn/public/images/TA4T2SHS/U15-L2-2-3-rarnscsrgiutzvfu.jpg">
            <a:extLst>
              <a:ext uri="{FF2B5EF4-FFF2-40B4-BE49-F238E27FC236}">
                <a16:creationId xmlns:a16="http://schemas.microsoft.com/office/drawing/2014/main" id="{313C1E43-F912-40C9-A4D0-224A94D1C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58" y="875851"/>
            <a:ext cx="2651067" cy="1695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5B0C888-118A-40CD-B0E6-EC6CB237E5C1}"/>
              </a:ext>
            </a:extLst>
          </p:cNvPr>
          <p:cNvSpPr/>
          <p:nvPr/>
        </p:nvSpPr>
        <p:spPr>
          <a:xfrm>
            <a:off x="1086263" y="2530808"/>
            <a:ext cx="3712056" cy="369332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decorate the house</a:t>
            </a:r>
          </a:p>
        </p:txBody>
      </p:sp>
      <p:pic>
        <p:nvPicPr>
          <p:cNvPr id="22" name="audio-1038130864">
            <a:hlinkClick r:id="" action="ppaction://media"/>
            <a:extLst>
              <a:ext uri="{FF2B5EF4-FFF2-40B4-BE49-F238E27FC236}">
                <a16:creationId xmlns:a16="http://schemas.microsoft.com/office/drawing/2014/main" id="{CEDB37C9-BAE4-42C0-A226-8B0E98955A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18959" y="-573264"/>
            <a:ext cx="457200" cy="457200"/>
          </a:xfrm>
          <a:prstGeom prst="rect">
            <a:avLst/>
          </a:prstGeom>
        </p:spPr>
      </p:pic>
      <p:pic>
        <p:nvPicPr>
          <p:cNvPr id="23" name="Picture 3" descr="https://s.sachmem.vn/public/images/TA4T2SHS/U15-L2-2-4-dmzuptkutwjksskv.jpg">
            <a:extLst>
              <a:ext uri="{FF2B5EF4-FFF2-40B4-BE49-F238E27FC236}">
                <a16:creationId xmlns:a16="http://schemas.microsoft.com/office/drawing/2014/main" id="{323C173D-08AD-4AB0-B4EC-BC0255223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"/>
          <a:stretch/>
        </p:blipFill>
        <p:spPr bwMode="auto">
          <a:xfrm>
            <a:off x="1492357" y="3003107"/>
            <a:ext cx="2899870" cy="1695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BCA9B26-BE4B-494C-B634-F95CDFF15792}"/>
              </a:ext>
            </a:extLst>
          </p:cNvPr>
          <p:cNvSpPr/>
          <p:nvPr/>
        </p:nvSpPr>
        <p:spPr>
          <a:xfrm>
            <a:off x="1086262" y="4733577"/>
            <a:ext cx="3854417" cy="369332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firework displays</a:t>
            </a:r>
          </a:p>
        </p:txBody>
      </p:sp>
      <p:pic>
        <p:nvPicPr>
          <p:cNvPr id="25" name="60583499">
            <a:hlinkClick r:id="" action="ppaction://media"/>
            <a:extLst>
              <a:ext uri="{FF2B5EF4-FFF2-40B4-BE49-F238E27FC236}">
                <a16:creationId xmlns:a16="http://schemas.microsoft.com/office/drawing/2014/main" id="{812D683D-ACC9-42D9-B959-B41DAA38563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94381" y="-428686"/>
            <a:ext cx="457200" cy="457200"/>
          </a:xfrm>
          <a:prstGeom prst="rect">
            <a:avLst/>
          </a:prstGeom>
        </p:spPr>
      </p:pic>
      <p:pic>
        <p:nvPicPr>
          <p:cNvPr id="26" name="Picture 4" descr="https://s.sachmem.vn/public/images/TA4T2SHS/U15-L2-2-5-gxhgsborhrmftomy.jpg">
            <a:extLst>
              <a:ext uri="{FF2B5EF4-FFF2-40B4-BE49-F238E27FC236}">
                <a16:creationId xmlns:a16="http://schemas.microsoft.com/office/drawing/2014/main" id="{730275FE-979B-423C-B661-19C9A350A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055" y="2946307"/>
            <a:ext cx="2651067" cy="1695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2DC80CA-3969-4C1A-88E0-BE2A292551AD}"/>
              </a:ext>
            </a:extLst>
          </p:cNvPr>
          <p:cNvSpPr/>
          <p:nvPr/>
        </p:nvSpPr>
        <p:spPr>
          <a:xfrm>
            <a:off x="5420055" y="4727143"/>
            <a:ext cx="2848134" cy="369332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grandparents</a:t>
            </a:r>
          </a:p>
        </p:txBody>
      </p:sp>
      <p:pic>
        <p:nvPicPr>
          <p:cNvPr id="28" name="60583517">
            <a:hlinkClick r:id="" action="ppaction://media"/>
            <a:extLst>
              <a:ext uri="{FF2B5EF4-FFF2-40B4-BE49-F238E27FC236}">
                <a16:creationId xmlns:a16="http://schemas.microsoft.com/office/drawing/2014/main" id="{15A489BD-99C7-41F1-A102-760CD8111FD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96442" y="-94283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4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9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3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1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9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8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93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61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8" grpId="0" animBg="1"/>
      <p:bldP spid="21" grpId="0" animBg="1"/>
      <p:bldP spid="24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Google Shape;1279;p46"/>
          <p:cNvGrpSpPr/>
          <p:nvPr/>
        </p:nvGrpSpPr>
        <p:grpSpPr>
          <a:xfrm>
            <a:off x="4480560" y="806266"/>
            <a:ext cx="4150004" cy="3616736"/>
            <a:chOff x="4697925" y="1308925"/>
            <a:chExt cx="3399960" cy="2527765"/>
          </a:xfrm>
        </p:grpSpPr>
        <p:sp>
          <p:nvSpPr>
            <p:cNvPr id="1280" name="Google Shape;1280;p46"/>
            <p:cNvSpPr/>
            <p:nvPr/>
          </p:nvSpPr>
          <p:spPr>
            <a:xfrm>
              <a:off x="5929847" y="3392817"/>
              <a:ext cx="936116" cy="441162"/>
            </a:xfrm>
            <a:custGeom>
              <a:avLst/>
              <a:gdLst/>
              <a:ahLst/>
              <a:cxnLst/>
              <a:rect l="l" t="t" r="r" b="b"/>
              <a:pathLst>
                <a:path w="48117" h="22676" extrusionOk="0">
                  <a:moveTo>
                    <a:pt x="5107" y="1"/>
                  </a:moveTo>
                  <a:lnTo>
                    <a:pt x="4073" y="4499"/>
                  </a:lnTo>
                  <a:lnTo>
                    <a:pt x="0" y="22676"/>
                  </a:lnTo>
                  <a:lnTo>
                    <a:pt x="48117" y="22676"/>
                  </a:lnTo>
                  <a:lnTo>
                    <a:pt x="44013" y="4499"/>
                  </a:lnTo>
                  <a:lnTo>
                    <a:pt x="430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6"/>
            <p:cNvSpPr/>
            <p:nvPr/>
          </p:nvSpPr>
          <p:spPr>
            <a:xfrm>
              <a:off x="6009379" y="3392817"/>
              <a:ext cx="777052" cy="87547"/>
            </a:xfrm>
            <a:custGeom>
              <a:avLst/>
              <a:gdLst/>
              <a:ahLst/>
              <a:cxnLst/>
              <a:rect l="l" t="t" r="r" b="b"/>
              <a:pathLst>
                <a:path w="39941" h="4500" extrusionOk="0">
                  <a:moveTo>
                    <a:pt x="1034" y="1"/>
                  </a:moveTo>
                  <a:lnTo>
                    <a:pt x="0" y="4499"/>
                  </a:lnTo>
                  <a:lnTo>
                    <a:pt x="39940" y="4499"/>
                  </a:lnTo>
                  <a:lnTo>
                    <a:pt x="389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6"/>
            <p:cNvSpPr/>
            <p:nvPr/>
          </p:nvSpPr>
          <p:spPr>
            <a:xfrm>
              <a:off x="5670833" y="3710116"/>
              <a:ext cx="1454145" cy="126574"/>
            </a:xfrm>
            <a:custGeom>
              <a:avLst/>
              <a:gdLst/>
              <a:ahLst/>
              <a:cxnLst/>
              <a:rect l="l" t="t" r="r" b="b"/>
              <a:pathLst>
                <a:path w="74744" h="6506" extrusionOk="0">
                  <a:moveTo>
                    <a:pt x="2524" y="0"/>
                  </a:moveTo>
                  <a:cubicBezTo>
                    <a:pt x="1126" y="0"/>
                    <a:pt x="1" y="1125"/>
                    <a:pt x="1" y="2523"/>
                  </a:cubicBezTo>
                  <a:lnTo>
                    <a:pt x="1" y="4013"/>
                  </a:lnTo>
                  <a:cubicBezTo>
                    <a:pt x="1" y="5380"/>
                    <a:pt x="1095" y="6505"/>
                    <a:pt x="2524" y="6505"/>
                  </a:cubicBezTo>
                  <a:lnTo>
                    <a:pt x="72221" y="6505"/>
                  </a:lnTo>
                  <a:cubicBezTo>
                    <a:pt x="73589" y="6505"/>
                    <a:pt x="74744" y="5411"/>
                    <a:pt x="74744" y="4013"/>
                  </a:cubicBezTo>
                  <a:lnTo>
                    <a:pt x="74744" y="2523"/>
                  </a:lnTo>
                  <a:cubicBezTo>
                    <a:pt x="74744" y="1125"/>
                    <a:pt x="73589" y="0"/>
                    <a:pt x="72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6"/>
            <p:cNvSpPr/>
            <p:nvPr/>
          </p:nvSpPr>
          <p:spPr>
            <a:xfrm>
              <a:off x="5670833" y="3708007"/>
              <a:ext cx="1454145" cy="99357"/>
            </a:xfrm>
            <a:custGeom>
              <a:avLst/>
              <a:gdLst/>
              <a:ahLst/>
              <a:cxnLst/>
              <a:rect l="l" t="t" r="r" b="b"/>
              <a:pathLst>
                <a:path w="74744" h="5107" extrusionOk="0">
                  <a:moveTo>
                    <a:pt x="2524" y="0"/>
                  </a:moveTo>
                  <a:cubicBezTo>
                    <a:pt x="1126" y="0"/>
                    <a:pt x="1" y="1125"/>
                    <a:pt x="1" y="2523"/>
                  </a:cubicBezTo>
                  <a:lnTo>
                    <a:pt x="1" y="2584"/>
                  </a:lnTo>
                  <a:cubicBezTo>
                    <a:pt x="1" y="3952"/>
                    <a:pt x="1095" y="5107"/>
                    <a:pt x="2524" y="5107"/>
                  </a:cubicBezTo>
                  <a:lnTo>
                    <a:pt x="72221" y="5107"/>
                  </a:lnTo>
                  <a:cubicBezTo>
                    <a:pt x="73589" y="5107"/>
                    <a:pt x="74744" y="4013"/>
                    <a:pt x="74744" y="2584"/>
                  </a:cubicBezTo>
                  <a:lnTo>
                    <a:pt x="74744" y="2523"/>
                  </a:lnTo>
                  <a:cubicBezTo>
                    <a:pt x="74744" y="1125"/>
                    <a:pt x="73589" y="0"/>
                    <a:pt x="72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6"/>
            <p:cNvSpPr/>
            <p:nvPr/>
          </p:nvSpPr>
          <p:spPr>
            <a:xfrm>
              <a:off x="4697925" y="1308925"/>
              <a:ext cx="3399960" cy="2112307"/>
            </a:xfrm>
            <a:custGeom>
              <a:avLst/>
              <a:gdLst/>
              <a:ahLst/>
              <a:cxnLst/>
              <a:rect l="l" t="t" r="r" b="b"/>
              <a:pathLst>
                <a:path w="184655" h="108574" extrusionOk="0">
                  <a:moveTo>
                    <a:pt x="6262" y="1"/>
                  </a:moveTo>
                  <a:cubicBezTo>
                    <a:pt x="2828" y="1"/>
                    <a:pt x="1" y="2797"/>
                    <a:pt x="1" y="6262"/>
                  </a:cubicBezTo>
                  <a:lnTo>
                    <a:pt x="1" y="102312"/>
                  </a:lnTo>
                  <a:cubicBezTo>
                    <a:pt x="1" y="105777"/>
                    <a:pt x="2828" y="108574"/>
                    <a:pt x="6262" y="108574"/>
                  </a:cubicBezTo>
                  <a:lnTo>
                    <a:pt x="178393" y="108574"/>
                  </a:lnTo>
                  <a:cubicBezTo>
                    <a:pt x="181858" y="108574"/>
                    <a:pt x="184655" y="105777"/>
                    <a:pt x="184655" y="102312"/>
                  </a:cubicBezTo>
                  <a:lnTo>
                    <a:pt x="184655" y="6262"/>
                  </a:lnTo>
                  <a:cubicBezTo>
                    <a:pt x="184655" y="2797"/>
                    <a:pt x="181858" y="1"/>
                    <a:pt x="178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" name="Google Shape;1286;p46"/>
          <p:cNvGrpSpPr/>
          <p:nvPr/>
        </p:nvGrpSpPr>
        <p:grpSpPr>
          <a:xfrm>
            <a:off x="63389" y="355777"/>
            <a:ext cx="9017221" cy="4431946"/>
            <a:chOff x="288413" y="500018"/>
            <a:chExt cx="8464995" cy="4160528"/>
          </a:xfrm>
        </p:grpSpPr>
        <p:sp>
          <p:nvSpPr>
            <p:cNvPr id="1287" name="Google Shape;1287;p46"/>
            <p:cNvSpPr/>
            <p:nvPr/>
          </p:nvSpPr>
          <p:spPr>
            <a:xfrm>
              <a:off x="4197688" y="4318161"/>
              <a:ext cx="297158" cy="179059"/>
            </a:xfrm>
            <a:custGeom>
              <a:avLst/>
              <a:gdLst/>
              <a:ahLst/>
              <a:cxnLst/>
              <a:rect l="l" t="t" r="r" b="b"/>
              <a:pathLst>
                <a:path w="3764" h="2268" extrusionOk="0">
                  <a:moveTo>
                    <a:pt x="1088" y="1"/>
                  </a:moveTo>
                  <a:cubicBezTo>
                    <a:pt x="743" y="1"/>
                    <a:pt x="381" y="69"/>
                    <a:pt x="14" y="237"/>
                  </a:cubicBezTo>
                  <a:lnTo>
                    <a:pt x="1" y="625"/>
                  </a:lnTo>
                  <a:cubicBezTo>
                    <a:pt x="1" y="625"/>
                    <a:pt x="1954" y="728"/>
                    <a:pt x="2898" y="2267"/>
                  </a:cubicBezTo>
                  <a:lnTo>
                    <a:pt x="2574" y="1129"/>
                  </a:lnTo>
                  <a:lnTo>
                    <a:pt x="2574" y="1129"/>
                  </a:lnTo>
                  <a:lnTo>
                    <a:pt x="3764" y="1271"/>
                  </a:lnTo>
                  <a:cubicBezTo>
                    <a:pt x="3764" y="1271"/>
                    <a:pt x="2579" y="1"/>
                    <a:pt x="10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6"/>
            <p:cNvSpPr/>
            <p:nvPr/>
          </p:nvSpPr>
          <p:spPr>
            <a:xfrm>
              <a:off x="8456250" y="2999937"/>
              <a:ext cx="297158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6"/>
            <p:cNvSpPr/>
            <p:nvPr/>
          </p:nvSpPr>
          <p:spPr>
            <a:xfrm rot="4689588">
              <a:off x="289994" y="2780024"/>
              <a:ext cx="297159" cy="244551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7776657" y="521047"/>
              <a:ext cx="374321" cy="297052"/>
            </a:xfrm>
            <a:custGeom>
              <a:avLst/>
              <a:gdLst/>
              <a:ahLst/>
              <a:cxnLst/>
              <a:rect l="l" t="t" r="r" b="b"/>
              <a:pathLst>
                <a:path w="3260" h="2587" extrusionOk="0">
                  <a:moveTo>
                    <a:pt x="2135" y="0"/>
                  </a:moveTo>
                  <a:lnTo>
                    <a:pt x="1695" y="13"/>
                  </a:lnTo>
                  <a:cubicBezTo>
                    <a:pt x="1695" y="13"/>
                    <a:pt x="1695" y="1332"/>
                    <a:pt x="1" y="2043"/>
                  </a:cubicBezTo>
                  <a:lnTo>
                    <a:pt x="1268" y="1772"/>
                  </a:lnTo>
                  <a:lnTo>
                    <a:pt x="1178" y="2586"/>
                  </a:lnTo>
                  <a:cubicBezTo>
                    <a:pt x="1178" y="2586"/>
                    <a:pt x="3260" y="1280"/>
                    <a:pt x="2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1267122" y="4415990"/>
              <a:ext cx="297165" cy="244557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 rot="4717198">
              <a:off x="4494250" y="548525"/>
              <a:ext cx="297157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B39AA35-385C-4D5F-BD55-11D09E7097F0}"/>
              </a:ext>
            </a:extLst>
          </p:cNvPr>
          <p:cNvSpPr txBox="1"/>
          <p:nvPr/>
        </p:nvSpPr>
        <p:spPr>
          <a:xfrm>
            <a:off x="564753" y="2047685"/>
            <a:ext cx="38490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latin typeface="+mj-lt"/>
              </a:rPr>
              <a:t>have a party</a:t>
            </a:r>
          </a:p>
        </p:txBody>
      </p:sp>
      <p:pic>
        <p:nvPicPr>
          <p:cNvPr id="20" name="Picture 4" descr="Premium Vector | Illustration of kids birthday party, colorful and bright  decoration, happy children have fun together, girls and boys in flat cartoon  style.">
            <a:extLst>
              <a:ext uri="{FF2B5EF4-FFF2-40B4-BE49-F238E27FC236}">
                <a16:creationId xmlns:a16="http://schemas.microsoft.com/office/drawing/2014/main" id="{4670433A-94BD-4E0A-8883-0470D18A2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252" y="886823"/>
            <a:ext cx="3436620" cy="287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2B900FC-9E99-4266-8CF3-6A613028275B}"/>
              </a:ext>
            </a:extLst>
          </p:cNvPr>
          <p:cNvSpPr/>
          <p:nvPr/>
        </p:nvSpPr>
        <p:spPr>
          <a:xfrm>
            <a:off x="1756956" y="2718977"/>
            <a:ext cx="1784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1800" dirty="0" err="1">
                <a:solidFill>
                  <a:srgbClr val="FF0000"/>
                </a:solidFill>
                <a:latin typeface="+mj-lt"/>
              </a:rPr>
              <a:t>hæv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 ə ˈ</a:t>
            </a:r>
            <a:r>
              <a:rPr lang="en-US" sz="1800" dirty="0" err="1">
                <a:solidFill>
                  <a:srgbClr val="FF0000"/>
                </a:solidFill>
                <a:latin typeface="+mj-lt"/>
              </a:rPr>
              <a:t>pɑːti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3569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Google Shape;1279;p46"/>
          <p:cNvGrpSpPr/>
          <p:nvPr/>
        </p:nvGrpSpPr>
        <p:grpSpPr>
          <a:xfrm>
            <a:off x="4480560" y="806266"/>
            <a:ext cx="4150004" cy="3616736"/>
            <a:chOff x="4697925" y="1308925"/>
            <a:chExt cx="3399960" cy="2527765"/>
          </a:xfrm>
        </p:grpSpPr>
        <p:sp>
          <p:nvSpPr>
            <p:cNvPr id="1280" name="Google Shape;1280;p46"/>
            <p:cNvSpPr/>
            <p:nvPr/>
          </p:nvSpPr>
          <p:spPr>
            <a:xfrm>
              <a:off x="5929847" y="3392817"/>
              <a:ext cx="936116" cy="441162"/>
            </a:xfrm>
            <a:custGeom>
              <a:avLst/>
              <a:gdLst/>
              <a:ahLst/>
              <a:cxnLst/>
              <a:rect l="l" t="t" r="r" b="b"/>
              <a:pathLst>
                <a:path w="48117" h="22676" extrusionOk="0">
                  <a:moveTo>
                    <a:pt x="5107" y="1"/>
                  </a:moveTo>
                  <a:lnTo>
                    <a:pt x="4073" y="4499"/>
                  </a:lnTo>
                  <a:lnTo>
                    <a:pt x="0" y="22676"/>
                  </a:lnTo>
                  <a:lnTo>
                    <a:pt x="48117" y="22676"/>
                  </a:lnTo>
                  <a:lnTo>
                    <a:pt x="44013" y="4499"/>
                  </a:lnTo>
                  <a:lnTo>
                    <a:pt x="430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6"/>
            <p:cNvSpPr/>
            <p:nvPr/>
          </p:nvSpPr>
          <p:spPr>
            <a:xfrm>
              <a:off x="6009379" y="3392817"/>
              <a:ext cx="777052" cy="87547"/>
            </a:xfrm>
            <a:custGeom>
              <a:avLst/>
              <a:gdLst/>
              <a:ahLst/>
              <a:cxnLst/>
              <a:rect l="l" t="t" r="r" b="b"/>
              <a:pathLst>
                <a:path w="39941" h="4500" extrusionOk="0">
                  <a:moveTo>
                    <a:pt x="1034" y="1"/>
                  </a:moveTo>
                  <a:lnTo>
                    <a:pt x="0" y="4499"/>
                  </a:lnTo>
                  <a:lnTo>
                    <a:pt x="39940" y="4499"/>
                  </a:lnTo>
                  <a:lnTo>
                    <a:pt x="389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6"/>
            <p:cNvSpPr/>
            <p:nvPr/>
          </p:nvSpPr>
          <p:spPr>
            <a:xfrm>
              <a:off x="5670833" y="3710116"/>
              <a:ext cx="1454145" cy="126574"/>
            </a:xfrm>
            <a:custGeom>
              <a:avLst/>
              <a:gdLst/>
              <a:ahLst/>
              <a:cxnLst/>
              <a:rect l="l" t="t" r="r" b="b"/>
              <a:pathLst>
                <a:path w="74744" h="6506" extrusionOk="0">
                  <a:moveTo>
                    <a:pt x="2524" y="0"/>
                  </a:moveTo>
                  <a:cubicBezTo>
                    <a:pt x="1126" y="0"/>
                    <a:pt x="1" y="1125"/>
                    <a:pt x="1" y="2523"/>
                  </a:cubicBezTo>
                  <a:lnTo>
                    <a:pt x="1" y="4013"/>
                  </a:lnTo>
                  <a:cubicBezTo>
                    <a:pt x="1" y="5380"/>
                    <a:pt x="1095" y="6505"/>
                    <a:pt x="2524" y="6505"/>
                  </a:cubicBezTo>
                  <a:lnTo>
                    <a:pt x="72221" y="6505"/>
                  </a:lnTo>
                  <a:cubicBezTo>
                    <a:pt x="73589" y="6505"/>
                    <a:pt x="74744" y="5411"/>
                    <a:pt x="74744" y="4013"/>
                  </a:cubicBezTo>
                  <a:lnTo>
                    <a:pt x="74744" y="2523"/>
                  </a:lnTo>
                  <a:cubicBezTo>
                    <a:pt x="74744" y="1125"/>
                    <a:pt x="73589" y="0"/>
                    <a:pt x="72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6"/>
            <p:cNvSpPr/>
            <p:nvPr/>
          </p:nvSpPr>
          <p:spPr>
            <a:xfrm>
              <a:off x="5670833" y="3708007"/>
              <a:ext cx="1454145" cy="99357"/>
            </a:xfrm>
            <a:custGeom>
              <a:avLst/>
              <a:gdLst/>
              <a:ahLst/>
              <a:cxnLst/>
              <a:rect l="l" t="t" r="r" b="b"/>
              <a:pathLst>
                <a:path w="74744" h="5107" extrusionOk="0">
                  <a:moveTo>
                    <a:pt x="2524" y="0"/>
                  </a:moveTo>
                  <a:cubicBezTo>
                    <a:pt x="1126" y="0"/>
                    <a:pt x="1" y="1125"/>
                    <a:pt x="1" y="2523"/>
                  </a:cubicBezTo>
                  <a:lnTo>
                    <a:pt x="1" y="2584"/>
                  </a:lnTo>
                  <a:cubicBezTo>
                    <a:pt x="1" y="3952"/>
                    <a:pt x="1095" y="5107"/>
                    <a:pt x="2524" y="5107"/>
                  </a:cubicBezTo>
                  <a:lnTo>
                    <a:pt x="72221" y="5107"/>
                  </a:lnTo>
                  <a:cubicBezTo>
                    <a:pt x="73589" y="5107"/>
                    <a:pt x="74744" y="4013"/>
                    <a:pt x="74744" y="2584"/>
                  </a:cubicBezTo>
                  <a:lnTo>
                    <a:pt x="74744" y="2523"/>
                  </a:lnTo>
                  <a:cubicBezTo>
                    <a:pt x="74744" y="1125"/>
                    <a:pt x="73589" y="0"/>
                    <a:pt x="72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6"/>
            <p:cNvSpPr/>
            <p:nvPr/>
          </p:nvSpPr>
          <p:spPr>
            <a:xfrm>
              <a:off x="4697925" y="1308925"/>
              <a:ext cx="3399960" cy="2112307"/>
            </a:xfrm>
            <a:custGeom>
              <a:avLst/>
              <a:gdLst/>
              <a:ahLst/>
              <a:cxnLst/>
              <a:rect l="l" t="t" r="r" b="b"/>
              <a:pathLst>
                <a:path w="184655" h="108574" extrusionOk="0">
                  <a:moveTo>
                    <a:pt x="6262" y="1"/>
                  </a:moveTo>
                  <a:cubicBezTo>
                    <a:pt x="2828" y="1"/>
                    <a:pt x="1" y="2797"/>
                    <a:pt x="1" y="6262"/>
                  </a:cubicBezTo>
                  <a:lnTo>
                    <a:pt x="1" y="102312"/>
                  </a:lnTo>
                  <a:cubicBezTo>
                    <a:pt x="1" y="105777"/>
                    <a:pt x="2828" y="108574"/>
                    <a:pt x="6262" y="108574"/>
                  </a:cubicBezTo>
                  <a:lnTo>
                    <a:pt x="178393" y="108574"/>
                  </a:lnTo>
                  <a:cubicBezTo>
                    <a:pt x="181858" y="108574"/>
                    <a:pt x="184655" y="105777"/>
                    <a:pt x="184655" y="102312"/>
                  </a:cubicBezTo>
                  <a:lnTo>
                    <a:pt x="184655" y="6262"/>
                  </a:lnTo>
                  <a:cubicBezTo>
                    <a:pt x="184655" y="2797"/>
                    <a:pt x="181858" y="1"/>
                    <a:pt x="178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" name="Google Shape;1286;p46"/>
          <p:cNvGrpSpPr/>
          <p:nvPr/>
        </p:nvGrpSpPr>
        <p:grpSpPr>
          <a:xfrm>
            <a:off x="63389" y="355777"/>
            <a:ext cx="9017221" cy="4431946"/>
            <a:chOff x="288413" y="500018"/>
            <a:chExt cx="8464995" cy="4160528"/>
          </a:xfrm>
        </p:grpSpPr>
        <p:sp>
          <p:nvSpPr>
            <p:cNvPr id="1287" name="Google Shape;1287;p46"/>
            <p:cNvSpPr/>
            <p:nvPr/>
          </p:nvSpPr>
          <p:spPr>
            <a:xfrm>
              <a:off x="4197688" y="4318161"/>
              <a:ext cx="297158" cy="179059"/>
            </a:xfrm>
            <a:custGeom>
              <a:avLst/>
              <a:gdLst/>
              <a:ahLst/>
              <a:cxnLst/>
              <a:rect l="l" t="t" r="r" b="b"/>
              <a:pathLst>
                <a:path w="3764" h="2268" extrusionOk="0">
                  <a:moveTo>
                    <a:pt x="1088" y="1"/>
                  </a:moveTo>
                  <a:cubicBezTo>
                    <a:pt x="743" y="1"/>
                    <a:pt x="381" y="69"/>
                    <a:pt x="14" y="237"/>
                  </a:cubicBezTo>
                  <a:lnTo>
                    <a:pt x="1" y="625"/>
                  </a:lnTo>
                  <a:cubicBezTo>
                    <a:pt x="1" y="625"/>
                    <a:pt x="1954" y="728"/>
                    <a:pt x="2898" y="2267"/>
                  </a:cubicBezTo>
                  <a:lnTo>
                    <a:pt x="2574" y="1129"/>
                  </a:lnTo>
                  <a:lnTo>
                    <a:pt x="2574" y="1129"/>
                  </a:lnTo>
                  <a:lnTo>
                    <a:pt x="3764" y="1271"/>
                  </a:lnTo>
                  <a:cubicBezTo>
                    <a:pt x="3764" y="1271"/>
                    <a:pt x="2579" y="1"/>
                    <a:pt x="10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6"/>
            <p:cNvSpPr/>
            <p:nvPr/>
          </p:nvSpPr>
          <p:spPr>
            <a:xfrm>
              <a:off x="8456250" y="2999937"/>
              <a:ext cx="297158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6"/>
            <p:cNvSpPr/>
            <p:nvPr/>
          </p:nvSpPr>
          <p:spPr>
            <a:xfrm rot="4689588">
              <a:off x="289994" y="2780024"/>
              <a:ext cx="297159" cy="244551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7776657" y="521047"/>
              <a:ext cx="374321" cy="297052"/>
            </a:xfrm>
            <a:custGeom>
              <a:avLst/>
              <a:gdLst/>
              <a:ahLst/>
              <a:cxnLst/>
              <a:rect l="l" t="t" r="r" b="b"/>
              <a:pathLst>
                <a:path w="3260" h="2587" extrusionOk="0">
                  <a:moveTo>
                    <a:pt x="2135" y="0"/>
                  </a:moveTo>
                  <a:lnTo>
                    <a:pt x="1695" y="13"/>
                  </a:lnTo>
                  <a:cubicBezTo>
                    <a:pt x="1695" y="13"/>
                    <a:pt x="1695" y="1332"/>
                    <a:pt x="1" y="2043"/>
                  </a:cubicBezTo>
                  <a:lnTo>
                    <a:pt x="1268" y="1772"/>
                  </a:lnTo>
                  <a:lnTo>
                    <a:pt x="1178" y="2586"/>
                  </a:lnTo>
                  <a:cubicBezTo>
                    <a:pt x="1178" y="2586"/>
                    <a:pt x="3260" y="1280"/>
                    <a:pt x="2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1267122" y="4415990"/>
              <a:ext cx="297165" cy="244557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 rot="4717198">
              <a:off x="4494250" y="548525"/>
              <a:ext cx="297157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E8BDE68-E426-4E28-BC5A-C2FF256B0AC1}"/>
              </a:ext>
            </a:extLst>
          </p:cNvPr>
          <p:cNvSpPr txBox="1"/>
          <p:nvPr/>
        </p:nvSpPr>
        <p:spPr>
          <a:xfrm>
            <a:off x="-240783" y="2038703"/>
            <a:ext cx="51741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+mj-lt"/>
              </a:rPr>
              <a:t>wear new clothes</a:t>
            </a:r>
          </a:p>
        </p:txBody>
      </p:sp>
      <p:pic>
        <p:nvPicPr>
          <p:cNvPr id="22" name="Picture 4" descr="Premium Vector | Cute little girl looking in the mirror">
            <a:extLst>
              <a:ext uri="{FF2B5EF4-FFF2-40B4-BE49-F238E27FC236}">
                <a16:creationId xmlns:a16="http://schemas.microsoft.com/office/drawing/2014/main" id="{F5528DF3-4B7B-4CCB-9479-FFDEF225C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433" y="904601"/>
            <a:ext cx="3141706" cy="292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B947CFE-F2C3-493D-B3EC-813BF653CD1A}"/>
              </a:ext>
            </a:extLst>
          </p:cNvPr>
          <p:cNvSpPr/>
          <p:nvPr/>
        </p:nvSpPr>
        <p:spPr>
          <a:xfrm>
            <a:off x="1240289" y="2683002"/>
            <a:ext cx="1906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1800" dirty="0" err="1">
                <a:solidFill>
                  <a:srgbClr val="FF0000"/>
                </a:solidFill>
                <a:latin typeface="+mj-lt"/>
              </a:rPr>
              <a:t>weə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 </a:t>
            </a:r>
            <a:r>
              <a:rPr lang="en-US" sz="1800" dirty="0" err="1">
                <a:solidFill>
                  <a:srgbClr val="FF0000"/>
                </a:solidFill>
                <a:latin typeface="+mj-lt"/>
              </a:rPr>
              <a:t>nju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ː </a:t>
            </a:r>
            <a:r>
              <a:rPr lang="en-US" sz="1800" dirty="0" err="1">
                <a:solidFill>
                  <a:srgbClr val="FF0000"/>
                </a:solidFill>
                <a:latin typeface="+mj-lt"/>
              </a:rPr>
              <a:t>kləʊðz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855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Google Shape;1279;p46"/>
          <p:cNvGrpSpPr/>
          <p:nvPr/>
        </p:nvGrpSpPr>
        <p:grpSpPr>
          <a:xfrm>
            <a:off x="4480560" y="806266"/>
            <a:ext cx="4150004" cy="3616736"/>
            <a:chOff x="4697925" y="1308925"/>
            <a:chExt cx="3399960" cy="2527765"/>
          </a:xfrm>
        </p:grpSpPr>
        <p:sp>
          <p:nvSpPr>
            <p:cNvPr id="1280" name="Google Shape;1280;p46"/>
            <p:cNvSpPr/>
            <p:nvPr/>
          </p:nvSpPr>
          <p:spPr>
            <a:xfrm>
              <a:off x="5929847" y="3392817"/>
              <a:ext cx="936116" cy="441162"/>
            </a:xfrm>
            <a:custGeom>
              <a:avLst/>
              <a:gdLst/>
              <a:ahLst/>
              <a:cxnLst/>
              <a:rect l="l" t="t" r="r" b="b"/>
              <a:pathLst>
                <a:path w="48117" h="22676" extrusionOk="0">
                  <a:moveTo>
                    <a:pt x="5107" y="1"/>
                  </a:moveTo>
                  <a:lnTo>
                    <a:pt x="4073" y="4499"/>
                  </a:lnTo>
                  <a:lnTo>
                    <a:pt x="0" y="22676"/>
                  </a:lnTo>
                  <a:lnTo>
                    <a:pt x="48117" y="22676"/>
                  </a:lnTo>
                  <a:lnTo>
                    <a:pt x="44013" y="4499"/>
                  </a:lnTo>
                  <a:lnTo>
                    <a:pt x="430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1" name="Google Shape;1281;p46"/>
            <p:cNvSpPr/>
            <p:nvPr/>
          </p:nvSpPr>
          <p:spPr>
            <a:xfrm>
              <a:off x="6009379" y="3392817"/>
              <a:ext cx="777052" cy="87547"/>
            </a:xfrm>
            <a:custGeom>
              <a:avLst/>
              <a:gdLst/>
              <a:ahLst/>
              <a:cxnLst/>
              <a:rect l="l" t="t" r="r" b="b"/>
              <a:pathLst>
                <a:path w="39941" h="4500" extrusionOk="0">
                  <a:moveTo>
                    <a:pt x="1034" y="1"/>
                  </a:moveTo>
                  <a:lnTo>
                    <a:pt x="0" y="4499"/>
                  </a:lnTo>
                  <a:lnTo>
                    <a:pt x="39940" y="4499"/>
                  </a:lnTo>
                  <a:lnTo>
                    <a:pt x="389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2" name="Google Shape;1282;p46"/>
            <p:cNvSpPr/>
            <p:nvPr/>
          </p:nvSpPr>
          <p:spPr>
            <a:xfrm>
              <a:off x="5670833" y="3710116"/>
              <a:ext cx="1454145" cy="126574"/>
            </a:xfrm>
            <a:custGeom>
              <a:avLst/>
              <a:gdLst/>
              <a:ahLst/>
              <a:cxnLst/>
              <a:rect l="l" t="t" r="r" b="b"/>
              <a:pathLst>
                <a:path w="74744" h="6506" extrusionOk="0">
                  <a:moveTo>
                    <a:pt x="2524" y="0"/>
                  </a:moveTo>
                  <a:cubicBezTo>
                    <a:pt x="1126" y="0"/>
                    <a:pt x="1" y="1125"/>
                    <a:pt x="1" y="2523"/>
                  </a:cubicBezTo>
                  <a:lnTo>
                    <a:pt x="1" y="4013"/>
                  </a:lnTo>
                  <a:cubicBezTo>
                    <a:pt x="1" y="5380"/>
                    <a:pt x="1095" y="6505"/>
                    <a:pt x="2524" y="6505"/>
                  </a:cubicBezTo>
                  <a:lnTo>
                    <a:pt x="72221" y="6505"/>
                  </a:lnTo>
                  <a:cubicBezTo>
                    <a:pt x="73589" y="6505"/>
                    <a:pt x="74744" y="5411"/>
                    <a:pt x="74744" y="4013"/>
                  </a:cubicBezTo>
                  <a:lnTo>
                    <a:pt x="74744" y="2523"/>
                  </a:lnTo>
                  <a:cubicBezTo>
                    <a:pt x="74744" y="1125"/>
                    <a:pt x="73589" y="0"/>
                    <a:pt x="72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3" name="Google Shape;1283;p46"/>
            <p:cNvSpPr/>
            <p:nvPr/>
          </p:nvSpPr>
          <p:spPr>
            <a:xfrm>
              <a:off x="5670833" y="3708007"/>
              <a:ext cx="1454145" cy="99357"/>
            </a:xfrm>
            <a:custGeom>
              <a:avLst/>
              <a:gdLst/>
              <a:ahLst/>
              <a:cxnLst/>
              <a:rect l="l" t="t" r="r" b="b"/>
              <a:pathLst>
                <a:path w="74744" h="5107" extrusionOk="0">
                  <a:moveTo>
                    <a:pt x="2524" y="0"/>
                  </a:moveTo>
                  <a:cubicBezTo>
                    <a:pt x="1126" y="0"/>
                    <a:pt x="1" y="1125"/>
                    <a:pt x="1" y="2523"/>
                  </a:cubicBezTo>
                  <a:lnTo>
                    <a:pt x="1" y="2584"/>
                  </a:lnTo>
                  <a:cubicBezTo>
                    <a:pt x="1" y="3952"/>
                    <a:pt x="1095" y="5107"/>
                    <a:pt x="2524" y="5107"/>
                  </a:cubicBezTo>
                  <a:lnTo>
                    <a:pt x="72221" y="5107"/>
                  </a:lnTo>
                  <a:cubicBezTo>
                    <a:pt x="73589" y="5107"/>
                    <a:pt x="74744" y="4013"/>
                    <a:pt x="74744" y="2584"/>
                  </a:cubicBezTo>
                  <a:lnTo>
                    <a:pt x="74744" y="2523"/>
                  </a:lnTo>
                  <a:cubicBezTo>
                    <a:pt x="74744" y="1125"/>
                    <a:pt x="73589" y="0"/>
                    <a:pt x="72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4" name="Google Shape;1284;p46"/>
            <p:cNvSpPr/>
            <p:nvPr/>
          </p:nvSpPr>
          <p:spPr>
            <a:xfrm>
              <a:off x="4697925" y="1308925"/>
              <a:ext cx="3399960" cy="2112307"/>
            </a:xfrm>
            <a:custGeom>
              <a:avLst/>
              <a:gdLst/>
              <a:ahLst/>
              <a:cxnLst/>
              <a:rect l="l" t="t" r="r" b="b"/>
              <a:pathLst>
                <a:path w="184655" h="108574" extrusionOk="0">
                  <a:moveTo>
                    <a:pt x="6262" y="1"/>
                  </a:moveTo>
                  <a:cubicBezTo>
                    <a:pt x="2828" y="1"/>
                    <a:pt x="1" y="2797"/>
                    <a:pt x="1" y="6262"/>
                  </a:cubicBezTo>
                  <a:lnTo>
                    <a:pt x="1" y="102312"/>
                  </a:lnTo>
                  <a:cubicBezTo>
                    <a:pt x="1" y="105777"/>
                    <a:pt x="2828" y="108574"/>
                    <a:pt x="6262" y="108574"/>
                  </a:cubicBezTo>
                  <a:lnTo>
                    <a:pt x="178393" y="108574"/>
                  </a:lnTo>
                  <a:cubicBezTo>
                    <a:pt x="181858" y="108574"/>
                    <a:pt x="184655" y="105777"/>
                    <a:pt x="184655" y="102312"/>
                  </a:cubicBezTo>
                  <a:lnTo>
                    <a:pt x="184655" y="6262"/>
                  </a:lnTo>
                  <a:cubicBezTo>
                    <a:pt x="184655" y="2797"/>
                    <a:pt x="181858" y="1"/>
                    <a:pt x="178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286" name="Google Shape;1286;p46"/>
          <p:cNvGrpSpPr/>
          <p:nvPr/>
        </p:nvGrpSpPr>
        <p:grpSpPr>
          <a:xfrm>
            <a:off x="63389" y="355777"/>
            <a:ext cx="9017221" cy="4431946"/>
            <a:chOff x="288413" y="500018"/>
            <a:chExt cx="8464995" cy="4160528"/>
          </a:xfrm>
        </p:grpSpPr>
        <p:sp>
          <p:nvSpPr>
            <p:cNvPr id="1287" name="Google Shape;1287;p46"/>
            <p:cNvSpPr/>
            <p:nvPr/>
          </p:nvSpPr>
          <p:spPr>
            <a:xfrm>
              <a:off x="4197688" y="4318161"/>
              <a:ext cx="297158" cy="179059"/>
            </a:xfrm>
            <a:custGeom>
              <a:avLst/>
              <a:gdLst/>
              <a:ahLst/>
              <a:cxnLst/>
              <a:rect l="l" t="t" r="r" b="b"/>
              <a:pathLst>
                <a:path w="3764" h="2268" extrusionOk="0">
                  <a:moveTo>
                    <a:pt x="1088" y="1"/>
                  </a:moveTo>
                  <a:cubicBezTo>
                    <a:pt x="743" y="1"/>
                    <a:pt x="381" y="69"/>
                    <a:pt x="14" y="237"/>
                  </a:cubicBezTo>
                  <a:lnTo>
                    <a:pt x="1" y="625"/>
                  </a:lnTo>
                  <a:cubicBezTo>
                    <a:pt x="1" y="625"/>
                    <a:pt x="1954" y="728"/>
                    <a:pt x="2898" y="2267"/>
                  </a:cubicBezTo>
                  <a:lnTo>
                    <a:pt x="2574" y="1129"/>
                  </a:lnTo>
                  <a:lnTo>
                    <a:pt x="2574" y="1129"/>
                  </a:lnTo>
                  <a:lnTo>
                    <a:pt x="3764" y="1271"/>
                  </a:lnTo>
                  <a:cubicBezTo>
                    <a:pt x="3764" y="1271"/>
                    <a:pt x="2579" y="1"/>
                    <a:pt x="10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8" name="Google Shape;1288;p46"/>
            <p:cNvSpPr/>
            <p:nvPr/>
          </p:nvSpPr>
          <p:spPr>
            <a:xfrm>
              <a:off x="8456250" y="2999937"/>
              <a:ext cx="297158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89" name="Google Shape;1289;p46"/>
            <p:cNvSpPr/>
            <p:nvPr/>
          </p:nvSpPr>
          <p:spPr>
            <a:xfrm rot="4689588">
              <a:off x="289994" y="2780024"/>
              <a:ext cx="297159" cy="244551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7776657" y="521047"/>
              <a:ext cx="374321" cy="297052"/>
            </a:xfrm>
            <a:custGeom>
              <a:avLst/>
              <a:gdLst/>
              <a:ahLst/>
              <a:cxnLst/>
              <a:rect l="l" t="t" r="r" b="b"/>
              <a:pathLst>
                <a:path w="3260" h="2587" extrusionOk="0">
                  <a:moveTo>
                    <a:pt x="2135" y="0"/>
                  </a:moveTo>
                  <a:lnTo>
                    <a:pt x="1695" y="13"/>
                  </a:lnTo>
                  <a:cubicBezTo>
                    <a:pt x="1695" y="13"/>
                    <a:pt x="1695" y="1332"/>
                    <a:pt x="1" y="2043"/>
                  </a:cubicBezTo>
                  <a:lnTo>
                    <a:pt x="1268" y="1772"/>
                  </a:lnTo>
                  <a:lnTo>
                    <a:pt x="1178" y="2586"/>
                  </a:lnTo>
                  <a:cubicBezTo>
                    <a:pt x="1178" y="2586"/>
                    <a:pt x="3260" y="1280"/>
                    <a:pt x="2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1267122" y="4415990"/>
              <a:ext cx="297165" cy="244557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2" name="Google Shape;1292;p46"/>
            <p:cNvSpPr/>
            <p:nvPr/>
          </p:nvSpPr>
          <p:spPr>
            <a:xfrm rot="4717198">
              <a:off x="4494250" y="548525"/>
              <a:ext cx="297157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5870697-495D-48C3-8B8B-E136CDD76995}"/>
              </a:ext>
            </a:extLst>
          </p:cNvPr>
          <p:cNvSpPr txBox="1"/>
          <p:nvPr/>
        </p:nvSpPr>
        <p:spPr>
          <a:xfrm>
            <a:off x="742938" y="2179145"/>
            <a:ext cx="3444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+mj-lt"/>
              </a:rPr>
              <a:t>get lucky money</a:t>
            </a:r>
          </a:p>
        </p:txBody>
      </p:sp>
      <p:pic>
        <p:nvPicPr>
          <p:cNvPr id="16" name="Picture 4" descr="Grandparents Give Me Lucky Money, Money #325154 - PNG Images - PNGio">
            <a:extLst>
              <a:ext uri="{FF2B5EF4-FFF2-40B4-BE49-F238E27FC236}">
                <a16:creationId xmlns:a16="http://schemas.microsoft.com/office/drawing/2014/main" id="{F8A5D42F-8A5D-499C-ABA9-2E9B34D87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542" y="829149"/>
            <a:ext cx="3037046" cy="304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53B509E-D91B-4F05-9CA4-9B385EAF3800}"/>
              </a:ext>
            </a:extLst>
          </p:cNvPr>
          <p:cNvSpPr/>
          <p:nvPr/>
        </p:nvSpPr>
        <p:spPr>
          <a:xfrm>
            <a:off x="1597130" y="2779085"/>
            <a:ext cx="1877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1800" dirty="0" err="1">
                <a:solidFill>
                  <a:srgbClr val="FF0000"/>
                </a:solidFill>
                <a:latin typeface="+mj-lt"/>
              </a:rPr>
              <a:t>gɛt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 ˈ</a:t>
            </a:r>
            <a:r>
              <a:rPr lang="en-US" sz="1800" dirty="0" err="1">
                <a:solidFill>
                  <a:srgbClr val="FF0000"/>
                </a:solidFill>
                <a:latin typeface="+mj-lt"/>
              </a:rPr>
              <a:t>lʌki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 ˈ</a:t>
            </a:r>
            <a:r>
              <a:rPr lang="en-US" sz="1800" dirty="0" err="1">
                <a:solidFill>
                  <a:srgbClr val="FF0000"/>
                </a:solidFill>
                <a:latin typeface="+mj-lt"/>
              </a:rPr>
              <a:t>mʌni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0439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Google Shape;1279;p46"/>
          <p:cNvGrpSpPr/>
          <p:nvPr/>
        </p:nvGrpSpPr>
        <p:grpSpPr>
          <a:xfrm>
            <a:off x="4480560" y="806266"/>
            <a:ext cx="4150004" cy="3616736"/>
            <a:chOff x="4697925" y="1308925"/>
            <a:chExt cx="3399960" cy="2527765"/>
          </a:xfrm>
        </p:grpSpPr>
        <p:sp>
          <p:nvSpPr>
            <p:cNvPr id="1280" name="Google Shape;1280;p46"/>
            <p:cNvSpPr/>
            <p:nvPr/>
          </p:nvSpPr>
          <p:spPr>
            <a:xfrm>
              <a:off x="5929847" y="3392817"/>
              <a:ext cx="936116" cy="441162"/>
            </a:xfrm>
            <a:custGeom>
              <a:avLst/>
              <a:gdLst/>
              <a:ahLst/>
              <a:cxnLst/>
              <a:rect l="l" t="t" r="r" b="b"/>
              <a:pathLst>
                <a:path w="48117" h="22676" extrusionOk="0">
                  <a:moveTo>
                    <a:pt x="5107" y="1"/>
                  </a:moveTo>
                  <a:lnTo>
                    <a:pt x="4073" y="4499"/>
                  </a:lnTo>
                  <a:lnTo>
                    <a:pt x="0" y="22676"/>
                  </a:lnTo>
                  <a:lnTo>
                    <a:pt x="48117" y="22676"/>
                  </a:lnTo>
                  <a:lnTo>
                    <a:pt x="44013" y="4499"/>
                  </a:lnTo>
                  <a:lnTo>
                    <a:pt x="430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6"/>
            <p:cNvSpPr/>
            <p:nvPr/>
          </p:nvSpPr>
          <p:spPr>
            <a:xfrm>
              <a:off x="6009379" y="3392817"/>
              <a:ext cx="777052" cy="87547"/>
            </a:xfrm>
            <a:custGeom>
              <a:avLst/>
              <a:gdLst/>
              <a:ahLst/>
              <a:cxnLst/>
              <a:rect l="l" t="t" r="r" b="b"/>
              <a:pathLst>
                <a:path w="39941" h="4500" extrusionOk="0">
                  <a:moveTo>
                    <a:pt x="1034" y="1"/>
                  </a:moveTo>
                  <a:lnTo>
                    <a:pt x="0" y="4499"/>
                  </a:lnTo>
                  <a:lnTo>
                    <a:pt x="39940" y="4499"/>
                  </a:lnTo>
                  <a:lnTo>
                    <a:pt x="389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6"/>
            <p:cNvSpPr/>
            <p:nvPr/>
          </p:nvSpPr>
          <p:spPr>
            <a:xfrm>
              <a:off x="5670833" y="3710116"/>
              <a:ext cx="1454145" cy="126574"/>
            </a:xfrm>
            <a:custGeom>
              <a:avLst/>
              <a:gdLst/>
              <a:ahLst/>
              <a:cxnLst/>
              <a:rect l="l" t="t" r="r" b="b"/>
              <a:pathLst>
                <a:path w="74744" h="6506" extrusionOk="0">
                  <a:moveTo>
                    <a:pt x="2524" y="0"/>
                  </a:moveTo>
                  <a:cubicBezTo>
                    <a:pt x="1126" y="0"/>
                    <a:pt x="1" y="1125"/>
                    <a:pt x="1" y="2523"/>
                  </a:cubicBezTo>
                  <a:lnTo>
                    <a:pt x="1" y="4013"/>
                  </a:lnTo>
                  <a:cubicBezTo>
                    <a:pt x="1" y="5380"/>
                    <a:pt x="1095" y="6505"/>
                    <a:pt x="2524" y="6505"/>
                  </a:cubicBezTo>
                  <a:lnTo>
                    <a:pt x="72221" y="6505"/>
                  </a:lnTo>
                  <a:cubicBezTo>
                    <a:pt x="73589" y="6505"/>
                    <a:pt x="74744" y="5411"/>
                    <a:pt x="74744" y="4013"/>
                  </a:cubicBezTo>
                  <a:lnTo>
                    <a:pt x="74744" y="2523"/>
                  </a:lnTo>
                  <a:cubicBezTo>
                    <a:pt x="74744" y="1125"/>
                    <a:pt x="73589" y="0"/>
                    <a:pt x="72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6"/>
            <p:cNvSpPr/>
            <p:nvPr/>
          </p:nvSpPr>
          <p:spPr>
            <a:xfrm>
              <a:off x="5670833" y="3708007"/>
              <a:ext cx="1454145" cy="99357"/>
            </a:xfrm>
            <a:custGeom>
              <a:avLst/>
              <a:gdLst/>
              <a:ahLst/>
              <a:cxnLst/>
              <a:rect l="l" t="t" r="r" b="b"/>
              <a:pathLst>
                <a:path w="74744" h="5107" extrusionOk="0">
                  <a:moveTo>
                    <a:pt x="2524" y="0"/>
                  </a:moveTo>
                  <a:cubicBezTo>
                    <a:pt x="1126" y="0"/>
                    <a:pt x="1" y="1125"/>
                    <a:pt x="1" y="2523"/>
                  </a:cubicBezTo>
                  <a:lnTo>
                    <a:pt x="1" y="2584"/>
                  </a:lnTo>
                  <a:cubicBezTo>
                    <a:pt x="1" y="3952"/>
                    <a:pt x="1095" y="5107"/>
                    <a:pt x="2524" y="5107"/>
                  </a:cubicBezTo>
                  <a:lnTo>
                    <a:pt x="72221" y="5107"/>
                  </a:lnTo>
                  <a:cubicBezTo>
                    <a:pt x="73589" y="5107"/>
                    <a:pt x="74744" y="4013"/>
                    <a:pt x="74744" y="2584"/>
                  </a:cubicBezTo>
                  <a:lnTo>
                    <a:pt x="74744" y="2523"/>
                  </a:lnTo>
                  <a:cubicBezTo>
                    <a:pt x="74744" y="1125"/>
                    <a:pt x="73589" y="0"/>
                    <a:pt x="72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6"/>
            <p:cNvSpPr/>
            <p:nvPr/>
          </p:nvSpPr>
          <p:spPr>
            <a:xfrm>
              <a:off x="4697925" y="1308925"/>
              <a:ext cx="3399960" cy="2112307"/>
            </a:xfrm>
            <a:custGeom>
              <a:avLst/>
              <a:gdLst/>
              <a:ahLst/>
              <a:cxnLst/>
              <a:rect l="l" t="t" r="r" b="b"/>
              <a:pathLst>
                <a:path w="184655" h="108574" extrusionOk="0">
                  <a:moveTo>
                    <a:pt x="6262" y="1"/>
                  </a:moveTo>
                  <a:cubicBezTo>
                    <a:pt x="2828" y="1"/>
                    <a:pt x="1" y="2797"/>
                    <a:pt x="1" y="6262"/>
                  </a:cubicBezTo>
                  <a:lnTo>
                    <a:pt x="1" y="102312"/>
                  </a:lnTo>
                  <a:cubicBezTo>
                    <a:pt x="1" y="105777"/>
                    <a:pt x="2828" y="108574"/>
                    <a:pt x="6262" y="108574"/>
                  </a:cubicBezTo>
                  <a:lnTo>
                    <a:pt x="178393" y="108574"/>
                  </a:lnTo>
                  <a:cubicBezTo>
                    <a:pt x="181858" y="108574"/>
                    <a:pt x="184655" y="105777"/>
                    <a:pt x="184655" y="102312"/>
                  </a:cubicBezTo>
                  <a:lnTo>
                    <a:pt x="184655" y="6262"/>
                  </a:lnTo>
                  <a:cubicBezTo>
                    <a:pt x="184655" y="2797"/>
                    <a:pt x="181858" y="1"/>
                    <a:pt x="178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" name="Google Shape;1286;p46"/>
          <p:cNvGrpSpPr/>
          <p:nvPr/>
        </p:nvGrpSpPr>
        <p:grpSpPr>
          <a:xfrm>
            <a:off x="63389" y="355777"/>
            <a:ext cx="9017221" cy="4431946"/>
            <a:chOff x="288413" y="500018"/>
            <a:chExt cx="8464995" cy="4160528"/>
          </a:xfrm>
        </p:grpSpPr>
        <p:sp>
          <p:nvSpPr>
            <p:cNvPr id="1287" name="Google Shape;1287;p46"/>
            <p:cNvSpPr/>
            <p:nvPr/>
          </p:nvSpPr>
          <p:spPr>
            <a:xfrm>
              <a:off x="4197688" y="4318161"/>
              <a:ext cx="297158" cy="179059"/>
            </a:xfrm>
            <a:custGeom>
              <a:avLst/>
              <a:gdLst/>
              <a:ahLst/>
              <a:cxnLst/>
              <a:rect l="l" t="t" r="r" b="b"/>
              <a:pathLst>
                <a:path w="3764" h="2268" extrusionOk="0">
                  <a:moveTo>
                    <a:pt x="1088" y="1"/>
                  </a:moveTo>
                  <a:cubicBezTo>
                    <a:pt x="743" y="1"/>
                    <a:pt x="381" y="69"/>
                    <a:pt x="14" y="237"/>
                  </a:cubicBezTo>
                  <a:lnTo>
                    <a:pt x="1" y="625"/>
                  </a:lnTo>
                  <a:cubicBezTo>
                    <a:pt x="1" y="625"/>
                    <a:pt x="1954" y="728"/>
                    <a:pt x="2898" y="2267"/>
                  </a:cubicBezTo>
                  <a:lnTo>
                    <a:pt x="2574" y="1129"/>
                  </a:lnTo>
                  <a:lnTo>
                    <a:pt x="2574" y="1129"/>
                  </a:lnTo>
                  <a:lnTo>
                    <a:pt x="3764" y="1271"/>
                  </a:lnTo>
                  <a:cubicBezTo>
                    <a:pt x="3764" y="1271"/>
                    <a:pt x="2579" y="1"/>
                    <a:pt x="10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6"/>
            <p:cNvSpPr/>
            <p:nvPr/>
          </p:nvSpPr>
          <p:spPr>
            <a:xfrm>
              <a:off x="8456250" y="2999937"/>
              <a:ext cx="297158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6"/>
            <p:cNvSpPr/>
            <p:nvPr/>
          </p:nvSpPr>
          <p:spPr>
            <a:xfrm rot="4689588">
              <a:off x="289994" y="2780024"/>
              <a:ext cx="297159" cy="244551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7776657" y="521047"/>
              <a:ext cx="374321" cy="297052"/>
            </a:xfrm>
            <a:custGeom>
              <a:avLst/>
              <a:gdLst/>
              <a:ahLst/>
              <a:cxnLst/>
              <a:rect l="l" t="t" r="r" b="b"/>
              <a:pathLst>
                <a:path w="3260" h="2587" extrusionOk="0">
                  <a:moveTo>
                    <a:pt x="2135" y="0"/>
                  </a:moveTo>
                  <a:lnTo>
                    <a:pt x="1695" y="13"/>
                  </a:lnTo>
                  <a:cubicBezTo>
                    <a:pt x="1695" y="13"/>
                    <a:pt x="1695" y="1332"/>
                    <a:pt x="1" y="2043"/>
                  </a:cubicBezTo>
                  <a:lnTo>
                    <a:pt x="1268" y="1772"/>
                  </a:lnTo>
                  <a:lnTo>
                    <a:pt x="1178" y="2586"/>
                  </a:lnTo>
                  <a:cubicBezTo>
                    <a:pt x="1178" y="2586"/>
                    <a:pt x="3260" y="1280"/>
                    <a:pt x="2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1267122" y="4415990"/>
              <a:ext cx="297165" cy="244557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 rot="4717198">
              <a:off x="4494250" y="548525"/>
              <a:ext cx="297157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BD2176B-68C9-4613-BB38-026D24E48D92}"/>
              </a:ext>
            </a:extLst>
          </p:cNvPr>
          <p:cNvSpPr txBox="1"/>
          <p:nvPr/>
        </p:nvSpPr>
        <p:spPr>
          <a:xfrm>
            <a:off x="882035" y="2080402"/>
            <a:ext cx="3546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+mj-lt"/>
              </a:rPr>
              <a:t>buy flowers</a:t>
            </a:r>
          </a:p>
        </p:txBody>
      </p:sp>
      <p:pic>
        <p:nvPicPr>
          <p:cNvPr id="16" name="Picture 2" descr="Florist at flower shop Royalty Free Vector Image">
            <a:extLst>
              <a:ext uri="{FF2B5EF4-FFF2-40B4-BE49-F238E27FC236}">
                <a16:creationId xmlns:a16="http://schemas.microsoft.com/office/drawing/2014/main" id="{1563FA53-1FD8-49AB-9659-B1573C8D0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3"/>
          <a:stretch/>
        </p:blipFill>
        <p:spPr bwMode="auto">
          <a:xfrm>
            <a:off x="5309071" y="1154662"/>
            <a:ext cx="2453306" cy="240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64F91D5-4FB4-43AB-8712-5C01420CFB3C}"/>
              </a:ext>
            </a:extLst>
          </p:cNvPr>
          <p:cNvSpPr/>
          <p:nvPr/>
        </p:nvSpPr>
        <p:spPr>
          <a:xfrm>
            <a:off x="1949859" y="2733143"/>
            <a:ext cx="1410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1800" dirty="0" err="1">
                <a:solidFill>
                  <a:srgbClr val="FF0000"/>
                </a:solidFill>
                <a:latin typeface="+mj-lt"/>
              </a:rPr>
              <a:t>baɪ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 ˈ</a:t>
            </a:r>
            <a:r>
              <a:rPr lang="en-US" sz="1800" dirty="0" err="1">
                <a:solidFill>
                  <a:srgbClr val="FF0000"/>
                </a:solidFill>
                <a:latin typeface="+mj-lt"/>
              </a:rPr>
              <a:t>flaʊəz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959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Google Shape;1279;p46"/>
          <p:cNvGrpSpPr/>
          <p:nvPr/>
        </p:nvGrpSpPr>
        <p:grpSpPr>
          <a:xfrm>
            <a:off x="4480560" y="806266"/>
            <a:ext cx="4150004" cy="3616736"/>
            <a:chOff x="4697925" y="1308925"/>
            <a:chExt cx="3399960" cy="2527765"/>
          </a:xfrm>
        </p:grpSpPr>
        <p:sp>
          <p:nvSpPr>
            <p:cNvPr id="1280" name="Google Shape;1280;p46"/>
            <p:cNvSpPr/>
            <p:nvPr/>
          </p:nvSpPr>
          <p:spPr>
            <a:xfrm>
              <a:off x="5929847" y="3392817"/>
              <a:ext cx="936116" cy="441162"/>
            </a:xfrm>
            <a:custGeom>
              <a:avLst/>
              <a:gdLst/>
              <a:ahLst/>
              <a:cxnLst/>
              <a:rect l="l" t="t" r="r" b="b"/>
              <a:pathLst>
                <a:path w="48117" h="22676" extrusionOk="0">
                  <a:moveTo>
                    <a:pt x="5107" y="1"/>
                  </a:moveTo>
                  <a:lnTo>
                    <a:pt x="4073" y="4499"/>
                  </a:lnTo>
                  <a:lnTo>
                    <a:pt x="0" y="22676"/>
                  </a:lnTo>
                  <a:lnTo>
                    <a:pt x="48117" y="22676"/>
                  </a:lnTo>
                  <a:lnTo>
                    <a:pt x="44013" y="4499"/>
                  </a:lnTo>
                  <a:lnTo>
                    <a:pt x="430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6"/>
            <p:cNvSpPr/>
            <p:nvPr/>
          </p:nvSpPr>
          <p:spPr>
            <a:xfrm>
              <a:off x="6009379" y="3392817"/>
              <a:ext cx="777052" cy="87547"/>
            </a:xfrm>
            <a:custGeom>
              <a:avLst/>
              <a:gdLst/>
              <a:ahLst/>
              <a:cxnLst/>
              <a:rect l="l" t="t" r="r" b="b"/>
              <a:pathLst>
                <a:path w="39941" h="4500" extrusionOk="0">
                  <a:moveTo>
                    <a:pt x="1034" y="1"/>
                  </a:moveTo>
                  <a:lnTo>
                    <a:pt x="0" y="4499"/>
                  </a:lnTo>
                  <a:lnTo>
                    <a:pt x="39940" y="4499"/>
                  </a:lnTo>
                  <a:lnTo>
                    <a:pt x="389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6"/>
            <p:cNvSpPr/>
            <p:nvPr/>
          </p:nvSpPr>
          <p:spPr>
            <a:xfrm>
              <a:off x="5670833" y="3710116"/>
              <a:ext cx="1454145" cy="126574"/>
            </a:xfrm>
            <a:custGeom>
              <a:avLst/>
              <a:gdLst/>
              <a:ahLst/>
              <a:cxnLst/>
              <a:rect l="l" t="t" r="r" b="b"/>
              <a:pathLst>
                <a:path w="74744" h="6506" extrusionOk="0">
                  <a:moveTo>
                    <a:pt x="2524" y="0"/>
                  </a:moveTo>
                  <a:cubicBezTo>
                    <a:pt x="1126" y="0"/>
                    <a:pt x="1" y="1125"/>
                    <a:pt x="1" y="2523"/>
                  </a:cubicBezTo>
                  <a:lnTo>
                    <a:pt x="1" y="4013"/>
                  </a:lnTo>
                  <a:cubicBezTo>
                    <a:pt x="1" y="5380"/>
                    <a:pt x="1095" y="6505"/>
                    <a:pt x="2524" y="6505"/>
                  </a:cubicBezTo>
                  <a:lnTo>
                    <a:pt x="72221" y="6505"/>
                  </a:lnTo>
                  <a:cubicBezTo>
                    <a:pt x="73589" y="6505"/>
                    <a:pt x="74744" y="5411"/>
                    <a:pt x="74744" y="4013"/>
                  </a:cubicBezTo>
                  <a:lnTo>
                    <a:pt x="74744" y="2523"/>
                  </a:lnTo>
                  <a:cubicBezTo>
                    <a:pt x="74744" y="1125"/>
                    <a:pt x="73589" y="0"/>
                    <a:pt x="72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6"/>
            <p:cNvSpPr/>
            <p:nvPr/>
          </p:nvSpPr>
          <p:spPr>
            <a:xfrm>
              <a:off x="5670833" y="3708007"/>
              <a:ext cx="1454145" cy="99357"/>
            </a:xfrm>
            <a:custGeom>
              <a:avLst/>
              <a:gdLst/>
              <a:ahLst/>
              <a:cxnLst/>
              <a:rect l="l" t="t" r="r" b="b"/>
              <a:pathLst>
                <a:path w="74744" h="5107" extrusionOk="0">
                  <a:moveTo>
                    <a:pt x="2524" y="0"/>
                  </a:moveTo>
                  <a:cubicBezTo>
                    <a:pt x="1126" y="0"/>
                    <a:pt x="1" y="1125"/>
                    <a:pt x="1" y="2523"/>
                  </a:cubicBezTo>
                  <a:lnTo>
                    <a:pt x="1" y="2584"/>
                  </a:lnTo>
                  <a:cubicBezTo>
                    <a:pt x="1" y="3952"/>
                    <a:pt x="1095" y="5107"/>
                    <a:pt x="2524" y="5107"/>
                  </a:cubicBezTo>
                  <a:lnTo>
                    <a:pt x="72221" y="5107"/>
                  </a:lnTo>
                  <a:cubicBezTo>
                    <a:pt x="73589" y="5107"/>
                    <a:pt x="74744" y="4013"/>
                    <a:pt x="74744" y="2584"/>
                  </a:cubicBezTo>
                  <a:lnTo>
                    <a:pt x="74744" y="2523"/>
                  </a:lnTo>
                  <a:cubicBezTo>
                    <a:pt x="74744" y="1125"/>
                    <a:pt x="73589" y="0"/>
                    <a:pt x="72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6"/>
            <p:cNvSpPr/>
            <p:nvPr/>
          </p:nvSpPr>
          <p:spPr>
            <a:xfrm>
              <a:off x="4697925" y="1308925"/>
              <a:ext cx="3399960" cy="2112307"/>
            </a:xfrm>
            <a:custGeom>
              <a:avLst/>
              <a:gdLst/>
              <a:ahLst/>
              <a:cxnLst/>
              <a:rect l="l" t="t" r="r" b="b"/>
              <a:pathLst>
                <a:path w="184655" h="108574" extrusionOk="0">
                  <a:moveTo>
                    <a:pt x="6262" y="1"/>
                  </a:moveTo>
                  <a:cubicBezTo>
                    <a:pt x="2828" y="1"/>
                    <a:pt x="1" y="2797"/>
                    <a:pt x="1" y="6262"/>
                  </a:cubicBezTo>
                  <a:lnTo>
                    <a:pt x="1" y="102312"/>
                  </a:lnTo>
                  <a:cubicBezTo>
                    <a:pt x="1" y="105777"/>
                    <a:pt x="2828" y="108574"/>
                    <a:pt x="6262" y="108574"/>
                  </a:cubicBezTo>
                  <a:lnTo>
                    <a:pt x="178393" y="108574"/>
                  </a:lnTo>
                  <a:cubicBezTo>
                    <a:pt x="181858" y="108574"/>
                    <a:pt x="184655" y="105777"/>
                    <a:pt x="184655" y="102312"/>
                  </a:cubicBezTo>
                  <a:lnTo>
                    <a:pt x="184655" y="6262"/>
                  </a:lnTo>
                  <a:cubicBezTo>
                    <a:pt x="184655" y="2797"/>
                    <a:pt x="181858" y="1"/>
                    <a:pt x="178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" name="Google Shape;1286;p46"/>
          <p:cNvGrpSpPr/>
          <p:nvPr/>
        </p:nvGrpSpPr>
        <p:grpSpPr>
          <a:xfrm>
            <a:off x="63389" y="355777"/>
            <a:ext cx="9017221" cy="4431946"/>
            <a:chOff x="288413" y="500018"/>
            <a:chExt cx="8464995" cy="4160528"/>
          </a:xfrm>
        </p:grpSpPr>
        <p:sp>
          <p:nvSpPr>
            <p:cNvPr id="1287" name="Google Shape;1287;p46"/>
            <p:cNvSpPr/>
            <p:nvPr/>
          </p:nvSpPr>
          <p:spPr>
            <a:xfrm>
              <a:off x="4197688" y="4318161"/>
              <a:ext cx="297158" cy="179059"/>
            </a:xfrm>
            <a:custGeom>
              <a:avLst/>
              <a:gdLst/>
              <a:ahLst/>
              <a:cxnLst/>
              <a:rect l="l" t="t" r="r" b="b"/>
              <a:pathLst>
                <a:path w="3764" h="2268" extrusionOk="0">
                  <a:moveTo>
                    <a:pt x="1088" y="1"/>
                  </a:moveTo>
                  <a:cubicBezTo>
                    <a:pt x="743" y="1"/>
                    <a:pt x="381" y="69"/>
                    <a:pt x="14" y="237"/>
                  </a:cubicBezTo>
                  <a:lnTo>
                    <a:pt x="1" y="625"/>
                  </a:lnTo>
                  <a:cubicBezTo>
                    <a:pt x="1" y="625"/>
                    <a:pt x="1954" y="728"/>
                    <a:pt x="2898" y="2267"/>
                  </a:cubicBezTo>
                  <a:lnTo>
                    <a:pt x="2574" y="1129"/>
                  </a:lnTo>
                  <a:lnTo>
                    <a:pt x="2574" y="1129"/>
                  </a:lnTo>
                  <a:lnTo>
                    <a:pt x="3764" y="1271"/>
                  </a:lnTo>
                  <a:cubicBezTo>
                    <a:pt x="3764" y="1271"/>
                    <a:pt x="2579" y="1"/>
                    <a:pt x="10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6"/>
            <p:cNvSpPr/>
            <p:nvPr/>
          </p:nvSpPr>
          <p:spPr>
            <a:xfrm>
              <a:off x="8456250" y="2999937"/>
              <a:ext cx="297158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6"/>
            <p:cNvSpPr/>
            <p:nvPr/>
          </p:nvSpPr>
          <p:spPr>
            <a:xfrm rot="4689588">
              <a:off x="289994" y="2780024"/>
              <a:ext cx="297159" cy="244551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7776657" y="521047"/>
              <a:ext cx="374321" cy="297052"/>
            </a:xfrm>
            <a:custGeom>
              <a:avLst/>
              <a:gdLst/>
              <a:ahLst/>
              <a:cxnLst/>
              <a:rect l="l" t="t" r="r" b="b"/>
              <a:pathLst>
                <a:path w="3260" h="2587" extrusionOk="0">
                  <a:moveTo>
                    <a:pt x="2135" y="0"/>
                  </a:moveTo>
                  <a:lnTo>
                    <a:pt x="1695" y="13"/>
                  </a:lnTo>
                  <a:cubicBezTo>
                    <a:pt x="1695" y="13"/>
                    <a:pt x="1695" y="1332"/>
                    <a:pt x="1" y="2043"/>
                  </a:cubicBezTo>
                  <a:lnTo>
                    <a:pt x="1268" y="1772"/>
                  </a:lnTo>
                  <a:lnTo>
                    <a:pt x="1178" y="2586"/>
                  </a:lnTo>
                  <a:cubicBezTo>
                    <a:pt x="1178" y="2586"/>
                    <a:pt x="3260" y="1280"/>
                    <a:pt x="2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1267122" y="4415990"/>
              <a:ext cx="297165" cy="244557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 rot="4717198">
              <a:off x="4494250" y="548525"/>
              <a:ext cx="297157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892369A-DD67-4AC9-A9C2-C419A9AECA6D}"/>
              </a:ext>
            </a:extLst>
          </p:cNvPr>
          <p:cNvSpPr txBox="1"/>
          <p:nvPr/>
        </p:nvSpPr>
        <p:spPr>
          <a:xfrm>
            <a:off x="982062" y="2072115"/>
            <a:ext cx="3546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+mj-lt"/>
              </a:rPr>
              <a:t>give flowers</a:t>
            </a:r>
          </a:p>
        </p:txBody>
      </p:sp>
      <p:pic>
        <p:nvPicPr>
          <p:cNvPr id="16" name="Picture 4" descr="Little girl giving flowers to grandmother Vector Image">
            <a:extLst>
              <a:ext uri="{FF2B5EF4-FFF2-40B4-BE49-F238E27FC236}">
                <a16:creationId xmlns:a16="http://schemas.microsoft.com/office/drawing/2014/main" id="{03496566-5FB1-4CCF-AD17-22438F3A0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0"/>
          <a:stretch/>
        </p:blipFill>
        <p:spPr bwMode="auto">
          <a:xfrm>
            <a:off x="5146667" y="843159"/>
            <a:ext cx="2817790" cy="275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92E92A8-C590-4766-B867-F716A614A92E}"/>
              </a:ext>
            </a:extLst>
          </p:cNvPr>
          <p:cNvSpPr/>
          <p:nvPr/>
        </p:nvSpPr>
        <p:spPr>
          <a:xfrm>
            <a:off x="1987534" y="2626113"/>
            <a:ext cx="1398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1800" dirty="0" err="1">
                <a:solidFill>
                  <a:srgbClr val="FF0000"/>
                </a:solidFill>
                <a:latin typeface="+mj-lt"/>
              </a:rPr>
              <a:t>gɪv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 ˈ</a:t>
            </a:r>
            <a:r>
              <a:rPr lang="en-US" sz="1800" dirty="0" err="1">
                <a:solidFill>
                  <a:srgbClr val="FF0000"/>
                </a:solidFill>
                <a:latin typeface="+mj-lt"/>
              </a:rPr>
              <a:t>flaʊəz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0836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Google Shape;1279;p46"/>
          <p:cNvGrpSpPr/>
          <p:nvPr/>
        </p:nvGrpSpPr>
        <p:grpSpPr>
          <a:xfrm>
            <a:off x="4480560" y="806266"/>
            <a:ext cx="4150004" cy="3616736"/>
            <a:chOff x="4697925" y="1308925"/>
            <a:chExt cx="3399960" cy="2527765"/>
          </a:xfrm>
        </p:grpSpPr>
        <p:sp>
          <p:nvSpPr>
            <p:cNvPr id="1280" name="Google Shape;1280;p46"/>
            <p:cNvSpPr/>
            <p:nvPr/>
          </p:nvSpPr>
          <p:spPr>
            <a:xfrm>
              <a:off x="5929847" y="3392817"/>
              <a:ext cx="936116" cy="441162"/>
            </a:xfrm>
            <a:custGeom>
              <a:avLst/>
              <a:gdLst/>
              <a:ahLst/>
              <a:cxnLst/>
              <a:rect l="l" t="t" r="r" b="b"/>
              <a:pathLst>
                <a:path w="48117" h="22676" extrusionOk="0">
                  <a:moveTo>
                    <a:pt x="5107" y="1"/>
                  </a:moveTo>
                  <a:lnTo>
                    <a:pt x="4073" y="4499"/>
                  </a:lnTo>
                  <a:lnTo>
                    <a:pt x="0" y="22676"/>
                  </a:lnTo>
                  <a:lnTo>
                    <a:pt x="48117" y="22676"/>
                  </a:lnTo>
                  <a:lnTo>
                    <a:pt x="44013" y="4499"/>
                  </a:lnTo>
                  <a:lnTo>
                    <a:pt x="430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6"/>
            <p:cNvSpPr/>
            <p:nvPr/>
          </p:nvSpPr>
          <p:spPr>
            <a:xfrm>
              <a:off x="6009379" y="3392817"/>
              <a:ext cx="777052" cy="87547"/>
            </a:xfrm>
            <a:custGeom>
              <a:avLst/>
              <a:gdLst/>
              <a:ahLst/>
              <a:cxnLst/>
              <a:rect l="l" t="t" r="r" b="b"/>
              <a:pathLst>
                <a:path w="39941" h="4500" extrusionOk="0">
                  <a:moveTo>
                    <a:pt x="1034" y="1"/>
                  </a:moveTo>
                  <a:lnTo>
                    <a:pt x="0" y="4499"/>
                  </a:lnTo>
                  <a:lnTo>
                    <a:pt x="39940" y="4499"/>
                  </a:lnTo>
                  <a:lnTo>
                    <a:pt x="389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6"/>
            <p:cNvSpPr/>
            <p:nvPr/>
          </p:nvSpPr>
          <p:spPr>
            <a:xfrm>
              <a:off x="5670833" y="3710116"/>
              <a:ext cx="1454145" cy="126574"/>
            </a:xfrm>
            <a:custGeom>
              <a:avLst/>
              <a:gdLst/>
              <a:ahLst/>
              <a:cxnLst/>
              <a:rect l="l" t="t" r="r" b="b"/>
              <a:pathLst>
                <a:path w="74744" h="6506" extrusionOk="0">
                  <a:moveTo>
                    <a:pt x="2524" y="0"/>
                  </a:moveTo>
                  <a:cubicBezTo>
                    <a:pt x="1126" y="0"/>
                    <a:pt x="1" y="1125"/>
                    <a:pt x="1" y="2523"/>
                  </a:cubicBezTo>
                  <a:lnTo>
                    <a:pt x="1" y="4013"/>
                  </a:lnTo>
                  <a:cubicBezTo>
                    <a:pt x="1" y="5380"/>
                    <a:pt x="1095" y="6505"/>
                    <a:pt x="2524" y="6505"/>
                  </a:cubicBezTo>
                  <a:lnTo>
                    <a:pt x="72221" y="6505"/>
                  </a:lnTo>
                  <a:cubicBezTo>
                    <a:pt x="73589" y="6505"/>
                    <a:pt x="74744" y="5411"/>
                    <a:pt x="74744" y="4013"/>
                  </a:cubicBezTo>
                  <a:lnTo>
                    <a:pt x="74744" y="2523"/>
                  </a:lnTo>
                  <a:cubicBezTo>
                    <a:pt x="74744" y="1125"/>
                    <a:pt x="73589" y="0"/>
                    <a:pt x="72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6"/>
            <p:cNvSpPr/>
            <p:nvPr/>
          </p:nvSpPr>
          <p:spPr>
            <a:xfrm>
              <a:off x="5670833" y="3708007"/>
              <a:ext cx="1454145" cy="99357"/>
            </a:xfrm>
            <a:custGeom>
              <a:avLst/>
              <a:gdLst/>
              <a:ahLst/>
              <a:cxnLst/>
              <a:rect l="l" t="t" r="r" b="b"/>
              <a:pathLst>
                <a:path w="74744" h="5107" extrusionOk="0">
                  <a:moveTo>
                    <a:pt x="2524" y="0"/>
                  </a:moveTo>
                  <a:cubicBezTo>
                    <a:pt x="1126" y="0"/>
                    <a:pt x="1" y="1125"/>
                    <a:pt x="1" y="2523"/>
                  </a:cubicBezTo>
                  <a:lnTo>
                    <a:pt x="1" y="2584"/>
                  </a:lnTo>
                  <a:cubicBezTo>
                    <a:pt x="1" y="3952"/>
                    <a:pt x="1095" y="5107"/>
                    <a:pt x="2524" y="5107"/>
                  </a:cubicBezTo>
                  <a:lnTo>
                    <a:pt x="72221" y="5107"/>
                  </a:lnTo>
                  <a:cubicBezTo>
                    <a:pt x="73589" y="5107"/>
                    <a:pt x="74744" y="4013"/>
                    <a:pt x="74744" y="2584"/>
                  </a:cubicBezTo>
                  <a:lnTo>
                    <a:pt x="74744" y="2523"/>
                  </a:lnTo>
                  <a:cubicBezTo>
                    <a:pt x="74744" y="1125"/>
                    <a:pt x="73589" y="0"/>
                    <a:pt x="72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6"/>
            <p:cNvSpPr/>
            <p:nvPr/>
          </p:nvSpPr>
          <p:spPr>
            <a:xfrm>
              <a:off x="4697925" y="1308925"/>
              <a:ext cx="3399960" cy="2112307"/>
            </a:xfrm>
            <a:custGeom>
              <a:avLst/>
              <a:gdLst/>
              <a:ahLst/>
              <a:cxnLst/>
              <a:rect l="l" t="t" r="r" b="b"/>
              <a:pathLst>
                <a:path w="184655" h="108574" extrusionOk="0">
                  <a:moveTo>
                    <a:pt x="6262" y="1"/>
                  </a:moveTo>
                  <a:cubicBezTo>
                    <a:pt x="2828" y="1"/>
                    <a:pt x="1" y="2797"/>
                    <a:pt x="1" y="6262"/>
                  </a:cubicBezTo>
                  <a:lnTo>
                    <a:pt x="1" y="102312"/>
                  </a:lnTo>
                  <a:cubicBezTo>
                    <a:pt x="1" y="105777"/>
                    <a:pt x="2828" y="108574"/>
                    <a:pt x="6262" y="108574"/>
                  </a:cubicBezTo>
                  <a:lnTo>
                    <a:pt x="178393" y="108574"/>
                  </a:lnTo>
                  <a:cubicBezTo>
                    <a:pt x="181858" y="108574"/>
                    <a:pt x="184655" y="105777"/>
                    <a:pt x="184655" y="102312"/>
                  </a:cubicBezTo>
                  <a:lnTo>
                    <a:pt x="184655" y="6262"/>
                  </a:lnTo>
                  <a:cubicBezTo>
                    <a:pt x="184655" y="2797"/>
                    <a:pt x="181858" y="1"/>
                    <a:pt x="178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" name="Google Shape;1286;p46"/>
          <p:cNvGrpSpPr/>
          <p:nvPr/>
        </p:nvGrpSpPr>
        <p:grpSpPr>
          <a:xfrm>
            <a:off x="63389" y="355777"/>
            <a:ext cx="9017221" cy="4431946"/>
            <a:chOff x="288413" y="500018"/>
            <a:chExt cx="8464995" cy="4160528"/>
          </a:xfrm>
        </p:grpSpPr>
        <p:sp>
          <p:nvSpPr>
            <p:cNvPr id="1287" name="Google Shape;1287;p46"/>
            <p:cNvSpPr/>
            <p:nvPr/>
          </p:nvSpPr>
          <p:spPr>
            <a:xfrm>
              <a:off x="4197688" y="4318161"/>
              <a:ext cx="297158" cy="179059"/>
            </a:xfrm>
            <a:custGeom>
              <a:avLst/>
              <a:gdLst/>
              <a:ahLst/>
              <a:cxnLst/>
              <a:rect l="l" t="t" r="r" b="b"/>
              <a:pathLst>
                <a:path w="3764" h="2268" extrusionOk="0">
                  <a:moveTo>
                    <a:pt x="1088" y="1"/>
                  </a:moveTo>
                  <a:cubicBezTo>
                    <a:pt x="743" y="1"/>
                    <a:pt x="381" y="69"/>
                    <a:pt x="14" y="237"/>
                  </a:cubicBezTo>
                  <a:lnTo>
                    <a:pt x="1" y="625"/>
                  </a:lnTo>
                  <a:cubicBezTo>
                    <a:pt x="1" y="625"/>
                    <a:pt x="1954" y="728"/>
                    <a:pt x="2898" y="2267"/>
                  </a:cubicBezTo>
                  <a:lnTo>
                    <a:pt x="2574" y="1129"/>
                  </a:lnTo>
                  <a:lnTo>
                    <a:pt x="2574" y="1129"/>
                  </a:lnTo>
                  <a:lnTo>
                    <a:pt x="3764" y="1271"/>
                  </a:lnTo>
                  <a:cubicBezTo>
                    <a:pt x="3764" y="1271"/>
                    <a:pt x="2579" y="1"/>
                    <a:pt x="10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6"/>
            <p:cNvSpPr/>
            <p:nvPr/>
          </p:nvSpPr>
          <p:spPr>
            <a:xfrm>
              <a:off x="8456250" y="2999937"/>
              <a:ext cx="297158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6"/>
            <p:cNvSpPr/>
            <p:nvPr/>
          </p:nvSpPr>
          <p:spPr>
            <a:xfrm rot="4689588">
              <a:off x="289994" y="2780024"/>
              <a:ext cx="297159" cy="244551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7776657" y="521047"/>
              <a:ext cx="374321" cy="297052"/>
            </a:xfrm>
            <a:custGeom>
              <a:avLst/>
              <a:gdLst/>
              <a:ahLst/>
              <a:cxnLst/>
              <a:rect l="l" t="t" r="r" b="b"/>
              <a:pathLst>
                <a:path w="3260" h="2587" extrusionOk="0">
                  <a:moveTo>
                    <a:pt x="2135" y="0"/>
                  </a:moveTo>
                  <a:lnTo>
                    <a:pt x="1695" y="13"/>
                  </a:lnTo>
                  <a:cubicBezTo>
                    <a:pt x="1695" y="13"/>
                    <a:pt x="1695" y="1332"/>
                    <a:pt x="1" y="2043"/>
                  </a:cubicBezTo>
                  <a:lnTo>
                    <a:pt x="1268" y="1772"/>
                  </a:lnTo>
                  <a:lnTo>
                    <a:pt x="1178" y="2586"/>
                  </a:lnTo>
                  <a:cubicBezTo>
                    <a:pt x="1178" y="2586"/>
                    <a:pt x="3260" y="1280"/>
                    <a:pt x="2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1267122" y="4415990"/>
              <a:ext cx="297165" cy="244557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 rot="4717198">
              <a:off x="4494250" y="548525"/>
              <a:ext cx="297157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E230D1F-B5AE-47B2-B444-525A9B5FEF4C}"/>
              </a:ext>
            </a:extLst>
          </p:cNvPr>
          <p:cNvSpPr txBox="1"/>
          <p:nvPr/>
        </p:nvSpPr>
        <p:spPr>
          <a:xfrm>
            <a:off x="800446" y="2157359"/>
            <a:ext cx="3546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+mj-lt"/>
              </a:rPr>
              <a:t>go shopping</a:t>
            </a:r>
          </a:p>
        </p:txBody>
      </p:sp>
      <p:pic>
        <p:nvPicPr>
          <p:cNvPr id="16" name="Picture 2" descr="Two happy women go shopping big sale Royalty Free Vector">
            <a:extLst>
              <a:ext uri="{FF2B5EF4-FFF2-40B4-BE49-F238E27FC236}">
                <a16:creationId xmlns:a16="http://schemas.microsoft.com/office/drawing/2014/main" id="{72A63B5F-A838-4D9C-8963-46645ECE5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9"/>
          <a:stretch/>
        </p:blipFill>
        <p:spPr bwMode="auto">
          <a:xfrm>
            <a:off x="5007024" y="1141432"/>
            <a:ext cx="3097076" cy="243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8389AC0-8386-4346-99AE-8A8663648AB8}"/>
              </a:ext>
            </a:extLst>
          </p:cNvPr>
          <p:cNvSpPr/>
          <p:nvPr/>
        </p:nvSpPr>
        <p:spPr>
          <a:xfrm>
            <a:off x="1980320" y="2711357"/>
            <a:ext cx="1359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1800" dirty="0" err="1">
                <a:solidFill>
                  <a:srgbClr val="FF0000"/>
                </a:solidFill>
                <a:latin typeface="+mj-lt"/>
              </a:rPr>
              <a:t>gəʊ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 ˈ</a:t>
            </a:r>
            <a:r>
              <a:rPr lang="en-US" sz="1800" dirty="0" err="1">
                <a:solidFill>
                  <a:srgbClr val="FF0000"/>
                </a:solidFill>
                <a:latin typeface="+mj-lt"/>
              </a:rPr>
              <a:t>ʃɒpɪŋ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9918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B9EBE54-88D7-4908-BFEF-A84E0DB46588}"/>
              </a:ext>
            </a:extLst>
          </p:cNvPr>
          <p:cNvGrpSpPr/>
          <p:nvPr/>
        </p:nvGrpSpPr>
        <p:grpSpPr>
          <a:xfrm>
            <a:off x="3271377" y="-59569"/>
            <a:ext cx="2332589" cy="708154"/>
            <a:chOff x="4361836" y="-79426"/>
            <a:chExt cx="3110118" cy="9442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A3F588-7448-4E08-89A6-7999B7181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33" t="65964" b="10893"/>
            <a:stretch/>
          </p:blipFill>
          <p:spPr>
            <a:xfrm>
              <a:off x="4493623" y="-79426"/>
              <a:ext cx="2978331" cy="94420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457110-D7C1-41D4-8B58-A383BD8C234F}"/>
                </a:ext>
              </a:extLst>
            </p:cNvPr>
            <p:cNvSpPr txBox="1"/>
            <p:nvPr/>
          </p:nvSpPr>
          <p:spPr>
            <a:xfrm>
              <a:off x="4361836" y="199469"/>
              <a:ext cx="279545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e Vietnam" panose="00000500000000000000" pitchFamily="2" charset="0"/>
                  <a:cs typeface="Poppins Medium" panose="00000600000000000000" pitchFamily="2" charset="0"/>
                </a:rPr>
                <a:t>VOCABULARY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76EC086-B7B4-40CB-8145-D7B5642315C7}"/>
              </a:ext>
            </a:extLst>
          </p:cNvPr>
          <p:cNvSpPr txBox="1"/>
          <p:nvPr/>
        </p:nvSpPr>
        <p:spPr>
          <a:xfrm>
            <a:off x="543267" y="2488292"/>
            <a:ext cx="2534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+mj-lt"/>
                <a:cs typeface="Poppins" panose="00000500000000000000" pitchFamily="2" charset="0"/>
              </a:rPr>
              <a:t>wear new clothes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ADCC9D-9F68-4762-B6E7-C69C7099EB14}"/>
              </a:ext>
            </a:extLst>
          </p:cNvPr>
          <p:cNvSpPr txBox="1"/>
          <p:nvPr/>
        </p:nvSpPr>
        <p:spPr>
          <a:xfrm>
            <a:off x="3269122" y="2536849"/>
            <a:ext cx="2451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+mj-lt"/>
                <a:cs typeface="Poppins" panose="00000500000000000000" pitchFamily="2" charset="0"/>
              </a:rPr>
              <a:t>get lucky money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E2EE6-9C09-47C0-88D4-4DC5E3A77870}"/>
              </a:ext>
            </a:extLst>
          </p:cNvPr>
          <p:cNvSpPr txBox="1"/>
          <p:nvPr/>
        </p:nvSpPr>
        <p:spPr>
          <a:xfrm>
            <a:off x="6370287" y="2536849"/>
            <a:ext cx="183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+mj-lt"/>
                <a:cs typeface="Poppins" panose="00000500000000000000" pitchFamily="2" charset="0"/>
              </a:rPr>
              <a:t>have a party</a:t>
            </a:r>
          </a:p>
        </p:txBody>
      </p:sp>
      <p:pic>
        <p:nvPicPr>
          <p:cNvPr id="10" name="Picture 4" descr="Premium Vector | Cute little girl looking in the mirror">
            <a:extLst>
              <a:ext uri="{FF2B5EF4-FFF2-40B4-BE49-F238E27FC236}">
                <a16:creationId xmlns:a16="http://schemas.microsoft.com/office/drawing/2014/main" id="{337A3DA6-CD7D-4381-85C4-F8F5F6180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2" y="710147"/>
            <a:ext cx="1998907" cy="186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randparents Give Me Lucky Money, Money #325154 - PNG Images - PNGio">
            <a:extLst>
              <a:ext uri="{FF2B5EF4-FFF2-40B4-BE49-F238E27FC236}">
                <a16:creationId xmlns:a16="http://schemas.microsoft.com/office/drawing/2014/main" id="{5E4CDB0D-9522-4277-A72F-B9E1461BE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835" y="728105"/>
            <a:ext cx="1876207" cy="187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Illustration of kids birthday party, colorful and bright  decoration, happy children have fun together, girls and boys in flat cartoon  style.">
            <a:extLst>
              <a:ext uri="{FF2B5EF4-FFF2-40B4-BE49-F238E27FC236}">
                <a16:creationId xmlns:a16="http://schemas.microsoft.com/office/drawing/2014/main" id="{B411183F-484B-4DAF-B1AC-5A39B77B1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536" y="532127"/>
            <a:ext cx="2047888" cy="2047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7CEDD8-4F59-4E36-9793-559B19CBB6CD}"/>
              </a:ext>
            </a:extLst>
          </p:cNvPr>
          <p:cNvSpPr txBox="1"/>
          <p:nvPr/>
        </p:nvSpPr>
        <p:spPr>
          <a:xfrm>
            <a:off x="846932" y="4697762"/>
            <a:ext cx="177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+mj-lt"/>
                <a:cs typeface="Poppins" panose="00000500000000000000" pitchFamily="2" charset="0"/>
              </a:rPr>
              <a:t>buy flowers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84D952-52DE-4138-861C-5D142A54AF34}"/>
              </a:ext>
            </a:extLst>
          </p:cNvPr>
          <p:cNvSpPr txBox="1"/>
          <p:nvPr/>
        </p:nvSpPr>
        <p:spPr>
          <a:xfrm>
            <a:off x="3556835" y="4694057"/>
            <a:ext cx="189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+mj-lt"/>
                <a:cs typeface="Poppins" panose="00000500000000000000" pitchFamily="2" charset="0"/>
              </a:rPr>
              <a:t>give flowers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8D4614-44A7-4BB9-86F8-7B3F6EA4D1DF}"/>
              </a:ext>
            </a:extLst>
          </p:cNvPr>
          <p:cNvSpPr txBox="1"/>
          <p:nvPr/>
        </p:nvSpPr>
        <p:spPr>
          <a:xfrm>
            <a:off x="6407275" y="4694057"/>
            <a:ext cx="189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+mj-lt"/>
                <a:cs typeface="Poppins" panose="00000500000000000000" pitchFamily="2" charset="0"/>
              </a:rPr>
              <a:t>go shopping</a:t>
            </a:r>
          </a:p>
        </p:txBody>
      </p:sp>
      <p:pic>
        <p:nvPicPr>
          <p:cNvPr id="16" name="Picture 2" descr="Florist at flower shop Royalty Free Vector Image">
            <a:extLst>
              <a:ext uri="{FF2B5EF4-FFF2-40B4-BE49-F238E27FC236}">
                <a16:creationId xmlns:a16="http://schemas.microsoft.com/office/drawing/2014/main" id="{46D66ED8-0223-40C3-A976-5666EE2B0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3"/>
          <a:stretch/>
        </p:blipFill>
        <p:spPr bwMode="auto">
          <a:xfrm>
            <a:off x="1057844" y="2975570"/>
            <a:ext cx="1668327" cy="163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Little girl giving flowers to grandmother Vector Image">
            <a:extLst>
              <a:ext uri="{FF2B5EF4-FFF2-40B4-BE49-F238E27FC236}">
                <a16:creationId xmlns:a16="http://schemas.microsoft.com/office/drawing/2014/main" id="{02FF505C-FA39-4CD0-8A40-B3055972F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0"/>
          <a:stretch/>
        </p:blipFill>
        <p:spPr bwMode="auto">
          <a:xfrm>
            <a:off x="3767756" y="3024711"/>
            <a:ext cx="1560946" cy="152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wo happy women go shopping big sale Royalty Free Vector">
            <a:extLst>
              <a:ext uri="{FF2B5EF4-FFF2-40B4-BE49-F238E27FC236}">
                <a16:creationId xmlns:a16="http://schemas.microsoft.com/office/drawing/2014/main" id="{44877BA8-3998-4A93-A343-567D3466E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9"/>
          <a:stretch/>
        </p:blipFill>
        <p:spPr bwMode="auto">
          <a:xfrm>
            <a:off x="6370287" y="3082998"/>
            <a:ext cx="1946387" cy="152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Down 18">
            <a:hlinkClick r:id="rId9" action="ppaction://hlinksldjump"/>
            <a:extLst>
              <a:ext uri="{FF2B5EF4-FFF2-40B4-BE49-F238E27FC236}">
                <a16:creationId xmlns:a16="http://schemas.microsoft.com/office/drawing/2014/main" id="{39D68996-B535-4E30-88F3-322AC32475F8}"/>
              </a:ext>
            </a:extLst>
          </p:cNvPr>
          <p:cNvSpPr/>
          <p:nvPr/>
        </p:nvSpPr>
        <p:spPr>
          <a:xfrm>
            <a:off x="8609204" y="4541794"/>
            <a:ext cx="484632" cy="48920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7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 flipH="1">
            <a:off x="-1" y="4054947"/>
            <a:ext cx="9632039" cy="137609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Tom And Jerry PNG Image | Disney achtergrond, Disney, Achtergronde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7" b="14113"/>
          <a:stretch/>
        </p:blipFill>
        <p:spPr bwMode="auto">
          <a:xfrm>
            <a:off x="1019417" y="302509"/>
            <a:ext cx="7315200" cy="404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7047" y="10750046"/>
            <a:ext cx="5515742" cy="358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m And Jerry Free PNG Image | PNG 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039" y="-4179336"/>
            <a:ext cx="3657600" cy="236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318" y="-2718439"/>
            <a:ext cx="4876190" cy="4742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18" y="5779524"/>
            <a:ext cx="3630641" cy="3119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9097" y="636024"/>
            <a:ext cx="4133307" cy="5143500"/>
          </a:xfrm>
          <a:prstGeom prst="rect">
            <a:avLst/>
          </a:prstGeom>
        </p:spPr>
      </p:pic>
      <p:pic>
        <p:nvPicPr>
          <p:cNvPr id="1034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4127" y="2660241"/>
            <a:ext cx="3657600" cy="292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77" y="11761801"/>
            <a:ext cx="6145481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6869" y="9470186"/>
            <a:ext cx="7142857" cy="45714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2441" y="12248228"/>
            <a:ext cx="1664352" cy="2473667"/>
          </a:xfrm>
          <a:prstGeom prst="rect">
            <a:avLst/>
          </a:prstGeom>
        </p:spPr>
      </p:pic>
      <p:pic>
        <p:nvPicPr>
          <p:cNvPr id="23" name="Picture 22" descr="Tom And Jerry Free PNG Image | PNG Al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0" b="6570"/>
          <a:stretch/>
        </p:blipFill>
        <p:spPr bwMode="auto">
          <a:xfrm>
            <a:off x="9198442" y="15175542"/>
            <a:ext cx="3234406" cy="2209223"/>
          </a:xfrm>
          <a:custGeom>
            <a:avLst/>
            <a:gdLst>
              <a:gd name="connsiteX0" fmla="*/ 0 w 4312541"/>
              <a:gd name="connsiteY0" fmla="*/ 0 h 2945631"/>
              <a:gd name="connsiteX1" fmla="*/ 4312541 w 4312541"/>
              <a:gd name="connsiteY1" fmla="*/ 0 h 2945631"/>
              <a:gd name="connsiteX2" fmla="*/ 4312541 w 4312541"/>
              <a:gd name="connsiteY2" fmla="*/ 2649157 h 2945631"/>
              <a:gd name="connsiteX3" fmla="*/ 4284308 w 4312541"/>
              <a:gd name="connsiteY3" fmla="*/ 2669441 h 2945631"/>
              <a:gd name="connsiteX4" fmla="*/ 4188166 w 4312541"/>
              <a:gd name="connsiteY4" fmla="*/ 2792566 h 2945631"/>
              <a:gd name="connsiteX5" fmla="*/ 4150989 w 4312541"/>
              <a:gd name="connsiteY5" fmla="*/ 2893644 h 2945631"/>
              <a:gd name="connsiteX6" fmla="*/ 4146721 w 4312541"/>
              <a:gd name="connsiteY6" fmla="*/ 2945631 h 2945631"/>
              <a:gd name="connsiteX7" fmla="*/ 0 w 4312541"/>
              <a:gd name="connsiteY7" fmla="*/ 2945631 h 2945631"/>
              <a:gd name="connsiteX8" fmla="*/ 0 w 4312541"/>
              <a:gd name="connsiteY8" fmla="*/ 0 h 294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2541" h="2945631">
                <a:moveTo>
                  <a:pt x="0" y="0"/>
                </a:moveTo>
                <a:lnTo>
                  <a:pt x="4312541" y="0"/>
                </a:lnTo>
                <a:lnTo>
                  <a:pt x="4312541" y="2649157"/>
                </a:lnTo>
                <a:lnTo>
                  <a:pt x="4284308" y="2669441"/>
                </a:lnTo>
                <a:cubicBezTo>
                  <a:pt x="4247963" y="2699993"/>
                  <a:pt x="4214247" y="2742038"/>
                  <a:pt x="4188166" y="2792566"/>
                </a:cubicBezTo>
                <a:cubicBezTo>
                  <a:pt x="4170779" y="2826252"/>
                  <a:pt x="4158431" y="2860520"/>
                  <a:pt x="4150989" y="2893644"/>
                </a:cubicBezTo>
                <a:lnTo>
                  <a:pt x="4146721" y="2945631"/>
                </a:lnTo>
                <a:lnTo>
                  <a:pt x="0" y="294563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om-and-jerry-ringt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8078" y="-2043355"/>
            <a:ext cx="457200" cy="457200"/>
          </a:xfrm>
          <a:prstGeom prst="rect">
            <a:avLst/>
          </a:prstGeom>
        </p:spPr>
      </p:pic>
      <p:pic>
        <p:nvPicPr>
          <p:cNvPr id="32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2366" y="9539606"/>
            <a:ext cx="2179685" cy="174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3113" y="10869071"/>
            <a:ext cx="3163924" cy="205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pike Bulldog | Tom and Jerry Wiki | Fandom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1" r="22032"/>
          <a:stretch/>
        </p:blipFill>
        <p:spPr bwMode="auto">
          <a:xfrm>
            <a:off x="11774887" y="8818576"/>
            <a:ext cx="2595009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55395" y="4080045"/>
            <a:ext cx="1297718" cy="629087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5005136" y="2951897"/>
            <a:ext cx="1602902" cy="366485"/>
          </a:xfrm>
          <a:prstGeom prst="roundRect">
            <a:avLst>
              <a:gd name="adj" fmla="val 10318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Century Gothic" panose="020B05020202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81122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2494093" y="480513"/>
            <a:ext cx="41145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2" descr="https://s.sachmem.vn/public/images/TA4T2SHS/U15-L2-2-3-rarnscsrgiutzvfu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51" y="1346475"/>
            <a:ext cx="2651067" cy="1695899"/>
          </a:xfrm>
          <a:prstGeom prst="roundRect">
            <a:avLst>
              <a:gd name="adj" fmla="val 381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6756202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6831544" y="2571750"/>
            <a:ext cx="2089564" cy="25847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11020" y="284340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200238" y="28849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754693" y="2553493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1875054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561812" y="3673870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741843" y="2752916"/>
            <a:ext cx="457200" cy="4572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929149" y="2879584"/>
            <a:ext cx="730046" cy="130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749556" y="764292"/>
            <a:ext cx="3712056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decorate the house</a:t>
            </a:r>
          </a:p>
        </p:txBody>
      </p:sp>
    </p:spTree>
    <p:extLst>
      <p:ext uri="{BB962C8B-B14F-4D97-AF65-F5344CB8AC3E}">
        <p14:creationId xmlns:p14="http://schemas.microsoft.com/office/powerpoint/2010/main" val="85060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15;p28"/>
          <p:cNvGrpSpPr/>
          <p:nvPr/>
        </p:nvGrpSpPr>
        <p:grpSpPr>
          <a:xfrm>
            <a:off x="281433" y="81474"/>
            <a:ext cx="8455278" cy="4947277"/>
            <a:chOff x="281433" y="81474"/>
            <a:chExt cx="8455278" cy="4947277"/>
          </a:xfrm>
        </p:grpSpPr>
        <p:sp>
          <p:nvSpPr>
            <p:cNvPr id="516" name="Google Shape;516;p28"/>
            <p:cNvSpPr/>
            <p:nvPr/>
          </p:nvSpPr>
          <p:spPr>
            <a:xfrm>
              <a:off x="6992800" y="81474"/>
              <a:ext cx="297158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321426" y="3472913"/>
              <a:ext cx="297165" cy="244557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8393563" y="1498186"/>
              <a:ext cx="297158" cy="179059"/>
            </a:xfrm>
            <a:custGeom>
              <a:avLst/>
              <a:gdLst/>
              <a:ahLst/>
              <a:cxnLst/>
              <a:rect l="l" t="t" r="r" b="b"/>
              <a:pathLst>
                <a:path w="3764" h="2268" extrusionOk="0">
                  <a:moveTo>
                    <a:pt x="1088" y="1"/>
                  </a:moveTo>
                  <a:cubicBezTo>
                    <a:pt x="743" y="1"/>
                    <a:pt x="381" y="69"/>
                    <a:pt x="14" y="237"/>
                  </a:cubicBezTo>
                  <a:lnTo>
                    <a:pt x="1" y="625"/>
                  </a:lnTo>
                  <a:cubicBezTo>
                    <a:pt x="1" y="625"/>
                    <a:pt x="1954" y="728"/>
                    <a:pt x="2898" y="2267"/>
                  </a:cubicBezTo>
                  <a:lnTo>
                    <a:pt x="2574" y="1129"/>
                  </a:lnTo>
                  <a:lnTo>
                    <a:pt x="2574" y="1129"/>
                  </a:lnTo>
                  <a:lnTo>
                    <a:pt x="3764" y="1271"/>
                  </a:lnTo>
                  <a:cubicBezTo>
                    <a:pt x="3764" y="1271"/>
                    <a:pt x="2579" y="1"/>
                    <a:pt x="10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8"/>
            <p:cNvSpPr/>
            <p:nvPr/>
          </p:nvSpPr>
          <p:spPr>
            <a:xfrm rot="6207643">
              <a:off x="8434631" y="3768167"/>
              <a:ext cx="297157" cy="244549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8"/>
            <p:cNvSpPr/>
            <p:nvPr/>
          </p:nvSpPr>
          <p:spPr>
            <a:xfrm rot="2700000">
              <a:off x="5758658" y="4642861"/>
              <a:ext cx="374325" cy="297048"/>
            </a:xfrm>
            <a:custGeom>
              <a:avLst/>
              <a:gdLst/>
              <a:ahLst/>
              <a:cxnLst/>
              <a:rect l="l" t="t" r="r" b="b"/>
              <a:pathLst>
                <a:path w="3260" h="2587" extrusionOk="0">
                  <a:moveTo>
                    <a:pt x="2135" y="0"/>
                  </a:moveTo>
                  <a:lnTo>
                    <a:pt x="1695" y="13"/>
                  </a:lnTo>
                  <a:cubicBezTo>
                    <a:pt x="1695" y="13"/>
                    <a:pt x="1695" y="1332"/>
                    <a:pt x="1" y="2043"/>
                  </a:cubicBezTo>
                  <a:lnTo>
                    <a:pt x="1268" y="1772"/>
                  </a:lnTo>
                  <a:lnTo>
                    <a:pt x="1178" y="2586"/>
                  </a:lnTo>
                  <a:cubicBezTo>
                    <a:pt x="1178" y="2586"/>
                    <a:pt x="3260" y="1280"/>
                    <a:pt x="2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8"/>
            <p:cNvSpPr/>
            <p:nvPr/>
          </p:nvSpPr>
          <p:spPr>
            <a:xfrm rot="6207643">
              <a:off x="286356" y="374242"/>
              <a:ext cx="297157" cy="244549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5169;p49">
            <a:extLst>
              <a:ext uri="{FF2B5EF4-FFF2-40B4-BE49-F238E27FC236}">
                <a16:creationId xmlns:a16="http://schemas.microsoft.com/office/drawing/2014/main" id="{7098AD14-D4F0-4241-ACDA-467A3159650B}"/>
              </a:ext>
            </a:extLst>
          </p:cNvPr>
          <p:cNvSpPr txBox="1">
            <a:spLocks/>
          </p:cNvSpPr>
          <p:nvPr/>
        </p:nvSpPr>
        <p:spPr>
          <a:xfrm>
            <a:off x="1711262" y="323542"/>
            <a:ext cx="5161340" cy="66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Objectives</a:t>
            </a:r>
          </a:p>
        </p:txBody>
      </p:sp>
      <p:sp>
        <p:nvSpPr>
          <p:cNvPr id="16" name="Google Shape;5170;p49">
            <a:extLst>
              <a:ext uri="{FF2B5EF4-FFF2-40B4-BE49-F238E27FC236}">
                <a16:creationId xmlns:a16="http://schemas.microsoft.com/office/drawing/2014/main" id="{BB3E83CB-C23C-4382-8D11-9C5820026BF9}"/>
              </a:ext>
            </a:extLst>
          </p:cNvPr>
          <p:cNvSpPr txBox="1">
            <a:spLocks/>
          </p:cNvSpPr>
          <p:nvPr/>
        </p:nvSpPr>
        <p:spPr>
          <a:xfrm>
            <a:off x="941492" y="867797"/>
            <a:ext cx="7795219" cy="1633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the words and phrases related to the topic Popular Festivals</a:t>
            </a:r>
            <a:r>
              <a:rPr lang="vi-VN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and answer about </a:t>
            </a:r>
            <a:r>
              <a:rPr lang="vi-VN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people do in a festival, using </a:t>
            </a:r>
            <a:r>
              <a:rPr lang="vi-VN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in/at....? – I...........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5169;p49">
            <a:extLst>
              <a:ext uri="{FF2B5EF4-FFF2-40B4-BE49-F238E27FC236}">
                <a16:creationId xmlns:a16="http://schemas.microsoft.com/office/drawing/2014/main" id="{8DDC4D6A-C77C-4C8F-BBB9-0192E4C80B83}"/>
              </a:ext>
            </a:extLst>
          </p:cNvPr>
          <p:cNvSpPr txBox="1">
            <a:spLocks/>
          </p:cNvSpPr>
          <p:nvPr/>
        </p:nvSpPr>
        <p:spPr>
          <a:xfrm>
            <a:off x="2071541" y="2642511"/>
            <a:ext cx="4304100" cy="48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Mục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đích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Playfair Display Black Italic" pitchFamily="2" charset="0"/>
                <a:sym typeface="Life Savers"/>
              </a:rPr>
              <a:t>:</a:t>
            </a:r>
          </a:p>
        </p:txBody>
      </p:sp>
      <p:sp>
        <p:nvSpPr>
          <p:cNvPr id="18" name="Google Shape;5170;p49">
            <a:extLst>
              <a:ext uri="{FF2B5EF4-FFF2-40B4-BE49-F238E27FC236}">
                <a16:creationId xmlns:a16="http://schemas.microsoft.com/office/drawing/2014/main" id="{724E162E-A737-4F0A-9166-7C004354E082}"/>
              </a:ext>
            </a:extLst>
          </p:cNvPr>
          <p:cNvSpPr txBox="1">
            <a:spLocks/>
          </p:cNvSpPr>
          <p:nvPr/>
        </p:nvSpPr>
        <p:spPr>
          <a:xfrm>
            <a:off x="941492" y="3034908"/>
            <a:ext cx="7542736" cy="1786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lang="vi-VN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từ và cụm từ liên quan đến chủ đề Các lễ hội phổ biến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Quicksand"/>
            </a:endParaRPr>
          </a:p>
          <a:p>
            <a:pPr marL="285750" lvl="0" indent="-285750" algn="l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Quicksand"/>
              </a:rPr>
              <a:t> </a:t>
            </a:r>
            <a:r>
              <a:rPr lang="vi-VN" sz="1800" noProof="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thường làm gì trong lễ hội</a:t>
            </a:r>
            <a:r>
              <a:rPr lang="vi-VN" sz="1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sử dụng mẫu câu: </a:t>
            </a:r>
            <a:r>
              <a:rPr lang="vi-VN" sz="18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in/at....? – I...........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Quicksa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2494093" y="480513"/>
            <a:ext cx="41145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6" descr="https://s.sachmem.vn/public/images/TA4T2SHS/U15-L2-2-2-oxlexmpycrcbkkxw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2"/>
          <a:stretch/>
        </p:blipFill>
        <p:spPr bwMode="auto">
          <a:xfrm>
            <a:off x="3158662" y="1149739"/>
            <a:ext cx="2648897" cy="169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6756202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6767400" y="2553493"/>
            <a:ext cx="2089564" cy="25847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11020" y="284340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200238" y="28849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754693" y="2553493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1875054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303294" y="6360319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846219" y="5674519"/>
            <a:ext cx="457200" cy="4572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9623323" y="2712496"/>
            <a:ext cx="1504335" cy="5856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718486" y="645702"/>
            <a:ext cx="3854417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watch firework displays</a:t>
            </a:r>
          </a:p>
        </p:txBody>
      </p:sp>
    </p:spTree>
    <p:extLst>
      <p:ext uri="{BB962C8B-B14F-4D97-AF65-F5344CB8AC3E}">
        <p14:creationId xmlns:p14="http://schemas.microsoft.com/office/powerpoint/2010/main" val="213633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2494093" y="480513"/>
            <a:ext cx="41145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6756202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767400" y="2553493"/>
            <a:ext cx="2089564" cy="2584741"/>
          </a:xfrm>
          <a:prstGeom prst="rect">
            <a:avLst/>
          </a:prstGeom>
        </p:spPr>
      </p:pic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1875054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03294" y="6360319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46219" y="5674519"/>
            <a:ext cx="457200" cy="4572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9623323" y="2712496"/>
            <a:ext cx="1504335" cy="5856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9" name="Picture 3" descr="https://s.sachmem.vn/public/images/TA4T2SHS/U15-L2-2-4-dmzuptkutwjksskv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"/>
          <a:stretch/>
        </p:blipFill>
        <p:spPr bwMode="auto">
          <a:xfrm>
            <a:off x="3172576" y="1305344"/>
            <a:ext cx="2899870" cy="16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3116264" y="774802"/>
            <a:ext cx="2848134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visit grandparents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211020" y="284340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200238" y="28849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754693" y="2553493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835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2494093" y="480513"/>
            <a:ext cx="41145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6756202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767400" y="2553493"/>
            <a:ext cx="2089564" cy="2584741"/>
          </a:xfrm>
          <a:prstGeom prst="rect">
            <a:avLst/>
          </a:prstGeom>
        </p:spPr>
      </p:pic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1875054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03294" y="6360319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46219" y="5674519"/>
            <a:ext cx="457200" cy="4572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9623323" y="2712496"/>
            <a:ext cx="1504335" cy="5856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9" name="Picture 4" descr="https://s.sachmem.vn/public/images/TA4T2SHS/U15-L2-2-5-gxhgsborhrmftomy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313" y="1341031"/>
            <a:ext cx="2651067" cy="169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2869492" y="771540"/>
            <a:ext cx="3474160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make banh chung</a:t>
            </a:r>
            <a:endParaRPr lang="en-US" sz="240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211020" y="284340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200238" y="28849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754693" y="2553493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252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2494093" y="480513"/>
            <a:ext cx="41145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6756202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831544" y="2571750"/>
            <a:ext cx="2089564" cy="2584741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4754693" y="2553493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1875054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33972" y="5562929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15511" y="5399612"/>
            <a:ext cx="457200" cy="4572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929149" y="2879584"/>
            <a:ext cx="730046" cy="130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" name="Picture 6" descr="https://s.sachmem.vn/public/images/TA4T2SHS/U15-L2-2-2-oxlexmpycrcbkkxw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2"/>
          <a:stretch/>
        </p:blipFill>
        <p:spPr bwMode="auto">
          <a:xfrm>
            <a:off x="3301999" y="1200625"/>
            <a:ext cx="2648897" cy="169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2869492" y="771540"/>
            <a:ext cx="3474160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make banh chung</a:t>
            </a:r>
            <a:endParaRPr lang="en-US" sz="240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211020" y="284340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200238" y="28849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712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2494093" y="480513"/>
            <a:ext cx="41145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6756202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1875054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" descr="https://s.sachmem.vn/public/images/TA4T2SHS/U15-L2-2-4-dmzuptkutwjksskv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"/>
          <a:stretch/>
        </p:blipFill>
        <p:spPr bwMode="auto">
          <a:xfrm>
            <a:off x="3108432" y="1086863"/>
            <a:ext cx="2899870" cy="16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2718486" y="645702"/>
            <a:ext cx="3854417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watch firework displays</a:t>
            </a:r>
          </a:p>
        </p:txBody>
      </p:sp>
      <p:sp>
        <p:nvSpPr>
          <p:cNvPr id="24" name="Rectangle 23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6831544" y="2571750"/>
            <a:ext cx="2089564" cy="25847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11020" y="284340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200238" y="28849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754693" y="2553493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233972" y="5562929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415511" y="5399612"/>
            <a:ext cx="457200" cy="4572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929149" y="2879584"/>
            <a:ext cx="730046" cy="130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8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2494093" y="480513"/>
            <a:ext cx="41145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6756202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1875054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4" descr="https://s.sachmem.vn/public/images/TA4T2SHS/U15-L2-2-5-gxhgsborhrmftomy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739" y="1165957"/>
            <a:ext cx="2651067" cy="169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3221206" y="708318"/>
            <a:ext cx="2848134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visit grandparents</a:t>
            </a:r>
          </a:p>
        </p:txBody>
      </p:sp>
      <p:sp>
        <p:nvSpPr>
          <p:cNvPr id="24" name="Rectangle 23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11186" r="22563"/>
          <a:stretch/>
        </p:blipFill>
        <p:spPr>
          <a:xfrm>
            <a:off x="6831544" y="2571750"/>
            <a:ext cx="2089564" cy="25847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11020" y="284340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200238" y="28849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754693" y="2553493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233972" y="5562929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415511" y="5399612"/>
            <a:ext cx="457200" cy="4572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929149" y="2879584"/>
            <a:ext cx="730046" cy="130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15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2494093" y="480513"/>
            <a:ext cx="41145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Gói bánh tr</a:t>
            </a:r>
            <a:r>
              <a:rPr lang="vi-VN" sz="27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7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6756202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767400" y="2553493"/>
            <a:ext cx="2089564" cy="25847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11020" y="284340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00238" y="28849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754693" y="2553493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1875054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303294" y="6360319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846219" y="5674519"/>
            <a:ext cx="457200" cy="4572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9623323" y="2712496"/>
            <a:ext cx="1504335" cy="5856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21206" y="708318"/>
            <a:ext cx="2848134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visit grandparents</a:t>
            </a:r>
          </a:p>
        </p:txBody>
      </p:sp>
    </p:spTree>
    <p:extLst>
      <p:ext uri="{BB962C8B-B14F-4D97-AF65-F5344CB8AC3E}">
        <p14:creationId xmlns:p14="http://schemas.microsoft.com/office/powerpoint/2010/main" val="77725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2494093" y="480513"/>
            <a:ext cx="41145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Xem pháo hoa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6756202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831544" y="2571750"/>
            <a:ext cx="2089564" cy="25847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11020" y="284340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00238" y="28849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754693" y="2553493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1875054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233972" y="5562929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15511" y="5399612"/>
            <a:ext cx="457200" cy="45720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-929149" y="2879584"/>
            <a:ext cx="730046" cy="1300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718486" y="645702"/>
            <a:ext cx="3854417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watch firework displays</a:t>
            </a:r>
          </a:p>
        </p:txBody>
      </p:sp>
    </p:spTree>
    <p:extLst>
      <p:ext uri="{BB962C8B-B14F-4D97-AF65-F5344CB8AC3E}">
        <p14:creationId xmlns:p14="http://schemas.microsoft.com/office/powerpoint/2010/main" val="425929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2494093" y="480513"/>
            <a:ext cx="4114559" cy="2817597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buClrTx/>
            </a:pPr>
            <a:endParaRPr lang="en-US" sz="27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buClrTx/>
            </a:pPr>
            <a:r>
              <a:rPr lang="en-US" sz="2700" b="1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thăm ông bà</a:t>
            </a: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6756202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1186" r="22563"/>
          <a:stretch/>
        </p:blipFill>
        <p:spPr>
          <a:xfrm>
            <a:off x="6767400" y="2553493"/>
            <a:ext cx="2089564" cy="25847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293" y="2779234"/>
            <a:ext cx="2082598" cy="1789274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211020" y="2843407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200238" y="28849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4754693" y="2553493"/>
            <a:ext cx="1880525" cy="2679683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02" y="3230914"/>
            <a:ext cx="1113598" cy="138576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93" y="4350222"/>
            <a:ext cx="710169" cy="710169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800623" y="2879584"/>
            <a:ext cx="1395361" cy="1719366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1875054" y="1655354"/>
            <a:ext cx="471488" cy="46791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303294" y="6360319"/>
            <a:ext cx="457200" cy="4572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846219" y="5674519"/>
            <a:ext cx="457200" cy="4572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9623323" y="2712496"/>
            <a:ext cx="1504335" cy="5856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49556" y="764292"/>
            <a:ext cx="3712056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decorate the house</a:t>
            </a:r>
          </a:p>
        </p:txBody>
      </p:sp>
    </p:spTree>
    <p:extLst>
      <p:ext uri="{BB962C8B-B14F-4D97-AF65-F5344CB8AC3E}">
        <p14:creationId xmlns:p14="http://schemas.microsoft.com/office/powerpoint/2010/main" val="376306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hlinkClick r:id="" action="ppaction://hlinkshowjump?jump=nextslide"/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434573" y="4180006"/>
            <a:ext cx="8209538" cy="125103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6643" y="1096889"/>
            <a:ext cx="1230797" cy="12554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0695663" y="2463008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662" y="958071"/>
            <a:ext cx="1230797" cy="12554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930643" y="2324190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174" y="-7835114"/>
            <a:ext cx="1230797" cy="125544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82155" y="-6468995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307" y="11113517"/>
            <a:ext cx="1230797" cy="125544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525288" y="12479636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16" y="847400"/>
            <a:ext cx="1230797" cy="125544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34197" y="2213519"/>
            <a:ext cx="33933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YOUTUBE: MsPham. </a:t>
            </a:r>
          </a:p>
          <a:p>
            <a:pPr algn="ctr"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Facebook: Powerpoint thật dễ</a:t>
            </a:r>
          </a:p>
        </p:txBody>
      </p:sp>
      <p:sp>
        <p:nvSpPr>
          <p:cNvPr id="3" name="Rectangle 2"/>
          <p:cNvSpPr/>
          <p:nvPr/>
        </p:nvSpPr>
        <p:spPr>
          <a:xfrm rot="21371266">
            <a:off x="2212258" y="731333"/>
            <a:ext cx="4689988" cy="271979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784" y="2277803"/>
            <a:ext cx="1877703" cy="267566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39461" r="54029" b="16043"/>
          <a:stretch>
            <a:fillRect/>
          </a:stretch>
        </p:blipFill>
        <p:spPr>
          <a:xfrm>
            <a:off x="1427928" y="2611753"/>
            <a:ext cx="1697756" cy="2007761"/>
          </a:xfrm>
          <a:custGeom>
            <a:avLst/>
            <a:gdLst>
              <a:gd name="connsiteX0" fmla="*/ 1290192 w 2580384"/>
              <a:gd name="connsiteY0" fmla="*/ 0 h 3051552"/>
              <a:gd name="connsiteX1" fmla="*/ 2580384 w 2580384"/>
              <a:gd name="connsiteY1" fmla="*/ 1525776 h 3051552"/>
              <a:gd name="connsiteX2" fmla="*/ 1290192 w 2580384"/>
              <a:gd name="connsiteY2" fmla="*/ 3051552 h 3051552"/>
              <a:gd name="connsiteX3" fmla="*/ 0 w 2580384"/>
              <a:gd name="connsiteY3" fmla="*/ 1525776 h 3051552"/>
              <a:gd name="connsiteX4" fmla="*/ 1290192 w 2580384"/>
              <a:gd name="connsiteY4" fmla="*/ 0 h 30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0384" h="3051552">
                <a:moveTo>
                  <a:pt x="1290192" y="0"/>
                </a:moveTo>
                <a:cubicBezTo>
                  <a:pt x="2002745" y="0"/>
                  <a:pt x="2580384" y="683113"/>
                  <a:pt x="2580384" y="1525776"/>
                </a:cubicBezTo>
                <a:cubicBezTo>
                  <a:pt x="2580384" y="2368439"/>
                  <a:pt x="2002745" y="3051552"/>
                  <a:pt x="1290192" y="3051552"/>
                </a:cubicBezTo>
                <a:cubicBezTo>
                  <a:pt x="577639" y="3051552"/>
                  <a:pt x="0" y="2368439"/>
                  <a:pt x="0" y="1525776"/>
                </a:cubicBezTo>
                <a:cubicBezTo>
                  <a:pt x="0" y="683113"/>
                  <a:pt x="577639" y="0"/>
                  <a:pt x="1290192" y="0"/>
                </a:cubicBezTo>
                <a:close/>
              </a:path>
            </a:pathLst>
          </a:cu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528" y="4050762"/>
            <a:ext cx="1298561" cy="6995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04073" y="1548772"/>
            <a:ext cx="3954929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6600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ernard MT Condensed" panose="020508060609050204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3385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9"/>
          <p:cNvSpPr/>
          <p:nvPr/>
        </p:nvSpPr>
        <p:spPr>
          <a:xfrm>
            <a:off x="5219632" y="1397045"/>
            <a:ext cx="788700" cy="78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9"/>
          <p:cNvSpPr/>
          <p:nvPr/>
        </p:nvSpPr>
        <p:spPr>
          <a:xfrm>
            <a:off x="2457682" y="3163985"/>
            <a:ext cx="788700" cy="78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29"/>
          <p:cNvSpPr/>
          <p:nvPr/>
        </p:nvSpPr>
        <p:spPr>
          <a:xfrm>
            <a:off x="2457682" y="1397045"/>
            <a:ext cx="788700" cy="788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9"/>
          <p:cNvSpPr txBox="1">
            <a:spLocks noGrp="1"/>
          </p:cNvSpPr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Table of Contents</a:t>
            </a:r>
            <a:endParaRPr dirty="0"/>
          </a:p>
        </p:txBody>
      </p:sp>
      <p:sp>
        <p:nvSpPr>
          <p:cNvPr id="530" name="Google Shape;530;p29"/>
          <p:cNvSpPr txBox="1">
            <a:spLocks noGrp="1"/>
          </p:cNvSpPr>
          <p:nvPr>
            <p:ph type="title" idx="2"/>
          </p:nvPr>
        </p:nvSpPr>
        <p:spPr>
          <a:xfrm>
            <a:off x="1756282" y="2254784"/>
            <a:ext cx="2191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New words</a:t>
            </a:r>
            <a:endParaRPr dirty="0"/>
          </a:p>
        </p:txBody>
      </p:sp>
      <p:sp>
        <p:nvSpPr>
          <p:cNvPr id="531" name="Google Shape;531;p29"/>
          <p:cNvSpPr txBox="1">
            <a:spLocks noGrp="1"/>
          </p:cNvSpPr>
          <p:nvPr>
            <p:ph type="title" idx="3"/>
          </p:nvPr>
        </p:nvSpPr>
        <p:spPr>
          <a:xfrm>
            <a:off x="2507482" y="1626395"/>
            <a:ext cx="689100" cy="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533" name="Google Shape;533;p29"/>
          <p:cNvSpPr txBox="1">
            <a:spLocks noGrp="1"/>
          </p:cNvSpPr>
          <p:nvPr>
            <p:ph type="title" idx="4"/>
          </p:nvPr>
        </p:nvSpPr>
        <p:spPr>
          <a:xfrm>
            <a:off x="4518232" y="2254784"/>
            <a:ext cx="2869486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Model sentence</a:t>
            </a:r>
            <a:endParaRPr dirty="0"/>
          </a:p>
        </p:txBody>
      </p:sp>
      <p:sp>
        <p:nvSpPr>
          <p:cNvPr id="534" name="Google Shape;534;p29"/>
          <p:cNvSpPr txBox="1">
            <a:spLocks noGrp="1"/>
          </p:cNvSpPr>
          <p:nvPr>
            <p:ph type="title" idx="5"/>
          </p:nvPr>
        </p:nvSpPr>
        <p:spPr>
          <a:xfrm>
            <a:off x="5269432" y="1626395"/>
            <a:ext cx="689100" cy="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36" name="Google Shape;536;p29"/>
          <p:cNvSpPr txBox="1">
            <a:spLocks noGrp="1"/>
          </p:cNvSpPr>
          <p:nvPr>
            <p:ph type="title" idx="7"/>
          </p:nvPr>
        </p:nvSpPr>
        <p:spPr>
          <a:xfrm>
            <a:off x="1756282" y="4021724"/>
            <a:ext cx="2191500" cy="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Practice</a:t>
            </a:r>
            <a:endParaRPr dirty="0"/>
          </a:p>
        </p:txBody>
      </p:sp>
      <p:sp>
        <p:nvSpPr>
          <p:cNvPr id="537" name="Google Shape;537;p29"/>
          <p:cNvSpPr txBox="1">
            <a:spLocks noGrp="1"/>
          </p:cNvSpPr>
          <p:nvPr>
            <p:ph type="title" idx="8"/>
          </p:nvPr>
        </p:nvSpPr>
        <p:spPr>
          <a:xfrm>
            <a:off x="2507482" y="3393335"/>
            <a:ext cx="689100" cy="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539" name="Google Shape;539;p29"/>
          <p:cNvGrpSpPr/>
          <p:nvPr/>
        </p:nvGrpSpPr>
        <p:grpSpPr>
          <a:xfrm>
            <a:off x="417150" y="807225"/>
            <a:ext cx="8518997" cy="4048612"/>
            <a:chOff x="417150" y="807225"/>
            <a:chExt cx="8518997" cy="4048612"/>
          </a:xfrm>
        </p:grpSpPr>
        <p:sp>
          <p:nvSpPr>
            <p:cNvPr id="540" name="Google Shape;540;p29"/>
            <p:cNvSpPr/>
            <p:nvPr/>
          </p:nvSpPr>
          <p:spPr>
            <a:xfrm>
              <a:off x="417150" y="1335012"/>
              <a:ext cx="297158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9"/>
            <p:cNvSpPr/>
            <p:nvPr/>
          </p:nvSpPr>
          <p:spPr>
            <a:xfrm>
              <a:off x="2435976" y="4558763"/>
              <a:ext cx="297165" cy="244557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9"/>
            <p:cNvSpPr/>
            <p:nvPr/>
          </p:nvSpPr>
          <p:spPr>
            <a:xfrm>
              <a:off x="6709732" y="4558784"/>
              <a:ext cx="374321" cy="297052"/>
            </a:xfrm>
            <a:custGeom>
              <a:avLst/>
              <a:gdLst/>
              <a:ahLst/>
              <a:cxnLst/>
              <a:rect l="l" t="t" r="r" b="b"/>
              <a:pathLst>
                <a:path w="3260" h="2587" extrusionOk="0">
                  <a:moveTo>
                    <a:pt x="2135" y="0"/>
                  </a:moveTo>
                  <a:lnTo>
                    <a:pt x="1695" y="13"/>
                  </a:lnTo>
                  <a:cubicBezTo>
                    <a:pt x="1695" y="13"/>
                    <a:pt x="1695" y="1332"/>
                    <a:pt x="1" y="2043"/>
                  </a:cubicBezTo>
                  <a:lnTo>
                    <a:pt x="1268" y="1772"/>
                  </a:lnTo>
                  <a:lnTo>
                    <a:pt x="1178" y="2586"/>
                  </a:lnTo>
                  <a:cubicBezTo>
                    <a:pt x="1178" y="2586"/>
                    <a:pt x="3260" y="1280"/>
                    <a:pt x="2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9"/>
            <p:cNvSpPr/>
            <p:nvPr/>
          </p:nvSpPr>
          <p:spPr>
            <a:xfrm>
              <a:off x="8638988" y="1652461"/>
              <a:ext cx="297158" cy="179059"/>
            </a:xfrm>
            <a:custGeom>
              <a:avLst/>
              <a:gdLst/>
              <a:ahLst/>
              <a:cxnLst/>
              <a:rect l="l" t="t" r="r" b="b"/>
              <a:pathLst>
                <a:path w="3764" h="2268" extrusionOk="0">
                  <a:moveTo>
                    <a:pt x="1088" y="1"/>
                  </a:moveTo>
                  <a:cubicBezTo>
                    <a:pt x="743" y="1"/>
                    <a:pt x="381" y="69"/>
                    <a:pt x="14" y="237"/>
                  </a:cubicBezTo>
                  <a:lnTo>
                    <a:pt x="1" y="625"/>
                  </a:lnTo>
                  <a:cubicBezTo>
                    <a:pt x="1" y="625"/>
                    <a:pt x="1954" y="728"/>
                    <a:pt x="2898" y="2267"/>
                  </a:cubicBezTo>
                  <a:lnTo>
                    <a:pt x="2574" y="1129"/>
                  </a:lnTo>
                  <a:lnTo>
                    <a:pt x="2574" y="1129"/>
                  </a:lnTo>
                  <a:lnTo>
                    <a:pt x="3764" y="1271"/>
                  </a:lnTo>
                  <a:cubicBezTo>
                    <a:pt x="3764" y="1271"/>
                    <a:pt x="2579" y="1"/>
                    <a:pt x="10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9"/>
            <p:cNvSpPr/>
            <p:nvPr/>
          </p:nvSpPr>
          <p:spPr>
            <a:xfrm rot="6207643">
              <a:off x="8515181" y="4096267"/>
              <a:ext cx="297157" cy="244549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9"/>
            <p:cNvSpPr/>
            <p:nvPr/>
          </p:nvSpPr>
          <p:spPr>
            <a:xfrm>
              <a:off x="5543995" y="807225"/>
              <a:ext cx="297161" cy="206226"/>
            </a:xfrm>
            <a:custGeom>
              <a:avLst/>
              <a:gdLst/>
              <a:ahLst/>
              <a:cxnLst/>
              <a:rect l="l" t="t" r="r" b="b"/>
              <a:pathLst>
                <a:path w="2588" h="1796" extrusionOk="0">
                  <a:moveTo>
                    <a:pt x="712" y="1"/>
                  </a:moveTo>
                  <a:lnTo>
                    <a:pt x="829" y="828"/>
                  </a:lnTo>
                  <a:lnTo>
                    <a:pt x="1" y="608"/>
                  </a:lnTo>
                  <a:lnTo>
                    <a:pt x="1" y="608"/>
                  </a:lnTo>
                  <a:cubicBezTo>
                    <a:pt x="1" y="608"/>
                    <a:pt x="819" y="1795"/>
                    <a:pt x="2017" y="1795"/>
                  </a:cubicBezTo>
                  <a:cubicBezTo>
                    <a:pt x="2183" y="1795"/>
                    <a:pt x="2356" y="1772"/>
                    <a:pt x="2536" y="1721"/>
                  </a:cubicBezTo>
                  <a:lnTo>
                    <a:pt x="2587" y="1449"/>
                  </a:lnTo>
                  <a:cubicBezTo>
                    <a:pt x="2587" y="1449"/>
                    <a:pt x="1217" y="1177"/>
                    <a:pt x="7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527;p29">
            <a:extLst>
              <a:ext uri="{FF2B5EF4-FFF2-40B4-BE49-F238E27FC236}">
                <a16:creationId xmlns:a16="http://schemas.microsoft.com/office/drawing/2014/main" id="{81B38009-0260-46EA-9530-1FE1B895F276}"/>
              </a:ext>
            </a:extLst>
          </p:cNvPr>
          <p:cNvSpPr/>
          <p:nvPr/>
        </p:nvSpPr>
        <p:spPr>
          <a:xfrm>
            <a:off x="5222436" y="3094946"/>
            <a:ext cx="788700" cy="7887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536;p29">
            <a:extLst>
              <a:ext uri="{FF2B5EF4-FFF2-40B4-BE49-F238E27FC236}">
                <a16:creationId xmlns:a16="http://schemas.microsoft.com/office/drawing/2014/main" id="{AC829FF6-2817-4551-9D35-917644A25ACF}"/>
              </a:ext>
            </a:extLst>
          </p:cNvPr>
          <p:cNvSpPr txBox="1">
            <a:spLocks/>
          </p:cNvSpPr>
          <p:nvPr/>
        </p:nvSpPr>
        <p:spPr>
          <a:xfrm>
            <a:off x="4521036" y="3952685"/>
            <a:ext cx="21915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Grandstander"/>
              <a:buNone/>
              <a:defRPr sz="2400" b="1" i="0" u="none" strike="noStrike" cap="none">
                <a:solidFill>
                  <a:schemeClr val="lt2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Grandstander"/>
              <a:buNone/>
              <a:defRPr sz="2200" b="1" i="0" u="none" strike="noStrike" cap="none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Grandstander"/>
              <a:buNone/>
              <a:defRPr sz="2200" b="1" i="0" u="none" strike="noStrike" cap="none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Grandstander"/>
              <a:buNone/>
              <a:defRPr sz="2200" b="1" i="0" u="none" strike="noStrike" cap="none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Grandstander"/>
              <a:buNone/>
              <a:defRPr sz="2200" b="1" i="0" u="none" strike="noStrike" cap="none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Grandstander"/>
              <a:buNone/>
              <a:defRPr sz="2200" b="1" i="0" u="none" strike="noStrike" cap="none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Grandstander"/>
              <a:buNone/>
              <a:defRPr sz="2200" b="1" i="0" u="none" strike="noStrike" cap="none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Grandstander"/>
              <a:buNone/>
              <a:defRPr sz="2200" b="1" i="0" u="none" strike="noStrike" cap="none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Grandstander"/>
              <a:buNone/>
              <a:defRPr sz="2200" b="1" i="0" u="none" strike="noStrike" cap="none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r>
              <a:rPr lang="vi-VN" dirty="0"/>
              <a:t>Homelink</a:t>
            </a:r>
            <a:endParaRPr lang="en-US" dirty="0"/>
          </a:p>
        </p:txBody>
      </p:sp>
      <p:sp>
        <p:nvSpPr>
          <p:cNvPr id="30" name="Google Shape;537;p29">
            <a:extLst>
              <a:ext uri="{FF2B5EF4-FFF2-40B4-BE49-F238E27FC236}">
                <a16:creationId xmlns:a16="http://schemas.microsoft.com/office/drawing/2014/main" id="{33E5272B-8E3C-47B4-AAA1-692F34B70E00}"/>
              </a:ext>
            </a:extLst>
          </p:cNvPr>
          <p:cNvSpPr txBox="1">
            <a:spLocks/>
          </p:cNvSpPr>
          <p:nvPr/>
        </p:nvSpPr>
        <p:spPr>
          <a:xfrm>
            <a:off x="5272236" y="3324296"/>
            <a:ext cx="689100" cy="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Grandstander"/>
              <a:buNone/>
              <a:defRPr sz="3500" b="1" i="0" u="none" strike="noStrike" cap="non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Grandstander"/>
              <a:buNone/>
              <a:defRPr sz="3200" b="1" i="0" u="none" strike="noStrike" cap="none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Grandstander"/>
              <a:buNone/>
              <a:defRPr sz="3200" b="1" i="0" u="none" strike="noStrike" cap="none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Grandstander"/>
              <a:buNone/>
              <a:defRPr sz="3200" b="1" i="0" u="none" strike="noStrike" cap="none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Grandstander"/>
              <a:buNone/>
              <a:defRPr sz="3200" b="1" i="0" u="none" strike="noStrike" cap="none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Grandstander"/>
              <a:buNone/>
              <a:defRPr sz="3200" b="1" i="0" u="none" strike="noStrike" cap="none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Grandstander"/>
              <a:buNone/>
              <a:defRPr sz="3200" b="1" i="0" u="none" strike="noStrike" cap="none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Grandstander"/>
              <a:buNone/>
              <a:defRPr sz="3200" b="1" i="0" u="none" strike="noStrike" cap="none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Grandstander"/>
              <a:buNone/>
              <a:defRPr sz="3200" b="1" i="0" u="none" strike="noStrike" cap="none">
                <a:solidFill>
                  <a:schemeClr val="accent6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r>
              <a:rPr lang="en" dirty="0"/>
              <a:t>0</a:t>
            </a:r>
            <a:r>
              <a:rPr lang="vi-VN" dirty="0"/>
              <a:t>4</a:t>
            </a:r>
            <a:endParaRPr lang="e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0"/>
          <p:cNvSpPr txBox="1">
            <a:spLocks noGrp="1"/>
          </p:cNvSpPr>
          <p:nvPr>
            <p:ph type="title"/>
          </p:nvPr>
        </p:nvSpPr>
        <p:spPr>
          <a:xfrm>
            <a:off x="2029642" y="2658605"/>
            <a:ext cx="560668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Model sentence</a:t>
            </a:r>
            <a:endParaRPr dirty="0"/>
          </a:p>
        </p:txBody>
      </p:sp>
      <p:sp>
        <p:nvSpPr>
          <p:cNvPr id="551" name="Google Shape;551;p30"/>
          <p:cNvSpPr/>
          <p:nvPr/>
        </p:nvSpPr>
        <p:spPr>
          <a:xfrm>
            <a:off x="4157094" y="1424925"/>
            <a:ext cx="1069500" cy="10695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2"/>
          </p:nvPr>
        </p:nvSpPr>
        <p:spPr>
          <a:xfrm>
            <a:off x="4109844" y="1667189"/>
            <a:ext cx="11640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vi-VN" dirty="0"/>
              <a:t>2</a:t>
            </a:r>
            <a:endParaRPr dirty="0"/>
          </a:p>
        </p:txBody>
      </p:sp>
      <p:grpSp>
        <p:nvGrpSpPr>
          <p:cNvPr id="554" name="Google Shape;554;p30"/>
          <p:cNvGrpSpPr/>
          <p:nvPr/>
        </p:nvGrpSpPr>
        <p:grpSpPr>
          <a:xfrm>
            <a:off x="433908" y="2953913"/>
            <a:ext cx="915142" cy="2189560"/>
            <a:chOff x="2628610" y="2099027"/>
            <a:chExt cx="1255856" cy="3004748"/>
          </a:xfrm>
        </p:grpSpPr>
        <p:sp>
          <p:nvSpPr>
            <p:cNvPr id="555" name="Google Shape;555;p30"/>
            <p:cNvSpPr/>
            <p:nvPr/>
          </p:nvSpPr>
          <p:spPr>
            <a:xfrm>
              <a:off x="2628610" y="2099027"/>
              <a:ext cx="1255856" cy="3004748"/>
            </a:xfrm>
            <a:custGeom>
              <a:avLst/>
              <a:gdLst/>
              <a:ahLst/>
              <a:cxnLst/>
              <a:rect l="l" t="t" r="r" b="b"/>
              <a:pathLst>
                <a:path w="7476" h="17887" extrusionOk="0">
                  <a:moveTo>
                    <a:pt x="3996" y="1"/>
                  </a:moveTo>
                  <a:cubicBezTo>
                    <a:pt x="3559" y="1"/>
                    <a:pt x="3076" y="268"/>
                    <a:pt x="3117" y="700"/>
                  </a:cubicBezTo>
                  <a:cubicBezTo>
                    <a:pt x="3169" y="1398"/>
                    <a:pt x="3376" y="6959"/>
                    <a:pt x="3376" y="6959"/>
                  </a:cubicBezTo>
                  <a:cubicBezTo>
                    <a:pt x="3376" y="6959"/>
                    <a:pt x="3098" y="7012"/>
                    <a:pt x="2787" y="7012"/>
                  </a:cubicBezTo>
                  <a:cubicBezTo>
                    <a:pt x="2450" y="7012"/>
                    <a:pt x="2074" y="6950"/>
                    <a:pt x="1966" y="6687"/>
                  </a:cubicBezTo>
                  <a:cubicBezTo>
                    <a:pt x="1759" y="6183"/>
                    <a:pt x="1630" y="4049"/>
                    <a:pt x="1604" y="3390"/>
                  </a:cubicBezTo>
                  <a:cubicBezTo>
                    <a:pt x="1586" y="3090"/>
                    <a:pt x="1285" y="2969"/>
                    <a:pt x="955" y="2969"/>
                  </a:cubicBezTo>
                  <a:cubicBezTo>
                    <a:pt x="559" y="2969"/>
                    <a:pt x="120" y="3143"/>
                    <a:pt x="78" y="3390"/>
                  </a:cubicBezTo>
                  <a:cubicBezTo>
                    <a:pt x="0" y="3842"/>
                    <a:pt x="26" y="7088"/>
                    <a:pt x="802" y="7916"/>
                  </a:cubicBezTo>
                  <a:cubicBezTo>
                    <a:pt x="1565" y="8743"/>
                    <a:pt x="2949" y="8239"/>
                    <a:pt x="3091" y="8692"/>
                  </a:cubicBezTo>
                  <a:cubicBezTo>
                    <a:pt x="3220" y="9144"/>
                    <a:pt x="3091" y="17886"/>
                    <a:pt x="3091" y="17886"/>
                  </a:cubicBezTo>
                  <a:lnTo>
                    <a:pt x="5083" y="17886"/>
                  </a:lnTo>
                  <a:lnTo>
                    <a:pt x="5083" y="12145"/>
                  </a:lnTo>
                  <a:cubicBezTo>
                    <a:pt x="5083" y="12145"/>
                    <a:pt x="5295" y="12162"/>
                    <a:pt x="5586" y="12162"/>
                  </a:cubicBezTo>
                  <a:cubicBezTo>
                    <a:pt x="6155" y="12162"/>
                    <a:pt x="7023" y="12094"/>
                    <a:pt x="7178" y="11692"/>
                  </a:cubicBezTo>
                  <a:cubicBezTo>
                    <a:pt x="7423" y="11084"/>
                    <a:pt x="7449" y="8873"/>
                    <a:pt x="7320" y="8368"/>
                  </a:cubicBezTo>
                  <a:cubicBezTo>
                    <a:pt x="7246" y="8106"/>
                    <a:pt x="6951" y="8001"/>
                    <a:pt x="6667" y="8001"/>
                  </a:cubicBezTo>
                  <a:cubicBezTo>
                    <a:pt x="6405" y="8001"/>
                    <a:pt x="6153" y="8090"/>
                    <a:pt x="6091" y="8226"/>
                  </a:cubicBezTo>
                  <a:cubicBezTo>
                    <a:pt x="5962" y="8524"/>
                    <a:pt x="6040" y="9959"/>
                    <a:pt x="5988" y="10438"/>
                  </a:cubicBezTo>
                  <a:cubicBezTo>
                    <a:pt x="5949" y="10799"/>
                    <a:pt x="5467" y="10843"/>
                    <a:pt x="5234" y="10843"/>
                  </a:cubicBezTo>
                  <a:cubicBezTo>
                    <a:pt x="5158" y="10843"/>
                    <a:pt x="5108" y="10838"/>
                    <a:pt x="5108" y="10838"/>
                  </a:cubicBezTo>
                  <a:lnTo>
                    <a:pt x="5031" y="6739"/>
                  </a:lnTo>
                  <a:lnTo>
                    <a:pt x="5031" y="6739"/>
                  </a:lnTo>
                  <a:cubicBezTo>
                    <a:pt x="5031" y="6739"/>
                    <a:pt x="5093" y="6742"/>
                    <a:pt x="5196" y="6742"/>
                  </a:cubicBezTo>
                  <a:cubicBezTo>
                    <a:pt x="5698" y="6742"/>
                    <a:pt x="7180" y="6679"/>
                    <a:pt x="7320" y="5950"/>
                  </a:cubicBezTo>
                  <a:cubicBezTo>
                    <a:pt x="7475" y="5071"/>
                    <a:pt x="7449" y="2161"/>
                    <a:pt x="7320" y="1579"/>
                  </a:cubicBezTo>
                  <a:cubicBezTo>
                    <a:pt x="7255" y="1313"/>
                    <a:pt x="6966" y="1201"/>
                    <a:pt x="6678" y="1201"/>
                  </a:cubicBezTo>
                  <a:cubicBezTo>
                    <a:pt x="6337" y="1201"/>
                    <a:pt x="5997" y="1359"/>
                    <a:pt x="6040" y="1605"/>
                  </a:cubicBezTo>
                  <a:cubicBezTo>
                    <a:pt x="6117" y="2058"/>
                    <a:pt x="6065" y="4347"/>
                    <a:pt x="6040" y="4825"/>
                  </a:cubicBezTo>
                  <a:cubicBezTo>
                    <a:pt x="6026" y="5082"/>
                    <a:pt x="5722" y="5141"/>
                    <a:pt x="5443" y="5141"/>
                  </a:cubicBezTo>
                  <a:cubicBezTo>
                    <a:pt x="5202" y="5141"/>
                    <a:pt x="4979" y="5097"/>
                    <a:pt x="4979" y="5097"/>
                  </a:cubicBezTo>
                  <a:cubicBezTo>
                    <a:pt x="4953" y="4644"/>
                    <a:pt x="4889" y="868"/>
                    <a:pt x="4604" y="299"/>
                  </a:cubicBezTo>
                  <a:cubicBezTo>
                    <a:pt x="4494" y="93"/>
                    <a:pt x="4253" y="1"/>
                    <a:pt x="39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2674133" y="2784062"/>
              <a:ext cx="28557" cy="62658"/>
            </a:xfrm>
            <a:custGeom>
              <a:avLst/>
              <a:gdLst/>
              <a:ahLst/>
              <a:cxnLst/>
              <a:rect l="l" t="t" r="r" b="b"/>
              <a:pathLst>
                <a:path w="170" h="373" extrusionOk="0">
                  <a:moveTo>
                    <a:pt x="79" y="0"/>
                  </a:moveTo>
                  <a:cubicBezTo>
                    <a:pt x="40" y="0"/>
                    <a:pt x="1" y="29"/>
                    <a:pt x="1" y="88"/>
                  </a:cubicBezTo>
                  <a:lnTo>
                    <a:pt x="1" y="294"/>
                  </a:lnTo>
                  <a:cubicBezTo>
                    <a:pt x="1" y="320"/>
                    <a:pt x="27" y="359"/>
                    <a:pt x="53" y="372"/>
                  </a:cubicBezTo>
                  <a:lnTo>
                    <a:pt x="104" y="372"/>
                  </a:lnTo>
                  <a:cubicBezTo>
                    <a:pt x="143" y="359"/>
                    <a:pt x="169" y="320"/>
                    <a:pt x="169" y="294"/>
                  </a:cubicBezTo>
                  <a:cubicBezTo>
                    <a:pt x="156" y="217"/>
                    <a:pt x="156" y="152"/>
                    <a:pt x="156" y="88"/>
                  </a:cubicBezTo>
                  <a:cubicBezTo>
                    <a:pt x="156" y="29"/>
                    <a:pt x="117" y="0"/>
                    <a:pt x="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2765516" y="2945829"/>
              <a:ext cx="39141" cy="65178"/>
            </a:xfrm>
            <a:custGeom>
              <a:avLst/>
              <a:gdLst/>
              <a:ahLst/>
              <a:cxnLst/>
              <a:rect l="l" t="t" r="r" b="b"/>
              <a:pathLst>
                <a:path w="233" h="388" extrusionOk="0">
                  <a:moveTo>
                    <a:pt x="89" y="0"/>
                  </a:moveTo>
                  <a:cubicBezTo>
                    <a:pt x="50" y="0"/>
                    <a:pt x="13" y="26"/>
                    <a:pt x="13" y="82"/>
                  </a:cubicBezTo>
                  <a:cubicBezTo>
                    <a:pt x="0" y="172"/>
                    <a:pt x="39" y="275"/>
                    <a:pt x="91" y="366"/>
                  </a:cubicBezTo>
                  <a:cubicBezTo>
                    <a:pt x="105" y="381"/>
                    <a:pt x="125" y="388"/>
                    <a:pt x="145" y="388"/>
                  </a:cubicBezTo>
                  <a:cubicBezTo>
                    <a:pt x="178" y="388"/>
                    <a:pt x="212" y="368"/>
                    <a:pt x="220" y="327"/>
                  </a:cubicBezTo>
                  <a:cubicBezTo>
                    <a:pt x="233" y="237"/>
                    <a:pt x="220" y="133"/>
                    <a:pt x="168" y="56"/>
                  </a:cubicBezTo>
                  <a:cubicBezTo>
                    <a:pt x="156" y="20"/>
                    <a:pt x="122" y="0"/>
                    <a:pt x="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2847997" y="2682432"/>
              <a:ext cx="32757" cy="48044"/>
            </a:xfrm>
            <a:custGeom>
              <a:avLst/>
              <a:gdLst/>
              <a:ahLst/>
              <a:cxnLst/>
              <a:rect l="l" t="t" r="r" b="b"/>
              <a:pathLst>
                <a:path w="195" h="286" extrusionOk="0">
                  <a:moveTo>
                    <a:pt x="104" y="1"/>
                  </a:moveTo>
                  <a:cubicBezTo>
                    <a:pt x="59" y="1"/>
                    <a:pt x="13" y="33"/>
                    <a:pt x="13" y="98"/>
                  </a:cubicBezTo>
                  <a:cubicBezTo>
                    <a:pt x="0" y="136"/>
                    <a:pt x="0" y="175"/>
                    <a:pt x="13" y="227"/>
                  </a:cubicBezTo>
                  <a:cubicBezTo>
                    <a:pt x="26" y="266"/>
                    <a:pt x="65" y="285"/>
                    <a:pt x="104" y="285"/>
                  </a:cubicBezTo>
                  <a:cubicBezTo>
                    <a:pt x="143" y="285"/>
                    <a:pt x="182" y="266"/>
                    <a:pt x="194" y="227"/>
                  </a:cubicBezTo>
                  <a:cubicBezTo>
                    <a:pt x="194" y="175"/>
                    <a:pt x="194" y="136"/>
                    <a:pt x="194" y="98"/>
                  </a:cubicBezTo>
                  <a:cubicBezTo>
                    <a:pt x="194" y="33"/>
                    <a:pt x="149" y="1"/>
                    <a:pt x="1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2845813" y="2855454"/>
              <a:ext cx="32757" cy="41156"/>
            </a:xfrm>
            <a:custGeom>
              <a:avLst/>
              <a:gdLst/>
              <a:ahLst/>
              <a:cxnLst/>
              <a:rect l="l" t="t" r="r" b="b"/>
              <a:pathLst>
                <a:path w="195" h="245" extrusionOk="0">
                  <a:moveTo>
                    <a:pt x="82" y="1"/>
                  </a:moveTo>
                  <a:cubicBezTo>
                    <a:pt x="45" y="1"/>
                    <a:pt x="8" y="29"/>
                    <a:pt x="1" y="76"/>
                  </a:cubicBezTo>
                  <a:cubicBezTo>
                    <a:pt x="1" y="102"/>
                    <a:pt x="13" y="141"/>
                    <a:pt x="13" y="180"/>
                  </a:cubicBezTo>
                  <a:cubicBezTo>
                    <a:pt x="26" y="219"/>
                    <a:pt x="65" y="244"/>
                    <a:pt x="104" y="244"/>
                  </a:cubicBezTo>
                  <a:cubicBezTo>
                    <a:pt x="117" y="244"/>
                    <a:pt x="130" y="244"/>
                    <a:pt x="143" y="232"/>
                  </a:cubicBezTo>
                  <a:cubicBezTo>
                    <a:pt x="182" y="206"/>
                    <a:pt x="195" y="167"/>
                    <a:pt x="195" y="128"/>
                  </a:cubicBezTo>
                  <a:cubicBezTo>
                    <a:pt x="182" y="89"/>
                    <a:pt x="169" y="63"/>
                    <a:pt x="143" y="38"/>
                  </a:cubicBezTo>
                  <a:cubicBezTo>
                    <a:pt x="128" y="12"/>
                    <a:pt x="105" y="1"/>
                    <a:pt x="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2719825" y="3209394"/>
              <a:ext cx="34941" cy="57451"/>
            </a:xfrm>
            <a:custGeom>
              <a:avLst/>
              <a:gdLst/>
              <a:ahLst/>
              <a:cxnLst/>
              <a:rect l="l" t="t" r="r" b="b"/>
              <a:pathLst>
                <a:path w="208" h="342" extrusionOk="0">
                  <a:moveTo>
                    <a:pt x="88" y="0"/>
                  </a:moveTo>
                  <a:cubicBezTo>
                    <a:pt x="45" y="0"/>
                    <a:pt x="0" y="27"/>
                    <a:pt x="0" y="77"/>
                  </a:cubicBezTo>
                  <a:cubicBezTo>
                    <a:pt x="0" y="155"/>
                    <a:pt x="13" y="232"/>
                    <a:pt x="39" y="310"/>
                  </a:cubicBezTo>
                  <a:cubicBezTo>
                    <a:pt x="55" y="332"/>
                    <a:pt x="83" y="342"/>
                    <a:pt x="111" y="342"/>
                  </a:cubicBezTo>
                  <a:cubicBezTo>
                    <a:pt x="151" y="342"/>
                    <a:pt x="192" y="322"/>
                    <a:pt x="207" y="284"/>
                  </a:cubicBezTo>
                  <a:cubicBezTo>
                    <a:pt x="207" y="207"/>
                    <a:pt x="194" y="129"/>
                    <a:pt x="169" y="51"/>
                  </a:cubicBezTo>
                  <a:cubicBezTo>
                    <a:pt x="157" y="17"/>
                    <a:pt x="123" y="0"/>
                    <a:pt x="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2863115" y="3140857"/>
              <a:ext cx="28557" cy="30573"/>
            </a:xfrm>
            <a:custGeom>
              <a:avLst/>
              <a:gdLst/>
              <a:ahLst/>
              <a:cxnLst/>
              <a:rect l="l" t="t" r="r" b="b"/>
              <a:pathLst>
                <a:path w="170" h="182" extrusionOk="0">
                  <a:moveTo>
                    <a:pt x="92" y="0"/>
                  </a:moveTo>
                  <a:cubicBezTo>
                    <a:pt x="59" y="0"/>
                    <a:pt x="27" y="20"/>
                    <a:pt x="14" y="59"/>
                  </a:cubicBezTo>
                  <a:cubicBezTo>
                    <a:pt x="1" y="71"/>
                    <a:pt x="1" y="97"/>
                    <a:pt x="1" y="123"/>
                  </a:cubicBezTo>
                  <a:cubicBezTo>
                    <a:pt x="14" y="162"/>
                    <a:pt x="49" y="181"/>
                    <a:pt x="85" y="181"/>
                  </a:cubicBezTo>
                  <a:cubicBezTo>
                    <a:pt x="121" y="181"/>
                    <a:pt x="156" y="162"/>
                    <a:pt x="169" y="123"/>
                  </a:cubicBezTo>
                  <a:cubicBezTo>
                    <a:pt x="169" y="97"/>
                    <a:pt x="169" y="71"/>
                    <a:pt x="169" y="59"/>
                  </a:cubicBezTo>
                  <a:cubicBezTo>
                    <a:pt x="156" y="20"/>
                    <a:pt x="124" y="0"/>
                    <a:pt x="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2705042" y="3069801"/>
              <a:ext cx="40988" cy="51403"/>
            </a:xfrm>
            <a:custGeom>
              <a:avLst/>
              <a:gdLst/>
              <a:ahLst/>
              <a:cxnLst/>
              <a:rect l="l" t="t" r="r" b="b"/>
              <a:pathLst>
                <a:path w="244" h="306" extrusionOk="0">
                  <a:moveTo>
                    <a:pt x="95" y="0"/>
                  </a:moveTo>
                  <a:cubicBezTo>
                    <a:pt x="46" y="0"/>
                    <a:pt x="1" y="38"/>
                    <a:pt x="24" y="106"/>
                  </a:cubicBezTo>
                  <a:cubicBezTo>
                    <a:pt x="37" y="158"/>
                    <a:pt x="50" y="197"/>
                    <a:pt x="63" y="236"/>
                  </a:cubicBezTo>
                  <a:cubicBezTo>
                    <a:pt x="76" y="275"/>
                    <a:pt x="88" y="300"/>
                    <a:pt x="127" y="300"/>
                  </a:cubicBezTo>
                  <a:cubicBezTo>
                    <a:pt x="135" y="304"/>
                    <a:pt x="144" y="306"/>
                    <a:pt x="153" y="306"/>
                  </a:cubicBezTo>
                  <a:cubicBezTo>
                    <a:pt x="175" y="306"/>
                    <a:pt x="200" y="297"/>
                    <a:pt x="218" y="288"/>
                  </a:cubicBezTo>
                  <a:cubicBezTo>
                    <a:pt x="244" y="262"/>
                    <a:pt x="244" y="223"/>
                    <a:pt x="231" y="197"/>
                  </a:cubicBezTo>
                  <a:cubicBezTo>
                    <a:pt x="218" y="145"/>
                    <a:pt x="205" y="106"/>
                    <a:pt x="179" y="55"/>
                  </a:cubicBezTo>
                  <a:cubicBezTo>
                    <a:pt x="163" y="18"/>
                    <a:pt x="128" y="0"/>
                    <a:pt x="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2865299" y="3347476"/>
              <a:ext cx="46868" cy="47708"/>
            </a:xfrm>
            <a:custGeom>
              <a:avLst/>
              <a:gdLst/>
              <a:ahLst/>
              <a:cxnLst/>
              <a:rect l="l" t="t" r="r" b="b"/>
              <a:pathLst>
                <a:path w="279" h="284" extrusionOk="0">
                  <a:moveTo>
                    <a:pt x="94" y="0"/>
                  </a:moveTo>
                  <a:cubicBezTo>
                    <a:pt x="85" y="0"/>
                    <a:pt x="75" y="2"/>
                    <a:pt x="66" y="5"/>
                  </a:cubicBezTo>
                  <a:cubicBezTo>
                    <a:pt x="27" y="18"/>
                    <a:pt x="1" y="70"/>
                    <a:pt x="14" y="109"/>
                  </a:cubicBezTo>
                  <a:cubicBezTo>
                    <a:pt x="27" y="148"/>
                    <a:pt x="40" y="199"/>
                    <a:pt x="66" y="238"/>
                  </a:cubicBezTo>
                  <a:cubicBezTo>
                    <a:pt x="85" y="270"/>
                    <a:pt x="115" y="283"/>
                    <a:pt x="145" y="283"/>
                  </a:cubicBezTo>
                  <a:cubicBezTo>
                    <a:pt x="212" y="283"/>
                    <a:pt x="278" y="215"/>
                    <a:pt x="234" y="135"/>
                  </a:cubicBezTo>
                  <a:cubicBezTo>
                    <a:pt x="208" y="109"/>
                    <a:pt x="195" y="70"/>
                    <a:pt x="169" y="44"/>
                  </a:cubicBezTo>
                  <a:cubicBezTo>
                    <a:pt x="150" y="15"/>
                    <a:pt x="123" y="0"/>
                    <a:pt x="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2967433" y="3443899"/>
              <a:ext cx="87352" cy="44348"/>
            </a:xfrm>
            <a:custGeom>
              <a:avLst/>
              <a:gdLst/>
              <a:ahLst/>
              <a:cxnLst/>
              <a:rect l="l" t="t" r="r" b="b"/>
              <a:pathLst>
                <a:path w="520" h="264" extrusionOk="0">
                  <a:moveTo>
                    <a:pt x="143" y="0"/>
                  </a:moveTo>
                  <a:cubicBezTo>
                    <a:pt x="40" y="0"/>
                    <a:pt x="1" y="130"/>
                    <a:pt x="91" y="194"/>
                  </a:cubicBezTo>
                  <a:cubicBezTo>
                    <a:pt x="156" y="220"/>
                    <a:pt x="234" y="246"/>
                    <a:pt x="311" y="259"/>
                  </a:cubicBezTo>
                  <a:cubicBezTo>
                    <a:pt x="323" y="262"/>
                    <a:pt x="334" y="263"/>
                    <a:pt x="345" y="263"/>
                  </a:cubicBezTo>
                  <a:cubicBezTo>
                    <a:pt x="475" y="263"/>
                    <a:pt x="519" y="63"/>
                    <a:pt x="376" y="39"/>
                  </a:cubicBezTo>
                  <a:cubicBezTo>
                    <a:pt x="298" y="13"/>
                    <a:pt x="221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3068391" y="3330174"/>
              <a:ext cx="66522" cy="40316"/>
            </a:xfrm>
            <a:custGeom>
              <a:avLst/>
              <a:gdLst/>
              <a:ahLst/>
              <a:cxnLst/>
              <a:rect l="l" t="t" r="r" b="b"/>
              <a:pathLst>
                <a:path w="396" h="240" extrusionOk="0">
                  <a:moveTo>
                    <a:pt x="100" y="1"/>
                  </a:moveTo>
                  <a:cubicBezTo>
                    <a:pt x="36" y="1"/>
                    <a:pt x="0" y="88"/>
                    <a:pt x="46" y="134"/>
                  </a:cubicBezTo>
                  <a:cubicBezTo>
                    <a:pt x="99" y="187"/>
                    <a:pt x="188" y="240"/>
                    <a:pt x="267" y="240"/>
                  </a:cubicBezTo>
                  <a:cubicBezTo>
                    <a:pt x="305" y="240"/>
                    <a:pt x="341" y="228"/>
                    <a:pt x="370" y="199"/>
                  </a:cubicBezTo>
                  <a:cubicBezTo>
                    <a:pt x="395" y="160"/>
                    <a:pt x="395" y="108"/>
                    <a:pt x="370" y="70"/>
                  </a:cubicBezTo>
                  <a:cubicBezTo>
                    <a:pt x="331" y="44"/>
                    <a:pt x="292" y="31"/>
                    <a:pt x="253" y="31"/>
                  </a:cubicBezTo>
                  <a:cubicBezTo>
                    <a:pt x="202" y="31"/>
                    <a:pt x="163" y="18"/>
                    <a:pt x="124" y="5"/>
                  </a:cubicBezTo>
                  <a:cubicBezTo>
                    <a:pt x="116" y="2"/>
                    <a:pt x="107" y="1"/>
                    <a:pt x="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3154231" y="3476487"/>
              <a:ext cx="56779" cy="35613"/>
            </a:xfrm>
            <a:custGeom>
              <a:avLst/>
              <a:gdLst/>
              <a:ahLst/>
              <a:cxnLst/>
              <a:rect l="l" t="t" r="r" b="b"/>
              <a:pathLst>
                <a:path w="338" h="212" extrusionOk="0">
                  <a:moveTo>
                    <a:pt x="117" y="0"/>
                  </a:moveTo>
                  <a:cubicBezTo>
                    <a:pt x="27" y="13"/>
                    <a:pt x="1" y="117"/>
                    <a:pt x="66" y="155"/>
                  </a:cubicBezTo>
                  <a:cubicBezTo>
                    <a:pt x="104" y="168"/>
                    <a:pt x="130" y="194"/>
                    <a:pt x="169" y="207"/>
                  </a:cubicBezTo>
                  <a:cubicBezTo>
                    <a:pt x="178" y="210"/>
                    <a:pt x="187" y="212"/>
                    <a:pt x="196" y="212"/>
                  </a:cubicBezTo>
                  <a:cubicBezTo>
                    <a:pt x="294" y="212"/>
                    <a:pt x="338" y="24"/>
                    <a:pt x="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3186820" y="2252395"/>
              <a:ext cx="32757" cy="61986"/>
            </a:xfrm>
            <a:custGeom>
              <a:avLst/>
              <a:gdLst/>
              <a:ahLst/>
              <a:cxnLst/>
              <a:rect l="l" t="t" r="r" b="b"/>
              <a:pathLst>
                <a:path w="195" h="369" extrusionOk="0">
                  <a:moveTo>
                    <a:pt x="93" y="0"/>
                  </a:moveTo>
                  <a:cubicBezTo>
                    <a:pt x="62" y="0"/>
                    <a:pt x="33" y="20"/>
                    <a:pt x="27" y="58"/>
                  </a:cubicBezTo>
                  <a:cubicBezTo>
                    <a:pt x="1" y="123"/>
                    <a:pt x="1" y="201"/>
                    <a:pt x="1" y="278"/>
                  </a:cubicBezTo>
                  <a:cubicBezTo>
                    <a:pt x="1" y="317"/>
                    <a:pt x="27" y="356"/>
                    <a:pt x="66" y="369"/>
                  </a:cubicBezTo>
                  <a:lnTo>
                    <a:pt x="117" y="369"/>
                  </a:lnTo>
                  <a:cubicBezTo>
                    <a:pt x="156" y="356"/>
                    <a:pt x="195" y="317"/>
                    <a:pt x="195" y="278"/>
                  </a:cubicBezTo>
                  <a:cubicBezTo>
                    <a:pt x="195" y="201"/>
                    <a:pt x="182" y="123"/>
                    <a:pt x="169" y="58"/>
                  </a:cubicBezTo>
                  <a:cubicBezTo>
                    <a:pt x="156" y="20"/>
                    <a:pt x="124" y="0"/>
                    <a:pt x="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3288954" y="2358729"/>
              <a:ext cx="30573" cy="40484"/>
            </a:xfrm>
            <a:custGeom>
              <a:avLst/>
              <a:gdLst/>
              <a:ahLst/>
              <a:cxnLst/>
              <a:rect l="l" t="t" r="r" b="b"/>
              <a:pathLst>
                <a:path w="182" h="241" extrusionOk="0">
                  <a:moveTo>
                    <a:pt x="85" y="1"/>
                  </a:moveTo>
                  <a:cubicBezTo>
                    <a:pt x="49" y="1"/>
                    <a:pt x="14" y="20"/>
                    <a:pt x="1" y="59"/>
                  </a:cubicBezTo>
                  <a:cubicBezTo>
                    <a:pt x="1" y="98"/>
                    <a:pt x="1" y="124"/>
                    <a:pt x="1" y="162"/>
                  </a:cubicBezTo>
                  <a:cubicBezTo>
                    <a:pt x="7" y="214"/>
                    <a:pt x="49" y="240"/>
                    <a:pt x="91" y="240"/>
                  </a:cubicBezTo>
                  <a:cubicBezTo>
                    <a:pt x="133" y="240"/>
                    <a:pt x="175" y="214"/>
                    <a:pt x="182" y="162"/>
                  </a:cubicBezTo>
                  <a:cubicBezTo>
                    <a:pt x="182" y="124"/>
                    <a:pt x="169" y="98"/>
                    <a:pt x="169" y="59"/>
                  </a:cubicBezTo>
                  <a:cubicBezTo>
                    <a:pt x="156" y="20"/>
                    <a:pt x="120" y="1"/>
                    <a:pt x="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0"/>
            <p:cNvSpPr/>
            <p:nvPr/>
          </p:nvSpPr>
          <p:spPr>
            <a:xfrm>
              <a:off x="3349764" y="2228878"/>
              <a:ext cx="34941" cy="42500"/>
            </a:xfrm>
            <a:custGeom>
              <a:avLst/>
              <a:gdLst/>
              <a:ahLst/>
              <a:cxnLst/>
              <a:rect l="l" t="t" r="r" b="b"/>
              <a:pathLst>
                <a:path w="208" h="253" extrusionOk="0">
                  <a:moveTo>
                    <a:pt x="105" y="1"/>
                  </a:moveTo>
                  <a:cubicBezTo>
                    <a:pt x="76" y="1"/>
                    <a:pt x="49" y="14"/>
                    <a:pt x="40" y="43"/>
                  </a:cubicBezTo>
                  <a:cubicBezTo>
                    <a:pt x="1" y="108"/>
                    <a:pt x="14" y="198"/>
                    <a:pt x="78" y="237"/>
                  </a:cubicBezTo>
                  <a:cubicBezTo>
                    <a:pt x="93" y="248"/>
                    <a:pt x="108" y="253"/>
                    <a:pt x="123" y="253"/>
                  </a:cubicBezTo>
                  <a:cubicBezTo>
                    <a:pt x="162" y="253"/>
                    <a:pt x="198" y="219"/>
                    <a:pt x="208" y="172"/>
                  </a:cubicBezTo>
                  <a:cubicBezTo>
                    <a:pt x="195" y="147"/>
                    <a:pt x="195" y="121"/>
                    <a:pt x="195" y="82"/>
                  </a:cubicBezTo>
                  <a:cubicBezTo>
                    <a:pt x="203" y="34"/>
                    <a:pt x="151" y="1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3388905" y="2548381"/>
              <a:ext cx="28389" cy="40820"/>
            </a:xfrm>
            <a:custGeom>
              <a:avLst/>
              <a:gdLst/>
              <a:ahLst/>
              <a:cxnLst/>
              <a:rect l="l" t="t" r="r" b="b"/>
              <a:pathLst>
                <a:path w="169" h="243" extrusionOk="0">
                  <a:moveTo>
                    <a:pt x="78" y="0"/>
                  </a:moveTo>
                  <a:cubicBezTo>
                    <a:pt x="43" y="0"/>
                    <a:pt x="7" y="23"/>
                    <a:pt x="1" y="68"/>
                  </a:cubicBezTo>
                  <a:cubicBezTo>
                    <a:pt x="1" y="107"/>
                    <a:pt x="1" y="146"/>
                    <a:pt x="13" y="184"/>
                  </a:cubicBezTo>
                  <a:cubicBezTo>
                    <a:pt x="20" y="223"/>
                    <a:pt x="49" y="243"/>
                    <a:pt x="80" y="243"/>
                  </a:cubicBezTo>
                  <a:cubicBezTo>
                    <a:pt x="110" y="243"/>
                    <a:pt x="143" y="223"/>
                    <a:pt x="156" y="184"/>
                  </a:cubicBezTo>
                  <a:cubicBezTo>
                    <a:pt x="156" y="146"/>
                    <a:pt x="169" y="107"/>
                    <a:pt x="156" y="68"/>
                  </a:cubicBezTo>
                  <a:cubicBezTo>
                    <a:pt x="149" y="23"/>
                    <a:pt x="114" y="0"/>
                    <a:pt x="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3309616" y="2545022"/>
              <a:ext cx="29565" cy="46868"/>
            </a:xfrm>
            <a:custGeom>
              <a:avLst/>
              <a:gdLst/>
              <a:ahLst/>
              <a:cxnLst/>
              <a:rect l="l" t="t" r="r" b="b"/>
              <a:pathLst>
                <a:path w="176" h="279" extrusionOk="0">
                  <a:moveTo>
                    <a:pt x="86" y="1"/>
                  </a:moveTo>
                  <a:cubicBezTo>
                    <a:pt x="43" y="1"/>
                    <a:pt x="1" y="30"/>
                    <a:pt x="7" y="88"/>
                  </a:cubicBezTo>
                  <a:lnTo>
                    <a:pt x="7" y="191"/>
                  </a:lnTo>
                  <a:cubicBezTo>
                    <a:pt x="7" y="250"/>
                    <a:pt x="49" y="279"/>
                    <a:pt x="91" y="279"/>
                  </a:cubicBezTo>
                  <a:cubicBezTo>
                    <a:pt x="133" y="279"/>
                    <a:pt x="175" y="250"/>
                    <a:pt x="175" y="191"/>
                  </a:cubicBezTo>
                  <a:cubicBezTo>
                    <a:pt x="175" y="153"/>
                    <a:pt x="175" y="127"/>
                    <a:pt x="175" y="88"/>
                  </a:cubicBezTo>
                  <a:cubicBezTo>
                    <a:pt x="175" y="30"/>
                    <a:pt x="130" y="1"/>
                    <a:pt x="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0"/>
            <p:cNvSpPr/>
            <p:nvPr/>
          </p:nvSpPr>
          <p:spPr>
            <a:xfrm>
              <a:off x="3202947" y="2452463"/>
              <a:ext cx="33093" cy="35109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69" y="0"/>
                  </a:moveTo>
                  <a:cubicBezTo>
                    <a:pt x="35" y="0"/>
                    <a:pt x="1" y="23"/>
                    <a:pt x="8" y="70"/>
                  </a:cubicBezTo>
                  <a:cubicBezTo>
                    <a:pt x="8" y="96"/>
                    <a:pt x="8" y="122"/>
                    <a:pt x="8" y="148"/>
                  </a:cubicBezTo>
                  <a:cubicBezTo>
                    <a:pt x="18" y="191"/>
                    <a:pt x="49" y="209"/>
                    <a:pt x="81" y="209"/>
                  </a:cubicBezTo>
                  <a:cubicBezTo>
                    <a:pt x="136" y="209"/>
                    <a:pt x="196" y="156"/>
                    <a:pt x="163" y="83"/>
                  </a:cubicBezTo>
                  <a:cubicBezTo>
                    <a:pt x="151" y="57"/>
                    <a:pt x="138" y="44"/>
                    <a:pt x="125" y="31"/>
                  </a:cubicBezTo>
                  <a:cubicBezTo>
                    <a:pt x="114" y="11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3204290" y="2797668"/>
              <a:ext cx="32757" cy="70722"/>
            </a:xfrm>
            <a:custGeom>
              <a:avLst/>
              <a:gdLst/>
              <a:ahLst/>
              <a:cxnLst/>
              <a:rect l="l" t="t" r="r" b="b"/>
              <a:pathLst>
                <a:path w="195" h="421" extrusionOk="0">
                  <a:moveTo>
                    <a:pt x="92" y="0"/>
                  </a:moveTo>
                  <a:cubicBezTo>
                    <a:pt x="62" y="0"/>
                    <a:pt x="33" y="19"/>
                    <a:pt x="26" y="58"/>
                  </a:cubicBezTo>
                  <a:cubicBezTo>
                    <a:pt x="0" y="149"/>
                    <a:pt x="0" y="239"/>
                    <a:pt x="0" y="343"/>
                  </a:cubicBezTo>
                  <a:cubicBezTo>
                    <a:pt x="7" y="394"/>
                    <a:pt x="52" y="420"/>
                    <a:pt x="97" y="420"/>
                  </a:cubicBezTo>
                  <a:cubicBezTo>
                    <a:pt x="143" y="420"/>
                    <a:pt x="188" y="394"/>
                    <a:pt x="194" y="343"/>
                  </a:cubicBezTo>
                  <a:cubicBezTo>
                    <a:pt x="194" y="239"/>
                    <a:pt x="181" y="149"/>
                    <a:pt x="168" y="58"/>
                  </a:cubicBezTo>
                  <a:cubicBezTo>
                    <a:pt x="155" y="19"/>
                    <a:pt x="123" y="0"/>
                    <a:pt x="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3362699" y="2705949"/>
              <a:ext cx="35109" cy="48716"/>
            </a:xfrm>
            <a:custGeom>
              <a:avLst/>
              <a:gdLst/>
              <a:ahLst/>
              <a:cxnLst/>
              <a:rect l="l" t="t" r="r" b="b"/>
              <a:pathLst>
                <a:path w="209" h="290" extrusionOk="0">
                  <a:moveTo>
                    <a:pt x="84" y="1"/>
                  </a:moveTo>
                  <a:cubicBezTo>
                    <a:pt x="41" y="1"/>
                    <a:pt x="0" y="30"/>
                    <a:pt x="14" y="87"/>
                  </a:cubicBezTo>
                  <a:cubicBezTo>
                    <a:pt x="1" y="152"/>
                    <a:pt x="27" y="216"/>
                    <a:pt x="66" y="268"/>
                  </a:cubicBezTo>
                  <a:cubicBezTo>
                    <a:pt x="81" y="283"/>
                    <a:pt x="101" y="290"/>
                    <a:pt x="121" y="290"/>
                  </a:cubicBezTo>
                  <a:cubicBezTo>
                    <a:pt x="154" y="290"/>
                    <a:pt x="187" y="270"/>
                    <a:pt x="195" y="229"/>
                  </a:cubicBezTo>
                  <a:cubicBezTo>
                    <a:pt x="208" y="178"/>
                    <a:pt x="195" y="113"/>
                    <a:pt x="169" y="61"/>
                  </a:cubicBezTo>
                  <a:cubicBezTo>
                    <a:pt x="158" y="20"/>
                    <a:pt x="120" y="1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3245614" y="2675377"/>
              <a:ext cx="26206" cy="46364"/>
            </a:xfrm>
            <a:custGeom>
              <a:avLst/>
              <a:gdLst/>
              <a:ahLst/>
              <a:cxnLst/>
              <a:rect l="l" t="t" r="r" b="b"/>
              <a:pathLst>
                <a:path w="156" h="276" extrusionOk="0">
                  <a:moveTo>
                    <a:pt x="78" y="1"/>
                  </a:moveTo>
                  <a:cubicBezTo>
                    <a:pt x="39" y="1"/>
                    <a:pt x="0" y="30"/>
                    <a:pt x="0" y="88"/>
                  </a:cubicBezTo>
                  <a:cubicBezTo>
                    <a:pt x="0" y="127"/>
                    <a:pt x="0" y="166"/>
                    <a:pt x="0" y="217"/>
                  </a:cubicBezTo>
                  <a:cubicBezTo>
                    <a:pt x="13" y="256"/>
                    <a:pt x="45" y="275"/>
                    <a:pt x="78" y="275"/>
                  </a:cubicBezTo>
                  <a:cubicBezTo>
                    <a:pt x="110" y="275"/>
                    <a:pt x="142" y="256"/>
                    <a:pt x="155" y="217"/>
                  </a:cubicBezTo>
                  <a:cubicBezTo>
                    <a:pt x="155" y="166"/>
                    <a:pt x="155" y="127"/>
                    <a:pt x="155" y="88"/>
                  </a:cubicBezTo>
                  <a:cubicBezTo>
                    <a:pt x="155" y="30"/>
                    <a:pt x="116" y="1"/>
                    <a:pt x="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3371602" y="2918784"/>
              <a:ext cx="34773" cy="65850"/>
            </a:xfrm>
            <a:custGeom>
              <a:avLst/>
              <a:gdLst/>
              <a:ahLst/>
              <a:cxnLst/>
              <a:rect l="l" t="t" r="r" b="b"/>
              <a:pathLst>
                <a:path w="207" h="392" extrusionOk="0">
                  <a:moveTo>
                    <a:pt x="105" y="0"/>
                  </a:moveTo>
                  <a:cubicBezTo>
                    <a:pt x="74" y="0"/>
                    <a:pt x="45" y="16"/>
                    <a:pt x="39" y="49"/>
                  </a:cubicBezTo>
                  <a:cubicBezTo>
                    <a:pt x="0" y="139"/>
                    <a:pt x="0" y="243"/>
                    <a:pt x="13" y="333"/>
                  </a:cubicBezTo>
                  <a:cubicBezTo>
                    <a:pt x="32" y="372"/>
                    <a:pt x="71" y="391"/>
                    <a:pt x="108" y="391"/>
                  </a:cubicBezTo>
                  <a:cubicBezTo>
                    <a:pt x="146" y="391"/>
                    <a:pt x="181" y="372"/>
                    <a:pt x="194" y="333"/>
                  </a:cubicBezTo>
                  <a:cubicBezTo>
                    <a:pt x="207" y="243"/>
                    <a:pt x="207" y="139"/>
                    <a:pt x="181" y="49"/>
                  </a:cubicBezTo>
                  <a:cubicBezTo>
                    <a:pt x="168" y="16"/>
                    <a:pt x="136" y="0"/>
                    <a:pt x="1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0"/>
            <p:cNvSpPr/>
            <p:nvPr/>
          </p:nvSpPr>
          <p:spPr>
            <a:xfrm>
              <a:off x="3265101" y="3029485"/>
              <a:ext cx="30573" cy="58291"/>
            </a:xfrm>
            <a:custGeom>
              <a:avLst/>
              <a:gdLst/>
              <a:ahLst/>
              <a:cxnLst/>
              <a:rect l="l" t="t" r="r" b="b"/>
              <a:pathLst>
                <a:path w="182" h="347" extrusionOk="0">
                  <a:moveTo>
                    <a:pt x="97" y="1"/>
                  </a:moveTo>
                  <a:cubicBezTo>
                    <a:pt x="55" y="1"/>
                    <a:pt x="13" y="30"/>
                    <a:pt x="13" y="88"/>
                  </a:cubicBezTo>
                  <a:cubicBezTo>
                    <a:pt x="0" y="153"/>
                    <a:pt x="0" y="204"/>
                    <a:pt x="13" y="269"/>
                  </a:cubicBezTo>
                  <a:cubicBezTo>
                    <a:pt x="13" y="321"/>
                    <a:pt x="52" y="346"/>
                    <a:pt x="91" y="346"/>
                  </a:cubicBezTo>
                  <a:cubicBezTo>
                    <a:pt x="130" y="346"/>
                    <a:pt x="169" y="321"/>
                    <a:pt x="169" y="269"/>
                  </a:cubicBezTo>
                  <a:cubicBezTo>
                    <a:pt x="181" y="204"/>
                    <a:pt x="181" y="153"/>
                    <a:pt x="181" y="88"/>
                  </a:cubicBezTo>
                  <a:cubicBezTo>
                    <a:pt x="181" y="30"/>
                    <a:pt x="139" y="1"/>
                    <a:pt x="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0"/>
            <p:cNvSpPr/>
            <p:nvPr/>
          </p:nvSpPr>
          <p:spPr>
            <a:xfrm>
              <a:off x="3393272" y="3176134"/>
              <a:ext cx="26206" cy="41996"/>
            </a:xfrm>
            <a:custGeom>
              <a:avLst/>
              <a:gdLst/>
              <a:ahLst/>
              <a:cxnLst/>
              <a:rect l="l" t="t" r="r" b="b"/>
              <a:pathLst>
                <a:path w="156" h="250" extrusionOk="0">
                  <a:moveTo>
                    <a:pt x="78" y="0"/>
                  </a:moveTo>
                  <a:cubicBezTo>
                    <a:pt x="42" y="0"/>
                    <a:pt x="7" y="23"/>
                    <a:pt x="0" y="68"/>
                  </a:cubicBezTo>
                  <a:cubicBezTo>
                    <a:pt x="0" y="107"/>
                    <a:pt x="0" y="133"/>
                    <a:pt x="0" y="172"/>
                  </a:cubicBezTo>
                  <a:cubicBezTo>
                    <a:pt x="0" y="224"/>
                    <a:pt x="39" y="249"/>
                    <a:pt x="78" y="249"/>
                  </a:cubicBezTo>
                  <a:cubicBezTo>
                    <a:pt x="117" y="249"/>
                    <a:pt x="156" y="224"/>
                    <a:pt x="156" y="172"/>
                  </a:cubicBezTo>
                  <a:cubicBezTo>
                    <a:pt x="156" y="133"/>
                    <a:pt x="156" y="107"/>
                    <a:pt x="156" y="68"/>
                  </a:cubicBezTo>
                  <a:cubicBezTo>
                    <a:pt x="149" y="23"/>
                    <a:pt x="114" y="0"/>
                    <a:pt x="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0"/>
            <p:cNvSpPr/>
            <p:nvPr/>
          </p:nvSpPr>
          <p:spPr>
            <a:xfrm>
              <a:off x="3301553" y="3225185"/>
              <a:ext cx="35445" cy="47036"/>
            </a:xfrm>
            <a:custGeom>
              <a:avLst/>
              <a:gdLst/>
              <a:ahLst/>
              <a:cxnLst/>
              <a:rect l="l" t="t" r="r" b="b"/>
              <a:pathLst>
                <a:path w="211" h="280" extrusionOk="0">
                  <a:moveTo>
                    <a:pt x="106" y="1"/>
                  </a:moveTo>
                  <a:cubicBezTo>
                    <a:pt x="55" y="1"/>
                    <a:pt x="1" y="43"/>
                    <a:pt x="16" y="113"/>
                  </a:cubicBezTo>
                  <a:cubicBezTo>
                    <a:pt x="29" y="138"/>
                    <a:pt x="29" y="151"/>
                    <a:pt x="16" y="177"/>
                  </a:cubicBezTo>
                  <a:cubicBezTo>
                    <a:pt x="8" y="237"/>
                    <a:pt x="55" y="280"/>
                    <a:pt x="104" y="280"/>
                  </a:cubicBezTo>
                  <a:cubicBezTo>
                    <a:pt x="129" y="280"/>
                    <a:pt x="154" y="268"/>
                    <a:pt x="171" y="242"/>
                  </a:cubicBezTo>
                  <a:cubicBezTo>
                    <a:pt x="197" y="190"/>
                    <a:pt x="210" y="126"/>
                    <a:pt x="184" y="61"/>
                  </a:cubicBezTo>
                  <a:cubicBezTo>
                    <a:pt x="174" y="19"/>
                    <a:pt x="141" y="1"/>
                    <a:pt x="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3360683" y="3340085"/>
              <a:ext cx="31581" cy="44684"/>
            </a:xfrm>
            <a:custGeom>
              <a:avLst/>
              <a:gdLst/>
              <a:ahLst/>
              <a:cxnLst/>
              <a:rect l="l" t="t" r="r" b="b"/>
              <a:pathLst>
                <a:path w="188" h="266" extrusionOk="0">
                  <a:moveTo>
                    <a:pt x="91" y="1"/>
                  </a:moveTo>
                  <a:cubicBezTo>
                    <a:pt x="59" y="1"/>
                    <a:pt x="26" y="17"/>
                    <a:pt x="13" y="49"/>
                  </a:cubicBezTo>
                  <a:cubicBezTo>
                    <a:pt x="13" y="88"/>
                    <a:pt x="0" y="140"/>
                    <a:pt x="0" y="179"/>
                  </a:cubicBezTo>
                  <a:cubicBezTo>
                    <a:pt x="0" y="237"/>
                    <a:pt x="49" y="266"/>
                    <a:pt x="96" y="266"/>
                  </a:cubicBezTo>
                  <a:cubicBezTo>
                    <a:pt x="143" y="266"/>
                    <a:pt x="188" y="237"/>
                    <a:pt x="181" y="179"/>
                  </a:cubicBezTo>
                  <a:cubicBezTo>
                    <a:pt x="181" y="140"/>
                    <a:pt x="169" y="88"/>
                    <a:pt x="169" y="49"/>
                  </a:cubicBezTo>
                  <a:cubicBezTo>
                    <a:pt x="156" y="17"/>
                    <a:pt x="123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3230328" y="3575261"/>
              <a:ext cx="50060" cy="82985"/>
            </a:xfrm>
            <a:custGeom>
              <a:avLst/>
              <a:gdLst/>
              <a:ahLst/>
              <a:cxnLst/>
              <a:rect l="l" t="t" r="r" b="b"/>
              <a:pathLst>
                <a:path w="298" h="494" extrusionOk="0">
                  <a:moveTo>
                    <a:pt x="95" y="1"/>
                  </a:moveTo>
                  <a:cubicBezTo>
                    <a:pt x="50" y="1"/>
                    <a:pt x="6" y="35"/>
                    <a:pt x="13" y="98"/>
                  </a:cubicBezTo>
                  <a:lnTo>
                    <a:pt x="13" y="279"/>
                  </a:lnTo>
                  <a:cubicBezTo>
                    <a:pt x="13" y="343"/>
                    <a:pt x="0" y="408"/>
                    <a:pt x="52" y="460"/>
                  </a:cubicBezTo>
                  <a:cubicBezTo>
                    <a:pt x="69" y="484"/>
                    <a:pt x="90" y="493"/>
                    <a:pt x="114" y="493"/>
                  </a:cubicBezTo>
                  <a:cubicBezTo>
                    <a:pt x="127" y="493"/>
                    <a:pt x="141" y="490"/>
                    <a:pt x="156" y="486"/>
                  </a:cubicBezTo>
                  <a:cubicBezTo>
                    <a:pt x="298" y="395"/>
                    <a:pt x="220" y="162"/>
                    <a:pt x="169" y="46"/>
                  </a:cubicBezTo>
                  <a:cubicBezTo>
                    <a:pt x="153" y="15"/>
                    <a:pt x="124" y="1"/>
                    <a:pt x="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0"/>
            <p:cNvSpPr/>
            <p:nvPr/>
          </p:nvSpPr>
          <p:spPr>
            <a:xfrm>
              <a:off x="3358500" y="3651358"/>
              <a:ext cx="34941" cy="44180"/>
            </a:xfrm>
            <a:custGeom>
              <a:avLst/>
              <a:gdLst/>
              <a:ahLst/>
              <a:cxnLst/>
              <a:rect l="l" t="t" r="r" b="b"/>
              <a:pathLst>
                <a:path w="208" h="263" extrusionOk="0">
                  <a:moveTo>
                    <a:pt x="104" y="0"/>
                  </a:moveTo>
                  <a:cubicBezTo>
                    <a:pt x="72" y="0"/>
                    <a:pt x="39" y="20"/>
                    <a:pt x="26" y="59"/>
                  </a:cubicBezTo>
                  <a:cubicBezTo>
                    <a:pt x="0" y="110"/>
                    <a:pt x="13" y="175"/>
                    <a:pt x="39" y="214"/>
                  </a:cubicBezTo>
                  <a:cubicBezTo>
                    <a:pt x="52" y="246"/>
                    <a:pt x="78" y="262"/>
                    <a:pt x="106" y="262"/>
                  </a:cubicBezTo>
                  <a:cubicBezTo>
                    <a:pt x="133" y="262"/>
                    <a:pt x="162" y="246"/>
                    <a:pt x="182" y="214"/>
                  </a:cubicBezTo>
                  <a:cubicBezTo>
                    <a:pt x="207" y="162"/>
                    <a:pt x="207" y="110"/>
                    <a:pt x="182" y="59"/>
                  </a:cubicBezTo>
                  <a:cubicBezTo>
                    <a:pt x="169" y="20"/>
                    <a:pt x="136" y="0"/>
                    <a:pt x="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3375802" y="3486734"/>
              <a:ext cx="36621" cy="43844"/>
            </a:xfrm>
            <a:custGeom>
              <a:avLst/>
              <a:gdLst/>
              <a:ahLst/>
              <a:cxnLst/>
              <a:rect l="l" t="t" r="r" b="b"/>
              <a:pathLst>
                <a:path w="218" h="261" extrusionOk="0">
                  <a:moveTo>
                    <a:pt x="104" y="0"/>
                  </a:moveTo>
                  <a:cubicBezTo>
                    <a:pt x="79" y="0"/>
                    <a:pt x="55" y="13"/>
                    <a:pt x="40" y="43"/>
                  </a:cubicBezTo>
                  <a:cubicBezTo>
                    <a:pt x="1" y="94"/>
                    <a:pt x="1" y="172"/>
                    <a:pt x="53" y="237"/>
                  </a:cubicBezTo>
                  <a:cubicBezTo>
                    <a:pt x="70" y="254"/>
                    <a:pt x="89" y="261"/>
                    <a:pt x="109" y="261"/>
                  </a:cubicBezTo>
                  <a:cubicBezTo>
                    <a:pt x="163" y="261"/>
                    <a:pt x="217" y="204"/>
                    <a:pt x="208" y="146"/>
                  </a:cubicBezTo>
                  <a:cubicBezTo>
                    <a:pt x="195" y="120"/>
                    <a:pt x="195" y="107"/>
                    <a:pt x="195" y="82"/>
                  </a:cubicBezTo>
                  <a:cubicBezTo>
                    <a:pt x="187" y="34"/>
                    <a:pt x="144" y="0"/>
                    <a:pt x="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0"/>
            <p:cNvSpPr/>
            <p:nvPr/>
          </p:nvSpPr>
          <p:spPr>
            <a:xfrm>
              <a:off x="3223105" y="3881158"/>
              <a:ext cx="35613" cy="67026"/>
            </a:xfrm>
            <a:custGeom>
              <a:avLst/>
              <a:gdLst/>
              <a:ahLst/>
              <a:cxnLst/>
              <a:rect l="l" t="t" r="r" b="b"/>
              <a:pathLst>
                <a:path w="212" h="399" extrusionOk="0">
                  <a:moveTo>
                    <a:pt x="103" y="0"/>
                  </a:moveTo>
                  <a:cubicBezTo>
                    <a:pt x="54" y="0"/>
                    <a:pt x="0" y="47"/>
                    <a:pt x="18" y="100"/>
                  </a:cubicBezTo>
                  <a:cubicBezTo>
                    <a:pt x="31" y="165"/>
                    <a:pt x="31" y="242"/>
                    <a:pt x="18" y="307"/>
                  </a:cubicBezTo>
                  <a:cubicBezTo>
                    <a:pt x="10" y="365"/>
                    <a:pt x="60" y="399"/>
                    <a:pt x="110" y="399"/>
                  </a:cubicBezTo>
                  <a:cubicBezTo>
                    <a:pt x="149" y="399"/>
                    <a:pt x="187" y="378"/>
                    <a:pt x="199" y="333"/>
                  </a:cubicBezTo>
                  <a:cubicBezTo>
                    <a:pt x="212" y="229"/>
                    <a:pt x="199" y="126"/>
                    <a:pt x="160" y="35"/>
                  </a:cubicBezTo>
                  <a:cubicBezTo>
                    <a:pt x="148" y="11"/>
                    <a:pt x="126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0"/>
            <p:cNvSpPr/>
            <p:nvPr/>
          </p:nvSpPr>
          <p:spPr>
            <a:xfrm>
              <a:off x="3354132" y="3922818"/>
              <a:ext cx="30573" cy="52411"/>
            </a:xfrm>
            <a:custGeom>
              <a:avLst/>
              <a:gdLst/>
              <a:ahLst/>
              <a:cxnLst/>
              <a:rect l="l" t="t" r="r" b="b"/>
              <a:pathLst>
                <a:path w="182" h="312" extrusionOk="0">
                  <a:moveTo>
                    <a:pt x="85" y="1"/>
                  </a:moveTo>
                  <a:cubicBezTo>
                    <a:pt x="49" y="1"/>
                    <a:pt x="14" y="20"/>
                    <a:pt x="1" y="59"/>
                  </a:cubicBezTo>
                  <a:lnTo>
                    <a:pt x="1" y="214"/>
                  </a:lnTo>
                  <a:cubicBezTo>
                    <a:pt x="1" y="279"/>
                    <a:pt x="46" y="311"/>
                    <a:pt x="91" y="311"/>
                  </a:cubicBezTo>
                  <a:cubicBezTo>
                    <a:pt x="136" y="311"/>
                    <a:pt x="182" y="279"/>
                    <a:pt x="182" y="214"/>
                  </a:cubicBezTo>
                  <a:cubicBezTo>
                    <a:pt x="169" y="162"/>
                    <a:pt x="169" y="111"/>
                    <a:pt x="169" y="59"/>
                  </a:cubicBezTo>
                  <a:cubicBezTo>
                    <a:pt x="156" y="20"/>
                    <a:pt x="120" y="1"/>
                    <a:pt x="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3443163" y="4058716"/>
              <a:ext cx="30573" cy="56107"/>
            </a:xfrm>
            <a:custGeom>
              <a:avLst/>
              <a:gdLst/>
              <a:ahLst/>
              <a:cxnLst/>
              <a:rect l="l" t="t" r="r" b="b"/>
              <a:pathLst>
                <a:path w="182" h="334" extrusionOk="0">
                  <a:moveTo>
                    <a:pt x="98" y="0"/>
                  </a:moveTo>
                  <a:cubicBezTo>
                    <a:pt x="56" y="0"/>
                    <a:pt x="14" y="26"/>
                    <a:pt x="14" y="78"/>
                  </a:cubicBezTo>
                  <a:cubicBezTo>
                    <a:pt x="14" y="129"/>
                    <a:pt x="1" y="181"/>
                    <a:pt x="1" y="246"/>
                  </a:cubicBezTo>
                  <a:cubicBezTo>
                    <a:pt x="1" y="304"/>
                    <a:pt x="46" y="333"/>
                    <a:pt x="91" y="333"/>
                  </a:cubicBezTo>
                  <a:cubicBezTo>
                    <a:pt x="137" y="333"/>
                    <a:pt x="182" y="304"/>
                    <a:pt x="182" y="246"/>
                  </a:cubicBezTo>
                  <a:cubicBezTo>
                    <a:pt x="182" y="181"/>
                    <a:pt x="182" y="129"/>
                    <a:pt x="182" y="78"/>
                  </a:cubicBezTo>
                  <a:cubicBezTo>
                    <a:pt x="182" y="26"/>
                    <a:pt x="140" y="0"/>
                    <a:pt x="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3354132" y="4171769"/>
              <a:ext cx="34941" cy="63666"/>
            </a:xfrm>
            <a:custGeom>
              <a:avLst/>
              <a:gdLst/>
              <a:ahLst/>
              <a:cxnLst/>
              <a:rect l="l" t="t" r="r" b="b"/>
              <a:pathLst>
                <a:path w="208" h="379" extrusionOk="0">
                  <a:moveTo>
                    <a:pt x="122" y="0"/>
                  </a:moveTo>
                  <a:cubicBezTo>
                    <a:pt x="93" y="0"/>
                    <a:pt x="64" y="17"/>
                    <a:pt x="52" y="51"/>
                  </a:cubicBezTo>
                  <a:cubicBezTo>
                    <a:pt x="14" y="129"/>
                    <a:pt x="1" y="206"/>
                    <a:pt x="1" y="284"/>
                  </a:cubicBezTo>
                  <a:cubicBezTo>
                    <a:pt x="1" y="323"/>
                    <a:pt x="26" y="362"/>
                    <a:pt x="65" y="375"/>
                  </a:cubicBezTo>
                  <a:cubicBezTo>
                    <a:pt x="72" y="377"/>
                    <a:pt x="80" y="378"/>
                    <a:pt x="87" y="378"/>
                  </a:cubicBezTo>
                  <a:cubicBezTo>
                    <a:pt x="118" y="378"/>
                    <a:pt x="148" y="357"/>
                    <a:pt x="169" y="336"/>
                  </a:cubicBezTo>
                  <a:cubicBezTo>
                    <a:pt x="195" y="245"/>
                    <a:pt x="208" y="155"/>
                    <a:pt x="195" y="77"/>
                  </a:cubicBezTo>
                  <a:cubicBezTo>
                    <a:pt x="195" y="27"/>
                    <a:pt x="158" y="0"/>
                    <a:pt x="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3251998" y="4202006"/>
              <a:ext cx="30573" cy="59971"/>
            </a:xfrm>
            <a:custGeom>
              <a:avLst/>
              <a:gdLst/>
              <a:ahLst/>
              <a:cxnLst/>
              <a:rect l="l" t="t" r="r" b="b"/>
              <a:pathLst>
                <a:path w="182" h="357" extrusionOk="0">
                  <a:moveTo>
                    <a:pt x="91" y="1"/>
                  </a:moveTo>
                  <a:cubicBezTo>
                    <a:pt x="53" y="1"/>
                    <a:pt x="14" y="26"/>
                    <a:pt x="14" y="78"/>
                  </a:cubicBezTo>
                  <a:cubicBezTo>
                    <a:pt x="1" y="156"/>
                    <a:pt x="1" y="233"/>
                    <a:pt x="14" y="298"/>
                  </a:cubicBezTo>
                  <a:cubicBezTo>
                    <a:pt x="27" y="337"/>
                    <a:pt x="59" y="356"/>
                    <a:pt x="91" y="356"/>
                  </a:cubicBezTo>
                  <a:cubicBezTo>
                    <a:pt x="124" y="356"/>
                    <a:pt x="156" y="337"/>
                    <a:pt x="169" y="298"/>
                  </a:cubicBezTo>
                  <a:cubicBezTo>
                    <a:pt x="182" y="233"/>
                    <a:pt x="182" y="156"/>
                    <a:pt x="169" y="78"/>
                  </a:cubicBezTo>
                  <a:cubicBezTo>
                    <a:pt x="169" y="26"/>
                    <a:pt x="130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0"/>
            <p:cNvSpPr/>
            <p:nvPr/>
          </p:nvSpPr>
          <p:spPr>
            <a:xfrm>
              <a:off x="3191188" y="4070643"/>
              <a:ext cx="24022" cy="41324"/>
            </a:xfrm>
            <a:custGeom>
              <a:avLst/>
              <a:gdLst/>
              <a:ahLst/>
              <a:cxnLst/>
              <a:rect l="l" t="t" r="r" b="b"/>
              <a:pathLst>
                <a:path w="143" h="246" extrusionOk="0">
                  <a:moveTo>
                    <a:pt x="72" y="0"/>
                  </a:moveTo>
                  <a:cubicBezTo>
                    <a:pt x="40" y="0"/>
                    <a:pt x="7" y="20"/>
                    <a:pt x="1" y="58"/>
                  </a:cubicBezTo>
                  <a:cubicBezTo>
                    <a:pt x="1" y="97"/>
                    <a:pt x="1" y="149"/>
                    <a:pt x="1" y="188"/>
                  </a:cubicBezTo>
                  <a:cubicBezTo>
                    <a:pt x="7" y="227"/>
                    <a:pt x="40" y="246"/>
                    <a:pt x="72" y="246"/>
                  </a:cubicBezTo>
                  <a:cubicBezTo>
                    <a:pt x="104" y="246"/>
                    <a:pt x="137" y="227"/>
                    <a:pt x="143" y="188"/>
                  </a:cubicBezTo>
                  <a:cubicBezTo>
                    <a:pt x="143" y="149"/>
                    <a:pt x="143" y="97"/>
                    <a:pt x="143" y="58"/>
                  </a:cubicBezTo>
                  <a:cubicBezTo>
                    <a:pt x="137" y="20"/>
                    <a:pt x="104" y="0"/>
                    <a:pt x="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3399824" y="4470275"/>
              <a:ext cx="30573" cy="53419"/>
            </a:xfrm>
            <a:custGeom>
              <a:avLst/>
              <a:gdLst/>
              <a:ahLst/>
              <a:cxnLst/>
              <a:rect l="l" t="t" r="r" b="b"/>
              <a:pathLst>
                <a:path w="182" h="318" extrusionOk="0">
                  <a:moveTo>
                    <a:pt x="91" y="1"/>
                  </a:moveTo>
                  <a:cubicBezTo>
                    <a:pt x="58" y="1"/>
                    <a:pt x="26" y="20"/>
                    <a:pt x="13" y="59"/>
                  </a:cubicBezTo>
                  <a:cubicBezTo>
                    <a:pt x="0" y="111"/>
                    <a:pt x="0" y="175"/>
                    <a:pt x="0" y="240"/>
                  </a:cubicBezTo>
                  <a:cubicBezTo>
                    <a:pt x="7" y="292"/>
                    <a:pt x="49" y="318"/>
                    <a:pt x="91" y="318"/>
                  </a:cubicBezTo>
                  <a:cubicBezTo>
                    <a:pt x="133" y="318"/>
                    <a:pt x="175" y="292"/>
                    <a:pt x="181" y="240"/>
                  </a:cubicBezTo>
                  <a:cubicBezTo>
                    <a:pt x="181" y="175"/>
                    <a:pt x="181" y="111"/>
                    <a:pt x="168" y="59"/>
                  </a:cubicBezTo>
                  <a:cubicBezTo>
                    <a:pt x="155" y="20"/>
                    <a:pt x="123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0"/>
            <p:cNvSpPr/>
            <p:nvPr/>
          </p:nvSpPr>
          <p:spPr>
            <a:xfrm>
              <a:off x="3312808" y="4385107"/>
              <a:ext cx="30573" cy="46196"/>
            </a:xfrm>
            <a:custGeom>
              <a:avLst/>
              <a:gdLst/>
              <a:ahLst/>
              <a:cxnLst/>
              <a:rect l="l" t="t" r="r" b="b"/>
              <a:pathLst>
                <a:path w="182" h="275" extrusionOk="0">
                  <a:moveTo>
                    <a:pt x="93" y="0"/>
                  </a:moveTo>
                  <a:cubicBezTo>
                    <a:pt x="62" y="0"/>
                    <a:pt x="33" y="16"/>
                    <a:pt x="27" y="49"/>
                  </a:cubicBezTo>
                  <a:cubicBezTo>
                    <a:pt x="14" y="100"/>
                    <a:pt x="1" y="165"/>
                    <a:pt x="14" y="217"/>
                  </a:cubicBezTo>
                  <a:cubicBezTo>
                    <a:pt x="27" y="256"/>
                    <a:pt x="62" y="275"/>
                    <a:pt x="96" y="275"/>
                  </a:cubicBezTo>
                  <a:cubicBezTo>
                    <a:pt x="130" y="275"/>
                    <a:pt x="163" y="256"/>
                    <a:pt x="169" y="217"/>
                  </a:cubicBezTo>
                  <a:cubicBezTo>
                    <a:pt x="182" y="165"/>
                    <a:pt x="182" y="100"/>
                    <a:pt x="169" y="49"/>
                  </a:cubicBezTo>
                  <a:cubicBezTo>
                    <a:pt x="156" y="16"/>
                    <a:pt x="124" y="0"/>
                    <a:pt x="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3208658" y="4483377"/>
              <a:ext cx="32757" cy="56611"/>
            </a:xfrm>
            <a:custGeom>
              <a:avLst/>
              <a:gdLst/>
              <a:ahLst/>
              <a:cxnLst/>
              <a:rect l="l" t="t" r="r" b="b"/>
              <a:pathLst>
                <a:path w="195" h="337" extrusionOk="0">
                  <a:moveTo>
                    <a:pt x="97" y="0"/>
                  </a:moveTo>
                  <a:cubicBezTo>
                    <a:pt x="62" y="0"/>
                    <a:pt x="26" y="20"/>
                    <a:pt x="13" y="58"/>
                  </a:cubicBezTo>
                  <a:cubicBezTo>
                    <a:pt x="0" y="110"/>
                    <a:pt x="0" y="175"/>
                    <a:pt x="0" y="240"/>
                  </a:cubicBezTo>
                  <a:cubicBezTo>
                    <a:pt x="0" y="304"/>
                    <a:pt x="49" y="337"/>
                    <a:pt x="97" y="337"/>
                  </a:cubicBezTo>
                  <a:cubicBezTo>
                    <a:pt x="146" y="337"/>
                    <a:pt x="194" y="304"/>
                    <a:pt x="194" y="240"/>
                  </a:cubicBezTo>
                  <a:cubicBezTo>
                    <a:pt x="194" y="175"/>
                    <a:pt x="194" y="110"/>
                    <a:pt x="181" y="58"/>
                  </a:cubicBezTo>
                  <a:cubicBezTo>
                    <a:pt x="168" y="20"/>
                    <a:pt x="133" y="0"/>
                    <a:pt x="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0"/>
            <p:cNvSpPr/>
            <p:nvPr/>
          </p:nvSpPr>
          <p:spPr>
            <a:xfrm>
              <a:off x="3193371" y="4688652"/>
              <a:ext cx="37125" cy="51235"/>
            </a:xfrm>
            <a:custGeom>
              <a:avLst/>
              <a:gdLst/>
              <a:ahLst/>
              <a:cxnLst/>
              <a:rect l="l" t="t" r="r" b="b"/>
              <a:pathLst>
                <a:path w="221" h="305" extrusionOk="0">
                  <a:moveTo>
                    <a:pt x="111" y="0"/>
                  </a:moveTo>
                  <a:cubicBezTo>
                    <a:pt x="88" y="0"/>
                    <a:pt x="65" y="13"/>
                    <a:pt x="52" y="39"/>
                  </a:cubicBezTo>
                  <a:cubicBezTo>
                    <a:pt x="14" y="91"/>
                    <a:pt x="1" y="168"/>
                    <a:pt x="27" y="246"/>
                  </a:cubicBezTo>
                  <a:cubicBezTo>
                    <a:pt x="39" y="285"/>
                    <a:pt x="75" y="304"/>
                    <a:pt x="111" y="304"/>
                  </a:cubicBezTo>
                  <a:cubicBezTo>
                    <a:pt x="146" y="304"/>
                    <a:pt x="182" y="285"/>
                    <a:pt x="195" y="246"/>
                  </a:cubicBezTo>
                  <a:cubicBezTo>
                    <a:pt x="220" y="168"/>
                    <a:pt x="208" y="91"/>
                    <a:pt x="169" y="39"/>
                  </a:cubicBezTo>
                  <a:cubicBezTo>
                    <a:pt x="156" y="13"/>
                    <a:pt x="133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3295842" y="4601637"/>
              <a:ext cx="36789" cy="53251"/>
            </a:xfrm>
            <a:custGeom>
              <a:avLst/>
              <a:gdLst/>
              <a:ahLst/>
              <a:cxnLst/>
              <a:rect l="l" t="t" r="r" b="b"/>
              <a:pathLst>
                <a:path w="219" h="317" extrusionOk="0">
                  <a:moveTo>
                    <a:pt x="120" y="1"/>
                  </a:moveTo>
                  <a:cubicBezTo>
                    <a:pt x="82" y="1"/>
                    <a:pt x="44" y="24"/>
                    <a:pt x="37" y="66"/>
                  </a:cubicBezTo>
                  <a:cubicBezTo>
                    <a:pt x="37" y="117"/>
                    <a:pt x="37" y="156"/>
                    <a:pt x="24" y="208"/>
                  </a:cubicBezTo>
                  <a:cubicBezTo>
                    <a:pt x="0" y="272"/>
                    <a:pt x="55" y="316"/>
                    <a:pt x="110" y="316"/>
                  </a:cubicBezTo>
                  <a:cubicBezTo>
                    <a:pt x="144" y="316"/>
                    <a:pt x="178" y="299"/>
                    <a:pt x="192" y="260"/>
                  </a:cubicBezTo>
                  <a:cubicBezTo>
                    <a:pt x="218" y="182"/>
                    <a:pt x="218" y="117"/>
                    <a:pt x="205" y="53"/>
                  </a:cubicBezTo>
                  <a:cubicBezTo>
                    <a:pt x="188" y="17"/>
                    <a:pt x="153" y="1"/>
                    <a:pt x="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3388905" y="4701587"/>
              <a:ext cx="32757" cy="61650"/>
            </a:xfrm>
            <a:custGeom>
              <a:avLst/>
              <a:gdLst/>
              <a:ahLst/>
              <a:cxnLst/>
              <a:rect l="l" t="t" r="r" b="b"/>
              <a:pathLst>
                <a:path w="195" h="367" extrusionOk="0">
                  <a:moveTo>
                    <a:pt x="125" y="1"/>
                  </a:moveTo>
                  <a:cubicBezTo>
                    <a:pt x="95" y="1"/>
                    <a:pt x="64" y="17"/>
                    <a:pt x="52" y="53"/>
                  </a:cubicBezTo>
                  <a:cubicBezTo>
                    <a:pt x="39" y="117"/>
                    <a:pt x="13" y="182"/>
                    <a:pt x="13" y="260"/>
                  </a:cubicBezTo>
                  <a:cubicBezTo>
                    <a:pt x="1" y="298"/>
                    <a:pt x="26" y="350"/>
                    <a:pt x="65" y="363"/>
                  </a:cubicBezTo>
                  <a:cubicBezTo>
                    <a:pt x="74" y="365"/>
                    <a:pt x="83" y="366"/>
                    <a:pt x="92" y="366"/>
                  </a:cubicBezTo>
                  <a:cubicBezTo>
                    <a:pt x="134" y="366"/>
                    <a:pt x="171" y="341"/>
                    <a:pt x="182" y="298"/>
                  </a:cubicBezTo>
                  <a:cubicBezTo>
                    <a:pt x="195" y="221"/>
                    <a:pt x="195" y="143"/>
                    <a:pt x="195" y="66"/>
                  </a:cubicBezTo>
                  <a:cubicBezTo>
                    <a:pt x="195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3317176" y="4848236"/>
              <a:ext cx="30573" cy="57283"/>
            </a:xfrm>
            <a:custGeom>
              <a:avLst/>
              <a:gdLst/>
              <a:ahLst/>
              <a:cxnLst/>
              <a:rect l="l" t="t" r="r" b="b"/>
              <a:pathLst>
                <a:path w="182" h="341" extrusionOk="0">
                  <a:moveTo>
                    <a:pt x="93" y="1"/>
                  </a:moveTo>
                  <a:cubicBezTo>
                    <a:pt x="62" y="1"/>
                    <a:pt x="33" y="20"/>
                    <a:pt x="27" y="59"/>
                  </a:cubicBezTo>
                  <a:cubicBezTo>
                    <a:pt x="1" y="124"/>
                    <a:pt x="1" y="188"/>
                    <a:pt x="1" y="253"/>
                  </a:cubicBezTo>
                  <a:cubicBezTo>
                    <a:pt x="1" y="292"/>
                    <a:pt x="14" y="318"/>
                    <a:pt x="53" y="331"/>
                  </a:cubicBezTo>
                  <a:cubicBezTo>
                    <a:pt x="65" y="337"/>
                    <a:pt x="78" y="340"/>
                    <a:pt x="93" y="340"/>
                  </a:cubicBezTo>
                  <a:cubicBezTo>
                    <a:pt x="107" y="340"/>
                    <a:pt x="124" y="337"/>
                    <a:pt x="143" y="331"/>
                  </a:cubicBezTo>
                  <a:cubicBezTo>
                    <a:pt x="169" y="318"/>
                    <a:pt x="182" y="292"/>
                    <a:pt x="182" y="253"/>
                  </a:cubicBezTo>
                  <a:cubicBezTo>
                    <a:pt x="182" y="188"/>
                    <a:pt x="182" y="124"/>
                    <a:pt x="169" y="59"/>
                  </a:cubicBezTo>
                  <a:cubicBezTo>
                    <a:pt x="156" y="20"/>
                    <a:pt x="124" y="1"/>
                    <a:pt x="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3384537" y="4924668"/>
              <a:ext cx="37125" cy="47372"/>
            </a:xfrm>
            <a:custGeom>
              <a:avLst/>
              <a:gdLst/>
              <a:ahLst/>
              <a:cxnLst/>
              <a:rect l="l" t="t" r="r" b="b"/>
              <a:pathLst>
                <a:path w="221" h="282" extrusionOk="0">
                  <a:moveTo>
                    <a:pt x="129" y="0"/>
                  </a:moveTo>
                  <a:cubicBezTo>
                    <a:pt x="77" y="0"/>
                    <a:pt x="23" y="44"/>
                    <a:pt x="39" y="108"/>
                  </a:cubicBezTo>
                  <a:cubicBezTo>
                    <a:pt x="39" y="134"/>
                    <a:pt x="39" y="147"/>
                    <a:pt x="27" y="173"/>
                  </a:cubicBezTo>
                  <a:cubicBezTo>
                    <a:pt x="1" y="233"/>
                    <a:pt x="60" y="281"/>
                    <a:pt x="114" y="281"/>
                  </a:cubicBezTo>
                  <a:cubicBezTo>
                    <a:pt x="142" y="281"/>
                    <a:pt x="169" y="268"/>
                    <a:pt x="182" y="238"/>
                  </a:cubicBezTo>
                  <a:cubicBezTo>
                    <a:pt x="221" y="186"/>
                    <a:pt x="221" y="121"/>
                    <a:pt x="208" y="57"/>
                  </a:cubicBezTo>
                  <a:cubicBezTo>
                    <a:pt x="193" y="17"/>
                    <a:pt x="161" y="0"/>
                    <a:pt x="1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3204290" y="4924333"/>
              <a:ext cx="32757" cy="49052"/>
            </a:xfrm>
            <a:custGeom>
              <a:avLst/>
              <a:gdLst/>
              <a:ahLst/>
              <a:cxnLst/>
              <a:rect l="l" t="t" r="r" b="b"/>
              <a:pathLst>
                <a:path w="195" h="292" extrusionOk="0">
                  <a:moveTo>
                    <a:pt x="97" y="0"/>
                  </a:moveTo>
                  <a:cubicBezTo>
                    <a:pt x="62" y="0"/>
                    <a:pt x="26" y="20"/>
                    <a:pt x="13" y="59"/>
                  </a:cubicBezTo>
                  <a:cubicBezTo>
                    <a:pt x="0" y="110"/>
                    <a:pt x="0" y="162"/>
                    <a:pt x="0" y="214"/>
                  </a:cubicBezTo>
                  <a:cubicBezTo>
                    <a:pt x="7" y="266"/>
                    <a:pt x="52" y="291"/>
                    <a:pt x="97" y="291"/>
                  </a:cubicBezTo>
                  <a:cubicBezTo>
                    <a:pt x="143" y="291"/>
                    <a:pt x="188" y="266"/>
                    <a:pt x="194" y="214"/>
                  </a:cubicBezTo>
                  <a:cubicBezTo>
                    <a:pt x="194" y="162"/>
                    <a:pt x="181" y="110"/>
                    <a:pt x="181" y="59"/>
                  </a:cubicBezTo>
                  <a:cubicBezTo>
                    <a:pt x="168" y="20"/>
                    <a:pt x="133" y="0"/>
                    <a:pt x="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3247630" y="5033018"/>
              <a:ext cx="32757" cy="53251"/>
            </a:xfrm>
            <a:custGeom>
              <a:avLst/>
              <a:gdLst/>
              <a:ahLst/>
              <a:cxnLst/>
              <a:rect l="l" t="t" r="r" b="b"/>
              <a:pathLst>
                <a:path w="195" h="317" extrusionOk="0">
                  <a:moveTo>
                    <a:pt x="91" y="0"/>
                  </a:moveTo>
                  <a:cubicBezTo>
                    <a:pt x="59" y="0"/>
                    <a:pt x="27" y="19"/>
                    <a:pt x="14" y="58"/>
                  </a:cubicBezTo>
                  <a:cubicBezTo>
                    <a:pt x="1" y="136"/>
                    <a:pt x="1" y="201"/>
                    <a:pt x="14" y="278"/>
                  </a:cubicBezTo>
                  <a:cubicBezTo>
                    <a:pt x="33" y="304"/>
                    <a:pt x="62" y="317"/>
                    <a:pt x="90" y="317"/>
                  </a:cubicBezTo>
                  <a:cubicBezTo>
                    <a:pt x="117" y="317"/>
                    <a:pt x="143" y="304"/>
                    <a:pt x="156" y="278"/>
                  </a:cubicBezTo>
                  <a:cubicBezTo>
                    <a:pt x="182" y="213"/>
                    <a:pt x="195" y="136"/>
                    <a:pt x="169" y="58"/>
                  </a:cubicBezTo>
                  <a:cubicBezTo>
                    <a:pt x="156" y="19"/>
                    <a:pt x="124" y="0"/>
                    <a:pt x="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3393272" y="5044272"/>
              <a:ext cx="26206" cy="33429"/>
            </a:xfrm>
            <a:custGeom>
              <a:avLst/>
              <a:gdLst/>
              <a:ahLst/>
              <a:cxnLst/>
              <a:rect l="l" t="t" r="r" b="b"/>
              <a:pathLst>
                <a:path w="156" h="199" extrusionOk="0">
                  <a:moveTo>
                    <a:pt x="78" y="1"/>
                  </a:moveTo>
                  <a:cubicBezTo>
                    <a:pt x="42" y="1"/>
                    <a:pt x="7" y="24"/>
                    <a:pt x="0" y="69"/>
                  </a:cubicBezTo>
                  <a:cubicBezTo>
                    <a:pt x="0" y="82"/>
                    <a:pt x="0" y="95"/>
                    <a:pt x="0" y="121"/>
                  </a:cubicBezTo>
                  <a:cubicBezTo>
                    <a:pt x="0" y="172"/>
                    <a:pt x="39" y="198"/>
                    <a:pt x="78" y="198"/>
                  </a:cubicBezTo>
                  <a:cubicBezTo>
                    <a:pt x="117" y="198"/>
                    <a:pt x="156" y="172"/>
                    <a:pt x="156" y="121"/>
                  </a:cubicBezTo>
                  <a:cubicBezTo>
                    <a:pt x="156" y="95"/>
                    <a:pt x="156" y="82"/>
                    <a:pt x="156" y="69"/>
                  </a:cubicBezTo>
                  <a:cubicBezTo>
                    <a:pt x="149" y="24"/>
                    <a:pt x="114" y="1"/>
                    <a:pt x="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3690940" y="3595083"/>
              <a:ext cx="37461" cy="64170"/>
            </a:xfrm>
            <a:custGeom>
              <a:avLst/>
              <a:gdLst/>
              <a:ahLst/>
              <a:cxnLst/>
              <a:rect l="l" t="t" r="r" b="b"/>
              <a:pathLst>
                <a:path w="223" h="382" extrusionOk="0">
                  <a:moveTo>
                    <a:pt x="83" y="1"/>
                  </a:moveTo>
                  <a:cubicBezTo>
                    <a:pt x="42" y="1"/>
                    <a:pt x="0" y="32"/>
                    <a:pt x="0" y="83"/>
                  </a:cubicBezTo>
                  <a:cubicBezTo>
                    <a:pt x="0" y="174"/>
                    <a:pt x="13" y="238"/>
                    <a:pt x="26" y="316"/>
                  </a:cubicBezTo>
                  <a:cubicBezTo>
                    <a:pt x="31" y="362"/>
                    <a:pt x="64" y="382"/>
                    <a:pt x="101" y="382"/>
                  </a:cubicBezTo>
                  <a:cubicBezTo>
                    <a:pt x="158" y="382"/>
                    <a:pt x="223" y="335"/>
                    <a:pt x="207" y="264"/>
                  </a:cubicBezTo>
                  <a:cubicBezTo>
                    <a:pt x="207" y="200"/>
                    <a:pt x="181" y="122"/>
                    <a:pt x="155" y="57"/>
                  </a:cubicBezTo>
                  <a:cubicBezTo>
                    <a:pt x="144" y="18"/>
                    <a:pt x="114" y="1"/>
                    <a:pt x="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0"/>
            <p:cNvSpPr/>
            <p:nvPr/>
          </p:nvSpPr>
          <p:spPr>
            <a:xfrm>
              <a:off x="3758133" y="3712671"/>
              <a:ext cx="38637" cy="51403"/>
            </a:xfrm>
            <a:custGeom>
              <a:avLst/>
              <a:gdLst/>
              <a:ahLst/>
              <a:cxnLst/>
              <a:rect l="l" t="t" r="r" b="b"/>
              <a:pathLst>
                <a:path w="230" h="306" extrusionOk="0">
                  <a:moveTo>
                    <a:pt x="97" y="0"/>
                  </a:moveTo>
                  <a:cubicBezTo>
                    <a:pt x="73" y="0"/>
                    <a:pt x="50" y="13"/>
                    <a:pt x="40" y="43"/>
                  </a:cubicBezTo>
                  <a:cubicBezTo>
                    <a:pt x="1" y="107"/>
                    <a:pt x="1" y="185"/>
                    <a:pt x="40" y="263"/>
                  </a:cubicBezTo>
                  <a:cubicBezTo>
                    <a:pt x="53" y="293"/>
                    <a:pt x="80" y="306"/>
                    <a:pt x="109" y="306"/>
                  </a:cubicBezTo>
                  <a:cubicBezTo>
                    <a:pt x="166" y="306"/>
                    <a:pt x="229" y="254"/>
                    <a:pt x="195" y="185"/>
                  </a:cubicBezTo>
                  <a:cubicBezTo>
                    <a:pt x="182" y="146"/>
                    <a:pt x="182" y="107"/>
                    <a:pt x="182" y="81"/>
                  </a:cubicBezTo>
                  <a:cubicBezTo>
                    <a:pt x="182" y="34"/>
                    <a:pt x="138" y="0"/>
                    <a:pt x="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0"/>
            <p:cNvSpPr/>
            <p:nvPr/>
          </p:nvSpPr>
          <p:spPr>
            <a:xfrm>
              <a:off x="3802817" y="3522683"/>
              <a:ext cx="30573" cy="43004"/>
            </a:xfrm>
            <a:custGeom>
              <a:avLst/>
              <a:gdLst/>
              <a:ahLst/>
              <a:cxnLst/>
              <a:rect l="l" t="t" r="r" b="b"/>
              <a:pathLst>
                <a:path w="182" h="256" extrusionOk="0">
                  <a:moveTo>
                    <a:pt x="91" y="0"/>
                  </a:moveTo>
                  <a:cubicBezTo>
                    <a:pt x="61" y="0"/>
                    <a:pt x="32" y="16"/>
                    <a:pt x="19" y="49"/>
                  </a:cubicBezTo>
                  <a:cubicBezTo>
                    <a:pt x="19" y="87"/>
                    <a:pt x="7" y="139"/>
                    <a:pt x="7" y="178"/>
                  </a:cubicBezTo>
                  <a:cubicBezTo>
                    <a:pt x="0" y="230"/>
                    <a:pt x="45" y="256"/>
                    <a:pt x="91" y="256"/>
                  </a:cubicBezTo>
                  <a:cubicBezTo>
                    <a:pt x="136" y="256"/>
                    <a:pt x="181" y="230"/>
                    <a:pt x="175" y="178"/>
                  </a:cubicBezTo>
                  <a:cubicBezTo>
                    <a:pt x="175" y="139"/>
                    <a:pt x="162" y="87"/>
                    <a:pt x="162" y="49"/>
                  </a:cubicBezTo>
                  <a:cubicBezTo>
                    <a:pt x="149" y="16"/>
                    <a:pt x="120" y="0"/>
                    <a:pt x="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0"/>
            <p:cNvSpPr/>
            <p:nvPr/>
          </p:nvSpPr>
          <p:spPr>
            <a:xfrm>
              <a:off x="3647768" y="3882838"/>
              <a:ext cx="38973" cy="66018"/>
            </a:xfrm>
            <a:custGeom>
              <a:avLst/>
              <a:gdLst/>
              <a:ahLst/>
              <a:cxnLst/>
              <a:rect l="l" t="t" r="r" b="b"/>
              <a:pathLst>
                <a:path w="232" h="393" extrusionOk="0">
                  <a:moveTo>
                    <a:pt x="130" y="1"/>
                  </a:moveTo>
                  <a:cubicBezTo>
                    <a:pt x="86" y="1"/>
                    <a:pt x="43" y="34"/>
                    <a:pt x="50" y="90"/>
                  </a:cubicBezTo>
                  <a:cubicBezTo>
                    <a:pt x="50" y="155"/>
                    <a:pt x="50" y="219"/>
                    <a:pt x="24" y="284"/>
                  </a:cubicBezTo>
                  <a:cubicBezTo>
                    <a:pt x="0" y="348"/>
                    <a:pt x="70" y="392"/>
                    <a:pt x="130" y="392"/>
                  </a:cubicBezTo>
                  <a:cubicBezTo>
                    <a:pt x="167" y="392"/>
                    <a:pt x="200" y="375"/>
                    <a:pt x="205" y="336"/>
                  </a:cubicBezTo>
                  <a:cubicBezTo>
                    <a:pt x="231" y="245"/>
                    <a:pt x="231" y="155"/>
                    <a:pt x="218" y="77"/>
                  </a:cubicBezTo>
                  <a:cubicBezTo>
                    <a:pt x="206" y="24"/>
                    <a:pt x="168" y="1"/>
                    <a:pt x="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0"/>
            <p:cNvSpPr/>
            <p:nvPr/>
          </p:nvSpPr>
          <p:spPr>
            <a:xfrm>
              <a:off x="3768044" y="3933233"/>
              <a:ext cx="42500" cy="54091"/>
            </a:xfrm>
            <a:custGeom>
              <a:avLst/>
              <a:gdLst/>
              <a:ahLst/>
              <a:cxnLst/>
              <a:rect l="l" t="t" r="r" b="b"/>
              <a:pathLst>
                <a:path w="253" h="322" extrusionOk="0">
                  <a:moveTo>
                    <a:pt x="141" y="1"/>
                  </a:moveTo>
                  <a:cubicBezTo>
                    <a:pt x="89" y="1"/>
                    <a:pt x="32" y="48"/>
                    <a:pt x="58" y="100"/>
                  </a:cubicBezTo>
                  <a:cubicBezTo>
                    <a:pt x="71" y="139"/>
                    <a:pt x="71" y="165"/>
                    <a:pt x="45" y="191"/>
                  </a:cubicBezTo>
                  <a:cubicBezTo>
                    <a:pt x="1" y="262"/>
                    <a:pt x="61" y="321"/>
                    <a:pt x="124" y="321"/>
                  </a:cubicBezTo>
                  <a:cubicBezTo>
                    <a:pt x="152" y="321"/>
                    <a:pt x="181" y="310"/>
                    <a:pt x="201" y="282"/>
                  </a:cubicBezTo>
                  <a:cubicBezTo>
                    <a:pt x="252" y="217"/>
                    <a:pt x="252" y="113"/>
                    <a:pt x="201" y="36"/>
                  </a:cubicBezTo>
                  <a:cubicBezTo>
                    <a:pt x="188" y="11"/>
                    <a:pt x="165" y="1"/>
                    <a:pt x="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0"/>
            <p:cNvSpPr/>
            <p:nvPr/>
          </p:nvSpPr>
          <p:spPr>
            <a:xfrm>
              <a:off x="3660535" y="4066276"/>
              <a:ext cx="45692" cy="27550"/>
            </a:xfrm>
            <a:custGeom>
              <a:avLst/>
              <a:gdLst/>
              <a:ahLst/>
              <a:cxnLst/>
              <a:rect l="l" t="t" r="r" b="b"/>
              <a:pathLst>
                <a:path w="272" h="164" extrusionOk="0">
                  <a:moveTo>
                    <a:pt x="147" y="0"/>
                  </a:moveTo>
                  <a:cubicBezTo>
                    <a:pt x="120" y="0"/>
                    <a:pt x="91" y="7"/>
                    <a:pt x="65" y="20"/>
                  </a:cubicBezTo>
                  <a:cubicBezTo>
                    <a:pt x="0" y="33"/>
                    <a:pt x="0" y="136"/>
                    <a:pt x="65" y="149"/>
                  </a:cubicBezTo>
                  <a:cubicBezTo>
                    <a:pt x="87" y="160"/>
                    <a:pt x="111" y="164"/>
                    <a:pt x="134" y="164"/>
                  </a:cubicBezTo>
                  <a:cubicBezTo>
                    <a:pt x="166" y="164"/>
                    <a:pt x="197" y="157"/>
                    <a:pt x="220" y="149"/>
                  </a:cubicBezTo>
                  <a:cubicBezTo>
                    <a:pt x="272" y="123"/>
                    <a:pt x="272" y="46"/>
                    <a:pt x="220" y="20"/>
                  </a:cubicBezTo>
                  <a:cubicBezTo>
                    <a:pt x="200" y="7"/>
                    <a:pt x="175" y="0"/>
                    <a:pt x="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0"/>
            <p:cNvSpPr/>
            <p:nvPr/>
          </p:nvSpPr>
          <p:spPr>
            <a:xfrm>
              <a:off x="3524132" y="3983124"/>
              <a:ext cx="62658" cy="29397"/>
            </a:xfrm>
            <a:custGeom>
              <a:avLst/>
              <a:gdLst/>
              <a:ahLst/>
              <a:cxnLst/>
              <a:rect l="l" t="t" r="r" b="b"/>
              <a:pathLst>
                <a:path w="373" h="175" extrusionOk="0">
                  <a:moveTo>
                    <a:pt x="199" y="1"/>
                  </a:moveTo>
                  <a:cubicBezTo>
                    <a:pt x="165" y="1"/>
                    <a:pt x="133" y="4"/>
                    <a:pt x="101" y="10"/>
                  </a:cubicBezTo>
                  <a:cubicBezTo>
                    <a:pt x="97" y="10"/>
                    <a:pt x="93" y="10"/>
                    <a:pt x="89" y="10"/>
                  </a:cubicBezTo>
                  <a:cubicBezTo>
                    <a:pt x="9" y="10"/>
                    <a:pt x="1" y="140"/>
                    <a:pt x="75" y="153"/>
                  </a:cubicBezTo>
                  <a:cubicBezTo>
                    <a:pt x="109" y="167"/>
                    <a:pt x="145" y="174"/>
                    <a:pt x="179" y="174"/>
                  </a:cubicBezTo>
                  <a:cubicBezTo>
                    <a:pt x="238" y="174"/>
                    <a:pt x="293" y="154"/>
                    <a:pt x="334" y="114"/>
                  </a:cubicBezTo>
                  <a:cubicBezTo>
                    <a:pt x="372" y="75"/>
                    <a:pt x="346" y="23"/>
                    <a:pt x="308" y="10"/>
                  </a:cubicBezTo>
                  <a:cubicBezTo>
                    <a:pt x="269" y="4"/>
                    <a:pt x="233" y="1"/>
                    <a:pt x="1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0"/>
            <p:cNvSpPr/>
            <p:nvPr/>
          </p:nvSpPr>
          <p:spPr>
            <a:xfrm>
              <a:off x="3473233" y="3009327"/>
              <a:ext cx="69378" cy="35949"/>
            </a:xfrm>
            <a:custGeom>
              <a:avLst/>
              <a:gdLst/>
              <a:ahLst/>
              <a:cxnLst/>
              <a:rect l="l" t="t" r="r" b="b"/>
              <a:pathLst>
                <a:path w="413" h="214" extrusionOk="0">
                  <a:moveTo>
                    <a:pt x="261" y="0"/>
                  </a:moveTo>
                  <a:cubicBezTo>
                    <a:pt x="257" y="0"/>
                    <a:pt x="253" y="0"/>
                    <a:pt x="249" y="1"/>
                  </a:cubicBezTo>
                  <a:cubicBezTo>
                    <a:pt x="197" y="14"/>
                    <a:pt x="145" y="27"/>
                    <a:pt x="93" y="53"/>
                  </a:cubicBezTo>
                  <a:cubicBezTo>
                    <a:pt x="1" y="76"/>
                    <a:pt x="22" y="214"/>
                    <a:pt x="102" y="214"/>
                  </a:cubicBezTo>
                  <a:cubicBezTo>
                    <a:pt x="112" y="214"/>
                    <a:pt x="122" y="212"/>
                    <a:pt x="132" y="208"/>
                  </a:cubicBezTo>
                  <a:cubicBezTo>
                    <a:pt x="197" y="195"/>
                    <a:pt x="262" y="182"/>
                    <a:pt x="326" y="156"/>
                  </a:cubicBezTo>
                  <a:cubicBezTo>
                    <a:pt x="412" y="119"/>
                    <a:pt x="346" y="0"/>
                    <a:pt x="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0"/>
            <p:cNvSpPr/>
            <p:nvPr/>
          </p:nvSpPr>
          <p:spPr>
            <a:xfrm>
              <a:off x="3558400" y="3091974"/>
              <a:ext cx="47876" cy="28389"/>
            </a:xfrm>
            <a:custGeom>
              <a:avLst/>
              <a:gdLst/>
              <a:ahLst/>
              <a:cxnLst/>
              <a:rect l="l" t="t" r="r" b="b"/>
              <a:pathLst>
                <a:path w="285" h="169" extrusionOk="0">
                  <a:moveTo>
                    <a:pt x="104" y="0"/>
                  </a:moveTo>
                  <a:cubicBezTo>
                    <a:pt x="0" y="0"/>
                    <a:pt x="0" y="168"/>
                    <a:pt x="104" y="168"/>
                  </a:cubicBezTo>
                  <a:lnTo>
                    <a:pt x="181" y="168"/>
                  </a:lnTo>
                  <a:cubicBezTo>
                    <a:pt x="285" y="168"/>
                    <a:pt x="285" y="0"/>
                    <a:pt x="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0"/>
            <p:cNvSpPr/>
            <p:nvPr/>
          </p:nvSpPr>
          <p:spPr>
            <a:xfrm>
              <a:off x="3671286" y="2771463"/>
              <a:ext cx="34941" cy="41492"/>
            </a:xfrm>
            <a:custGeom>
              <a:avLst/>
              <a:gdLst/>
              <a:ahLst/>
              <a:cxnLst/>
              <a:rect l="l" t="t" r="r" b="b"/>
              <a:pathLst>
                <a:path w="208" h="247" extrusionOk="0">
                  <a:moveTo>
                    <a:pt x="104" y="1"/>
                  </a:moveTo>
                  <a:cubicBezTo>
                    <a:pt x="72" y="1"/>
                    <a:pt x="39" y="20"/>
                    <a:pt x="27" y="59"/>
                  </a:cubicBezTo>
                  <a:cubicBezTo>
                    <a:pt x="14" y="124"/>
                    <a:pt x="1" y="188"/>
                    <a:pt x="52" y="227"/>
                  </a:cubicBezTo>
                  <a:cubicBezTo>
                    <a:pt x="65" y="240"/>
                    <a:pt x="82" y="247"/>
                    <a:pt x="99" y="247"/>
                  </a:cubicBezTo>
                  <a:cubicBezTo>
                    <a:pt x="117" y="247"/>
                    <a:pt x="136" y="240"/>
                    <a:pt x="156" y="227"/>
                  </a:cubicBezTo>
                  <a:cubicBezTo>
                    <a:pt x="208" y="188"/>
                    <a:pt x="195" y="124"/>
                    <a:pt x="182" y="59"/>
                  </a:cubicBezTo>
                  <a:cubicBezTo>
                    <a:pt x="169" y="20"/>
                    <a:pt x="136" y="1"/>
                    <a:pt x="1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3757125" y="2848063"/>
              <a:ext cx="34941" cy="48044"/>
            </a:xfrm>
            <a:custGeom>
              <a:avLst/>
              <a:gdLst/>
              <a:ahLst/>
              <a:cxnLst/>
              <a:rect l="l" t="t" r="r" b="b"/>
              <a:pathLst>
                <a:path w="208" h="286" extrusionOk="0">
                  <a:moveTo>
                    <a:pt x="104" y="1"/>
                  </a:moveTo>
                  <a:cubicBezTo>
                    <a:pt x="68" y="1"/>
                    <a:pt x="33" y="23"/>
                    <a:pt x="20" y="69"/>
                  </a:cubicBezTo>
                  <a:cubicBezTo>
                    <a:pt x="7" y="107"/>
                    <a:pt x="7" y="146"/>
                    <a:pt x="7" y="198"/>
                  </a:cubicBezTo>
                  <a:cubicBezTo>
                    <a:pt x="0" y="256"/>
                    <a:pt x="52" y="285"/>
                    <a:pt x="104" y="285"/>
                  </a:cubicBezTo>
                  <a:cubicBezTo>
                    <a:pt x="156" y="285"/>
                    <a:pt x="207" y="256"/>
                    <a:pt x="201" y="198"/>
                  </a:cubicBezTo>
                  <a:cubicBezTo>
                    <a:pt x="201" y="146"/>
                    <a:pt x="201" y="107"/>
                    <a:pt x="188" y="69"/>
                  </a:cubicBezTo>
                  <a:cubicBezTo>
                    <a:pt x="175" y="23"/>
                    <a:pt x="140" y="1"/>
                    <a:pt x="1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0"/>
            <p:cNvSpPr/>
            <p:nvPr/>
          </p:nvSpPr>
          <p:spPr>
            <a:xfrm>
              <a:off x="3684724" y="2996224"/>
              <a:ext cx="34605" cy="42332"/>
            </a:xfrm>
            <a:custGeom>
              <a:avLst/>
              <a:gdLst/>
              <a:ahLst/>
              <a:cxnLst/>
              <a:rect l="l" t="t" r="r" b="b"/>
              <a:pathLst>
                <a:path w="206" h="252" extrusionOk="0">
                  <a:moveTo>
                    <a:pt x="136" y="1"/>
                  </a:moveTo>
                  <a:cubicBezTo>
                    <a:pt x="123" y="1"/>
                    <a:pt x="111" y="5"/>
                    <a:pt x="102" y="14"/>
                  </a:cubicBezTo>
                  <a:cubicBezTo>
                    <a:pt x="76" y="53"/>
                    <a:pt x="50" y="92"/>
                    <a:pt x="24" y="144"/>
                  </a:cubicBezTo>
                  <a:cubicBezTo>
                    <a:pt x="0" y="208"/>
                    <a:pt x="65" y="252"/>
                    <a:pt x="121" y="252"/>
                  </a:cubicBezTo>
                  <a:cubicBezTo>
                    <a:pt x="156" y="252"/>
                    <a:pt x="187" y="235"/>
                    <a:pt x="192" y="195"/>
                  </a:cubicBezTo>
                  <a:cubicBezTo>
                    <a:pt x="205" y="144"/>
                    <a:pt x="205" y="92"/>
                    <a:pt x="192" y="40"/>
                  </a:cubicBezTo>
                  <a:cubicBezTo>
                    <a:pt x="184" y="15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0"/>
            <p:cNvSpPr/>
            <p:nvPr/>
          </p:nvSpPr>
          <p:spPr>
            <a:xfrm>
              <a:off x="3790890" y="3053506"/>
              <a:ext cx="39141" cy="53755"/>
            </a:xfrm>
            <a:custGeom>
              <a:avLst/>
              <a:gdLst/>
              <a:ahLst/>
              <a:cxnLst/>
              <a:rect l="l" t="t" r="r" b="b"/>
              <a:pathLst>
                <a:path w="233" h="320" extrusionOk="0">
                  <a:moveTo>
                    <a:pt x="128" y="0"/>
                  </a:moveTo>
                  <a:cubicBezTo>
                    <a:pt x="78" y="0"/>
                    <a:pt x="29" y="39"/>
                    <a:pt x="52" y="100"/>
                  </a:cubicBezTo>
                  <a:cubicBezTo>
                    <a:pt x="52" y="139"/>
                    <a:pt x="39" y="165"/>
                    <a:pt x="26" y="191"/>
                  </a:cubicBezTo>
                  <a:cubicBezTo>
                    <a:pt x="1" y="266"/>
                    <a:pt x="57" y="320"/>
                    <a:pt x="114" y="320"/>
                  </a:cubicBezTo>
                  <a:cubicBezTo>
                    <a:pt x="145" y="320"/>
                    <a:pt x="176" y="304"/>
                    <a:pt x="194" y="268"/>
                  </a:cubicBezTo>
                  <a:cubicBezTo>
                    <a:pt x="220" y="203"/>
                    <a:pt x="233" y="126"/>
                    <a:pt x="207" y="61"/>
                  </a:cubicBezTo>
                  <a:cubicBezTo>
                    <a:pt x="196" y="19"/>
                    <a:pt x="162" y="0"/>
                    <a:pt x="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3664734" y="3146233"/>
              <a:ext cx="54595" cy="33261"/>
            </a:xfrm>
            <a:custGeom>
              <a:avLst/>
              <a:gdLst/>
              <a:ahLst/>
              <a:cxnLst/>
              <a:rect l="l" t="t" r="r" b="b"/>
              <a:pathLst>
                <a:path w="325" h="198" extrusionOk="0">
                  <a:moveTo>
                    <a:pt x="208" y="1"/>
                  </a:moveTo>
                  <a:cubicBezTo>
                    <a:pt x="169" y="1"/>
                    <a:pt x="143" y="39"/>
                    <a:pt x="117" y="39"/>
                  </a:cubicBezTo>
                  <a:cubicBezTo>
                    <a:pt x="14" y="52"/>
                    <a:pt x="1" y="195"/>
                    <a:pt x="117" y="195"/>
                  </a:cubicBezTo>
                  <a:cubicBezTo>
                    <a:pt x="126" y="196"/>
                    <a:pt x="134" y="197"/>
                    <a:pt x="143" y="197"/>
                  </a:cubicBezTo>
                  <a:cubicBezTo>
                    <a:pt x="198" y="197"/>
                    <a:pt x="252" y="162"/>
                    <a:pt x="285" y="117"/>
                  </a:cubicBezTo>
                  <a:cubicBezTo>
                    <a:pt x="324" y="52"/>
                    <a:pt x="272" y="1"/>
                    <a:pt x="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3784339" y="2546702"/>
              <a:ext cx="30573" cy="59971"/>
            </a:xfrm>
            <a:custGeom>
              <a:avLst/>
              <a:gdLst/>
              <a:ahLst/>
              <a:cxnLst/>
              <a:rect l="l" t="t" r="r" b="b"/>
              <a:pathLst>
                <a:path w="182" h="357" extrusionOk="0">
                  <a:moveTo>
                    <a:pt x="97" y="0"/>
                  </a:moveTo>
                  <a:cubicBezTo>
                    <a:pt x="55" y="0"/>
                    <a:pt x="13" y="26"/>
                    <a:pt x="13" y="78"/>
                  </a:cubicBezTo>
                  <a:cubicBezTo>
                    <a:pt x="0" y="156"/>
                    <a:pt x="0" y="233"/>
                    <a:pt x="13" y="298"/>
                  </a:cubicBezTo>
                  <a:cubicBezTo>
                    <a:pt x="26" y="337"/>
                    <a:pt x="58" y="356"/>
                    <a:pt x="91" y="356"/>
                  </a:cubicBezTo>
                  <a:cubicBezTo>
                    <a:pt x="123" y="356"/>
                    <a:pt x="155" y="337"/>
                    <a:pt x="168" y="298"/>
                  </a:cubicBezTo>
                  <a:cubicBezTo>
                    <a:pt x="181" y="233"/>
                    <a:pt x="181" y="156"/>
                    <a:pt x="181" y="78"/>
                  </a:cubicBezTo>
                  <a:cubicBezTo>
                    <a:pt x="181" y="26"/>
                    <a:pt x="139" y="0"/>
                    <a:pt x="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0"/>
            <p:cNvSpPr/>
            <p:nvPr/>
          </p:nvSpPr>
          <p:spPr>
            <a:xfrm>
              <a:off x="3699507" y="2623806"/>
              <a:ext cx="28389" cy="35949"/>
            </a:xfrm>
            <a:custGeom>
              <a:avLst/>
              <a:gdLst/>
              <a:ahLst/>
              <a:cxnLst/>
              <a:rect l="l" t="t" r="r" b="b"/>
              <a:pathLst>
                <a:path w="169" h="214" extrusionOk="0">
                  <a:moveTo>
                    <a:pt x="91" y="1"/>
                  </a:moveTo>
                  <a:cubicBezTo>
                    <a:pt x="59" y="1"/>
                    <a:pt x="27" y="20"/>
                    <a:pt x="14" y="59"/>
                  </a:cubicBezTo>
                  <a:cubicBezTo>
                    <a:pt x="14" y="85"/>
                    <a:pt x="1" y="110"/>
                    <a:pt x="1" y="136"/>
                  </a:cubicBezTo>
                  <a:cubicBezTo>
                    <a:pt x="1" y="162"/>
                    <a:pt x="14" y="188"/>
                    <a:pt x="40" y="214"/>
                  </a:cubicBezTo>
                  <a:lnTo>
                    <a:pt x="130" y="214"/>
                  </a:lnTo>
                  <a:cubicBezTo>
                    <a:pt x="156" y="188"/>
                    <a:pt x="169" y="162"/>
                    <a:pt x="169" y="136"/>
                  </a:cubicBezTo>
                  <a:cubicBezTo>
                    <a:pt x="169" y="110"/>
                    <a:pt x="169" y="85"/>
                    <a:pt x="169" y="59"/>
                  </a:cubicBezTo>
                  <a:cubicBezTo>
                    <a:pt x="156" y="20"/>
                    <a:pt x="124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0"/>
            <p:cNvSpPr/>
            <p:nvPr/>
          </p:nvSpPr>
          <p:spPr>
            <a:xfrm>
              <a:off x="3740831" y="2382750"/>
              <a:ext cx="32757" cy="47876"/>
            </a:xfrm>
            <a:custGeom>
              <a:avLst/>
              <a:gdLst/>
              <a:ahLst/>
              <a:cxnLst/>
              <a:rect l="l" t="t" r="r" b="b"/>
              <a:pathLst>
                <a:path w="195" h="285" extrusionOk="0">
                  <a:moveTo>
                    <a:pt x="102" y="0"/>
                  </a:moveTo>
                  <a:cubicBezTo>
                    <a:pt x="72" y="0"/>
                    <a:pt x="39" y="19"/>
                    <a:pt x="26" y="58"/>
                  </a:cubicBezTo>
                  <a:cubicBezTo>
                    <a:pt x="13" y="110"/>
                    <a:pt x="1" y="162"/>
                    <a:pt x="13" y="226"/>
                  </a:cubicBezTo>
                  <a:cubicBezTo>
                    <a:pt x="26" y="265"/>
                    <a:pt x="62" y="285"/>
                    <a:pt x="97" y="285"/>
                  </a:cubicBezTo>
                  <a:cubicBezTo>
                    <a:pt x="133" y="285"/>
                    <a:pt x="169" y="265"/>
                    <a:pt x="182" y="226"/>
                  </a:cubicBezTo>
                  <a:cubicBezTo>
                    <a:pt x="194" y="162"/>
                    <a:pt x="194" y="110"/>
                    <a:pt x="169" y="58"/>
                  </a:cubicBezTo>
                  <a:cubicBezTo>
                    <a:pt x="162" y="19"/>
                    <a:pt x="133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0"/>
            <p:cNvSpPr/>
            <p:nvPr/>
          </p:nvSpPr>
          <p:spPr>
            <a:xfrm>
              <a:off x="3658351" y="2352345"/>
              <a:ext cx="26206" cy="38133"/>
            </a:xfrm>
            <a:custGeom>
              <a:avLst/>
              <a:gdLst/>
              <a:ahLst/>
              <a:cxnLst/>
              <a:rect l="l" t="t" r="r" b="b"/>
              <a:pathLst>
                <a:path w="156" h="227" extrusionOk="0">
                  <a:moveTo>
                    <a:pt x="76" y="0"/>
                  </a:moveTo>
                  <a:cubicBezTo>
                    <a:pt x="42" y="0"/>
                    <a:pt x="7" y="19"/>
                    <a:pt x="0" y="58"/>
                  </a:cubicBezTo>
                  <a:cubicBezTo>
                    <a:pt x="0" y="84"/>
                    <a:pt x="0" y="123"/>
                    <a:pt x="0" y="149"/>
                  </a:cubicBezTo>
                  <a:cubicBezTo>
                    <a:pt x="0" y="200"/>
                    <a:pt x="39" y="226"/>
                    <a:pt x="78" y="226"/>
                  </a:cubicBezTo>
                  <a:cubicBezTo>
                    <a:pt x="116" y="226"/>
                    <a:pt x="155" y="200"/>
                    <a:pt x="155" y="149"/>
                  </a:cubicBezTo>
                  <a:cubicBezTo>
                    <a:pt x="155" y="123"/>
                    <a:pt x="155" y="84"/>
                    <a:pt x="142" y="58"/>
                  </a:cubicBezTo>
                  <a:cubicBezTo>
                    <a:pt x="142" y="19"/>
                    <a:pt x="110" y="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0"/>
            <p:cNvSpPr/>
            <p:nvPr/>
          </p:nvSpPr>
          <p:spPr>
            <a:xfrm>
              <a:off x="3788706" y="2294391"/>
              <a:ext cx="41324" cy="70554"/>
            </a:xfrm>
            <a:custGeom>
              <a:avLst/>
              <a:gdLst/>
              <a:ahLst/>
              <a:cxnLst/>
              <a:rect l="l" t="t" r="r" b="b"/>
              <a:pathLst>
                <a:path w="246" h="420" extrusionOk="0">
                  <a:moveTo>
                    <a:pt x="150" y="1"/>
                  </a:moveTo>
                  <a:cubicBezTo>
                    <a:pt x="130" y="1"/>
                    <a:pt x="110" y="9"/>
                    <a:pt x="91" y="28"/>
                  </a:cubicBezTo>
                  <a:cubicBezTo>
                    <a:pt x="26" y="106"/>
                    <a:pt x="0" y="209"/>
                    <a:pt x="13" y="313"/>
                  </a:cubicBezTo>
                  <a:cubicBezTo>
                    <a:pt x="19" y="384"/>
                    <a:pt x="78" y="419"/>
                    <a:pt x="133" y="419"/>
                  </a:cubicBezTo>
                  <a:cubicBezTo>
                    <a:pt x="188" y="419"/>
                    <a:pt x="239" y="384"/>
                    <a:pt x="233" y="313"/>
                  </a:cubicBezTo>
                  <a:cubicBezTo>
                    <a:pt x="220" y="222"/>
                    <a:pt x="246" y="145"/>
                    <a:pt x="233" y="67"/>
                  </a:cubicBezTo>
                  <a:cubicBezTo>
                    <a:pt x="216" y="26"/>
                    <a:pt x="184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30"/>
          <p:cNvGrpSpPr/>
          <p:nvPr/>
        </p:nvGrpSpPr>
        <p:grpSpPr>
          <a:xfrm>
            <a:off x="7770748" y="4288991"/>
            <a:ext cx="717537" cy="852084"/>
            <a:chOff x="182428" y="4030327"/>
            <a:chExt cx="903927" cy="1073424"/>
          </a:xfrm>
        </p:grpSpPr>
        <p:sp>
          <p:nvSpPr>
            <p:cNvPr id="621" name="Google Shape;621;p30"/>
            <p:cNvSpPr/>
            <p:nvPr/>
          </p:nvSpPr>
          <p:spPr>
            <a:xfrm>
              <a:off x="182428" y="4030327"/>
              <a:ext cx="903927" cy="1073424"/>
            </a:xfrm>
            <a:custGeom>
              <a:avLst/>
              <a:gdLst/>
              <a:ahLst/>
              <a:cxnLst/>
              <a:rect l="l" t="t" r="r" b="b"/>
              <a:pathLst>
                <a:path w="5381" h="6390" extrusionOk="0">
                  <a:moveTo>
                    <a:pt x="3040" y="1"/>
                  </a:moveTo>
                  <a:lnTo>
                    <a:pt x="3040" y="1"/>
                  </a:lnTo>
                  <a:cubicBezTo>
                    <a:pt x="2652" y="454"/>
                    <a:pt x="2432" y="1036"/>
                    <a:pt x="2432" y="1643"/>
                  </a:cubicBezTo>
                  <a:cubicBezTo>
                    <a:pt x="2264" y="1255"/>
                    <a:pt x="1902" y="984"/>
                    <a:pt x="1475" y="945"/>
                  </a:cubicBezTo>
                  <a:lnTo>
                    <a:pt x="1475" y="945"/>
                  </a:lnTo>
                  <a:cubicBezTo>
                    <a:pt x="1747" y="1113"/>
                    <a:pt x="1837" y="1449"/>
                    <a:pt x="1863" y="1760"/>
                  </a:cubicBezTo>
                  <a:cubicBezTo>
                    <a:pt x="1889" y="1992"/>
                    <a:pt x="1876" y="2225"/>
                    <a:pt x="1824" y="2458"/>
                  </a:cubicBezTo>
                  <a:cubicBezTo>
                    <a:pt x="1760" y="2691"/>
                    <a:pt x="1630" y="2898"/>
                    <a:pt x="1449" y="3066"/>
                  </a:cubicBezTo>
                  <a:cubicBezTo>
                    <a:pt x="1462" y="2743"/>
                    <a:pt x="1294" y="2432"/>
                    <a:pt x="1010" y="2277"/>
                  </a:cubicBezTo>
                  <a:cubicBezTo>
                    <a:pt x="893" y="2238"/>
                    <a:pt x="777" y="2199"/>
                    <a:pt x="648" y="2174"/>
                  </a:cubicBezTo>
                  <a:lnTo>
                    <a:pt x="648" y="2174"/>
                  </a:lnTo>
                  <a:cubicBezTo>
                    <a:pt x="816" y="2549"/>
                    <a:pt x="842" y="2962"/>
                    <a:pt x="738" y="3363"/>
                  </a:cubicBezTo>
                  <a:cubicBezTo>
                    <a:pt x="622" y="3751"/>
                    <a:pt x="467" y="4126"/>
                    <a:pt x="260" y="4475"/>
                  </a:cubicBezTo>
                  <a:cubicBezTo>
                    <a:pt x="130" y="4682"/>
                    <a:pt x="40" y="4928"/>
                    <a:pt x="14" y="5174"/>
                  </a:cubicBezTo>
                  <a:cubicBezTo>
                    <a:pt x="1" y="5562"/>
                    <a:pt x="260" y="5898"/>
                    <a:pt x="544" y="6144"/>
                  </a:cubicBezTo>
                  <a:cubicBezTo>
                    <a:pt x="648" y="6234"/>
                    <a:pt x="738" y="6312"/>
                    <a:pt x="842" y="6389"/>
                  </a:cubicBezTo>
                  <a:lnTo>
                    <a:pt x="4605" y="6389"/>
                  </a:lnTo>
                  <a:cubicBezTo>
                    <a:pt x="4928" y="6079"/>
                    <a:pt x="5161" y="5678"/>
                    <a:pt x="5290" y="5251"/>
                  </a:cubicBezTo>
                  <a:cubicBezTo>
                    <a:pt x="5342" y="5057"/>
                    <a:pt x="5381" y="4863"/>
                    <a:pt x="5381" y="4656"/>
                  </a:cubicBezTo>
                  <a:cubicBezTo>
                    <a:pt x="5381" y="4398"/>
                    <a:pt x="5316" y="4139"/>
                    <a:pt x="5200" y="3894"/>
                  </a:cubicBezTo>
                  <a:cubicBezTo>
                    <a:pt x="4954" y="3441"/>
                    <a:pt x="4475" y="3040"/>
                    <a:pt x="4475" y="2523"/>
                  </a:cubicBezTo>
                  <a:cubicBezTo>
                    <a:pt x="4346" y="2755"/>
                    <a:pt x="4320" y="3014"/>
                    <a:pt x="4385" y="3273"/>
                  </a:cubicBezTo>
                  <a:cubicBezTo>
                    <a:pt x="4204" y="3131"/>
                    <a:pt x="4087" y="2937"/>
                    <a:pt x="4036" y="2730"/>
                  </a:cubicBezTo>
                  <a:cubicBezTo>
                    <a:pt x="3893" y="2277"/>
                    <a:pt x="3881" y="1799"/>
                    <a:pt x="4010" y="1359"/>
                  </a:cubicBezTo>
                  <a:lnTo>
                    <a:pt x="4010" y="1359"/>
                  </a:lnTo>
                  <a:cubicBezTo>
                    <a:pt x="3609" y="1617"/>
                    <a:pt x="3324" y="2031"/>
                    <a:pt x="3247" y="2510"/>
                  </a:cubicBezTo>
                  <a:cubicBezTo>
                    <a:pt x="3027" y="2135"/>
                    <a:pt x="2924" y="1721"/>
                    <a:pt x="2924" y="1294"/>
                  </a:cubicBezTo>
                  <a:cubicBezTo>
                    <a:pt x="2911" y="854"/>
                    <a:pt x="2949" y="428"/>
                    <a:pt x="30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0"/>
            <p:cNvSpPr/>
            <p:nvPr/>
          </p:nvSpPr>
          <p:spPr>
            <a:xfrm>
              <a:off x="395432" y="4436678"/>
              <a:ext cx="554015" cy="667068"/>
            </a:xfrm>
            <a:custGeom>
              <a:avLst/>
              <a:gdLst/>
              <a:ahLst/>
              <a:cxnLst/>
              <a:rect l="l" t="t" r="r" b="b"/>
              <a:pathLst>
                <a:path w="3298" h="3971" extrusionOk="0">
                  <a:moveTo>
                    <a:pt x="1358" y="0"/>
                  </a:moveTo>
                  <a:lnTo>
                    <a:pt x="1358" y="0"/>
                  </a:lnTo>
                  <a:cubicBezTo>
                    <a:pt x="1500" y="272"/>
                    <a:pt x="1552" y="595"/>
                    <a:pt x="1487" y="893"/>
                  </a:cubicBezTo>
                  <a:cubicBezTo>
                    <a:pt x="1423" y="1216"/>
                    <a:pt x="1332" y="1526"/>
                    <a:pt x="1203" y="1837"/>
                  </a:cubicBezTo>
                  <a:cubicBezTo>
                    <a:pt x="1190" y="1643"/>
                    <a:pt x="1100" y="1475"/>
                    <a:pt x="970" y="1345"/>
                  </a:cubicBezTo>
                  <a:cubicBezTo>
                    <a:pt x="841" y="1216"/>
                    <a:pt x="660" y="1151"/>
                    <a:pt x="479" y="1151"/>
                  </a:cubicBezTo>
                  <a:cubicBezTo>
                    <a:pt x="595" y="1242"/>
                    <a:pt x="660" y="1371"/>
                    <a:pt x="660" y="1513"/>
                  </a:cubicBezTo>
                  <a:cubicBezTo>
                    <a:pt x="660" y="1656"/>
                    <a:pt x="621" y="1798"/>
                    <a:pt x="556" y="1914"/>
                  </a:cubicBezTo>
                  <a:cubicBezTo>
                    <a:pt x="375" y="2276"/>
                    <a:pt x="91" y="2587"/>
                    <a:pt x="39" y="2975"/>
                  </a:cubicBezTo>
                  <a:cubicBezTo>
                    <a:pt x="0" y="3311"/>
                    <a:pt x="130" y="3660"/>
                    <a:pt x="362" y="3906"/>
                  </a:cubicBezTo>
                  <a:cubicBezTo>
                    <a:pt x="388" y="3932"/>
                    <a:pt x="414" y="3957"/>
                    <a:pt x="440" y="3970"/>
                  </a:cubicBezTo>
                  <a:lnTo>
                    <a:pt x="2845" y="3970"/>
                  </a:lnTo>
                  <a:cubicBezTo>
                    <a:pt x="3169" y="3686"/>
                    <a:pt x="3298" y="3233"/>
                    <a:pt x="3182" y="2819"/>
                  </a:cubicBezTo>
                  <a:cubicBezTo>
                    <a:pt x="3091" y="2548"/>
                    <a:pt x="2910" y="2341"/>
                    <a:pt x="2794" y="2095"/>
                  </a:cubicBezTo>
                  <a:cubicBezTo>
                    <a:pt x="2651" y="1772"/>
                    <a:pt x="2638" y="1397"/>
                    <a:pt x="2781" y="1074"/>
                  </a:cubicBezTo>
                  <a:lnTo>
                    <a:pt x="2781" y="1074"/>
                  </a:lnTo>
                  <a:cubicBezTo>
                    <a:pt x="2496" y="1203"/>
                    <a:pt x="2289" y="1436"/>
                    <a:pt x="2173" y="1720"/>
                  </a:cubicBezTo>
                  <a:cubicBezTo>
                    <a:pt x="2199" y="1500"/>
                    <a:pt x="2186" y="1281"/>
                    <a:pt x="2160" y="1074"/>
                  </a:cubicBezTo>
                  <a:cubicBezTo>
                    <a:pt x="2147" y="893"/>
                    <a:pt x="2095" y="737"/>
                    <a:pt x="2018" y="582"/>
                  </a:cubicBezTo>
                  <a:cubicBezTo>
                    <a:pt x="1953" y="466"/>
                    <a:pt x="1862" y="362"/>
                    <a:pt x="1759" y="285"/>
                  </a:cubicBezTo>
                  <a:cubicBezTo>
                    <a:pt x="1630" y="168"/>
                    <a:pt x="1500" y="78"/>
                    <a:pt x="1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514868" y="4758197"/>
              <a:ext cx="321691" cy="345545"/>
            </a:xfrm>
            <a:custGeom>
              <a:avLst/>
              <a:gdLst/>
              <a:ahLst/>
              <a:cxnLst/>
              <a:rect l="l" t="t" r="r" b="b"/>
              <a:pathLst>
                <a:path w="1915" h="2057" extrusionOk="0">
                  <a:moveTo>
                    <a:pt x="841" y="0"/>
                  </a:moveTo>
                  <a:cubicBezTo>
                    <a:pt x="815" y="65"/>
                    <a:pt x="802" y="142"/>
                    <a:pt x="789" y="220"/>
                  </a:cubicBezTo>
                  <a:cubicBezTo>
                    <a:pt x="738" y="440"/>
                    <a:pt x="621" y="660"/>
                    <a:pt x="453" y="841"/>
                  </a:cubicBezTo>
                  <a:cubicBezTo>
                    <a:pt x="298" y="1009"/>
                    <a:pt x="169" y="1216"/>
                    <a:pt x="78" y="1449"/>
                  </a:cubicBezTo>
                  <a:cubicBezTo>
                    <a:pt x="1" y="1655"/>
                    <a:pt x="52" y="1901"/>
                    <a:pt x="207" y="2056"/>
                  </a:cubicBezTo>
                  <a:lnTo>
                    <a:pt x="1488" y="2056"/>
                  </a:lnTo>
                  <a:cubicBezTo>
                    <a:pt x="1656" y="1992"/>
                    <a:pt x="1772" y="1862"/>
                    <a:pt x="1850" y="1694"/>
                  </a:cubicBezTo>
                  <a:cubicBezTo>
                    <a:pt x="1914" y="1474"/>
                    <a:pt x="1798" y="1255"/>
                    <a:pt x="1772" y="1022"/>
                  </a:cubicBezTo>
                  <a:cubicBezTo>
                    <a:pt x="1772" y="841"/>
                    <a:pt x="1798" y="673"/>
                    <a:pt x="1837" y="492"/>
                  </a:cubicBezTo>
                  <a:lnTo>
                    <a:pt x="1837" y="492"/>
                  </a:lnTo>
                  <a:cubicBezTo>
                    <a:pt x="1630" y="569"/>
                    <a:pt x="1462" y="724"/>
                    <a:pt x="1358" y="931"/>
                  </a:cubicBezTo>
                  <a:cubicBezTo>
                    <a:pt x="1358" y="556"/>
                    <a:pt x="1151" y="207"/>
                    <a:pt x="841" y="0"/>
                  </a:cubicBezTo>
                  <a:close/>
                </a:path>
              </a:pathLst>
            </a:custGeom>
            <a:solidFill>
              <a:srgbClr val="F3D4BE">
                <a:alpha val="6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30"/>
          <p:cNvGrpSpPr/>
          <p:nvPr/>
        </p:nvGrpSpPr>
        <p:grpSpPr>
          <a:xfrm>
            <a:off x="263555" y="181652"/>
            <a:ext cx="7875267" cy="4890016"/>
            <a:chOff x="263555" y="181652"/>
            <a:chExt cx="7875267" cy="4890016"/>
          </a:xfrm>
        </p:grpSpPr>
        <p:sp>
          <p:nvSpPr>
            <p:cNvPr id="625" name="Google Shape;625;p30"/>
            <p:cNvSpPr/>
            <p:nvPr/>
          </p:nvSpPr>
          <p:spPr>
            <a:xfrm>
              <a:off x="2649075" y="1327934"/>
              <a:ext cx="368072" cy="299839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0"/>
            <p:cNvSpPr/>
            <p:nvPr/>
          </p:nvSpPr>
          <p:spPr>
            <a:xfrm>
              <a:off x="539941" y="181652"/>
              <a:ext cx="463654" cy="367943"/>
            </a:xfrm>
            <a:custGeom>
              <a:avLst/>
              <a:gdLst/>
              <a:ahLst/>
              <a:cxnLst/>
              <a:rect l="l" t="t" r="r" b="b"/>
              <a:pathLst>
                <a:path w="3260" h="2587" extrusionOk="0">
                  <a:moveTo>
                    <a:pt x="2135" y="0"/>
                  </a:moveTo>
                  <a:lnTo>
                    <a:pt x="1695" y="13"/>
                  </a:lnTo>
                  <a:cubicBezTo>
                    <a:pt x="1695" y="13"/>
                    <a:pt x="1695" y="1332"/>
                    <a:pt x="1" y="2043"/>
                  </a:cubicBezTo>
                  <a:lnTo>
                    <a:pt x="1268" y="1772"/>
                  </a:lnTo>
                  <a:lnTo>
                    <a:pt x="1178" y="2586"/>
                  </a:lnTo>
                  <a:cubicBezTo>
                    <a:pt x="1178" y="2586"/>
                    <a:pt x="3260" y="1280"/>
                    <a:pt x="2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0"/>
            <p:cNvSpPr/>
            <p:nvPr/>
          </p:nvSpPr>
          <p:spPr>
            <a:xfrm>
              <a:off x="263555" y="1996354"/>
              <a:ext cx="368078" cy="255441"/>
            </a:xfrm>
            <a:custGeom>
              <a:avLst/>
              <a:gdLst/>
              <a:ahLst/>
              <a:cxnLst/>
              <a:rect l="l" t="t" r="r" b="b"/>
              <a:pathLst>
                <a:path w="2588" h="1796" extrusionOk="0">
                  <a:moveTo>
                    <a:pt x="712" y="1"/>
                  </a:moveTo>
                  <a:lnTo>
                    <a:pt x="829" y="828"/>
                  </a:lnTo>
                  <a:lnTo>
                    <a:pt x="1" y="608"/>
                  </a:lnTo>
                  <a:lnTo>
                    <a:pt x="1" y="608"/>
                  </a:lnTo>
                  <a:cubicBezTo>
                    <a:pt x="1" y="608"/>
                    <a:pt x="819" y="1795"/>
                    <a:pt x="2017" y="1795"/>
                  </a:cubicBezTo>
                  <a:cubicBezTo>
                    <a:pt x="2183" y="1795"/>
                    <a:pt x="2356" y="1772"/>
                    <a:pt x="2536" y="1721"/>
                  </a:cubicBezTo>
                  <a:lnTo>
                    <a:pt x="2587" y="1449"/>
                  </a:lnTo>
                  <a:cubicBezTo>
                    <a:pt x="2587" y="1449"/>
                    <a:pt x="1217" y="1177"/>
                    <a:pt x="7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0"/>
            <p:cNvSpPr/>
            <p:nvPr/>
          </p:nvSpPr>
          <p:spPr>
            <a:xfrm>
              <a:off x="7770750" y="2375080"/>
              <a:ext cx="368072" cy="221793"/>
            </a:xfrm>
            <a:custGeom>
              <a:avLst/>
              <a:gdLst/>
              <a:ahLst/>
              <a:cxnLst/>
              <a:rect l="l" t="t" r="r" b="b"/>
              <a:pathLst>
                <a:path w="3764" h="2268" extrusionOk="0">
                  <a:moveTo>
                    <a:pt x="1088" y="1"/>
                  </a:moveTo>
                  <a:cubicBezTo>
                    <a:pt x="743" y="1"/>
                    <a:pt x="381" y="69"/>
                    <a:pt x="14" y="237"/>
                  </a:cubicBezTo>
                  <a:lnTo>
                    <a:pt x="1" y="625"/>
                  </a:lnTo>
                  <a:cubicBezTo>
                    <a:pt x="1" y="625"/>
                    <a:pt x="1954" y="728"/>
                    <a:pt x="2898" y="2267"/>
                  </a:cubicBezTo>
                  <a:lnTo>
                    <a:pt x="2574" y="1129"/>
                  </a:lnTo>
                  <a:lnTo>
                    <a:pt x="2574" y="1129"/>
                  </a:lnTo>
                  <a:lnTo>
                    <a:pt x="3764" y="1271"/>
                  </a:lnTo>
                  <a:cubicBezTo>
                    <a:pt x="3764" y="1271"/>
                    <a:pt x="2579" y="1"/>
                    <a:pt x="10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0"/>
            <p:cNvSpPr/>
            <p:nvPr/>
          </p:nvSpPr>
          <p:spPr>
            <a:xfrm>
              <a:off x="5596948" y="751495"/>
              <a:ext cx="368081" cy="302918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0"/>
            <p:cNvSpPr/>
            <p:nvPr/>
          </p:nvSpPr>
          <p:spPr>
            <a:xfrm rot="-883294">
              <a:off x="2876397" y="4330787"/>
              <a:ext cx="368073" cy="299841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0"/>
            <p:cNvSpPr/>
            <p:nvPr/>
          </p:nvSpPr>
          <p:spPr>
            <a:xfrm rot="6207670">
              <a:off x="5666322" y="4705968"/>
              <a:ext cx="368080" cy="302917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154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" grpId="0"/>
      <p:bldP spid="551" grpId="0" animBg="1"/>
      <p:bldP spid="55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36"/>
          <p:cNvGrpSpPr/>
          <p:nvPr/>
        </p:nvGrpSpPr>
        <p:grpSpPr>
          <a:xfrm>
            <a:off x="7084051" y="-19054"/>
            <a:ext cx="2059944" cy="1244373"/>
            <a:chOff x="7084051" y="-19054"/>
            <a:chExt cx="2059944" cy="1244373"/>
          </a:xfrm>
        </p:grpSpPr>
        <p:sp>
          <p:nvSpPr>
            <p:cNvPr id="922" name="Google Shape;922;p36"/>
            <p:cNvSpPr/>
            <p:nvPr/>
          </p:nvSpPr>
          <p:spPr>
            <a:xfrm rot="2940438" flipH="1">
              <a:off x="7672877" y="395247"/>
              <a:ext cx="223367" cy="308696"/>
            </a:xfrm>
            <a:custGeom>
              <a:avLst/>
              <a:gdLst/>
              <a:ahLst/>
              <a:cxnLst/>
              <a:rect l="l" t="t" r="r" b="b"/>
              <a:pathLst>
                <a:path w="1657" h="2290" extrusionOk="0">
                  <a:moveTo>
                    <a:pt x="1" y="1"/>
                  </a:moveTo>
                  <a:lnTo>
                    <a:pt x="1" y="1"/>
                  </a:lnTo>
                  <a:cubicBezTo>
                    <a:pt x="117" y="764"/>
                    <a:pt x="234" y="1527"/>
                    <a:pt x="363" y="2290"/>
                  </a:cubicBezTo>
                  <a:cubicBezTo>
                    <a:pt x="906" y="1630"/>
                    <a:pt x="1462" y="945"/>
                    <a:pt x="1656" y="2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6"/>
            <p:cNvSpPr/>
            <p:nvPr/>
          </p:nvSpPr>
          <p:spPr>
            <a:xfrm flipH="1">
              <a:off x="7329649" y="105893"/>
              <a:ext cx="265157" cy="258147"/>
            </a:xfrm>
            <a:custGeom>
              <a:avLst/>
              <a:gdLst/>
              <a:ahLst/>
              <a:cxnLst/>
              <a:rect l="l" t="t" r="r" b="b"/>
              <a:pathLst>
                <a:path w="1967" h="1915" extrusionOk="0">
                  <a:moveTo>
                    <a:pt x="1216" y="0"/>
                  </a:moveTo>
                  <a:lnTo>
                    <a:pt x="1" y="724"/>
                  </a:lnTo>
                  <a:cubicBezTo>
                    <a:pt x="143" y="724"/>
                    <a:pt x="272" y="776"/>
                    <a:pt x="363" y="880"/>
                  </a:cubicBezTo>
                  <a:cubicBezTo>
                    <a:pt x="777" y="1216"/>
                    <a:pt x="1203" y="1526"/>
                    <a:pt x="1656" y="1811"/>
                  </a:cubicBezTo>
                  <a:cubicBezTo>
                    <a:pt x="1746" y="1875"/>
                    <a:pt x="1850" y="1914"/>
                    <a:pt x="1966" y="1914"/>
                  </a:cubicBezTo>
                  <a:cubicBezTo>
                    <a:pt x="1734" y="1268"/>
                    <a:pt x="1488" y="634"/>
                    <a:pt x="1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 rot="2904026" flipH="1">
              <a:off x="7494228" y="235010"/>
              <a:ext cx="197080" cy="289554"/>
            </a:xfrm>
            <a:custGeom>
              <a:avLst/>
              <a:gdLst/>
              <a:ahLst/>
              <a:cxnLst/>
              <a:rect l="l" t="t" r="r" b="b"/>
              <a:pathLst>
                <a:path w="1462" h="2148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169"/>
                    <a:pt x="259" y="389"/>
                    <a:pt x="272" y="621"/>
                  </a:cubicBezTo>
                  <a:cubicBezTo>
                    <a:pt x="297" y="828"/>
                    <a:pt x="272" y="1048"/>
                    <a:pt x="285" y="1268"/>
                  </a:cubicBezTo>
                  <a:cubicBezTo>
                    <a:pt x="310" y="1565"/>
                    <a:pt x="362" y="1863"/>
                    <a:pt x="440" y="2147"/>
                  </a:cubicBezTo>
                  <a:cubicBezTo>
                    <a:pt x="491" y="2044"/>
                    <a:pt x="556" y="1953"/>
                    <a:pt x="647" y="1876"/>
                  </a:cubicBezTo>
                  <a:cubicBezTo>
                    <a:pt x="905" y="1656"/>
                    <a:pt x="1112" y="1384"/>
                    <a:pt x="1267" y="1074"/>
                  </a:cubicBezTo>
                  <a:cubicBezTo>
                    <a:pt x="1423" y="777"/>
                    <a:pt x="1461" y="427"/>
                    <a:pt x="1384" y="10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 rot="1265084" flipH="1">
              <a:off x="7129548" y="11546"/>
              <a:ext cx="224986" cy="294813"/>
            </a:xfrm>
            <a:custGeom>
              <a:avLst/>
              <a:gdLst/>
              <a:ahLst/>
              <a:cxnLst/>
              <a:rect l="l" t="t" r="r" b="b"/>
              <a:pathLst>
                <a:path w="1669" h="2187" extrusionOk="0">
                  <a:moveTo>
                    <a:pt x="1384" y="1"/>
                  </a:moveTo>
                  <a:lnTo>
                    <a:pt x="0" y="233"/>
                  </a:lnTo>
                  <a:cubicBezTo>
                    <a:pt x="272" y="350"/>
                    <a:pt x="324" y="570"/>
                    <a:pt x="337" y="777"/>
                  </a:cubicBezTo>
                  <a:cubicBezTo>
                    <a:pt x="401" y="1242"/>
                    <a:pt x="453" y="1708"/>
                    <a:pt x="505" y="2186"/>
                  </a:cubicBezTo>
                  <a:cubicBezTo>
                    <a:pt x="1319" y="1591"/>
                    <a:pt x="1669" y="751"/>
                    <a:pt x="1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6"/>
            <p:cNvSpPr/>
            <p:nvPr/>
          </p:nvSpPr>
          <p:spPr>
            <a:xfrm rot="10419296">
              <a:off x="7873638" y="547044"/>
              <a:ext cx="291866" cy="296347"/>
            </a:xfrm>
            <a:custGeom>
              <a:avLst/>
              <a:gdLst/>
              <a:ahLst/>
              <a:cxnLst/>
              <a:rect l="l" t="t" r="r" b="b"/>
              <a:pathLst>
                <a:path w="1695" h="1721" extrusionOk="0">
                  <a:moveTo>
                    <a:pt x="1695" y="0"/>
                  </a:moveTo>
                  <a:cubicBezTo>
                    <a:pt x="1074" y="220"/>
                    <a:pt x="440" y="440"/>
                    <a:pt x="1" y="867"/>
                  </a:cubicBezTo>
                  <a:lnTo>
                    <a:pt x="906" y="1720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6"/>
            <p:cNvSpPr/>
            <p:nvPr/>
          </p:nvSpPr>
          <p:spPr>
            <a:xfrm rot="10419296">
              <a:off x="8950136" y="926546"/>
              <a:ext cx="178391" cy="289804"/>
            </a:xfrm>
            <a:custGeom>
              <a:avLst/>
              <a:gdLst/>
              <a:ahLst/>
              <a:cxnLst/>
              <a:rect l="l" t="t" r="r" b="b"/>
              <a:pathLst>
                <a:path w="1036" h="1683" extrusionOk="0">
                  <a:moveTo>
                    <a:pt x="388" y="1"/>
                  </a:moveTo>
                  <a:cubicBezTo>
                    <a:pt x="233" y="557"/>
                    <a:pt x="104" y="1100"/>
                    <a:pt x="1" y="1656"/>
                  </a:cubicBezTo>
                  <a:lnTo>
                    <a:pt x="1035" y="1682"/>
                  </a:lnTo>
                  <a:cubicBezTo>
                    <a:pt x="957" y="1617"/>
                    <a:pt x="893" y="1527"/>
                    <a:pt x="893" y="1424"/>
                  </a:cubicBezTo>
                  <a:cubicBezTo>
                    <a:pt x="789" y="1010"/>
                    <a:pt x="660" y="609"/>
                    <a:pt x="518" y="208"/>
                  </a:cubicBezTo>
                  <a:cubicBezTo>
                    <a:pt x="505" y="130"/>
                    <a:pt x="453" y="53"/>
                    <a:pt x="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 rot="10419296">
              <a:off x="8128834" y="709338"/>
              <a:ext cx="249507" cy="291870"/>
            </a:xfrm>
            <a:custGeom>
              <a:avLst/>
              <a:gdLst/>
              <a:ahLst/>
              <a:cxnLst/>
              <a:rect l="l" t="t" r="r" b="b"/>
              <a:pathLst>
                <a:path w="1449" h="1695" extrusionOk="0">
                  <a:moveTo>
                    <a:pt x="1449" y="1"/>
                  </a:moveTo>
                  <a:lnTo>
                    <a:pt x="1449" y="1"/>
                  </a:lnTo>
                  <a:cubicBezTo>
                    <a:pt x="1384" y="53"/>
                    <a:pt x="1307" y="91"/>
                    <a:pt x="1216" y="104"/>
                  </a:cubicBezTo>
                  <a:cubicBezTo>
                    <a:pt x="957" y="156"/>
                    <a:pt x="712" y="247"/>
                    <a:pt x="492" y="389"/>
                  </a:cubicBezTo>
                  <a:cubicBezTo>
                    <a:pt x="259" y="544"/>
                    <a:pt x="91" y="764"/>
                    <a:pt x="0" y="1022"/>
                  </a:cubicBezTo>
                  <a:lnTo>
                    <a:pt x="776" y="1695"/>
                  </a:lnTo>
                  <a:cubicBezTo>
                    <a:pt x="751" y="1501"/>
                    <a:pt x="789" y="1307"/>
                    <a:pt x="893" y="1139"/>
                  </a:cubicBezTo>
                  <a:cubicBezTo>
                    <a:pt x="970" y="984"/>
                    <a:pt x="1074" y="854"/>
                    <a:pt x="1164" y="686"/>
                  </a:cubicBezTo>
                  <a:cubicBezTo>
                    <a:pt x="1281" y="466"/>
                    <a:pt x="1371" y="234"/>
                    <a:pt x="1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 rot="10419296">
              <a:off x="8349401" y="829912"/>
              <a:ext cx="256222" cy="271896"/>
            </a:xfrm>
            <a:custGeom>
              <a:avLst/>
              <a:gdLst/>
              <a:ahLst/>
              <a:cxnLst/>
              <a:rect l="l" t="t" r="r" b="b"/>
              <a:pathLst>
                <a:path w="1488" h="1579" extrusionOk="0">
                  <a:moveTo>
                    <a:pt x="1487" y="1"/>
                  </a:moveTo>
                  <a:cubicBezTo>
                    <a:pt x="737" y="65"/>
                    <a:pt x="168" y="492"/>
                    <a:pt x="0" y="1139"/>
                  </a:cubicBezTo>
                  <a:lnTo>
                    <a:pt x="931" y="1578"/>
                  </a:lnTo>
                  <a:cubicBezTo>
                    <a:pt x="854" y="1410"/>
                    <a:pt x="866" y="1203"/>
                    <a:pt x="970" y="1048"/>
                  </a:cubicBezTo>
                  <a:lnTo>
                    <a:pt x="14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6"/>
            <p:cNvSpPr/>
            <p:nvPr/>
          </p:nvSpPr>
          <p:spPr>
            <a:xfrm rot="10419296">
              <a:off x="8669314" y="880098"/>
              <a:ext cx="209386" cy="325276"/>
            </a:xfrm>
            <a:custGeom>
              <a:avLst/>
              <a:gdLst/>
              <a:ahLst/>
              <a:cxnLst/>
              <a:rect l="l" t="t" r="r" b="b"/>
              <a:pathLst>
                <a:path w="1216" h="1889" extrusionOk="0">
                  <a:moveTo>
                    <a:pt x="802" y="1"/>
                  </a:moveTo>
                  <a:cubicBezTo>
                    <a:pt x="556" y="544"/>
                    <a:pt x="91" y="997"/>
                    <a:pt x="0" y="1591"/>
                  </a:cubicBezTo>
                  <a:lnTo>
                    <a:pt x="1216" y="1889"/>
                  </a:lnTo>
                  <a:cubicBezTo>
                    <a:pt x="1035" y="1268"/>
                    <a:pt x="892" y="634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F09C4EFE-6C6A-453D-A934-97F4C31D0E98}"/>
              </a:ext>
            </a:extLst>
          </p:cNvPr>
          <p:cNvSpPr/>
          <p:nvPr/>
        </p:nvSpPr>
        <p:spPr>
          <a:xfrm>
            <a:off x="510398" y="261550"/>
            <a:ext cx="206017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sz="135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 Look, listen and repeat</a:t>
            </a:r>
            <a:endParaRPr lang="en-US" sz="135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CB7A79A-1AC7-4312-A20A-C9EEBE93EA71}"/>
              </a:ext>
            </a:extLst>
          </p:cNvPr>
          <p:cNvGrpSpPr/>
          <p:nvPr/>
        </p:nvGrpSpPr>
        <p:grpSpPr>
          <a:xfrm>
            <a:off x="1113184" y="461521"/>
            <a:ext cx="7196333" cy="4604951"/>
            <a:chOff x="680531" y="-3054352"/>
            <a:chExt cx="17545051" cy="11725276"/>
          </a:xfrm>
        </p:grpSpPr>
        <p:pic>
          <p:nvPicPr>
            <p:cNvPr id="54" name="Picture 10" descr="https://s.sachmem.vn/public/images/v2/TA4T2SHS/U15-L2-1-d_51.png">
              <a:extLst>
                <a:ext uri="{FF2B5EF4-FFF2-40B4-BE49-F238E27FC236}">
                  <a16:creationId xmlns:a16="http://schemas.microsoft.com/office/drawing/2014/main" id="{001ADEC7-31F9-4550-A392-BD80179CC9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4906" y="3308350"/>
              <a:ext cx="9210676" cy="5362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" descr="https://s.sachmem.vn/public/images/v2/TA4T2SHS/U15-L2-1-a_50.png">
              <a:extLst>
                <a:ext uri="{FF2B5EF4-FFF2-40B4-BE49-F238E27FC236}">
                  <a16:creationId xmlns:a16="http://schemas.microsoft.com/office/drawing/2014/main" id="{1BFA68FD-6044-4A8A-916C-158DF84F3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531" y="-2940051"/>
              <a:ext cx="8334375" cy="624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https://s.sachmem.vn/public/images/v2/TA4T2SHS/U15-L2-1-b_50.png">
              <a:extLst>
                <a:ext uri="{FF2B5EF4-FFF2-40B4-BE49-F238E27FC236}">
                  <a16:creationId xmlns:a16="http://schemas.microsoft.com/office/drawing/2014/main" id="{5CE3EE7A-5871-47AA-B955-C9112FD09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3674" y="-3054352"/>
              <a:ext cx="8277225" cy="6362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7" descr="https://s.sachmem.vn/public/images/v2/TA4T2SHS/U15-L2-1-c_49.png">
              <a:extLst>
                <a:ext uri="{FF2B5EF4-FFF2-40B4-BE49-F238E27FC236}">
                  <a16:creationId xmlns:a16="http://schemas.microsoft.com/office/drawing/2014/main" id="{A0381361-698B-4819-865A-8E5C71089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531" y="3308349"/>
              <a:ext cx="8763000" cy="5133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59D8E7E9-7106-4947-9B02-242985EF8E7E}"/>
              </a:ext>
            </a:extLst>
          </p:cNvPr>
          <p:cNvSpPr/>
          <p:nvPr/>
        </p:nvSpPr>
        <p:spPr>
          <a:xfrm>
            <a:off x="1497563" y="485952"/>
            <a:ext cx="2576087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65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 are you doing, Mai?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1DDAB7E-2D90-4691-A6FC-CE626588BD93}"/>
              </a:ext>
            </a:extLst>
          </p:cNvPr>
          <p:cNvSpPr/>
          <p:nvPr/>
        </p:nvSpPr>
        <p:spPr>
          <a:xfrm>
            <a:off x="2337738" y="755898"/>
            <a:ext cx="210588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65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I'm decorating my house. It's Tet soon.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34945D7-3A9F-462D-B6D5-D0ACEBCFF432}"/>
              </a:ext>
            </a:extLst>
          </p:cNvPr>
          <p:cNvSpPr/>
          <p:nvPr/>
        </p:nvSpPr>
        <p:spPr>
          <a:xfrm>
            <a:off x="5349071" y="441644"/>
            <a:ext cx="4572000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65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 do you do at Tet?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645530-60A0-4D57-BECA-FDAB41D0930B}"/>
              </a:ext>
            </a:extLst>
          </p:cNvPr>
          <p:cNvSpPr/>
          <p:nvPr/>
        </p:nvSpPr>
        <p:spPr>
          <a:xfrm>
            <a:off x="7005091" y="1007917"/>
            <a:ext cx="115752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65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 wear nice clothes.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69430B5-0E2A-4D81-9C43-C2290BCCF1B4}"/>
              </a:ext>
            </a:extLst>
          </p:cNvPr>
          <p:cNvSpPr/>
          <p:nvPr/>
        </p:nvSpPr>
        <p:spPr>
          <a:xfrm>
            <a:off x="1607508" y="3047717"/>
            <a:ext cx="1233664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65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 else?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C9BBFF6-2354-4D9E-8746-E965A1BA577E}"/>
              </a:ext>
            </a:extLst>
          </p:cNvPr>
          <p:cNvSpPr/>
          <p:nvPr/>
        </p:nvSpPr>
        <p:spPr>
          <a:xfrm>
            <a:off x="2192849" y="4585196"/>
            <a:ext cx="2571743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65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 eat a lot of banh chung.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9381D57-7FDC-4E4F-89EC-A85B408AC90A}"/>
              </a:ext>
            </a:extLst>
          </p:cNvPr>
          <p:cNvSpPr/>
          <p:nvPr/>
        </p:nvSpPr>
        <p:spPr>
          <a:xfrm>
            <a:off x="5133573" y="4463885"/>
            <a:ext cx="183859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65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get lucky money from my parents.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F891D2C-1C98-4E4C-862F-910639C7A254}"/>
              </a:ext>
            </a:extLst>
          </p:cNvPr>
          <p:cNvSpPr/>
          <p:nvPr/>
        </p:nvSpPr>
        <p:spPr>
          <a:xfrm>
            <a:off x="6825343" y="4754265"/>
            <a:ext cx="1429517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65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Oh, I like Tet!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7A903FB-DCF1-4807-9891-578CED92F7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1" y="764809"/>
            <a:ext cx="277438" cy="27432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1989D95-FA09-4847-807E-A96B6FD229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65" y="3047717"/>
            <a:ext cx="277438" cy="27432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F527B6D-109D-401F-9237-04FEF9266E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098" y="1276781"/>
            <a:ext cx="277438" cy="27432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E906208-4680-4482-84FC-6849EB969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797" y="3106465"/>
            <a:ext cx="277438" cy="274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5 When's Children's Day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- Unit 15 When's Children's Day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2 - Unit 15 When's Children's Day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2 - Unit 15 When's Children's Day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id="{59F23AFE-4AA6-4216-8953-91E682189404}"/>
              </a:ext>
            </a:extLst>
          </p:cNvPr>
          <p:cNvSpPr/>
          <p:nvPr/>
        </p:nvSpPr>
        <p:spPr>
          <a:xfrm>
            <a:off x="2281834" y="231073"/>
            <a:ext cx="3037116" cy="109945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710605D-72B6-4BA4-9FEB-D539A5D93C82}"/>
              </a:ext>
            </a:extLst>
          </p:cNvPr>
          <p:cNvSpPr/>
          <p:nvPr/>
        </p:nvSpPr>
        <p:spPr>
          <a:xfrm>
            <a:off x="2128089" y="214431"/>
            <a:ext cx="3273146" cy="1168539"/>
          </a:xfrm>
          <a:prstGeom prst="ellipse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6" descr="https://s.sachmem.vn/public/images/TA4T2SHS/U15-L2-2-2-oxlexmpycrcbkkxw.jpg">
            <a:extLst>
              <a:ext uri="{FF2B5EF4-FFF2-40B4-BE49-F238E27FC236}">
                <a16:creationId xmlns:a16="http://schemas.microsoft.com/office/drawing/2014/main" id="{FF70AC5E-6A7D-4556-BAEB-E3B3FA5B0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2"/>
          <a:stretch/>
        </p:blipFill>
        <p:spPr bwMode="auto">
          <a:xfrm>
            <a:off x="730692" y="1907387"/>
            <a:ext cx="1942451" cy="1243612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FD2B852-F319-46A3-AAE4-4ABB87C14253}"/>
              </a:ext>
            </a:extLst>
          </p:cNvPr>
          <p:cNvSpPr/>
          <p:nvPr/>
        </p:nvSpPr>
        <p:spPr>
          <a:xfrm>
            <a:off x="268514" y="3128123"/>
            <a:ext cx="2817201" cy="476071"/>
          </a:xfrm>
          <a:prstGeom prst="ellipse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 banh chung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s.sachmem.vn/public/images/TA4T2SHS/U15-L2-2-3-rarnscsrgiutzvfu.jpg">
            <a:extLst>
              <a:ext uri="{FF2B5EF4-FFF2-40B4-BE49-F238E27FC236}">
                <a16:creationId xmlns:a16="http://schemas.microsoft.com/office/drawing/2014/main" id="{8ABC0008-309F-47C4-B8C5-CCC8E2771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62" y="3456305"/>
            <a:ext cx="1944041" cy="1243612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1EBCB28-1801-4E4A-A933-A3B1EC4ABEFE}"/>
              </a:ext>
            </a:extLst>
          </p:cNvPr>
          <p:cNvSpPr/>
          <p:nvPr/>
        </p:nvSpPr>
        <p:spPr>
          <a:xfrm>
            <a:off x="1830726" y="4752996"/>
            <a:ext cx="3010112" cy="476071"/>
          </a:xfrm>
          <a:prstGeom prst="ellipse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decorate the house</a:t>
            </a:r>
          </a:p>
        </p:txBody>
      </p:sp>
      <p:pic>
        <p:nvPicPr>
          <p:cNvPr id="10" name="Picture 3" descr="https://s.sachmem.vn/public/images/TA4T2SHS/U15-L2-2-4-dmzuptkutwjksskv.jpg">
            <a:extLst>
              <a:ext uri="{FF2B5EF4-FFF2-40B4-BE49-F238E27FC236}">
                <a16:creationId xmlns:a16="http://schemas.microsoft.com/office/drawing/2014/main" id="{10AA3B49-44FA-4CDC-B6C9-BDDC3535A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"/>
          <a:stretch/>
        </p:blipFill>
        <p:spPr bwMode="auto">
          <a:xfrm>
            <a:off x="5134246" y="3456304"/>
            <a:ext cx="2126490" cy="1243613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CA2DC69-0EB1-4334-9230-C3383122A330}"/>
              </a:ext>
            </a:extLst>
          </p:cNvPr>
          <p:cNvSpPr/>
          <p:nvPr/>
        </p:nvSpPr>
        <p:spPr>
          <a:xfrm>
            <a:off x="4775051" y="4705194"/>
            <a:ext cx="3276750" cy="476071"/>
          </a:xfrm>
          <a:prstGeom prst="ellipse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 firework displays</a:t>
            </a:r>
          </a:p>
        </p:txBody>
      </p:sp>
      <p:pic>
        <p:nvPicPr>
          <p:cNvPr id="12" name="Picture 4" descr="https://s.sachmem.vn/public/images/TA4T2SHS/U15-L2-2-5-gxhgsborhrmftomy.jpg">
            <a:extLst>
              <a:ext uri="{FF2B5EF4-FFF2-40B4-BE49-F238E27FC236}">
                <a16:creationId xmlns:a16="http://schemas.microsoft.com/office/drawing/2014/main" id="{BA1952DB-F089-465C-8CFA-DA38685C1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256" y="1798788"/>
            <a:ext cx="1944041" cy="1243612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8E669C4-DFFB-4399-8BD9-E6D8CB8A0BB8}"/>
              </a:ext>
            </a:extLst>
          </p:cNvPr>
          <p:cNvSpPr/>
          <p:nvPr/>
        </p:nvSpPr>
        <p:spPr>
          <a:xfrm>
            <a:off x="6540000" y="3068465"/>
            <a:ext cx="2604000" cy="476071"/>
          </a:xfrm>
          <a:prstGeom prst="ellipse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 grandparents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9B2A19-ED8E-4C4B-A514-86D8D776C9D6}"/>
              </a:ext>
            </a:extLst>
          </p:cNvPr>
          <p:cNvCxnSpPr>
            <a:cxnSpLocks/>
            <a:stCxn id="18" idx="2"/>
            <a:endCxn id="6" idx="7"/>
          </p:cNvCxnSpPr>
          <p:nvPr/>
        </p:nvCxnSpPr>
        <p:spPr>
          <a:xfrm flipH="1">
            <a:off x="2388678" y="985870"/>
            <a:ext cx="4144554" cy="110364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5C8B50-F5CC-4196-9E40-C4F4F9964EBC}"/>
              </a:ext>
            </a:extLst>
          </p:cNvPr>
          <p:cNvCxnSpPr>
            <a:cxnSpLocks/>
            <a:stCxn id="18" idx="2"/>
            <a:endCxn id="8" idx="0"/>
          </p:cNvCxnSpPr>
          <p:nvPr/>
        </p:nvCxnSpPr>
        <p:spPr>
          <a:xfrm flipH="1">
            <a:off x="3335783" y="985870"/>
            <a:ext cx="3197449" cy="247043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2C41FE0-7A42-4CBF-88C9-E003E8465C6D}"/>
              </a:ext>
            </a:extLst>
          </p:cNvPr>
          <p:cNvCxnSpPr>
            <a:cxnSpLocks/>
            <a:stCxn id="18" idx="2"/>
            <a:endCxn id="10" idx="0"/>
          </p:cNvCxnSpPr>
          <p:nvPr/>
        </p:nvCxnSpPr>
        <p:spPr>
          <a:xfrm flipH="1">
            <a:off x="6197491" y="985870"/>
            <a:ext cx="335741" cy="247043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D70863-672F-4EF0-8C7F-246038B2C29E}"/>
              </a:ext>
            </a:extLst>
          </p:cNvPr>
          <p:cNvCxnSpPr>
            <a:cxnSpLocks/>
            <a:stCxn id="18" idx="2"/>
            <a:endCxn id="12" idx="0"/>
          </p:cNvCxnSpPr>
          <p:nvPr/>
        </p:nvCxnSpPr>
        <p:spPr>
          <a:xfrm>
            <a:off x="6533232" y="985870"/>
            <a:ext cx="1296045" cy="81291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ular Callout 5">
            <a:extLst>
              <a:ext uri="{FF2B5EF4-FFF2-40B4-BE49-F238E27FC236}">
                <a16:creationId xmlns:a16="http://schemas.microsoft.com/office/drawing/2014/main" id="{0EE88D78-35BB-4A30-A49C-B59122369885}"/>
              </a:ext>
            </a:extLst>
          </p:cNvPr>
          <p:cNvSpPr/>
          <p:nvPr/>
        </p:nvSpPr>
        <p:spPr>
          <a:xfrm>
            <a:off x="5318950" y="526170"/>
            <a:ext cx="2428564" cy="4597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 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_________.</a:t>
            </a:r>
            <a:endParaRPr lang="vi-VN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7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9" grpId="0" animBg="1"/>
      <p:bldP spid="11" grpId="0" animBg="1"/>
      <p:bldP spid="13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6" descr="https://s.sachmem.vn/public/images/TA4T2SHS/U15-L2-2-2-oxlexmpycrcbkkxw.jpg">
            <a:extLst>
              <a:ext uri="{FF2B5EF4-FFF2-40B4-BE49-F238E27FC236}">
                <a16:creationId xmlns:a16="http://schemas.microsoft.com/office/drawing/2014/main" id="{32EAFEF4-A4D4-4503-83F0-ABA80780E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2"/>
          <a:stretch/>
        </p:blipFill>
        <p:spPr bwMode="auto">
          <a:xfrm>
            <a:off x="2411946" y="630883"/>
            <a:ext cx="4446054" cy="2846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65E1BBE-32FD-44B0-BB6E-E662ABD2E04E}"/>
              </a:ext>
            </a:extLst>
          </p:cNvPr>
          <p:cNvSpPr/>
          <p:nvPr/>
        </p:nvSpPr>
        <p:spPr>
          <a:xfrm>
            <a:off x="2411946" y="3558510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Tet?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 ______________________.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D6E5FB6-F34D-42AF-B0A4-71332BD158E9}"/>
              </a:ext>
            </a:extLst>
          </p:cNvPr>
          <p:cNvSpPr/>
          <p:nvPr/>
        </p:nvSpPr>
        <p:spPr>
          <a:xfrm>
            <a:off x="510398" y="261551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49349F5-2085-43DE-A6C5-5C61184A06DE}"/>
              </a:ext>
            </a:extLst>
          </p:cNvPr>
          <p:cNvSpPr/>
          <p:nvPr/>
        </p:nvSpPr>
        <p:spPr>
          <a:xfrm>
            <a:off x="2897893" y="3989397"/>
            <a:ext cx="3474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 banh chung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3D6E5FB6-F34D-42AF-B0A4-71332BD158E9}"/>
              </a:ext>
            </a:extLst>
          </p:cNvPr>
          <p:cNvSpPr/>
          <p:nvPr/>
        </p:nvSpPr>
        <p:spPr>
          <a:xfrm>
            <a:off x="510398" y="261551"/>
            <a:ext cx="1749197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s.sachmem.vn/public/images/TA4T2SHS/U15-L2-2-3-rarnscsrgiutzvfu.jpg">
            <a:extLst>
              <a:ext uri="{FF2B5EF4-FFF2-40B4-BE49-F238E27FC236}">
                <a16:creationId xmlns:a16="http://schemas.microsoft.com/office/drawing/2014/main" id="{14789F04-FA3B-4E03-BD49-E06D1B876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076" y="630883"/>
            <a:ext cx="4609847" cy="2948940"/>
          </a:xfrm>
          <a:prstGeom prst="roundRect">
            <a:avLst>
              <a:gd name="adj" fmla="val 381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75F937-6389-4963-9A69-412BC3FA413B}"/>
              </a:ext>
            </a:extLst>
          </p:cNvPr>
          <p:cNvSpPr/>
          <p:nvPr/>
        </p:nvSpPr>
        <p:spPr>
          <a:xfrm>
            <a:off x="2400300" y="3579823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Tet?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 ______________________.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F4AD2E-3671-4FE8-8192-FF21762E3E31}"/>
              </a:ext>
            </a:extLst>
          </p:cNvPr>
          <p:cNvSpPr/>
          <p:nvPr/>
        </p:nvSpPr>
        <p:spPr>
          <a:xfrm>
            <a:off x="2659659" y="4010710"/>
            <a:ext cx="3474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decorate the house</a:t>
            </a:r>
          </a:p>
        </p:txBody>
      </p:sp>
    </p:spTree>
    <p:extLst>
      <p:ext uri="{BB962C8B-B14F-4D97-AF65-F5344CB8AC3E}">
        <p14:creationId xmlns:p14="http://schemas.microsoft.com/office/powerpoint/2010/main" val="274555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3D6E5FB6-F34D-42AF-B0A4-71332BD158E9}"/>
              </a:ext>
            </a:extLst>
          </p:cNvPr>
          <p:cNvSpPr/>
          <p:nvPr/>
        </p:nvSpPr>
        <p:spPr>
          <a:xfrm>
            <a:off x="510398" y="261551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https://s.sachmem.vn/public/images/TA4T2SHS/U15-L2-2-4-dmzuptkutwjksskv.jpg">
            <a:extLst>
              <a:ext uri="{FF2B5EF4-FFF2-40B4-BE49-F238E27FC236}">
                <a16:creationId xmlns:a16="http://schemas.microsoft.com/office/drawing/2014/main" id="{4829057B-046F-44D1-BC08-6E66B782B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"/>
          <a:stretch/>
        </p:blipFill>
        <p:spPr bwMode="auto">
          <a:xfrm>
            <a:off x="2286000" y="630883"/>
            <a:ext cx="4704938" cy="2751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D41FFE-6367-4333-AAC4-9843313C9DF2}"/>
              </a:ext>
            </a:extLst>
          </p:cNvPr>
          <p:cNvSpPr/>
          <p:nvPr/>
        </p:nvSpPr>
        <p:spPr>
          <a:xfrm>
            <a:off x="2418938" y="3558510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Tet?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 ______________________.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0ED9F3-B374-4B3A-B201-587FF70BA5E7}"/>
              </a:ext>
            </a:extLst>
          </p:cNvPr>
          <p:cNvSpPr/>
          <p:nvPr/>
        </p:nvSpPr>
        <p:spPr>
          <a:xfrm>
            <a:off x="2803460" y="3989397"/>
            <a:ext cx="40545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 firework displays</a:t>
            </a:r>
          </a:p>
        </p:txBody>
      </p:sp>
    </p:spTree>
    <p:extLst>
      <p:ext uri="{BB962C8B-B14F-4D97-AF65-F5344CB8AC3E}">
        <p14:creationId xmlns:p14="http://schemas.microsoft.com/office/powerpoint/2010/main" val="41945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3D6E5FB6-F34D-42AF-B0A4-71332BD158E9}"/>
              </a:ext>
            </a:extLst>
          </p:cNvPr>
          <p:cNvSpPr/>
          <p:nvPr/>
        </p:nvSpPr>
        <p:spPr>
          <a:xfrm>
            <a:off x="510398" y="261551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s://s.sachmem.vn/public/images/TA4T2SHS/U15-L2-2-5-gxhgsborhrmftomy.jpg">
            <a:extLst>
              <a:ext uri="{FF2B5EF4-FFF2-40B4-BE49-F238E27FC236}">
                <a16:creationId xmlns:a16="http://schemas.microsoft.com/office/drawing/2014/main" id="{146E8E14-836F-4097-95FC-E561FDDEC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33" y="735795"/>
            <a:ext cx="4066940" cy="2601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A67F99-8092-4F7A-9E42-6A035915C688}"/>
              </a:ext>
            </a:extLst>
          </p:cNvPr>
          <p:cNvSpPr/>
          <p:nvPr/>
        </p:nvSpPr>
        <p:spPr>
          <a:xfrm>
            <a:off x="2346960" y="3555674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Tet?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 ______________________.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924EF4-83BE-4269-88EE-D3C51935E390}"/>
              </a:ext>
            </a:extLst>
          </p:cNvPr>
          <p:cNvSpPr/>
          <p:nvPr/>
        </p:nvSpPr>
        <p:spPr>
          <a:xfrm>
            <a:off x="2777203" y="3963701"/>
            <a:ext cx="3474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 grandparents</a:t>
            </a:r>
          </a:p>
        </p:txBody>
      </p:sp>
    </p:spTree>
    <p:extLst>
      <p:ext uri="{BB962C8B-B14F-4D97-AF65-F5344CB8AC3E}">
        <p14:creationId xmlns:p14="http://schemas.microsoft.com/office/powerpoint/2010/main" val="290468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B6CF71-A2AE-44E9-B54A-72A0313DC915}"/>
              </a:ext>
            </a:extLst>
          </p:cNvPr>
          <p:cNvSpPr/>
          <p:nvPr/>
        </p:nvSpPr>
        <p:spPr>
          <a:xfrm>
            <a:off x="510399" y="261551"/>
            <a:ext cx="1358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Let’s talk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" descr="Peter">
            <a:extLst>
              <a:ext uri="{FF2B5EF4-FFF2-40B4-BE49-F238E27FC236}">
                <a16:creationId xmlns:a16="http://schemas.microsoft.com/office/drawing/2014/main" id="{1D29366F-BB33-4591-9906-832A02440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337" y="2998781"/>
            <a:ext cx="685800" cy="6858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oa">
            <a:extLst>
              <a:ext uri="{FF2B5EF4-FFF2-40B4-BE49-F238E27FC236}">
                <a16:creationId xmlns:a16="http://schemas.microsoft.com/office/drawing/2014/main" id="{6EAA7042-84DF-4D93-A3A5-AA0F5CBB4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71" y="3966007"/>
            <a:ext cx="685800" cy="6858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Peter">
            <a:extLst>
              <a:ext uri="{FF2B5EF4-FFF2-40B4-BE49-F238E27FC236}">
                <a16:creationId xmlns:a16="http://schemas.microsoft.com/office/drawing/2014/main" id="{45577CF4-7611-4C8F-A372-D66C209ED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00" y="1064330"/>
            <a:ext cx="685800" cy="6858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oa">
            <a:extLst>
              <a:ext uri="{FF2B5EF4-FFF2-40B4-BE49-F238E27FC236}">
                <a16:creationId xmlns:a16="http://schemas.microsoft.com/office/drawing/2014/main" id="{FA37EA3A-C5A2-482D-9BC4-D52D088BE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71" y="2031555"/>
            <a:ext cx="685800" cy="685800"/>
          </a:xfrm>
          <a:prstGeom prst="ellipse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42FDEF-B1AC-4062-A802-8AE706219565}"/>
              </a:ext>
            </a:extLst>
          </p:cNvPr>
          <p:cNvSpPr/>
          <p:nvPr/>
        </p:nvSpPr>
        <p:spPr>
          <a:xfrm>
            <a:off x="2678014" y="1187939"/>
            <a:ext cx="3586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is___________?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17DB3C-38BC-4F66-A927-E2285E1C56BF}"/>
              </a:ext>
            </a:extLst>
          </p:cNvPr>
          <p:cNvSpPr/>
          <p:nvPr/>
        </p:nvSpPr>
        <p:spPr>
          <a:xfrm>
            <a:off x="3066342" y="2235956"/>
            <a:ext cx="41152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on___________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B669C2-DCF4-404B-8E02-E9061EE4A3CF}"/>
              </a:ext>
            </a:extLst>
          </p:cNvPr>
          <p:cNvSpPr/>
          <p:nvPr/>
        </p:nvSpPr>
        <p:spPr>
          <a:xfrm>
            <a:off x="2678014" y="3260343"/>
            <a:ext cx="6452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at/on_________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AFF484-DFFF-471C-BFC1-15F41E237796}"/>
              </a:ext>
            </a:extLst>
          </p:cNvPr>
          <p:cNvSpPr/>
          <p:nvPr/>
        </p:nvSpPr>
        <p:spPr>
          <a:xfrm>
            <a:off x="3066341" y="4284730"/>
            <a:ext cx="5530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 ___________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57D35DA-16EB-4FD5-9961-4C4D2A7A8853}"/>
              </a:ext>
            </a:extLst>
          </p:cNvPr>
          <p:cNvSpPr/>
          <p:nvPr/>
        </p:nvSpPr>
        <p:spPr>
          <a:xfrm>
            <a:off x="4054162" y="1145620"/>
            <a:ext cx="1630357" cy="5232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accent3"/>
                </a:solidFill>
                <a:latin typeface="+mj-lt"/>
              </a:rPr>
              <a:t>New Year</a:t>
            </a:r>
            <a:endParaRPr lang="en-US" sz="2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6AEEA53-FCDE-449F-8CA0-AB0B8D49541C}"/>
              </a:ext>
            </a:extLst>
          </p:cNvPr>
          <p:cNvSpPr/>
          <p:nvPr/>
        </p:nvSpPr>
        <p:spPr>
          <a:xfrm>
            <a:off x="4305623" y="2194135"/>
            <a:ext cx="2759449" cy="5232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accent3"/>
                </a:solidFill>
                <a:latin typeface="+mj-lt"/>
              </a:rPr>
              <a:t>the first of January</a:t>
            </a:r>
            <a:endParaRPr lang="en-US" sz="2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FA25F77-887C-4617-B996-7252C7BFDAC2}"/>
              </a:ext>
            </a:extLst>
          </p:cNvPr>
          <p:cNvSpPr/>
          <p:nvPr/>
        </p:nvSpPr>
        <p:spPr>
          <a:xfrm>
            <a:off x="5997264" y="3242152"/>
            <a:ext cx="1507400" cy="5232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accent3"/>
                </a:solidFill>
                <a:latin typeface="+mj-lt"/>
              </a:rPr>
              <a:t>Tet</a:t>
            </a:r>
            <a:endParaRPr lang="en-US" sz="2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3B241C-C21F-4B51-B7E5-75CC3E3E200E}"/>
              </a:ext>
            </a:extLst>
          </p:cNvPr>
          <p:cNvSpPr/>
          <p:nvPr/>
        </p:nvSpPr>
        <p:spPr>
          <a:xfrm>
            <a:off x="3172034" y="4303041"/>
            <a:ext cx="5319293" cy="5232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accent3"/>
                </a:solidFill>
                <a:latin typeface="+mj-lt"/>
              </a:rPr>
              <a:t>decorate the house and wear new clothes</a:t>
            </a:r>
            <a:endParaRPr lang="en-US" sz="2400" dirty="0">
              <a:solidFill>
                <a:schemeClr val="accent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044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0"/>
          <p:cNvSpPr txBox="1">
            <a:spLocks noGrp="1"/>
          </p:cNvSpPr>
          <p:nvPr>
            <p:ph type="title"/>
          </p:nvPr>
        </p:nvSpPr>
        <p:spPr>
          <a:xfrm>
            <a:off x="2029642" y="2658605"/>
            <a:ext cx="560668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Practice</a:t>
            </a:r>
            <a:endParaRPr dirty="0"/>
          </a:p>
        </p:txBody>
      </p:sp>
      <p:sp>
        <p:nvSpPr>
          <p:cNvPr id="551" name="Google Shape;551;p30"/>
          <p:cNvSpPr/>
          <p:nvPr/>
        </p:nvSpPr>
        <p:spPr>
          <a:xfrm>
            <a:off x="4157094" y="1424925"/>
            <a:ext cx="1069500" cy="10695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2"/>
          </p:nvPr>
        </p:nvSpPr>
        <p:spPr>
          <a:xfrm>
            <a:off x="4109844" y="1667189"/>
            <a:ext cx="11640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vi-VN" dirty="0"/>
              <a:t>3</a:t>
            </a:r>
            <a:endParaRPr dirty="0"/>
          </a:p>
        </p:txBody>
      </p:sp>
      <p:grpSp>
        <p:nvGrpSpPr>
          <p:cNvPr id="554" name="Google Shape;554;p30"/>
          <p:cNvGrpSpPr/>
          <p:nvPr/>
        </p:nvGrpSpPr>
        <p:grpSpPr>
          <a:xfrm>
            <a:off x="433908" y="2953913"/>
            <a:ext cx="915142" cy="2189560"/>
            <a:chOff x="2628610" y="2099027"/>
            <a:chExt cx="1255856" cy="3004748"/>
          </a:xfrm>
        </p:grpSpPr>
        <p:sp>
          <p:nvSpPr>
            <p:cNvPr id="555" name="Google Shape;555;p30"/>
            <p:cNvSpPr/>
            <p:nvPr/>
          </p:nvSpPr>
          <p:spPr>
            <a:xfrm>
              <a:off x="2628610" y="2099027"/>
              <a:ext cx="1255856" cy="3004748"/>
            </a:xfrm>
            <a:custGeom>
              <a:avLst/>
              <a:gdLst/>
              <a:ahLst/>
              <a:cxnLst/>
              <a:rect l="l" t="t" r="r" b="b"/>
              <a:pathLst>
                <a:path w="7476" h="17887" extrusionOk="0">
                  <a:moveTo>
                    <a:pt x="3996" y="1"/>
                  </a:moveTo>
                  <a:cubicBezTo>
                    <a:pt x="3559" y="1"/>
                    <a:pt x="3076" y="268"/>
                    <a:pt x="3117" y="700"/>
                  </a:cubicBezTo>
                  <a:cubicBezTo>
                    <a:pt x="3169" y="1398"/>
                    <a:pt x="3376" y="6959"/>
                    <a:pt x="3376" y="6959"/>
                  </a:cubicBezTo>
                  <a:cubicBezTo>
                    <a:pt x="3376" y="6959"/>
                    <a:pt x="3098" y="7012"/>
                    <a:pt x="2787" y="7012"/>
                  </a:cubicBezTo>
                  <a:cubicBezTo>
                    <a:pt x="2450" y="7012"/>
                    <a:pt x="2074" y="6950"/>
                    <a:pt x="1966" y="6687"/>
                  </a:cubicBezTo>
                  <a:cubicBezTo>
                    <a:pt x="1759" y="6183"/>
                    <a:pt x="1630" y="4049"/>
                    <a:pt x="1604" y="3390"/>
                  </a:cubicBezTo>
                  <a:cubicBezTo>
                    <a:pt x="1586" y="3090"/>
                    <a:pt x="1285" y="2969"/>
                    <a:pt x="955" y="2969"/>
                  </a:cubicBezTo>
                  <a:cubicBezTo>
                    <a:pt x="559" y="2969"/>
                    <a:pt x="120" y="3143"/>
                    <a:pt x="78" y="3390"/>
                  </a:cubicBezTo>
                  <a:cubicBezTo>
                    <a:pt x="0" y="3842"/>
                    <a:pt x="26" y="7088"/>
                    <a:pt x="802" y="7916"/>
                  </a:cubicBezTo>
                  <a:cubicBezTo>
                    <a:pt x="1565" y="8743"/>
                    <a:pt x="2949" y="8239"/>
                    <a:pt x="3091" y="8692"/>
                  </a:cubicBezTo>
                  <a:cubicBezTo>
                    <a:pt x="3220" y="9144"/>
                    <a:pt x="3091" y="17886"/>
                    <a:pt x="3091" y="17886"/>
                  </a:cubicBezTo>
                  <a:lnTo>
                    <a:pt x="5083" y="17886"/>
                  </a:lnTo>
                  <a:lnTo>
                    <a:pt x="5083" y="12145"/>
                  </a:lnTo>
                  <a:cubicBezTo>
                    <a:pt x="5083" y="12145"/>
                    <a:pt x="5295" y="12162"/>
                    <a:pt x="5586" y="12162"/>
                  </a:cubicBezTo>
                  <a:cubicBezTo>
                    <a:pt x="6155" y="12162"/>
                    <a:pt x="7023" y="12094"/>
                    <a:pt x="7178" y="11692"/>
                  </a:cubicBezTo>
                  <a:cubicBezTo>
                    <a:pt x="7423" y="11084"/>
                    <a:pt x="7449" y="8873"/>
                    <a:pt x="7320" y="8368"/>
                  </a:cubicBezTo>
                  <a:cubicBezTo>
                    <a:pt x="7246" y="8106"/>
                    <a:pt x="6951" y="8001"/>
                    <a:pt x="6667" y="8001"/>
                  </a:cubicBezTo>
                  <a:cubicBezTo>
                    <a:pt x="6405" y="8001"/>
                    <a:pt x="6153" y="8090"/>
                    <a:pt x="6091" y="8226"/>
                  </a:cubicBezTo>
                  <a:cubicBezTo>
                    <a:pt x="5962" y="8524"/>
                    <a:pt x="6040" y="9959"/>
                    <a:pt x="5988" y="10438"/>
                  </a:cubicBezTo>
                  <a:cubicBezTo>
                    <a:pt x="5949" y="10799"/>
                    <a:pt x="5467" y="10843"/>
                    <a:pt x="5234" y="10843"/>
                  </a:cubicBezTo>
                  <a:cubicBezTo>
                    <a:pt x="5158" y="10843"/>
                    <a:pt x="5108" y="10838"/>
                    <a:pt x="5108" y="10838"/>
                  </a:cubicBezTo>
                  <a:lnTo>
                    <a:pt x="5031" y="6739"/>
                  </a:lnTo>
                  <a:lnTo>
                    <a:pt x="5031" y="6739"/>
                  </a:lnTo>
                  <a:cubicBezTo>
                    <a:pt x="5031" y="6739"/>
                    <a:pt x="5093" y="6742"/>
                    <a:pt x="5196" y="6742"/>
                  </a:cubicBezTo>
                  <a:cubicBezTo>
                    <a:pt x="5698" y="6742"/>
                    <a:pt x="7180" y="6679"/>
                    <a:pt x="7320" y="5950"/>
                  </a:cubicBezTo>
                  <a:cubicBezTo>
                    <a:pt x="7475" y="5071"/>
                    <a:pt x="7449" y="2161"/>
                    <a:pt x="7320" y="1579"/>
                  </a:cubicBezTo>
                  <a:cubicBezTo>
                    <a:pt x="7255" y="1313"/>
                    <a:pt x="6966" y="1201"/>
                    <a:pt x="6678" y="1201"/>
                  </a:cubicBezTo>
                  <a:cubicBezTo>
                    <a:pt x="6337" y="1201"/>
                    <a:pt x="5997" y="1359"/>
                    <a:pt x="6040" y="1605"/>
                  </a:cubicBezTo>
                  <a:cubicBezTo>
                    <a:pt x="6117" y="2058"/>
                    <a:pt x="6065" y="4347"/>
                    <a:pt x="6040" y="4825"/>
                  </a:cubicBezTo>
                  <a:cubicBezTo>
                    <a:pt x="6026" y="5082"/>
                    <a:pt x="5722" y="5141"/>
                    <a:pt x="5443" y="5141"/>
                  </a:cubicBezTo>
                  <a:cubicBezTo>
                    <a:pt x="5202" y="5141"/>
                    <a:pt x="4979" y="5097"/>
                    <a:pt x="4979" y="5097"/>
                  </a:cubicBezTo>
                  <a:cubicBezTo>
                    <a:pt x="4953" y="4644"/>
                    <a:pt x="4889" y="868"/>
                    <a:pt x="4604" y="299"/>
                  </a:cubicBezTo>
                  <a:cubicBezTo>
                    <a:pt x="4494" y="93"/>
                    <a:pt x="4253" y="1"/>
                    <a:pt x="39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2674133" y="2784062"/>
              <a:ext cx="28557" cy="62658"/>
            </a:xfrm>
            <a:custGeom>
              <a:avLst/>
              <a:gdLst/>
              <a:ahLst/>
              <a:cxnLst/>
              <a:rect l="l" t="t" r="r" b="b"/>
              <a:pathLst>
                <a:path w="170" h="373" extrusionOk="0">
                  <a:moveTo>
                    <a:pt x="79" y="0"/>
                  </a:moveTo>
                  <a:cubicBezTo>
                    <a:pt x="40" y="0"/>
                    <a:pt x="1" y="29"/>
                    <a:pt x="1" y="88"/>
                  </a:cubicBezTo>
                  <a:lnTo>
                    <a:pt x="1" y="294"/>
                  </a:lnTo>
                  <a:cubicBezTo>
                    <a:pt x="1" y="320"/>
                    <a:pt x="27" y="359"/>
                    <a:pt x="53" y="372"/>
                  </a:cubicBezTo>
                  <a:lnTo>
                    <a:pt x="104" y="372"/>
                  </a:lnTo>
                  <a:cubicBezTo>
                    <a:pt x="143" y="359"/>
                    <a:pt x="169" y="320"/>
                    <a:pt x="169" y="294"/>
                  </a:cubicBezTo>
                  <a:cubicBezTo>
                    <a:pt x="156" y="217"/>
                    <a:pt x="156" y="152"/>
                    <a:pt x="156" y="88"/>
                  </a:cubicBezTo>
                  <a:cubicBezTo>
                    <a:pt x="156" y="29"/>
                    <a:pt x="117" y="0"/>
                    <a:pt x="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2765516" y="2945829"/>
              <a:ext cx="39141" cy="65178"/>
            </a:xfrm>
            <a:custGeom>
              <a:avLst/>
              <a:gdLst/>
              <a:ahLst/>
              <a:cxnLst/>
              <a:rect l="l" t="t" r="r" b="b"/>
              <a:pathLst>
                <a:path w="233" h="388" extrusionOk="0">
                  <a:moveTo>
                    <a:pt x="89" y="0"/>
                  </a:moveTo>
                  <a:cubicBezTo>
                    <a:pt x="50" y="0"/>
                    <a:pt x="13" y="26"/>
                    <a:pt x="13" y="82"/>
                  </a:cubicBezTo>
                  <a:cubicBezTo>
                    <a:pt x="0" y="172"/>
                    <a:pt x="39" y="275"/>
                    <a:pt x="91" y="366"/>
                  </a:cubicBezTo>
                  <a:cubicBezTo>
                    <a:pt x="105" y="381"/>
                    <a:pt x="125" y="388"/>
                    <a:pt x="145" y="388"/>
                  </a:cubicBezTo>
                  <a:cubicBezTo>
                    <a:pt x="178" y="388"/>
                    <a:pt x="212" y="368"/>
                    <a:pt x="220" y="327"/>
                  </a:cubicBezTo>
                  <a:cubicBezTo>
                    <a:pt x="233" y="237"/>
                    <a:pt x="220" y="133"/>
                    <a:pt x="168" y="56"/>
                  </a:cubicBezTo>
                  <a:cubicBezTo>
                    <a:pt x="156" y="20"/>
                    <a:pt x="122" y="0"/>
                    <a:pt x="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2847997" y="2682432"/>
              <a:ext cx="32757" cy="48044"/>
            </a:xfrm>
            <a:custGeom>
              <a:avLst/>
              <a:gdLst/>
              <a:ahLst/>
              <a:cxnLst/>
              <a:rect l="l" t="t" r="r" b="b"/>
              <a:pathLst>
                <a:path w="195" h="286" extrusionOk="0">
                  <a:moveTo>
                    <a:pt x="104" y="1"/>
                  </a:moveTo>
                  <a:cubicBezTo>
                    <a:pt x="59" y="1"/>
                    <a:pt x="13" y="33"/>
                    <a:pt x="13" y="98"/>
                  </a:cubicBezTo>
                  <a:cubicBezTo>
                    <a:pt x="0" y="136"/>
                    <a:pt x="0" y="175"/>
                    <a:pt x="13" y="227"/>
                  </a:cubicBezTo>
                  <a:cubicBezTo>
                    <a:pt x="26" y="266"/>
                    <a:pt x="65" y="285"/>
                    <a:pt x="104" y="285"/>
                  </a:cubicBezTo>
                  <a:cubicBezTo>
                    <a:pt x="143" y="285"/>
                    <a:pt x="182" y="266"/>
                    <a:pt x="194" y="227"/>
                  </a:cubicBezTo>
                  <a:cubicBezTo>
                    <a:pt x="194" y="175"/>
                    <a:pt x="194" y="136"/>
                    <a:pt x="194" y="98"/>
                  </a:cubicBezTo>
                  <a:cubicBezTo>
                    <a:pt x="194" y="33"/>
                    <a:pt x="149" y="1"/>
                    <a:pt x="1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2845813" y="2855454"/>
              <a:ext cx="32757" cy="41156"/>
            </a:xfrm>
            <a:custGeom>
              <a:avLst/>
              <a:gdLst/>
              <a:ahLst/>
              <a:cxnLst/>
              <a:rect l="l" t="t" r="r" b="b"/>
              <a:pathLst>
                <a:path w="195" h="245" extrusionOk="0">
                  <a:moveTo>
                    <a:pt x="82" y="1"/>
                  </a:moveTo>
                  <a:cubicBezTo>
                    <a:pt x="45" y="1"/>
                    <a:pt x="8" y="29"/>
                    <a:pt x="1" y="76"/>
                  </a:cubicBezTo>
                  <a:cubicBezTo>
                    <a:pt x="1" y="102"/>
                    <a:pt x="13" y="141"/>
                    <a:pt x="13" y="180"/>
                  </a:cubicBezTo>
                  <a:cubicBezTo>
                    <a:pt x="26" y="219"/>
                    <a:pt x="65" y="244"/>
                    <a:pt x="104" y="244"/>
                  </a:cubicBezTo>
                  <a:cubicBezTo>
                    <a:pt x="117" y="244"/>
                    <a:pt x="130" y="244"/>
                    <a:pt x="143" y="232"/>
                  </a:cubicBezTo>
                  <a:cubicBezTo>
                    <a:pt x="182" y="206"/>
                    <a:pt x="195" y="167"/>
                    <a:pt x="195" y="128"/>
                  </a:cubicBezTo>
                  <a:cubicBezTo>
                    <a:pt x="182" y="89"/>
                    <a:pt x="169" y="63"/>
                    <a:pt x="143" y="38"/>
                  </a:cubicBezTo>
                  <a:cubicBezTo>
                    <a:pt x="128" y="12"/>
                    <a:pt x="105" y="1"/>
                    <a:pt x="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2719825" y="3209394"/>
              <a:ext cx="34941" cy="57451"/>
            </a:xfrm>
            <a:custGeom>
              <a:avLst/>
              <a:gdLst/>
              <a:ahLst/>
              <a:cxnLst/>
              <a:rect l="l" t="t" r="r" b="b"/>
              <a:pathLst>
                <a:path w="208" h="342" extrusionOk="0">
                  <a:moveTo>
                    <a:pt x="88" y="0"/>
                  </a:moveTo>
                  <a:cubicBezTo>
                    <a:pt x="45" y="0"/>
                    <a:pt x="0" y="27"/>
                    <a:pt x="0" y="77"/>
                  </a:cubicBezTo>
                  <a:cubicBezTo>
                    <a:pt x="0" y="155"/>
                    <a:pt x="13" y="232"/>
                    <a:pt x="39" y="310"/>
                  </a:cubicBezTo>
                  <a:cubicBezTo>
                    <a:pt x="55" y="332"/>
                    <a:pt x="83" y="342"/>
                    <a:pt x="111" y="342"/>
                  </a:cubicBezTo>
                  <a:cubicBezTo>
                    <a:pt x="151" y="342"/>
                    <a:pt x="192" y="322"/>
                    <a:pt x="207" y="284"/>
                  </a:cubicBezTo>
                  <a:cubicBezTo>
                    <a:pt x="207" y="207"/>
                    <a:pt x="194" y="129"/>
                    <a:pt x="169" y="51"/>
                  </a:cubicBezTo>
                  <a:cubicBezTo>
                    <a:pt x="157" y="17"/>
                    <a:pt x="123" y="0"/>
                    <a:pt x="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2863115" y="3140857"/>
              <a:ext cx="28557" cy="30573"/>
            </a:xfrm>
            <a:custGeom>
              <a:avLst/>
              <a:gdLst/>
              <a:ahLst/>
              <a:cxnLst/>
              <a:rect l="l" t="t" r="r" b="b"/>
              <a:pathLst>
                <a:path w="170" h="182" extrusionOk="0">
                  <a:moveTo>
                    <a:pt x="92" y="0"/>
                  </a:moveTo>
                  <a:cubicBezTo>
                    <a:pt x="59" y="0"/>
                    <a:pt x="27" y="20"/>
                    <a:pt x="14" y="59"/>
                  </a:cubicBezTo>
                  <a:cubicBezTo>
                    <a:pt x="1" y="71"/>
                    <a:pt x="1" y="97"/>
                    <a:pt x="1" y="123"/>
                  </a:cubicBezTo>
                  <a:cubicBezTo>
                    <a:pt x="14" y="162"/>
                    <a:pt x="49" y="181"/>
                    <a:pt x="85" y="181"/>
                  </a:cubicBezTo>
                  <a:cubicBezTo>
                    <a:pt x="121" y="181"/>
                    <a:pt x="156" y="162"/>
                    <a:pt x="169" y="123"/>
                  </a:cubicBezTo>
                  <a:cubicBezTo>
                    <a:pt x="169" y="97"/>
                    <a:pt x="169" y="71"/>
                    <a:pt x="169" y="59"/>
                  </a:cubicBezTo>
                  <a:cubicBezTo>
                    <a:pt x="156" y="20"/>
                    <a:pt x="124" y="0"/>
                    <a:pt x="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2705042" y="3069801"/>
              <a:ext cx="40988" cy="51403"/>
            </a:xfrm>
            <a:custGeom>
              <a:avLst/>
              <a:gdLst/>
              <a:ahLst/>
              <a:cxnLst/>
              <a:rect l="l" t="t" r="r" b="b"/>
              <a:pathLst>
                <a:path w="244" h="306" extrusionOk="0">
                  <a:moveTo>
                    <a:pt x="95" y="0"/>
                  </a:moveTo>
                  <a:cubicBezTo>
                    <a:pt x="46" y="0"/>
                    <a:pt x="1" y="38"/>
                    <a:pt x="24" y="106"/>
                  </a:cubicBezTo>
                  <a:cubicBezTo>
                    <a:pt x="37" y="158"/>
                    <a:pt x="50" y="197"/>
                    <a:pt x="63" y="236"/>
                  </a:cubicBezTo>
                  <a:cubicBezTo>
                    <a:pt x="76" y="275"/>
                    <a:pt x="88" y="300"/>
                    <a:pt x="127" y="300"/>
                  </a:cubicBezTo>
                  <a:cubicBezTo>
                    <a:pt x="135" y="304"/>
                    <a:pt x="144" y="306"/>
                    <a:pt x="153" y="306"/>
                  </a:cubicBezTo>
                  <a:cubicBezTo>
                    <a:pt x="175" y="306"/>
                    <a:pt x="200" y="297"/>
                    <a:pt x="218" y="288"/>
                  </a:cubicBezTo>
                  <a:cubicBezTo>
                    <a:pt x="244" y="262"/>
                    <a:pt x="244" y="223"/>
                    <a:pt x="231" y="197"/>
                  </a:cubicBezTo>
                  <a:cubicBezTo>
                    <a:pt x="218" y="145"/>
                    <a:pt x="205" y="106"/>
                    <a:pt x="179" y="55"/>
                  </a:cubicBezTo>
                  <a:cubicBezTo>
                    <a:pt x="163" y="18"/>
                    <a:pt x="128" y="0"/>
                    <a:pt x="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2865299" y="3347476"/>
              <a:ext cx="46868" cy="47708"/>
            </a:xfrm>
            <a:custGeom>
              <a:avLst/>
              <a:gdLst/>
              <a:ahLst/>
              <a:cxnLst/>
              <a:rect l="l" t="t" r="r" b="b"/>
              <a:pathLst>
                <a:path w="279" h="284" extrusionOk="0">
                  <a:moveTo>
                    <a:pt x="94" y="0"/>
                  </a:moveTo>
                  <a:cubicBezTo>
                    <a:pt x="85" y="0"/>
                    <a:pt x="75" y="2"/>
                    <a:pt x="66" y="5"/>
                  </a:cubicBezTo>
                  <a:cubicBezTo>
                    <a:pt x="27" y="18"/>
                    <a:pt x="1" y="70"/>
                    <a:pt x="14" y="109"/>
                  </a:cubicBezTo>
                  <a:cubicBezTo>
                    <a:pt x="27" y="148"/>
                    <a:pt x="40" y="199"/>
                    <a:pt x="66" y="238"/>
                  </a:cubicBezTo>
                  <a:cubicBezTo>
                    <a:pt x="85" y="270"/>
                    <a:pt x="115" y="283"/>
                    <a:pt x="145" y="283"/>
                  </a:cubicBezTo>
                  <a:cubicBezTo>
                    <a:pt x="212" y="283"/>
                    <a:pt x="278" y="215"/>
                    <a:pt x="234" y="135"/>
                  </a:cubicBezTo>
                  <a:cubicBezTo>
                    <a:pt x="208" y="109"/>
                    <a:pt x="195" y="70"/>
                    <a:pt x="169" y="44"/>
                  </a:cubicBezTo>
                  <a:cubicBezTo>
                    <a:pt x="150" y="15"/>
                    <a:pt x="123" y="0"/>
                    <a:pt x="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2967433" y="3443899"/>
              <a:ext cx="87352" cy="44348"/>
            </a:xfrm>
            <a:custGeom>
              <a:avLst/>
              <a:gdLst/>
              <a:ahLst/>
              <a:cxnLst/>
              <a:rect l="l" t="t" r="r" b="b"/>
              <a:pathLst>
                <a:path w="520" h="264" extrusionOk="0">
                  <a:moveTo>
                    <a:pt x="143" y="0"/>
                  </a:moveTo>
                  <a:cubicBezTo>
                    <a:pt x="40" y="0"/>
                    <a:pt x="1" y="130"/>
                    <a:pt x="91" y="194"/>
                  </a:cubicBezTo>
                  <a:cubicBezTo>
                    <a:pt x="156" y="220"/>
                    <a:pt x="234" y="246"/>
                    <a:pt x="311" y="259"/>
                  </a:cubicBezTo>
                  <a:cubicBezTo>
                    <a:pt x="323" y="262"/>
                    <a:pt x="334" y="263"/>
                    <a:pt x="345" y="263"/>
                  </a:cubicBezTo>
                  <a:cubicBezTo>
                    <a:pt x="475" y="263"/>
                    <a:pt x="519" y="63"/>
                    <a:pt x="376" y="39"/>
                  </a:cubicBezTo>
                  <a:cubicBezTo>
                    <a:pt x="298" y="13"/>
                    <a:pt x="221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3068391" y="3330174"/>
              <a:ext cx="66522" cy="40316"/>
            </a:xfrm>
            <a:custGeom>
              <a:avLst/>
              <a:gdLst/>
              <a:ahLst/>
              <a:cxnLst/>
              <a:rect l="l" t="t" r="r" b="b"/>
              <a:pathLst>
                <a:path w="396" h="240" extrusionOk="0">
                  <a:moveTo>
                    <a:pt x="100" y="1"/>
                  </a:moveTo>
                  <a:cubicBezTo>
                    <a:pt x="36" y="1"/>
                    <a:pt x="0" y="88"/>
                    <a:pt x="46" y="134"/>
                  </a:cubicBezTo>
                  <a:cubicBezTo>
                    <a:pt x="99" y="187"/>
                    <a:pt x="188" y="240"/>
                    <a:pt x="267" y="240"/>
                  </a:cubicBezTo>
                  <a:cubicBezTo>
                    <a:pt x="305" y="240"/>
                    <a:pt x="341" y="228"/>
                    <a:pt x="370" y="199"/>
                  </a:cubicBezTo>
                  <a:cubicBezTo>
                    <a:pt x="395" y="160"/>
                    <a:pt x="395" y="108"/>
                    <a:pt x="370" y="70"/>
                  </a:cubicBezTo>
                  <a:cubicBezTo>
                    <a:pt x="331" y="44"/>
                    <a:pt x="292" y="31"/>
                    <a:pt x="253" y="31"/>
                  </a:cubicBezTo>
                  <a:cubicBezTo>
                    <a:pt x="202" y="31"/>
                    <a:pt x="163" y="18"/>
                    <a:pt x="124" y="5"/>
                  </a:cubicBezTo>
                  <a:cubicBezTo>
                    <a:pt x="116" y="2"/>
                    <a:pt x="107" y="1"/>
                    <a:pt x="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3154231" y="3476487"/>
              <a:ext cx="56779" cy="35613"/>
            </a:xfrm>
            <a:custGeom>
              <a:avLst/>
              <a:gdLst/>
              <a:ahLst/>
              <a:cxnLst/>
              <a:rect l="l" t="t" r="r" b="b"/>
              <a:pathLst>
                <a:path w="338" h="212" extrusionOk="0">
                  <a:moveTo>
                    <a:pt x="117" y="0"/>
                  </a:moveTo>
                  <a:cubicBezTo>
                    <a:pt x="27" y="13"/>
                    <a:pt x="1" y="117"/>
                    <a:pt x="66" y="155"/>
                  </a:cubicBezTo>
                  <a:cubicBezTo>
                    <a:pt x="104" y="168"/>
                    <a:pt x="130" y="194"/>
                    <a:pt x="169" y="207"/>
                  </a:cubicBezTo>
                  <a:cubicBezTo>
                    <a:pt x="178" y="210"/>
                    <a:pt x="187" y="212"/>
                    <a:pt x="196" y="212"/>
                  </a:cubicBezTo>
                  <a:cubicBezTo>
                    <a:pt x="294" y="212"/>
                    <a:pt x="338" y="24"/>
                    <a:pt x="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3186820" y="2252395"/>
              <a:ext cx="32757" cy="61986"/>
            </a:xfrm>
            <a:custGeom>
              <a:avLst/>
              <a:gdLst/>
              <a:ahLst/>
              <a:cxnLst/>
              <a:rect l="l" t="t" r="r" b="b"/>
              <a:pathLst>
                <a:path w="195" h="369" extrusionOk="0">
                  <a:moveTo>
                    <a:pt x="93" y="0"/>
                  </a:moveTo>
                  <a:cubicBezTo>
                    <a:pt x="62" y="0"/>
                    <a:pt x="33" y="20"/>
                    <a:pt x="27" y="58"/>
                  </a:cubicBezTo>
                  <a:cubicBezTo>
                    <a:pt x="1" y="123"/>
                    <a:pt x="1" y="201"/>
                    <a:pt x="1" y="278"/>
                  </a:cubicBezTo>
                  <a:cubicBezTo>
                    <a:pt x="1" y="317"/>
                    <a:pt x="27" y="356"/>
                    <a:pt x="66" y="369"/>
                  </a:cubicBezTo>
                  <a:lnTo>
                    <a:pt x="117" y="369"/>
                  </a:lnTo>
                  <a:cubicBezTo>
                    <a:pt x="156" y="356"/>
                    <a:pt x="195" y="317"/>
                    <a:pt x="195" y="278"/>
                  </a:cubicBezTo>
                  <a:cubicBezTo>
                    <a:pt x="195" y="201"/>
                    <a:pt x="182" y="123"/>
                    <a:pt x="169" y="58"/>
                  </a:cubicBezTo>
                  <a:cubicBezTo>
                    <a:pt x="156" y="20"/>
                    <a:pt x="124" y="0"/>
                    <a:pt x="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3288954" y="2358729"/>
              <a:ext cx="30573" cy="40484"/>
            </a:xfrm>
            <a:custGeom>
              <a:avLst/>
              <a:gdLst/>
              <a:ahLst/>
              <a:cxnLst/>
              <a:rect l="l" t="t" r="r" b="b"/>
              <a:pathLst>
                <a:path w="182" h="241" extrusionOk="0">
                  <a:moveTo>
                    <a:pt x="85" y="1"/>
                  </a:moveTo>
                  <a:cubicBezTo>
                    <a:pt x="49" y="1"/>
                    <a:pt x="14" y="20"/>
                    <a:pt x="1" y="59"/>
                  </a:cubicBezTo>
                  <a:cubicBezTo>
                    <a:pt x="1" y="98"/>
                    <a:pt x="1" y="124"/>
                    <a:pt x="1" y="162"/>
                  </a:cubicBezTo>
                  <a:cubicBezTo>
                    <a:pt x="7" y="214"/>
                    <a:pt x="49" y="240"/>
                    <a:pt x="91" y="240"/>
                  </a:cubicBezTo>
                  <a:cubicBezTo>
                    <a:pt x="133" y="240"/>
                    <a:pt x="175" y="214"/>
                    <a:pt x="182" y="162"/>
                  </a:cubicBezTo>
                  <a:cubicBezTo>
                    <a:pt x="182" y="124"/>
                    <a:pt x="169" y="98"/>
                    <a:pt x="169" y="59"/>
                  </a:cubicBezTo>
                  <a:cubicBezTo>
                    <a:pt x="156" y="20"/>
                    <a:pt x="120" y="1"/>
                    <a:pt x="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0"/>
            <p:cNvSpPr/>
            <p:nvPr/>
          </p:nvSpPr>
          <p:spPr>
            <a:xfrm>
              <a:off x="3349764" y="2228878"/>
              <a:ext cx="34941" cy="42500"/>
            </a:xfrm>
            <a:custGeom>
              <a:avLst/>
              <a:gdLst/>
              <a:ahLst/>
              <a:cxnLst/>
              <a:rect l="l" t="t" r="r" b="b"/>
              <a:pathLst>
                <a:path w="208" h="253" extrusionOk="0">
                  <a:moveTo>
                    <a:pt x="105" y="1"/>
                  </a:moveTo>
                  <a:cubicBezTo>
                    <a:pt x="76" y="1"/>
                    <a:pt x="49" y="14"/>
                    <a:pt x="40" y="43"/>
                  </a:cubicBezTo>
                  <a:cubicBezTo>
                    <a:pt x="1" y="108"/>
                    <a:pt x="14" y="198"/>
                    <a:pt x="78" y="237"/>
                  </a:cubicBezTo>
                  <a:cubicBezTo>
                    <a:pt x="93" y="248"/>
                    <a:pt x="108" y="253"/>
                    <a:pt x="123" y="253"/>
                  </a:cubicBezTo>
                  <a:cubicBezTo>
                    <a:pt x="162" y="253"/>
                    <a:pt x="198" y="219"/>
                    <a:pt x="208" y="172"/>
                  </a:cubicBezTo>
                  <a:cubicBezTo>
                    <a:pt x="195" y="147"/>
                    <a:pt x="195" y="121"/>
                    <a:pt x="195" y="82"/>
                  </a:cubicBezTo>
                  <a:cubicBezTo>
                    <a:pt x="203" y="34"/>
                    <a:pt x="151" y="1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3388905" y="2548381"/>
              <a:ext cx="28389" cy="40820"/>
            </a:xfrm>
            <a:custGeom>
              <a:avLst/>
              <a:gdLst/>
              <a:ahLst/>
              <a:cxnLst/>
              <a:rect l="l" t="t" r="r" b="b"/>
              <a:pathLst>
                <a:path w="169" h="243" extrusionOk="0">
                  <a:moveTo>
                    <a:pt x="78" y="0"/>
                  </a:moveTo>
                  <a:cubicBezTo>
                    <a:pt x="43" y="0"/>
                    <a:pt x="7" y="23"/>
                    <a:pt x="1" y="68"/>
                  </a:cubicBezTo>
                  <a:cubicBezTo>
                    <a:pt x="1" y="107"/>
                    <a:pt x="1" y="146"/>
                    <a:pt x="13" y="184"/>
                  </a:cubicBezTo>
                  <a:cubicBezTo>
                    <a:pt x="20" y="223"/>
                    <a:pt x="49" y="243"/>
                    <a:pt x="80" y="243"/>
                  </a:cubicBezTo>
                  <a:cubicBezTo>
                    <a:pt x="110" y="243"/>
                    <a:pt x="143" y="223"/>
                    <a:pt x="156" y="184"/>
                  </a:cubicBezTo>
                  <a:cubicBezTo>
                    <a:pt x="156" y="146"/>
                    <a:pt x="169" y="107"/>
                    <a:pt x="156" y="68"/>
                  </a:cubicBezTo>
                  <a:cubicBezTo>
                    <a:pt x="149" y="23"/>
                    <a:pt x="114" y="0"/>
                    <a:pt x="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3309616" y="2545022"/>
              <a:ext cx="29565" cy="46868"/>
            </a:xfrm>
            <a:custGeom>
              <a:avLst/>
              <a:gdLst/>
              <a:ahLst/>
              <a:cxnLst/>
              <a:rect l="l" t="t" r="r" b="b"/>
              <a:pathLst>
                <a:path w="176" h="279" extrusionOk="0">
                  <a:moveTo>
                    <a:pt x="86" y="1"/>
                  </a:moveTo>
                  <a:cubicBezTo>
                    <a:pt x="43" y="1"/>
                    <a:pt x="1" y="30"/>
                    <a:pt x="7" y="88"/>
                  </a:cubicBezTo>
                  <a:lnTo>
                    <a:pt x="7" y="191"/>
                  </a:lnTo>
                  <a:cubicBezTo>
                    <a:pt x="7" y="250"/>
                    <a:pt x="49" y="279"/>
                    <a:pt x="91" y="279"/>
                  </a:cubicBezTo>
                  <a:cubicBezTo>
                    <a:pt x="133" y="279"/>
                    <a:pt x="175" y="250"/>
                    <a:pt x="175" y="191"/>
                  </a:cubicBezTo>
                  <a:cubicBezTo>
                    <a:pt x="175" y="153"/>
                    <a:pt x="175" y="127"/>
                    <a:pt x="175" y="88"/>
                  </a:cubicBezTo>
                  <a:cubicBezTo>
                    <a:pt x="175" y="30"/>
                    <a:pt x="130" y="1"/>
                    <a:pt x="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0"/>
            <p:cNvSpPr/>
            <p:nvPr/>
          </p:nvSpPr>
          <p:spPr>
            <a:xfrm>
              <a:off x="3202947" y="2452463"/>
              <a:ext cx="33093" cy="35109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69" y="0"/>
                  </a:moveTo>
                  <a:cubicBezTo>
                    <a:pt x="35" y="0"/>
                    <a:pt x="1" y="23"/>
                    <a:pt x="8" y="70"/>
                  </a:cubicBezTo>
                  <a:cubicBezTo>
                    <a:pt x="8" y="96"/>
                    <a:pt x="8" y="122"/>
                    <a:pt x="8" y="148"/>
                  </a:cubicBezTo>
                  <a:cubicBezTo>
                    <a:pt x="18" y="191"/>
                    <a:pt x="49" y="209"/>
                    <a:pt x="81" y="209"/>
                  </a:cubicBezTo>
                  <a:cubicBezTo>
                    <a:pt x="136" y="209"/>
                    <a:pt x="196" y="156"/>
                    <a:pt x="163" y="83"/>
                  </a:cubicBezTo>
                  <a:cubicBezTo>
                    <a:pt x="151" y="57"/>
                    <a:pt x="138" y="44"/>
                    <a:pt x="125" y="31"/>
                  </a:cubicBezTo>
                  <a:cubicBezTo>
                    <a:pt x="114" y="11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3204290" y="2797668"/>
              <a:ext cx="32757" cy="70722"/>
            </a:xfrm>
            <a:custGeom>
              <a:avLst/>
              <a:gdLst/>
              <a:ahLst/>
              <a:cxnLst/>
              <a:rect l="l" t="t" r="r" b="b"/>
              <a:pathLst>
                <a:path w="195" h="421" extrusionOk="0">
                  <a:moveTo>
                    <a:pt x="92" y="0"/>
                  </a:moveTo>
                  <a:cubicBezTo>
                    <a:pt x="62" y="0"/>
                    <a:pt x="33" y="19"/>
                    <a:pt x="26" y="58"/>
                  </a:cubicBezTo>
                  <a:cubicBezTo>
                    <a:pt x="0" y="149"/>
                    <a:pt x="0" y="239"/>
                    <a:pt x="0" y="343"/>
                  </a:cubicBezTo>
                  <a:cubicBezTo>
                    <a:pt x="7" y="394"/>
                    <a:pt x="52" y="420"/>
                    <a:pt x="97" y="420"/>
                  </a:cubicBezTo>
                  <a:cubicBezTo>
                    <a:pt x="143" y="420"/>
                    <a:pt x="188" y="394"/>
                    <a:pt x="194" y="343"/>
                  </a:cubicBezTo>
                  <a:cubicBezTo>
                    <a:pt x="194" y="239"/>
                    <a:pt x="181" y="149"/>
                    <a:pt x="168" y="58"/>
                  </a:cubicBezTo>
                  <a:cubicBezTo>
                    <a:pt x="155" y="19"/>
                    <a:pt x="123" y="0"/>
                    <a:pt x="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3362699" y="2705949"/>
              <a:ext cx="35109" cy="48716"/>
            </a:xfrm>
            <a:custGeom>
              <a:avLst/>
              <a:gdLst/>
              <a:ahLst/>
              <a:cxnLst/>
              <a:rect l="l" t="t" r="r" b="b"/>
              <a:pathLst>
                <a:path w="209" h="290" extrusionOk="0">
                  <a:moveTo>
                    <a:pt x="84" y="1"/>
                  </a:moveTo>
                  <a:cubicBezTo>
                    <a:pt x="41" y="1"/>
                    <a:pt x="0" y="30"/>
                    <a:pt x="14" y="87"/>
                  </a:cubicBezTo>
                  <a:cubicBezTo>
                    <a:pt x="1" y="152"/>
                    <a:pt x="27" y="216"/>
                    <a:pt x="66" y="268"/>
                  </a:cubicBezTo>
                  <a:cubicBezTo>
                    <a:pt x="81" y="283"/>
                    <a:pt x="101" y="290"/>
                    <a:pt x="121" y="290"/>
                  </a:cubicBezTo>
                  <a:cubicBezTo>
                    <a:pt x="154" y="290"/>
                    <a:pt x="187" y="270"/>
                    <a:pt x="195" y="229"/>
                  </a:cubicBezTo>
                  <a:cubicBezTo>
                    <a:pt x="208" y="178"/>
                    <a:pt x="195" y="113"/>
                    <a:pt x="169" y="61"/>
                  </a:cubicBezTo>
                  <a:cubicBezTo>
                    <a:pt x="158" y="20"/>
                    <a:pt x="120" y="1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3245614" y="2675377"/>
              <a:ext cx="26206" cy="46364"/>
            </a:xfrm>
            <a:custGeom>
              <a:avLst/>
              <a:gdLst/>
              <a:ahLst/>
              <a:cxnLst/>
              <a:rect l="l" t="t" r="r" b="b"/>
              <a:pathLst>
                <a:path w="156" h="276" extrusionOk="0">
                  <a:moveTo>
                    <a:pt x="78" y="1"/>
                  </a:moveTo>
                  <a:cubicBezTo>
                    <a:pt x="39" y="1"/>
                    <a:pt x="0" y="30"/>
                    <a:pt x="0" y="88"/>
                  </a:cubicBezTo>
                  <a:cubicBezTo>
                    <a:pt x="0" y="127"/>
                    <a:pt x="0" y="166"/>
                    <a:pt x="0" y="217"/>
                  </a:cubicBezTo>
                  <a:cubicBezTo>
                    <a:pt x="13" y="256"/>
                    <a:pt x="45" y="275"/>
                    <a:pt x="78" y="275"/>
                  </a:cubicBezTo>
                  <a:cubicBezTo>
                    <a:pt x="110" y="275"/>
                    <a:pt x="142" y="256"/>
                    <a:pt x="155" y="217"/>
                  </a:cubicBezTo>
                  <a:cubicBezTo>
                    <a:pt x="155" y="166"/>
                    <a:pt x="155" y="127"/>
                    <a:pt x="155" y="88"/>
                  </a:cubicBezTo>
                  <a:cubicBezTo>
                    <a:pt x="155" y="30"/>
                    <a:pt x="116" y="1"/>
                    <a:pt x="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3371602" y="2918784"/>
              <a:ext cx="34773" cy="65850"/>
            </a:xfrm>
            <a:custGeom>
              <a:avLst/>
              <a:gdLst/>
              <a:ahLst/>
              <a:cxnLst/>
              <a:rect l="l" t="t" r="r" b="b"/>
              <a:pathLst>
                <a:path w="207" h="392" extrusionOk="0">
                  <a:moveTo>
                    <a:pt x="105" y="0"/>
                  </a:moveTo>
                  <a:cubicBezTo>
                    <a:pt x="74" y="0"/>
                    <a:pt x="45" y="16"/>
                    <a:pt x="39" y="49"/>
                  </a:cubicBezTo>
                  <a:cubicBezTo>
                    <a:pt x="0" y="139"/>
                    <a:pt x="0" y="243"/>
                    <a:pt x="13" y="333"/>
                  </a:cubicBezTo>
                  <a:cubicBezTo>
                    <a:pt x="32" y="372"/>
                    <a:pt x="71" y="391"/>
                    <a:pt x="108" y="391"/>
                  </a:cubicBezTo>
                  <a:cubicBezTo>
                    <a:pt x="146" y="391"/>
                    <a:pt x="181" y="372"/>
                    <a:pt x="194" y="333"/>
                  </a:cubicBezTo>
                  <a:cubicBezTo>
                    <a:pt x="207" y="243"/>
                    <a:pt x="207" y="139"/>
                    <a:pt x="181" y="49"/>
                  </a:cubicBezTo>
                  <a:cubicBezTo>
                    <a:pt x="168" y="16"/>
                    <a:pt x="136" y="0"/>
                    <a:pt x="1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0"/>
            <p:cNvSpPr/>
            <p:nvPr/>
          </p:nvSpPr>
          <p:spPr>
            <a:xfrm>
              <a:off x="3265101" y="3029485"/>
              <a:ext cx="30573" cy="58291"/>
            </a:xfrm>
            <a:custGeom>
              <a:avLst/>
              <a:gdLst/>
              <a:ahLst/>
              <a:cxnLst/>
              <a:rect l="l" t="t" r="r" b="b"/>
              <a:pathLst>
                <a:path w="182" h="347" extrusionOk="0">
                  <a:moveTo>
                    <a:pt x="97" y="1"/>
                  </a:moveTo>
                  <a:cubicBezTo>
                    <a:pt x="55" y="1"/>
                    <a:pt x="13" y="30"/>
                    <a:pt x="13" y="88"/>
                  </a:cubicBezTo>
                  <a:cubicBezTo>
                    <a:pt x="0" y="153"/>
                    <a:pt x="0" y="204"/>
                    <a:pt x="13" y="269"/>
                  </a:cubicBezTo>
                  <a:cubicBezTo>
                    <a:pt x="13" y="321"/>
                    <a:pt x="52" y="346"/>
                    <a:pt x="91" y="346"/>
                  </a:cubicBezTo>
                  <a:cubicBezTo>
                    <a:pt x="130" y="346"/>
                    <a:pt x="169" y="321"/>
                    <a:pt x="169" y="269"/>
                  </a:cubicBezTo>
                  <a:cubicBezTo>
                    <a:pt x="181" y="204"/>
                    <a:pt x="181" y="153"/>
                    <a:pt x="181" y="88"/>
                  </a:cubicBezTo>
                  <a:cubicBezTo>
                    <a:pt x="181" y="30"/>
                    <a:pt x="139" y="1"/>
                    <a:pt x="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0"/>
            <p:cNvSpPr/>
            <p:nvPr/>
          </p:nvSpPr>
          <p:spPr>
            <a:xfrm>
              <a:off x="3393272" y="3176134"/>
              <a:ext cx="26206" cy="41996"/>
            </a:xfrm>
            <a:custGeom>
              <a:avLst/>
              <a:gdLst/>
              <a:ahLst/>
              <a:cxnLst/>
              <a:rect l="l" t="t" r="r" b="b"/>
              <a:pathLst>
                <a:path w="156" h="250" extrusionOk="0">
                  <a:moveTo>
                    <a:pt x="78" y="0"/>
                  </a:moveTo>
                  <a:cubicBezTo>
                    <a:pt x="42" y="0"/>
                    <a:pt x="7" y="23"/>
                    <a:pt x="0" y="68"/>
                  </a:cubicBezTo>
                  <a:cubicBezTo>
                    <a:pt x="0" y="107"/>
                    <a:pt x="0" y="133"/>
                    <a:pt x="0" y="172"/>
                  </a:cubicBezTo>
                  <a:cubicBezTo>
                    <a:pt x="0" y="224"/>
                    <a:pt x="39" y="249"/>
                    <a:pt x="78" y="249"/>
                  </a:cubicBezTo>
                  <a:cubicBezTo>
                    <a:pt x="117" y="249"/>
                    <a:pt x="156" y="224"/>
                    <a:pt x="156" y="172"/>
                  </a:cubicBezTo>
                  <a:cubicBezTo>
                    <a:pt x="156" y="133"/>
                    <a:pt x="156" y="107"/>
                    <a:pt x="156" y="68"/>
                  </a:cubicBezTo>
                  <a:cubicBezTo>
                    <a:pt x="149" y="23"/>
                    <a:pt x="114" y="0"/>
                    <a:pt x="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0"/>
            <p:cNvSpPr/>
            <p:nvPr/>
          </p:nvSpPr>
          <p:spPr>
            <a:xfrm>
              <a:off x="3301553" y="3225185"/>
              <a:ext cx="35445" cy="47036"/>
            </a:xfrm>
            <a:custGeom>
              <a:avLst/>
              <a:gdLst/>
              <a:ahLst/>
              <a:cxnLst/>
              <a:rect l="l" t="t" r="r" b="b"/>
              <a:pathLst>
                <a:path w="211" h="280" extrusionOk="0">
                  <a:moveTo>
                    <a:pt x="106" y="1"/>
                  </a:moveTo>
                  <a:cubicBezTo>
                    <a:pt x="55" y="1"/>
                    <a:pt x="1" y="43"/>
                    <a:pt x="16" y="113"/>
                  </a:cubicBezTo>
                  <a:cubicBezTo>
                    <a:pt x="29" y="138"/>
                    <a:pt x="29" y="151"/>
                    <a:pt x="16" y="177"/>
                  </a:cubicBezTo>
                  <a:cubicBezTo>
                    <a:pt x="8" y="237"/>
                    <a:pt x="55" y="280"/>
                    <a:pt x="104" y="280"/>
                  </a:cubicBezTo>
                  <a:cubicBezTo>
                    <a:pt x="129" y="280"/>
                    <a:pt x="154" y="268"/>
                    <a:pt x="171" y="242"/>
                  </a:cubicBezTo>
                  <a:cubicBezTo>
                    <a:pt x="197" y="190"/>
                    <a:pt x="210" y="126"/>
                    <a:pt x="184" y="61"/>
                  </a:cubicBezTo>
                  <a:cubicBezTo>
                    <a:pt x="174" y="19"/>
                    <a:pt x="141" y="1"/>
                    <a:pt x="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3360683" y="3340085"/>
              <a:ext cx="31581" cy="44684"/>
            </a:xfrm>
            <a:custGeom>
              <a:avLst/>
              <a:gdLst/>
              <a:ahLst/>
              <a:cxnLst/>
              <a:rect l="l" t="t" r="r" b="b"/>
              <a:pathLst>
                <a:path w="188" h="266" extrusionOk="0">
                  <a:moveTo>
                    <a:pt x="91" y="1"/>
                  </a:moveTo>
                  <a:cubicBezTo>
                    <a:pt x="59" y="1"/>
                    <a:pt x="26" y="17"/>
                    <a:pt x="13" y="49"/>
                  </a:cubicBezTo>
                  <a:cubicBezTo>
                    <a:pt x="13" y="88"/>
                    <a:pt x="0" y="140"/>
                    <a:pt x="0" y="179"/>
                  </a:cubicBezTo>
                  <a:cubicBezTo>
                    <a:pt x="0" y="237"/>
                    <a:pt x="49" y="266"/>
                    <a:pt x="96" y="266"/>
                  </a:cubicBezTo>
                  <a:cubicBezTo>
                    <a:pt x="143" y="266"/>
                    <a:pt x="188" y="237"/>
                    <a:pt x="181" y="179"/>
                  </a:cubicBezTo>
                  <a:cubicBezTo>
                    <a:pt x="181" y="140"/>
                    <a:pt x="169" y="88"/>
                    <a:pt x="169" y="49"/>
                  </a:cubicBezTo>
                  <a:cubicBezTo>
                    <a:pt x="156" y="17"/>
                    <a:pt x="123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3230328" y="3575261"/>
              <a:ext cx="50060" cy="82985"/>
            </a:xfrm>
            <a:custGeom>
              <a:avLst/>
              <a:gdLst/>
              <a:ahLst/>
              <a:cxnLst/>
              <a:rect l="l" t="t" r="r" b="b"/>
              <a:pathLst>
                <a:path w="298" h="494" extrusionOk="0">
                  <a:moveTo>
                    <a:pt x="95" y="1"/>
                  </a:moveTo>
                  <a:cubicBezTo>
                    <a:pt x="50" y="1"/>
                    <a:pt x="6" y="35"/>
                    <a:pt x="13" y="98"/>
                  </a:cubicBezTo>
                  <a:lnTo>
                    <a:pt x="13" y="279"/>
                  </a:lnTo>
                  <a:cubicBezTo>
                    <a:pt x="13" y="343"/>
                    <a:pt x="0" y="408"/>
                    <a:pt x="52" y="460"/>
                  </a:cubicBezTo>
                  <a:cubicBezTo>
                    <a:pt x="69" y="484"/>
                    <a:pt x="90" y="493"/>
                    <a:pt x="114" y="493"/>
                  </a:cubicBezTo>
                  <a:cubicBezTo>
                    <a:pt x="127" y="493"/>
                    <a:pt x="141" y="490"/>
                    <a:pt x="156" y="486"/>
                  </a:cubicBezTo>
                  <a:cubicBezTo>
                    <a:pt x="298" y="395"/>
                    <a:pt x="220" y="162"/>
                    <a:pt x="169" y="46"/>
                  </a:cubicBezTo>
                  <a:cubicBezTo>
                    <a:pt x="153" y="15"/>
                    <a:pt x="124" y="1"/>
                    <a:pt x="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0"/>
            <p:cNvSpPr/>
            <p:nvPr/>
          </p:nvSpPr>
          <p:spPr>
            <a:xfrm>
              <a:off x="3358500" y="3651358"/>
              <a:ext cx="34941" cy="44180"/>
            </a:xfrm>
            <a:custGeom>
              <a:avLst/>
              <a:gdLst/>
              <a:ahLst/>
              <a:cxnLst/>
              <a:rect l="l" t="t" r="r" b="b"/>
              <a:pathLst>
                <a:path w="208" h="263" extrusionOk="0">
                  <a:moveTo>
                    <a:pt x="104" y="0"/>
                  </a:moveTo>
                  <a:cubicBezTo>
                    <a:pt x="72" y="0"/>
                    <a:pt x="39" y="20"/>
                    <a:pt x="26" y="59"/>
                  </a:cubicBezTo>
                  <a:cubicBezTo>
                    <a:pt x="0" y="110"/>
                    <a:pt x="13" y="175"/>
                    <a:pt x="39" y="214"/>
                  </a:cubicBezTo>
                  <a:cubicBezTo>
                    <a:pt x="52" y="246"/>
                    <a:pt x="78" y="262"/>
                    <a:pt x="106" y="262"/>
                  </a:cubicBezTo>
                  <a:cubicBezTo>
                    <a:pt x="133" y="262"/>
                    <a:pt x="162" y="246"/>
                    <a:pt x="182" y="214"/>
                  </a:cubicBezTo>
                  <a:cubicBezTo>
                    <a:pt x="207" y="162"/>
                    <a:pt x="207" y="110"/>
                    <a:pt x="182" y="59"/>
                  </a:cubicBezTo>
                  <a:cubicBezTo>
                    <a:pt x="169" y="20"/>
                    <a:pt x="136" y="0"/>
                    <a:pt x="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3375802" y="3486734"/>
              <a:ext cx="36621" cy="43844"/>
            </a:xfrm>
            <a:custGeom>
              <a:avLst/>
              <a:gdLst/>
              <a:ahLst/>
              <a:cxnLst/>
              <a:rect l="l" t="t" r="r" b="b"/>
              <a:pathLst>
                <a:path w="218" h="261" extrusionOk="0">
                  <a:moveTo>
                    <a:pt x="104" y="0"/>
                  </a:moveTo>
                  <a:cubicBezTo>
                    <a:pt x="79" y="0"/>
                    <a:pt x="55" y="13"/>
                    <a:pt x="40" y="43"/>
                  </a:cubicBezTo>
                  <a:cubicBezTo>
                    <a:pt x="1" y="94"/>
                    <a:pt x="1" y="172"/>
                    <a:pt x="53" y="237"/>
                  </a:cubicBezTo>
                  <a:cubicBezTo>
                    <a:pt x="70" y="254"/>
                    <a:pt x="89" y="261"/>
                    <a:pt x="109" y="261"/>
                  </a:cubicBezTo>
                  <a:cubicBezTo>
                    <a:pt x="163" y="261"/>
                    <a:pt x="217" y="204"/>
                    <a:pt x="208" y="146"/>
                  </a:cubicBezTo>
                  <a:cubicBezTo>
                    <a:pt x="195" y="120"/>
                    <a:pt x="195" y="107"/>
                    <a:pt x="195" y="82"/>
                  </a:cubicBezTo>
                  <a:cubicBezTo>
                    <a:pt x="187" y="34"/>
                    <a:pt x="144" y="0"/>
                    <a:pt x="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0"/>
            <p:cNvSpPr/>
            <p:nvPr/>
          </p:nvSpPr>
          <p:spPr>
            <a:xfrm>
              <a:off x="3223105" y="3881158"/>
              <a:ext cx="35613" cy="67026"/>
            </a:xfrm>
            <a:custGeom>
              <a:avLst/>
              <a:gdLst/>
              <a:ahLst/>
              <a:cxnLst/>
              <a:rect l="l" t="t" r="r" b="b"/>
              <a:pathLst>
                <a:path w="212" h="399" extrusionOk="0">
                  <a:moveTo>
                    <a:pt x="103" y="0"/>
                  </a:moveTo>
                  <a:cubicBezTo>
                    <a:pt x="54" y="0"/>
                    <a:pt x="0" y="47"/>
                    <a:pt x="18" y="100"/>
                  </a:cubicBezTo>
                  <a:cubicBezTo>
                    <a:pt x="31" y="165"/>
                    <a:pt x="31" y="242"/>
                    <a:pt x="18" y="307"/>
                  </a:cubicBezTo>
                  <a:cubicBezTo>
                    <a:pt x="10" y="365"/>
                    <a:pt x="60" y="399"/>
                    <a:pt x="110" y="399"/>
                  </a:cubicBezTo>
                  <a:cubicBezTo>
                    <a:pt x="149" y="399"/>
                    <a:pt x="187" y="378"/>
                    <a:pt x="199" y="333"/>
                  </a:cubicBezTo>
                  <a:cubicBezTo>
                    <a:pt x="212" y="229"/>
                    <a:pt x="199" y="126"/>
                    <a:pt x="160" y="35"/>
                  </a:cubicBezTo>
                  <a:cubicBezTo>
                    <a:pt x="148" y="11"/>
                    <a:pt x="126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0"/>
            <p:cNvSpPr/>
            <p:nvPr/>
          </p:nvSpPr>
          <p:spPr>
            <a:xfrm>
              <a:off x="3354132" y="3922818"/>
              <a:ext cx="30573" cy="52411"/>
            </a:xfrm>
            <a:custGeom>
              <a:avLst/>
              <a:gdLst/>
              <a:ahLst/>
              <a:cxnLst/>
              <a:rect l="l" t="t" r="r" b="b"/>
              <a:pathLst>
                <a:path w="182" h="312" extrusionOk="0">
                  <a:moveTo>
                    <a:pt x="85" y="1"/>
                  </a:moveTo>
                  <a:cubicBezTo>
                    <a:pt x="49" y="1"/>
                    <a:pt x="14" y="20"/>
                    <a:pt x="1" y="59"/>
                  </a:cubicBezTo>
                  <a:lnTo>
                    <a:pt x="1" y="214"/>
                  </a:lnTo>
                  <a:cubicBezTo>
                    <a:pt x="1" y="279"/>
                    <a:pt x="46" y="311"/>
                    <a:pt x="91" y="311"/>
                  </a:cubicBezTo>
                  <a:cubicBezTo>
                    <a:pt x="136" y="311"/>
                    <a:pt x="182" y="279"/>
                    <a:pt x="182" y="214"/>
                  </a:cubicBezTo>
                  <a:cubicBezTo>
                    <a:pt x="169" y="162"/>
                    <a:pt x="169" y="111"/>
                    <a:pt x="169" y="59"/>
                  </a:cubicBezTo>
                  <a:cubicBezTo>
                    <a:pt x="156" y="20"/>
                    <a:pt x="120" y="1"/>
                    <a:pt x="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3443163" y="4058716"/>
              <a:ext cx="30573" cy="56107"/>
            </a:xfrm>
            <a:custGeom>
              <a:avLst/>
              <a:gdLst/>
              <a:ahLst/>
              <a:cxnLst/>
              <a:rect l="l" t="t" r="r" b="b"/>
              <a:pathLst>
                <a:path w="182" h="334" extrusionOk="0">
                  <a:moveTo>
                    <a:pt x="98" y="0"/>
                  </a:moveTo>
                  <a:cubicBezTo>
                    <a:pt x="56" y="0"/>
                    <a:pt x="14" y="26"/>
                    <a:pt x="14" y="78"/>
                  </a:cubicBezTo>
                  <a:cubicBezTo>
                    <a:pt x="14" y="129"/>
                    <a:pt x="1" y="181"/>
                    <a:pt x="1" y="246"/>
                  </a:cubicBezTo>
                  <a:cubicBezTo>
                    <a:pt x="1" y="304"/>
                    <a:pt x="46" y="333"/>
                    <a:pt x="91" y="333"/>
                  </a:cubicBezTo>
                  <a:cubicBezTo>
                    <a:pt x="137" y="333"/>
                    <a:pt x="182" y="304"/>
                    <a:pt x="182" y="246"/>
                  </a:cubicBezTo>
                  <a:cubicBezTo>
                    <a:pt x="182" y="181"/>
                    <a:pt x="182" y="129"/>
                    <a:pt x="182" y="78"/>
                  </a:cubicBezTo>
                  <a:cubicBezTo>
                    <a:pt x="182" y="26"/>
                    <a:pt x="140" y="0"/>
                    <a:pt x="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3354132" y="4171769"/>
              <a:ext cx="34941" cy="63666"/>
            </a:xfrm>
            <a:custGeom>
              <a:avLst/>
              <a:gdLst/>
              <a:ahLst/>
              <a:cxnLst/>
              <a:rect l="l" t="t" r="r" b="b"/>
              <a:pathLst>
                <a:path w="208" h="379" extrusionOk="0">
                  <a:moveTo>
                    <a:pt x="122" y="0"/>
                  </a:moveTo>
                  <a:cubicBezTo>
                    <a:pt x="93" y="0"/>
                    <a:pt x="64" y="17"/>
                    <a:pt x="52" y="51"/>
                  </a:cubicBezTo>
                  <a:cubicBezTo>
                    <a:pt x="14" y="129"/>
                    <a:pt x="1" y="206"/>
                    <a:pt x="1" y="284"/>
                  </a:cubicBezTo>
                  <a:cubicBezTo>
                    <a:pt x="1" y="323"/>
                    <a:pt x="26" y="362"/>
                    <a:pt x="65" y="375"/>
                  </a:cubicBezTo>
                  <a:cubicBezTo>
                    <a:pt x="72" y="377"/>
                    <a:pt x="80" y="378"/>
                    <a:pt x="87" y="378"/>
                  </a:cubicBezTo>
                  <a:cubicBezTo>
                    <a:pt x="118" y="378"/>
                    <a:pt x="148" y="357"/>
                    <a:pt x="169" y="336"/>
                  </a:cubicBezTo>
                  <a:cubicBezTo>
                    <a:pt x="195" y="245"/>
                    <a:pt x="208" y="155"/>
                    <a:pt x="195" y="77"/>
                  </a:cubicBezTo>
                  <a:cubicBezTo>
                    <a:pt x="195" y="27"/>
                    <a:pt x="158" y="0"/>
                    <a:pt x="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3251998" y="4202006"/>
              <a:ext cx="30573" cy="59971"/>
            </a:xfrm>
            <a:custGeom>
              <a:avLst/>
              <a:gdLst/>
              <a:ahLst/>
              <a:cxnLst/>
              <a:rect l="l" t="t" r="r" b="b"/>
              <a:pathLst>
                <a:path w="182" h="357" extrusionOk="0">
                  <a:moveTo>
                    <a:pt x="91" y="1"/>
                  </a:moveTo>
                  <a:cubicBezTo>
                    <a:pt x="53" y="1"/>
                    <a:pt x="14" y="26"/>
                    <a:pt x="14" y="78"/>
                  </a:cubicBezTo>
                  <a:cubicBezTo>
                    <a:pt x="1" y="156"/>
                    <a:pt x="1" y="233"/>
                    <a:pt x="14" y="298"/>
                  </a:cubicBezTo>
                  <a:cubicBezTo>
                    <a:pt x="27" y="337"/>
                    <a:pt x="59" y="356"/>
                    <a:pt x="91" y="356"/>
                  </a:cubicBezTo>
                  <a:cubicBezTo>
                    <a:pt x="124" y="356"/>
                    <a:pt x="156" y="337"/>
                    <a:pt x="169" y="298"/>
                  </a:cubicBezTo>
                  <a:cubicBezTo>
                    <a:pt x="182" y="233"/>
                    <a:pt x="182" y="156"/>
                    <a:pt x="169" y="78"/>
                  </a:cubicBezTo>
                  <a:cubicBezTo>
                    <a:pt x="169" y="26"/>
                    <a:pt x="130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0"/>
            <p:cNvSpPr/>
            <p:nvPr/>
          </p:nvSpPr>
          <p:spPr>
            <a:xfrm>
              <a:off x="3191188" y="4070643"/>
              <a:ext cx="24022" cy="41324"/>
            </a:xfrm>
            <a:custGeom>
              <a:avLst/>
              <a:gdLst/>
              <a:ahLst/>
              <a:cxnLst/>
              <a:rect l="l" t="t" r="r" b="b"/>
              <a:pathLst>
                <a:path w="143" h="246" extrusionOk="0">
                  <a:moveTo>
                    <a:pt x="72" y="0"/>
                  </a:moveTo>
                  <a:cubicBezTo>
                    <a:pt x="40" y="0"/>
                    <a:pt x="7" y="20"/>
                    <a:pt x="1" y="58"/>
                  </a:cubicBezTo>
                  <a:cubicBezTo>
                    <a:pt x="1" y="97"/>
                    <a:pt x="1" y="149"/>
                    <a:pt x="1" y="188"/>
                  </a:cubicBezTo>
                  <a:cubicBezTo>
                    <a:pt x="7" y="227"/>
                    <a:pt x="40" y="246"/>
                    <a:pt x="72" y="246"/>
                  </a:cubicBezTo>
                  <a:cubicBezTo>
                    <a:pt x="104" y="246"/>
                    <a:pt x="137" y="227"/>
                    <a:pt x="143" y="188"/>
                  </a:cubicBezTo>
                  <a:cubicBezTo>
                    <a:pt x="143" y="149"/>
                    <a:pt x="143" y="97"/>
                    <a:pt x="143" y="58"/>
                  </a:cubicBezTo>
                  <a:cubicBezTo>
                    <a:pt x="137" y="20"/>
                    <a:pt x="104" y="0"/>
                    <a:pt x="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3399824" y="4470275"/>
              <a:ext cx="30573" cy="53419"/>
            </a:xfrm>
            <a:custGeom>
              <a:avLst/>
              <a:gdLst/>
              <a:ahLst/>
              <a:cxnLst/>
              <a:rect l="l" t="t" r="r" b="b"/>
              <a:pathLst>
                <a:path w="182" h="318" extrusionOk="0">
                  <a:moveTo>
                    <a:pt x="91" y="1"/>
                  </a:moveTo>
                  <a:cubicBezTo>
                    <a:pt x="58" y="1"/>
                    <a:pt x="26" y="20"/>
                    <a:pt x="13" y="59"/>
                  </a:cubicBezTo>
                  <a:cubicBezTo>
                    <a:pt x="0" y="111"/>
                    <a:pt x="0" y="175"/>
                    <a:pt x="0" y="240"/>
                  </a:cubicBezTo>
                  <a:cubicBezTo>
                    <a:pt x="7" y="292"/>
                    <a:pt x="49" y="318"/>
                    <a:pt x="91" y="318"/>
                  </a:cubicBezTo>
                  <a:cubicBezTo>
                    <a:pt x="133" y="318"/>
                    <a:pt x="175" y="292"/>
                    <a:pt x="181" y="240"/>
                  </a:cubicBezTo>
                  <a:cubicBezTo>
                    <a:pt x="181" y="175"/>
                    <a:pt x="181" y="111"/>
                    <a:pt x="168" y="59"/>
                  </a:cubicBezTo>
                  <a:cubicBezTo>
                    <a:pt x="155" y="20"/>
                    <a:pt x="123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0"/>
            <p:cNvSpPr/>
            <p:nvPr/>
          </p:nvSpPr>
          <p:spPr>
            <a:xfrm>
              <a:off x="3312808" y="4385107"/>
              <a:ext cx="30573" cy="46196"/>
            </a:xfrm>
            <a:custGeom>
              <a:avLst/>
              <a:gdLst/>
              <a:ahLst/>
              <a:cxnLst/>
              <a:rect l="l" t="t" r="r" b="b"/>
              <a:pathLst>
                <a:path w="182" h="275" extrusionOk="0">
                  <a:moveTo>
                    <a:pt x="93" y="0"/>
                  </a:moveTo>
                  <a:cubicBezTo>
                    <a:pt x="62" y="0"/>
                    <a:pt x="33" y="16"/>
                    <a:pt x="27" y="49"/>
                  </a:cubicBezTo>
                  <a:cubicBezTo>
                    <a:pt x="14" y="100"/>
                    <a:pt x="1" y="165"/>
                    <a:pt x="14" y="217"/>
                  </a:cubicBezTo>
                  <a:cubicBezTo>
                    <a:pt x="27" y="256"/>
                    <a:pt x="62" y="275"/>
                    <a:pt x="96" y="275"/>
                  </a:cubicBezTo>
                  <a:cubicBezTo>
                    <a:pt x="130" y="275"/>
                    <a:pt x="163" y="256"/>
                    <a:pt x="169" y="217"/>
                  </a:cubicBezTo>
                  <a:cubicBezTo>
                    <a:pt x="182" y="165"/>
                    <a:pt x="182" y="100"/>
                    <a:pt x="169" y="49"/>
                  </a:cubicBezTo>
                  <a:cubicBezTo>
                    <a:pt x="156" y="16"/>
                    <a:pt x="124" y="0"/>
                    <a:pt x="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3208658" y="4483377"/>
              <a:ext cx="32757" cy="56611"/>
            </a:xfrm>
            <a:custGeom>
              <a:avLst/>
              <a:gdLst/>
              <a:ahLst/>
              <a:cxnLst/>
              <a:rect l="l" t="t" r="r" b="b"/>
              <a:pathLst>
                <a:path w="195" h="337" extrusionOk="0">
                  <a:moveTo>
                    <a:pt x="97" y="0"/>
                  </a:moveTo>
                  <a:cubicBezTo>
                    <a:pt x="62" y="0"/>
                    <a:pt x="26" y="20"/>
                    <a:pt x="13" y="58"/>
                  </a:cubicBezTo>
                  <a:cubicBezTo>
                    <a:pt x="0" y="110"/>
                    <a:pt x="0" y="175"/>
                    <a:pt x="0" y="240"/>
                  </a:cubicBezTo>
                  <a:cubicBezTo>
                    <a:pt x="0" y="304"/>
                    <a:pt x="49" y="337"/>
                    <a:pt x="97" y="337"/>
                  </a:cubicBezTo>
                  <a:cubicBezTo>
                    <a:pt x="146" y="337"/>
                    <a:pt x="194" y="304"/>
                    <a:pt x="194" y="240"/>
                  </a:cubicBezTo>
                  <a:cubicBezTo>
                    <a:pt x="194" y="175"/>
                    <a:pt x="194" y="110"/>
                    <a:pt x="181" y="58"/>
                  </a:cubicBezTo>
                  <a:cubicBezTo>
                    <a:pt x="168" y="20"/>
                    <a:pt x="133" y="0"/>
                    <a:pt x="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0"/>
            <p:cNvSpPr/>
            <p:nvPr/>
          </p:nvSpPr>
          <p:spPr>
            <a:xfrm>
              <a:off x="3193371" y="4688652"/>
              <a:ext cx="37125" cy="51235"/>
            </a:xfrm>
            <a:custGeom>
              <a:avLst/>
              <a:gdLst/>
              <a:ahLst/>
              <a:cxnLst/>
              <a:rect l="l" t="t" r="r" b="b"/>
              <a:pathLst>
                <a:path w="221" h="305" extrusionOk="0">
                  <a:moveTo>
                    <a:pt x="111" y="0"/>
                  </a:moveTo>
                  <a:cubicBezTo>
                    <a:pt x="88" y="0"/>
                    <a:pt x="65" y="13"/>
                    <a:pt x="52" y="39"/>
                  </a:cubicBezTo>
                  <a:cubicBezTo>
                    <a:pt x="14" y="91"/>
                    <a:pt x="1" y="168"/>
                    <a:pt x="27" y="246"/>
                  </a:cubicBezTo>
                  <a:cubicBezTo>
                    <a:pt x="39" y="285"/>
                    <a:pt x="75" y="304"/>
                    <a:pt x="111" y="304"/>
                  </a:cubicBezTo>
                  <a:cubicBezTo>
                    <a:pt x="146" y="304"/>
                    <a:pt x="182" y="285"/>
                    <a:pt x="195" y="246"/>
                  </a:cubicBezTo>
                  <a:cubicBezTo>
                    <a:pt x="220" y="168"/>
                    <a:pt x="208" y="91"/>
                    <a:pt x="169" y="39"/>
                  </a:cubicBezTo>
                  <a:cubicBezTo>
                    <a:pt x="156" y="13"/>
                    <a:pt x="133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3295842" y="4601637"/>
              <a:ext cx="36789" cy="53251"/>
            </a:xfrm>
            <a:custGeom>
              <a:avLst/>
              <a:gdLst/>
              <a:ahLst/>
              <a:cxnLst/>
              <a:rect l="l" t="t" r="r" b="b"/>
              <a:pathLst>
                <a:path w="219" h="317" extrusionOk="0">
                  <a:moveTo>
                    <a:pt x="120" y="1"/>
                  </a:moveTo>
                  <a:cubicBezTo>
                    <a:pt x="82" y="1"/>
                    <a:pt x="44" y="24"/>
                    <a:pt x="37" y="66"/>
                  </a:cubicBezTo>
                  <a:cubicBezTo>
                    <a:pt x="37" y="117"/>
                    <a:pt x="37" y="156"/>
                    <a:pt x="24" y="208"/>
                  </a:cubicBezTo>
                  <a:cubicBezTo>
                    <a:pt x="0" y="272"/>
                    <a:pt x="55" y="316"/>
                    <a:pt x="110" y="316"/>
                  </a:cubicBezTo>
                  <a:cubicBezTo>
                    <a:pt x="144" y="316"/>
                    <a:pt x="178" y="299"/>
                    <a:pt x="192" y="260"/>
                  </a:cubicBezTo>
                  <a:cubicBezTo>
                    <a:pt x="218" y="182"/>
                    <a:pt x="218" y="117"/>
                    <a:pt x="205" y="53"/>
                  </a:cubicBezTo>
                  <a:cubicBezTo>
                    <a:pt x="188" y="17"/>
                    <a:pt x="153" y="1"/>
                    <a:pt x="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3388905" y="4701587"/>
              <a:ext cx="32757" cy="61650"/>
            </a:xfrm>
            <a:custGeom>
              <a:avLst/>
              <a:gdLst/>
              <a:ahLst/>
              <a:cxnLst/>
              <a:rect l="l" t="t" r="r" b="b"/>
              <a:pathLst>
                <a:path w="195" h="367" extrusionOk="0">
                  <a:moveTo>
                    <a:pt x="125" y="1"/>
                  </a:moveTo>
                  <a:cubicBezTo>
                    <a:pt x="95" y="1"/>
                    <a:pt x="64" y="17"/>
                    <a:pt x="52" y="53"/>
                  </a:cubicBezTo>
                  <a:cubicBezTo>
                    <a:pt x="39" y="117"/>
                    <a:pt x="13" y="182"/>
                    <a:pt x="13" y="260"/>
                  </a:cubicBezTo>
                  <a:cubicBezTo>
                    <a:pt x="1" y="298"/>
                    <a:pt x="26" y="350"/>
                    <a:pt x="65" y="363"/>
                  </a:cubicBezTo>
                  <a:cubicBezTo>
                    <a:pt x="74" y="365"/>
                    <a:pt x="83" y="366"/>
                    <a:pt x="92" y="366"/>
                  </a:cubicBezTo>
                  <a:cubicBezTo>
                    <a:pt x="134" y="366"/>
                    <a:pt x="171" y="341"/>
                    <a:pt x="182" y="298"/>
                  </a:cubicBezTo>
                  <a:cubicBezTo>
                    <a:pt x="195" y="221"/>
                    <a:pt x="195" y="143"/>
                    <a:pt x="195" y="66"/>
                  </a:cubicBezTo>
                  <a:cubicBezTo>
                    <a:pt x="195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3317176" y="4848236"/>
              <a:ext cx="30573" cy="57283"/>
            </a:xfrm>
            <a:custGeom>
              <a:avLst/>
              <a:gdLst/>
              <a:ahLst/>
              <a:cxnLst/>
              <a:rect l="l" t="t" r="r" b="b"/>
              <a:pathLst>
                <a:path w="182" h="341" extrusionOk="0">
                  <a:moveTo>
                    <a:pt x="93" y="1"/>
                  </a:moveTo>
                  <a:cubicBezTo>
                    <a:pt x="62" y="1"/>
                    <a:pt x="33" y="20"/>
                    <a:pt x="27" y="59"/>
                  </a:cubicBezTo>
                  <a:cubicBezTo>
                    <a:pt x="1" y="124"/>
                    <a:pt x="1" y="188"/>
                    <a:pt x="1" y="253"/>
                  </a:cubicBezTo>
                  <a:cubicBezTo>
                    <a:pt x="1" y="292"/>
                    <a:pt x="14" y="318"/>
                    <a:pt x="53" y="331"/>
                  </a:cubicBezTo>
                  <a:cubicBezTo>
                    <a:pt x="65" y="337"/>
                    <a:pt x="78" y="340"/>
                    <a:pt x="93" y="340"/>
                  </a:cubicBezTo>
                  <a:cubicBezTo>
                    <a:pt x="107" y="340"/>
                    <a:pt x="124" y="337"/>
                    <a:pt x="143" y="331"/>
                  </a:cubicBezTo>
                  <a:cubicBezTo>
                    <a:pt x="169" y="318"/>
                    <a:pt x="182" y="292"/>
                    <a:pt x="182" y="253"/>
                  </a:cubicBezTo>
                  <a:cubicBezTo>
                    <a:pt x="182" y="188"/>
                    <a:pt x="182" y="124"/>
                    <a:pt x="169" y="59"/>
                  </a:cubicBezTo>
                  <a:cubicBezTo>
                    <a:pt x="156" y="20"/>
                    <a:pt x="124" y="1"/>
                    <a:pt x="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3384537" y="4924668"/>
              <a:ext cx="37125" cy="47372"/>
            </a:xfrm>
            <a:custGeom>
              <a:avLst/>
              <a:gdLst/>
              <a:ahLst/>
              <a:cxnLst/>
              <a:rect l="l" t="t" r="r" b="b"/>
              <a:pathLst>
                <a:path w="221" h="282" extrusionOk="0">
                  <a:moveTo>
                    <a:pt x="129" y="0"/>
                  </a:moveTo>
                  <a:cubicBezTo>
                    <a:pt x="77" y="0"/>
                    <a:pt x="23" y="44"/>
                    <a:pt x="39" y="108"/>
                  </a:cubicBezTo>
                  <a:cubicBezTo>
                    <a:pt x="39" y="134"/>
                    <a:pt x="39" y="147"/>
                    <a:pt x="27" y="173"/>
                  </a:cubicBezTo>
                  <a:cubicBezTo>
                    <a:pt x="1" y="233"/>
                    <a:pt x="60" y="281"/>
                    <a:pt x="114" y="281"/>
                  </a:cubicBezTo>
                  <a:cubicBezTo>
                    <a:pt x="142" y="281"/>
                    <a:pt x="169" y="268"/>
                    <a:pt x="182" y="238"/>
                  </a:cubicBezTo>
                  <a:cubicBezTo>
                    <a:pt x="221" y="186"/>
                    <a:pt x="221" y="121"/>
                    <a:pt x="208" y="57"/>
                  </a:cubicBezTo>
                  <a:cubicBezTo>
                    <a:pt x="193" y="17"/>
                    <a:pt x="161" y="0"/>
                    <a:pt x="1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3204290" y="4924333"/>
              <a:ext cx="32757" cy="49052"/>
            </a:xfrm>
            <a:custGeom>
              <a:avLst/>
              <a:gdLst/>
              <a:ahLst/>
              <a:cxnLst/>
              <a:rect l="l" t="t" r="r" b="b"/>
              <a:pathLst>
                <a:path w="195" h="292" extrusionOk="0">
                  <a:moveTo>
                    <a:pt x="97" y="0"/>
                  </a:moveTo>
                  <a:cubicBezTo>
                    <a:pt x="62" y="0"/>
                    <a:pt x="26" y="20"/>
                    <a:pt x="13" y="59"/>
                  </a:cubicBezTo>
                  <a:cubicBezTo>
                    <a:pt x="0" y="110"/>
                    <a:pt x="0" y="162"/>
                    <a:pt x="0" y="214"/>
                  </a:cubicBezTo>
                  <a:cubicBezTo>
                    <a:pt x="7" y="266"/>
                    <a:pt x="52" y="291"/>
                    <a:pt x="97" y="291"/>
                  </a:cubicBezTo>
                  <a:cubicBezTo>
                    <a:pt x="143" y="291"/>
                    <a:pt x="188" y="266"/>
                    <a:pt x="194" y="214"/>
                  </a:cubicBezTo>
                  <a:cubicBezTo>
                    <a:pt x="194" y="162"/>
                    <a:pt x="181" y="110"/>
                    <a:pt x="181" y="59"/>
                  </a:cubicBezTo>
                  <a:cubicBezTo>
                    <a:pt x="168" y="20"/>
                    <a:pt x="133" y="0"/>
                    <a:pt x="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3247630" y="5033018"/>
              <a:ext cx="32757" cy="53251"/>
            </a:xfrm>
            <a:custGeom>
              <a:avLst/>
              <a:gdLst/>
              <a:ahLst/>
              <a:cxnLst/>
              <a:rect l="l" t="t" r="r" b="b"/>
              <a:pathLst>
                <a:path w="195" h="317" extrusionOk="0">
                  <a:moveTo>
                    <a:pt x="91" y="0"/>
                  </a:moveTo>
                  <a:cubicBezTo>
                    <a:pt x="59" y="0"/>
                    <a:pt x="27" y="19"/>
                    <a:pt x="14" y="58"/>
                  </a:cubicBezTo>
                  <a:cubicBezTo>
                    <a:pt x="1" y="136"/>
                    <a:pt x="1" y="201"/>
                    <a:pt x="14" y="278"/>
                  </a:cubicBezTo>
                  <a:cubicBezTo>
                    <a:pt x="33" y="304"/>
                    <a:pt x="62" y="317"/>
                    <a:pt x="90" y="317"/>
                  </a:cubicBezTo>
                  <a:cubicBezTo>
                    <a:pt x="117" y="317"/>
                    <a:pt x="143" y="304"/>
                    <a:pt x="156" y="278"/>
                  </a:cubicBezTo>
                  <a:cubicBezTo>
                    <a:pt x="182" y="213"/>
                    <a:pt x="195" y="136"/>
                    <a:pt x="169" y="58"/>
                  </a:cubicBezTo>
                  <a:cubicBezTo>
                    <a:pt x="156" y="19"/>
                    <a:pt x="124" y="0"/>
                    <a:pt x="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3393272" y="5044272"/>
              <a:ext cx="26206" cy="33429"/>
            </a:xfrm>
            <a:custGeom>
              <a:avLst/>
              <a:gdLst/>
              <a:ahLst/>
              <a:cxnLst/>
              <a:rect l="l" t="t" r="r" b="b"/>
              <a:pathLst>
                <a:path w="156" h="199" extrusionOk="0">
                  <a:moveTo>
                    <a:pt x="78" y="1"/>
                  </a:moveTo>
                  <a:cubicBezTo>
                    <a:pt x="42" y="1"/>
                    <a:pt x="7" y="24"/>
                    <a:pt x="0" y="69"/>
                  </a:cubicBezTo>
                  <a:cubicBezTo>
                    <a:pt x="0" y="82"/>
                    <a:pt x="0" y="95"/>
                    <a:pt x="0" y="121"/>
                  </a:cubicBezTo>
                  <a:cubicBezTo>
                    <a:pt x="0" y="172"/>
                    <a:pt x="39" y="198"/>
                    <a:pt x="78" y="198"/>
                  </a:cubicBezTo>
                  <a:cubicBezTo>
                    <a:pt x="117" y="198"/>
                    <a:pt x="156" y="172"/>
                    <a:pt x="156" y="121"/>
                  </a:cubicBezTo>
                  <a:cubicBezTo>
                    <a:pt x="156" y="95"/>
                    <a:pt x="156" y="82"/>
                    <a:pt x="156" y="69"/>
                  </a:cubicBezTo>
                  <a:cubicBezTo>
                    <a:pt x="149" y="24"/>
                    <a:pt x="114" y="1"/>
                    <a:pt x="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3690940" y="3595083"/>
              <a:ext cx="37461" cy="64170"/>
            </a:xfrm>
            <a:custGeom>
              <a:avLst/>
              <a:gdLst/>
              <a:ahLst/>
              <a:cxnLst/>
              <a:rect l="l" t="t" r="r" b="b"/>
              <a:pathLst>
                <a:path w="223" h="382" extrusionOk="0">
                  <a:moveTo>
                    <a:pt x="83" y="1"/>
                  </a:moveTo>
                  <a:cubicBezTo>
                    <a:pt x="42" y="1"/>
                    <a:pt x="0" y="32"/>
                    <a:pt x="0" y="83"/>
                  </a:cubicBezTo>
                  <a:cubicBezTo>
                    <a:pt x="0" y="174"/>
                    <a:pt x="13" y="238"/>
                    <a:pt x="26" y="316"/>
                  </a:cubicBezTo>
                  <a:cubicBezTo>
                    <a:pt x="31" y="362"/>
                    <a:pt x="64" y="382"/>
                    <a:pt x="101" y="382"/>
                  </a:cubicBezTo>
                  <a:cubicBezTo>
                    <a:pt x="158" y="382"/>
                    <a:pt x="223" y="335"/>
                    <a:pt x="207" y="264"/>
                  </a:cubicBezTo>
                  <a:cubicBezTo>
                    <a:pt x="207" y="200"/>
                    <a:pt x="181" y="122"/>
                    <a:pt x="155" y="57"/>
                  </a:cubicBezTo>
                  <a:cubicBezTo>
                    <a:pt x="144" y="18"/>
                    <a:pt x="114" y="1"/>
                    <a:pt x="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0"/>
            <p:cNvSpPr/>
            <p:nvPr/>
          </p:nvSpPr>
          <p:spPr>
            <a:xfrm>
              <a:off x="3758133" y="3712671"/>
              <a:ext cx="38637" cy="51403"/>
            </a:xfrm>
            <a:custGeom>
              <a:avLst/>
              <a:gdLst/>
              <a:ahLst/>
              <a:cxnLst/>
              <a:rect l="l" t="t" r="r" b="b"/>
              <a:pathLst>
                <a:path w="230" h="306" extrusionOk="0">
                  <a:moveTo>
                    <a:pt x="97" y="0"/>
                  </a:moveTo>
                  <a:cubicBezTo>
                    <a:pt x="73" y="0"/>
                    <a:pt x="50" y="13"/>
                    <a:pt x="40" y="43"/>
                  </a:cubicBezTo>
                  <a:cubicBezTo>
                    <a:pt x="1" y="107"/>
                    <a:pt x="1" y="185"/>
                    <a:pt x="40" y="263"/>
                  </a:cubicBezTo>
                  <a:cubicBezTo>
                    <a:pt x="53" y="293"/>
                    <a:pt x="80" y="306"/>
                    <a:pt x="109" y="306"/>
                  </a:cubicBezTo>
                  <a:cubicBezTo>
                    <a:pt x="166" y="306"/>
                    <a:pt x="229" y="254"/>
                    <a:pt x="195" y="185"/>
                  </a:cubicBezTo>
                  <a:cubicBezTo>
                    <a:pt x="182" y="146"/>
                    <a:pt x="182" y="107"/>
                    <a:pt x="182" y="81"/>
                  </a:cubicBezTo>
                  <a:cubicBezTo>
                    <a:pt x="182" y="34"/>
                    <a:pt x="138" y="0"/>
                    <a:pt x="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0"/>
            <p:cNvSpPr/>
            <p:nvPr/>
          </p:nvSpPr>
          <p:spPr>
            <a:xfrm>
              <a:off x="3802817" y="3522683"/>
              <a:ext cx="30573" cy="43004"/>
            </a:xfrm>
            <a:custGeom>
              <a:avLst/>
              <a:gdLst/>
              <a:ahLst/>
              <a:cxnLst/>
              <a:rect l="l" t="t" r="r" b="b"/>
              <a:pathLst>
                <a:path w="182" h="256" extrusionOk="0">
                  <a:moveTo>
                    <a:pt x="91" y="0"/>
                  </a:moveTo>
                  <a:cubicBezTo>
                    <a:pt x="61" y="0"/>
                    <a:pt x="32" y="16"/>
                    <a:pt x="19" y="49"/>
                  </a:cubicBezTo>
                  <a:cubicBezTo>
                    <a:pt x="19" y="87"/>
                    <a:pt x="7" y="139"/>
                    <a:pt x="7" y="178"/>
                  </a:cubicBezTo>
                  <a:cubicBezTo>
                    <a:pt x="0" y="230"/>
                    <a:pt x="45" y="256"/>
                    <a:pt x="91" y="256"/>
                  </a:cubicBezTo>
                  <a:cubicBezTo>
                    <a:pt x="136" y="256"/>
                    <a:pt x="181" y="230"/>
                    <a:pt x="175" y="178"/>
                  </a:cubicBezTo>
                  <a:cubicBezTo>
                    <a:pt x="175" y="139"/>
                    <a:pt x="162" y="87"/>
                    <a:pt x="162" y="49"/>
                  </a:cubicBezTo>
                  <a:cubicBezTo>
                    <a:pt x="149" y="16"/>
                    <a:pt x="120" y="0"/>
                    <a:pt x="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0"/>
            <p:cNvSpPr/>
            <p:nvPr/>
          </p:nvSpPr>
          <p:spPr>
            <a:xfrm>
              <a:off x="3647768" y="3882838"/>
              <a:ext cx="38973" cy="66018"/>
            </a:xfrm>
            <a:custGeom>
              <a:avLst/>
              <a:gdLst/>
              <a:ahLst/>
              <a:cxnLst/>
              <a:rect l="l" t="t" r="r" b="b"/>
              <a:pathLst>
                <a:path w="232" h="393" extrusionOk="0">
                  <a:moveTo>
                    <a:pt x="130" y="1"/>
                  </a:moveTo>
                  <a:cubicBezTo>
                    <a:pt x="86" y="1"/>
                    <a:pt x="43" y="34"/>
                    <a:pt x="50" y="90"/>
                  </a:cubicBezTo>
                  <a:cubicBezTo>
                    <a:pt x="50" y="155"/>
                    <a:pt x="50" y="219"/>
                    <a:pt x="24" y="284"/>
                  </a:cubicBezTo>
                  <a:cubicBezTo>
                    <a:pt x="0" y="348"/>
                    <a:pt x="70" y="392"/>
                    <a:pt x="130" y="392"/>
                  </a:cubicBezTo>
                  <a:cubicBezTo>
                    <a:pt x="167" y="392"/>
                    <a:pt x="200" y="375"/>
                    <a:pt x="205" y="336"/>
                  </a:cubicBezTo>
                  <a:cubicBezTo>
                    <a:pt x="231" y="245"/>
                    <a:pt x="231" y="155"/>
                    <a:pt x="218" y="77"/>
                  </a:cubicBezTo>
                  <a:cubicBezTo>
                    <a:pt x="206" y="24"/>
                    <a:pt x="168" y="1"/>
                    <a:pt x="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0"/>
            <p:cNvSpPr/>
            <p:nvPr/>
          </p:nvSpPr>
          <p:spPr>
            <a:xfrm>
              <a:off x="3768044" y="3933233"/>
              <a:ext cx="42500" cy="54091"/>
            </a:xfrm>
            <a:custGeom>
              <a:avLst/>
              <a:gdLst/>
              <a:ahLst/>
              <a:cxnLst/>
              <a:rect l="l" t="t" r="r" b="b"/>
              <a:pathLst>
                <a:path w="253" h="322" extrusionOk="0">
                  <a:moveTo>
                    <a:pt x="141" y="1"/>
                  </a:moveTo>
                  <a:cubicBezTo>
                    <a:pt x="89" y="1"/>
                    <a:pt x="32" y="48"/>
                    <a:pt x="58" y="100"/>
                  </a:cubicBezTo>
                  <a:cubicBezTo>
                    <a:pt x="71" y="139"/>
                    <a:pt x="71" y="165"/>
                    <a:pt x="45" y="191"/>
                  </a:cubicBezTo>
                  <a:cubicBezTo>
                    <a:pt x="1" y="262"/>
                    <a:pt x="61" y="321"/>
                    <a:pt x="124" y="321"/>
                  </a:cubicBezTo>
                  <a:cubicBezTo>
                    <a:pt x="152" y="321"/>
                    <a:pt x="181" y="310"/>
                    <a:pt x="201" y="282"/>
                  </a:cubicBezTo>
                  <a:cubicBezTo>
                    <a:pt x="252" y="217"/>
                    <a:pt x="252" y="113"/>
                    <a:pt x="201" y="36"/>
                  </a:cubicBezTo>
                  <a:cubicBezTo>
                    <a:pt x="188" y="11"/>
                    <a:pt x="165" y="1"/>
                    <a:pt x="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0"/>
            <p:cNvSpPr/>
            <p:nvPr/>
          </p:nvSpPr>
          <p:spPr>
            <a:xfrm>
              <a:off x="3660535" y="4066276"/>
              <a:ext cx="45692" cy="27550"/>
            </a:xfrm>
            <a:custGeom>
              <a:avLst/>
              <a:gdLst/>
              <a:ahLst/>
              <a:cxnLst/>
              <a:rect l="l" t="t" r="r" b="b"/>
              <a:pathLst>
                <a:path w="272" h="164" extrusionOk="0">
                  <a:moveTo>
                    <a:pt x="147" y="0"/>
                  </a:moveTo>
                  <a:cubicBezTo>
                    <a:pt x="120" y="0"/>
                    <a:pt x="91" y="7"/>
                    <a:pt x="65" y="20"/>
                  </a:cubicBezTo>
                  <a:cubicBezTo>
                    <a:pt x="0" y="33"/>
                    <a:pt x="0" y="136"/>
                    <a:pt x="65" y="149"/>
                  </a:cubicBezTo>
                  <a:cubicBezTo>
                    <a:pt x="87" y="160"/>
                    <a:pt x="111" y="164"/>
                    <a:pt x="134" y="164"/>
                  </a:cubicBezTo>
                  <a:cubicBezTo>
                    <a:pt x="166" y="164"/>
                    <a:pt x="197" y="157"/>
                    <a:pt x="220" y="149"/>
                  </a:cubicBezTo>
                  <a:cubicBezTo>
                    <a:pt x="272" y="123"/>
                    <a:pt x="272" y="46"/>
                    <a:pt x="220" y="20"/>
                  </a:cubicBezTo>
                  <a:cubicBezTo>
                    <a:pt x="200" y="7"/>
                    <a:pt x="175" y="0"/>
                    <a:pt x="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0"/>
            <p:cNvSpPr/>
            <p:nvPr/>
          </p:nvSpPr>
          <p:spPr>
            <a:xfrm>
              <a:off x="3524132" y="3983124"/>
              <a:ext cx="62658" cy="29397"/>
            </a:xfrm>
            <a:custGeom>
              <a:avLst/>
              <a:gdLst/>
              <a:ahLst/>
              <a:cxnLst/>
              <a:rect l="l" t="t" r="r" b="b"/>
              <a:pathLst>
                <a:path w="373" h="175" extrusionOk="0">
                  <a:moveTo>
                    <a:pt x="199" y="1"/>
                  </a:moveTo>
                  <a:cubicBezTo>
                    <a:pt x="165" y="1"/>
                    <a:pt x="133" y="4"/>
                    <a:pt x="101" y="10"/>
                  </a:cubicBezTo>
                  <a:cubicBezTo>
                    <a:pt x="97" y="10"/>
                    <a:pt x="93" y="10"/>
                    <a:pt x="89" y="10"/>
                  </a:cubicBezTo>
                  <a:cubicBezTo>
                    <a:pt x="9" y="10"/>
                    <a:pt x="1" y="140"/>
                    <a:pt x="75" y="153"/>
                  </a:cubicBezTo>
                  <a:cubicBezTo>
                    <a:pt x="109" y="167"/>
                    <a:pt x="145" y="174"/>
                    <a:pt x="179" y="174"/>
                  </a:cubicBezTo>
                  <a:cubicBezTo>
                    <a:pt x="238" y="174"/>
                    <a:pt x="293" y="154"/>
                    <a:pt x="334" y="114"/>
                  </a:cubicBezTo>
                  <a:cubicBezTo>
                    <a:pt x="372" y="75"/>
                    <a:pt x="346" y="23"/>
                    <a:pt x="308" y="10"/>
                  </a:cubicBezTo>
                  <a:cubicBezTo>
                    <a:pt x="269" y="4"/>
                    <a:pt x="233" y="1"/>
                    <a:pt x="1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0"/>
            <p:cNvSpPr/>
            <p:nvPr/>
          </p:nvSpPr>
          <p:spPr>
            <a:xfrm>
              <a:off x="3473233" y="3009327"/>
              <a:ext cx="69378" cy="35949"/>
            </a:xfrm>
            <a:custGeom>
              <a:avLst/>
              <a:gdLst/>
              <a:ahLst/>
              <a:cxnLst/>
              <a:rect l="l" t="t" r="r" b="b"/>
              <a:pathLst>
                <a:path w="413" h="214" extrusionOk="0">
                  <a:moveTo>
                    <a:pt x="261" y="0"/>
                  </a:moveTo>
                  <a:cubicBezTo>
                    <a:pt x="257" y="0"/>
                    <a:pt x="253" y="0"/>
                    <a:pt x="249" y="1"/>
                  </a:cubicBezTo>
                  <a:cubicBezTo>
                    <a:pt x="197" y="14"/>
                    <a:pt x="145" y="27"/>
                    <a:pt x="93" y="53"/>
                  </a:cubicBezTo>
                  <a:cubicBezTo>
                    <a:pt x="1" y="76"/>
                    <a:pt x="22" y="214"/>
                    <a:pt x="102" y="214"/>
                  </a:cubicBezTo>
                  <a:cubicBezTo>
                    <a:pt x="112" y="214"/>
                    <a:pt x="122" y="212"/>
                    <a:pt x="132" y="208"/>
                  </a:cubicBezTo>
                  <a:cubicBezTo>
                    <a:pt x="197" y="195"/>
                    <a:pt x="262" y="182"/>
                    <a:pt x="326" y="156"/>
                  </a:cubicBezTo>
                  <a:cubicBezTo>
                    <a:pt x="412" y="119"/>
                    <a:pt x="346" y="0"/>
                    <a:pt x="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0"/>
            <p:cNvSpPr/>
            <p:nvPr/>
          </p:nvSpPr>
          <p:spPr>
            <a:xfrm>
              <a:off x="3558400" y="3091974"/>
              <a:ext cx="47876" cy="28389"/>
            </a:xfrm>
            <a:custGeom>
              <a:avLst/>
              <a:gdLst/>
              <a:ahLst/>
              <a:cxnLst/>
              <a:rect l="l" t="t" r="r" b="b"/>
              <a:pathLst>
                <a:path w="285" h="169" extrusionOk="0">
                  <a:moveTo>
                    <a:pt x="104" y="0"/>
                  </a:moveTo>
                  <a:cubicBezTo>
                    <a:pt x="0" y="0"/>
                    <a:pt x="0" y="168"/>
                    <a:pt x="104" y="168"/>
                  </a:cubicBezTo>
                  <a:lnTo>
                    <a:pt x="181" y="168"/>
                  </a:lnTo>
                  <a:cubicBezTo>
                    <a:pt x="285" y="168"/>
                    <a:pt x="285" y="0"/>
                    <a:pt x="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0"/>
            <p:cNvSpPr/>
            <p:nvPr/>
          </p:nvSpPr>
          <p:spPr>
            <a:xfrm>
              <a:off x="3671286" y="2771463"/>
              <a:ext cx="34941" cy="41492"/>
            </a:xfrm>
            <a:custGeom>
              <a:avLst/>
              <a:gdLst/>
              <a:ahLst/>
              <a:cxnLst/>
              <a:rect l="l" t="t" r="r" b="b"/>
              <a:pathLst>
                <a:path w="208" h="247" extrusionOk="0">
                  <a:moveTo>
                    <a:pt x="104" y="1"/>
                  </a:moveTo>
                  <a:cubicBezTo>
                    <a:pt x="72" y="1"/>
                    <a:pt x="39" y="20"/>
                    <a:pt x="27" y="59"/>
                  </a:cubicBezTo>
                  <a:cubicBezTo>
                    <a:pt x="14" y="124"/>
                    <a:pt x="1" y="188"/>
                    <a:pt x="52" y="227"/>
                  </a:cubicBezTo>
                  <a:cubicBezTo>
                    <a:pt x="65" y="240"/>
                    <a:pt x="82" y="247"/>
                    <a:pt x="99" y="247"/>
                  </a:cubicBezTo>
                  <a:cubicBezTo>
                    <a:pt x="117" y="247"/>
                    <a:pt x="136" y="240"/>
                    <a:pt x="156" y="227"/>
                  </a:cubicBezTo>
                  <a:cubicBezTo>
                    <a:pt x="208" y="188"/>
                    <a:pt x="195" y="124"/>
                    <a:pt x="182" y="59"/>
                  </a:cubicBezTo>
                  <a:cubicBezTo>
                    <a:pt x="169" y="20"/>
                    <a:pt x="136" y="1"/>
                    <a:pt x="1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3757125" y="2848063"/>
              <a:ext cx="34941" cy="48044"/>
            </a:xfrm>
            <a:custGeom>
              <a:avLst/>
              <a:gdLst/>
              <a:ahLst/>
              <a:cxnLst/>
              <a:rect l="l" t="t" r="r" b="b"/>
              <a:pathLst>
                <a:path w="208" h="286" extrusionOk="0">
                  <a:moveTo>
                    <a:pt x="104" y="1"/>
                  </a:moveTo>
                  <a:cubicBezTo>
                    <a:pt x="68" y="1"/>
                    <a:pt x="33" y="23"/>
                    <a:pt x="20" y="69"/>
                  </a:cubicBezTo>
                  <a:cubicBezTo>
                    <a:pt x="7" y="107"/>
                    <a:pt x="7" y="146"/>
                    <a:pt x="7" y="198"/>
                  </a:cubicBezTo>
                  <a:cubicBezTo>
                    <a:pt x="0" y="256"/>
                    <a:pt x="52" y="285"/>
                    <a:pt x="104" y="285"/>
                  </a:cubicBezTo>
                  <a:cubicBezTo>
                    <a:pt x="156" y="285"/>
                    <a:pt x="207" y="256"/>
                    <a:pt x="201" y="198"/>
                  </a:cubicBezTo>
                  <a:cubicBezTo>
                    <a:pt x="201" y="146"/>
                    <a:pt x="201" y="107"/>
                    <a:pt x="188" y="69"/>
                  </a:cubicBezTo>
                  <a:cubicBezTo>
                    <a:pt x="175" y="23"/>
                    <a:pt x="140" y="1"/>
                    <a:pt x="1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0"/>
            <p:cNvSpPr/>
            <p:nvPr/>
          </p:nvSpPr>
          <p:spPr>
            <a:xfrm>
              <a:off x="3684724" y="2996224"/>
              <a:ext cx="34605" cy="42332"/>
            </a:xfrm>
            <a:custGeom>
              <a:avLst/>
              <a:gdLst/>
              <a:ahLst/>
              <a:cxnLst/>
              <a:rect l="l" t="t" r="r" b="b"/>
              <a:pathLst>
                <a:path w="206" h="252" extrusionOk="0">
                  <a:moveTo>
                    <a:pt x="136" y="1"/>
                  </a:moveTo>
                  <a:cubicBezTo>
                    <a:pt x="123" y="1"/>
                    <a:pt x="111" y="5"/>
                    <a:pt x="102" y="14"/>
                  </a:cubicBezTo>
                  <a:cubicBezTo>
                    <a:pt x="76" y="53"/>
                    <a:pt x="50" y="92"/>
                    <a:pt x="24" y="144"/>
                  </a:cubicBezTo>
                  <a:cubicBezTo>
                    <a:pt x="0" y="208"/>
                    <a:pt x="65" y="252"/>
                    <a:pt x="121" y="252"/>
                  </a:cubicBezTo>
                  <a:cubicBezTo>
                    <a:pt x="156" y="252"/>
                    <a:pt x="187" y="235"/>
                    <a:pt x="192" y="195"/>
                  </a:cubicBezTo>
                  <a:cubicBezTo>
                    <a:pt x="205" y="144"/>
                    <a:pt x="205" y="92"/>
                    <a:pt x="192" y="40"/>
                  </a:cubicBezTo>
                  <a:cubicBezTo>
                    <a:pt x="184" y="15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0"/>
            <p:cNvSpPr/>
            <p:nvPr/>
          </p:nvSpPr>
          <p:spPr>
            <a:xfrm>
              <a:off x="3790890" y="3053506"/>
              <a:ext cx="39141" cy="53755"/>
            </a:xfrm>
            <a:custGeom>
              <a:avLst/>
              <a:gdLst/>
              <a:ahLst/>
              <a:cxnLst/>
              <a:rect l="l" t="t" r="r" b="b"/>
              <a:pathLst>
                <a:path w="233" h="320" extrusionOk="0">
                  <a:moveTo>
                    <a:pt x="128" y="0"/>
                  </a:moveTo>
                  <a:cubicBezTo>
                    <a:pt x="78" y="0"/>
                    <a:pt x="29" y="39"/>
                    <a:pt x="52" y="100"/>
                  </a:cubicBezTo>
                  <a:cubicBezTo>
                    <a:pt x="52" y="139"/>
                    <a:pt x="39" y="165"/>
                    <a:pt x="26" y="191"/>
                  </a:cubicBezTo>
                  <a:cubicBezTo>
                    <a:pt x="1" y="266"/>
                    <a:pt x="57" y="320"/>
                    <a:pt x="114" y="320"/>
                  </a:cubicBezTo>
                  <a:cubicBezTo>
                    <a:pt x="145" y="320"/>
                    <a:pt x="176" y="304"/>
                    <a:pt x="194" y="268"/>
                  </a:cubicBezTo>
                  <a:cubicBezTo>
                    <a:pt x="220" y="203"/>
                    <a:pt x="233" y="126"/>
                    <a:pt x="207" y="61"/>
                  </a:cubicBezTo>
                  <a:cubicBezTo>
                    <a:pt x="196" y="19"/>
                    <a:pt x="162" y="0"/>
                    <a:pt x="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3664734" y="3146233"/>
              <a:ext cx="54595" cy="33261"/>
            </a:xfrm>
            <a:custGeom>
              <a:avLst/>
              <a:gdLst/>
              <a:ahLst/>
              <a:cxnLst/>
              <a:rect l="l" t="t" r="r" b="b"/>
              <a:pathLst>
                <a:path w="325" h="198" extrusionOk="0">
                  <a:moveTo>
                    <a:pt x="208" y="1"/>
                  </a:moveTo>
                  <a:cubicBezTo>
                    <a:pt x="169" y="1"/>
                    <a:pt x="143" y="39"/>
                    <a:pt x="117" y="39"/>
                  </a:cubicBezTo>
                  <a:cubicBezTo>
                    <a:pt x="14" y="52"/>
                    <a:pt x="1" y="195"/>
                    <a:pt x="117" y="195"/>
                  </a:cubicBezTo>
                  <a:cubicBezTo>
                    <a:pt x="126" y="196"/>
                    <a:pt x="134" y="197"/>
                    <a:pt x="143" y="197"/>
                  </a:cubicBezTo>
                  <a:cubicBezTo>
                    <a:pt x="198" y="197"/>
                    <a:pt x="252" y="162"/>
                    <a:pt x="285" y="117"/>
                  </a:cubicBezTo>
                  <a:cubicBezTo>
                    <a:pt x="324" y="52"/>
                    <a:pt x="272" y="1"/>
                    <a:pt x="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3784339" y="2546702"/>
              <a:ext cx="30573" cy="59971"/>
            </a:xfrm>
            <a:custGeom>
              <a:avLst/>
              <a:gdLst/>
              <a:ahLst/>
              <a:cxnLst/>
              <a:rect l="l" t="t" r="r" b="b"/>
              <a:pathLst>
                <a:path w="182" h="357" extrusionOk="0">
                  <a:moveTo>
                    <a:pt x="97" y="0"/>
                  </a:moveTo>
                  <a:cubicBezTo>
                    <a:pt x="55" y="0"/>
                    <a:pt x="13" y="26"/>
                    <a:pt x="13" y="78"/>
                  </a:cubicBezTo>
                  <a:cubicBezTo>
                    <a:pt x="0" y="156"/>
                    <a:pt x="0" y="233"/>
                    <a:pt x="13" y="298"/>
                  </a:cubicBezTo>
                  <a:cubicBezTo>
                    <a:pt x="26" y="337"/>
                    <a:pt x="58" y="356"/>
                    <a:pt x="91" y="356"/>
                  </a:cubicBezTo>
                  <a:cubicBezTo>
                    <a:pt x="123" y="356"/>
                    <a:pt x="155" y="337"/>
                    <a:pt x="168" y="298"/>
                  </a:cubicBezTo>
                  <a:cubicBezTo>
                    <a:pt x="181" y="233"/>
                    <a:pt x="181" y="156"/>
                    <a:pt x="181" y="78"/>
                  </a:cubicBezTo>
                  <a:cubicBezTo>
                    <a:pt x="181" y="26"/>
                    <a:pt x="139" y="0"/>
                    <a:pt x="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0"/>
            <p:cNvSpPr/>
            <p:nvPr/>
          </p:nvSpPr>
          <p:spPr>
            <a:xfrm>
              <a:off x="3699507" y="2623806"/>
              <a:ext cx="28389" cy="35949"/>
            </a:xfrm>
            <a:custGeom>
              <a:avLst/>
              <a:gdLst/>
              <a:ahLst/>
              <a:cxnLst/>
              <a:rect l="l" t="t" r="r" b="b"/>
              <a:pathLst>
                <a:path w="169" h="214" extrusionOk="0">
                  <a:moveTo>
                    <a:pt x="91" y="1"/>
                  </a:moveTo>
                  <a:cubicBezTo>
                    <a:pt x="59" y="1"/>
                    <a:pt x="27" y="20"/>
                    <a:pt x="14" y="59"/>
                  </a:cubicBezTo>
                  <a:cubicBezTo>
                    <a:pt x="14" y="85"/>
                    <a:pt x="1" y="110"/>
                    <a:pt x="1" y="136"/>
                  </a:cubicBezTo>
                  <a:cubicBezTo>
                    <a:pt x="1" y="162"/>
                    <a:pt x="14" y="188"/>
                    <a:pt x="40" y="214"/>
                  </a:cubicBezTo>
                  <a:lnTo>
                    <a:pt x="130" y="214"/>
                  </a:lnTo>
                  <a:cubicBezTo>
                    <a:pt x="156" y="188"/>
                    <a:pt x="169" y="162"/>
                    <a:pt x="169" y="136"/>
                  </a:cubicBezTo>
                  <a:cubicBezTo>
                    <a:pt x="169" y="110"/>
                    <a:pt x="169" y="85"/>
                    <a:pt x="169" y="59"/>
                  </a:cubicBezTo>
                  <a:cubicBezTo>
                    <a:pt x="156" y="20"/>
                    <a:pt x="124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0"/>
            <p:cNvSpPr/>
            <p:nvPr/>
          </p:nvSpPr>
          <p:spPr>
            <a:xfrm>
              <a:off x="3740831" y="2382750"/>
              <a:ext cx="32757" cy="47876"/>
            </a:xfrm>
            <a:custGeom>
              <a:avLst/>
              <a:gdLst/>
              <a:ahLst/>
              <a:cxnLst/>
              <a:rect l="l" t="t" r="r" b="b"/>
              <a:pathLst>
                <a:path w="195" h="285" extrusionOk="0">
                  <a:moveTo>
                    <a:pt x="102" y="0"/>
                  </a:moveTo>
                  <a:cubicBezTo>
                    <a:pt x="72" y="0"/>
                    <a:pt x="39" y="19"/>
                    <a:pt x="26" y="58"/>
                  </a:cubicBezTo>
                  <a:cubicBezTo>
                    <a:pt x="13" y="110"/>
                    <a:pt x="1" y="162"/>
                    <a:pt x="13" y="226"/>
                  </a:cubicBezTo>
                  <a:cubicBezTo>
                    <a:pt x="26" y="265"/>
                    <a:pt x="62" y="285"/>
                    <a:pt x="97" y="285"/>
                  </a:cubicBezTo>
                  <a:cubicBezTo>
                    <a:pt x="133" y="285"/>
                    <a:pt x="169" y="265"/>
                    <a:pt x="182" y="226"/>
                  </a:cubicBezTo>
                  <a:cubicBezTo>
                    <a:pt x="194" y="162"/>
                    <a:pt x="194" y="110"/>
                    <a:pt x="169" y="58"/>
                  </a:cubicBezTo>
                  <a:cubicBezTo>
                    <a:pt x="162" y="19"/>
                    <a:pt x="133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0"/>
            <p:cNvSpPr/>
            <p:nvPr/>
          </p:nvSpPr>
          <p:spPr>
            <a:xfrm>
              <a:off x="3658351" y="2352345"/>
              <a:ext cx="26206" cy="38133"/>
            </a:xfrm>
            <a:custGeom>
              <a:avLst/>
              <a:gdLst/>
              <a:ahLst/>
              <a:cxnLst/>
              <a:rect l="l" t="t" r="r" b="b"/>
              <a:pathLst>
                <a:path w="156" h="227" extrusionOk="0">
                  <a:moveTo>
                    <a:pt x="76" y="0"/>
                  </a:moveTo>
                  <a:cubicBezTo>
                    <a:pt x="42" y="0"/>
                    <a:pt x="7" y="19"/>
                    <a:pt x="0" y="58"/>
                  </a:cubicBezTo>
                  <a:cubicBezTo>
                    <a:pt x="0" y="84"/>
                    <a:pt x="0" y="123"/>
                    <a:pt x="0" y="149"/>
                  </a:cubicBezTo>
                  <a:cubicBezTo>
                    <a:pt x="0" y="200"/>
                    <a:pt x="39" y="226"/>
                    <a:pt x="78" y="226"/>
                  </a:cubicBezTo>
                  <a:cubicBezTo>
                    <a:pt x="116" y="226"/>
                    <a:pt x="155" y="200"/>
                    <a:pt x="155" y="149"/>
                  </a:cubicBezTo>
                  <a:cubicBezTo>
                    <a:pt x="155" y="123"/>
                    <a:pt x="155" y="84"/>
                    <a:pt x="142" y="58"/>
                  </a:cubicBezTo>
                  <a:cubicBezTo>
                    <a:pt x="142" y="19"/>
                    <a:pt x="110" y="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0"/>
            <p:cNvSpPr/>
            <p:nvPr/>
          </p:nvSpPr>
          <p:spPr>
            <a:xfrm>
              <a:off x="3788706" y="2294391"/>
              <a:ext cx="41324" cy="70554"/>
            </a:xfrm>
            <a:custGeom>
              <a:avLst/>
              <a:gdLst/>
              <a:ahLst/>
              <a:cxnLst/>
              <a:rect l="l" t="t" r="r" b="b"/>
              <a:pathLst>
                <a:path w="246" h="420" extrusionOk="0">
                  <a:moveTo>
                    <a:pt x="150" y="1"/>
                  </a:moveTo>
                  <a:cubicBezTo>
                    <a:pt x="130" y="1"/>
                    <a:pt x="110" y="9"/>
                    <a:pt x="91" y="28"/>
                  </a:cubicBezTo>
                  <a:cubicBezTo>
                    <a:pt x="26" y="106"/>
                    <a:pt x="0" y="209"/>
                    <a:pt x="13" y="313"/>
                  </a:cubicBezTo>
                  <a:cubicBezTo>
                    <a:pt x="19" y="384"/>
                    <a:pt x="78" y="419"/>
                    <a:pt x="133" y="419"/>
                  </a:cubicBezTo>
                  <a:cubicBezTo>
                    <a:pt x="188" y="419"/>
                    <a:pt x="239" y="384"/>
                    <a:pt x="233" y="313"/>
                  </a:cubicBezTo>
                  <a:cubicBezTo>
                    <a:pt x="220" y="222"/>
                    <a:pt x="246" y="145"/>
                    <a:pt x="233" y="67"/>
                  </a:cubicBezTo>
                  <a:cubicBezTo>
                    <a:pt x="216" y="26"/>
                    <a:pt x="184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30"/>
          <p:cNvGrpSpPr/>
          <p:nvPr/>
        </p:nvGrpSpPr>
        <p:grpSpPr>
          <a:xfrm>
            <a:off x="7770748" y="4288991"/>
            <a:ext cx="717537" cy="852084"/>
            <a:chOff x="182428" y="4030327"/>
            <a:chExt cx="903927" cy="1073424"/>
          </a:xfrm>
        </p:grpSpPr>
        <p:sp>
          <p:nvSpPr>
            <p:cNvPr id="621" name="Google Shape;621;p30"/>
            <p:cNvSpPr/>
            <p:nvPr/>
          </p:nvSpPr>
          <p:spPr>
            <a:xfrm>
              <a:off x="182428" y="4030327"/>
              <a:ext cx="903927" cy="1073424"/>
            </a:xfrm>
            <a:custGeom>
              <a:avLst/>
              <a:gdLst/>
              <a:ahLst/>
              <a:cxnLst/>
              <a:rect l="l" t="t" r="r" b="b"/>
              <a:pathLst>
                <a:path w="5381" h="6390" extrusionOk="0">
                  <a:moveTo>
                    <a:pt x="3040" y="1"/>
                  </a:moveTo>
                  <a:lnTo>
                    <a:pt x="3040" y="1"/>
                  </a:lnTo>
                  <a:cubicBezTo>
                    <a:pt x="2652" y="454"/>
                    <a:pt x="2432" y="1036"/>
                    <a:pt x="2432" y="1643"/>
                  </a:cubicBezTo>
                  <a:cubicBezTo>
                    <a:pt x="2264" y="1255"/>
                    <a:pt x="1902" y="984"/>
                    <a:pt x="1475" y="945"/>
                  </a:cubicBezTo>
                  <a:lnTo>
                    <a:pt x="1475" y="945"/>
                  </a:lnTo>
                  <a:cubicBezTo>
                    <a:pt x="1747" y="1113"/>
                    <a:pt x="1837" y="1449"/>
                    <a:pt x="1863" y="1760"/>
                  </a:cubicBezTo>
                  <a:cubicBezTo>
                    <a:pt x="1889" y="1992"/>
                    <a:pt x="1876" y="2225"/>
                    <a:pt x="1824" y="2458"/>
                  </a:cubicBezTo>
                  <a:cubicBezTo>
                    <a:pt x="1760" y="2691"/>
                    <a:pt x="1630" y="2898"/>
                    <a:pt x="1449" y="3066"/>
                  </a:cubicBezTo>
                  <a:cubicBezTo>
                    <a:pt x="1462" y="2743"/>
                    <a:pt x="1294" y="2432"/>
                    <a:pt x="1010" y="2277"/>
                  </a:cubicBezTo>
                  <a:cubicBezTo>
                    <a:pt x="893" y="2238"/>
                    <a:pt x="777" y="2199"/>
                    <a:pt x="648" y="2174"/>
                  </a:cubicBezTo>
                  <a:lnTo>
                    <a:pt x="648" y="2174"/>
                  </a:lnTo>
                  <a:cubicBezTo>
                    <a:pt x="816" y="2549"/>
                    <a:pt x="842" y="2962"/>
                    <a:pt x="738" y="3363"/>
                  </a:cubicBezTo>
                  <a:cubicBezTo>
                    <a:pt x="622" y="3751"/>
                    <a:pt x="467" y="4126"/>
                    <a:pt x="260" y="4475"/>
                  </a:cubicBezTo>
                  <a:cubicBezTo>
                    <a:pt x="130" y="4682"/>
                    <a:pt x="40" y="4928"/>
                    <a:pt x="14" y="5174"/>
                  </a:cubicBezTo>
                  <a:cubicBezTo>
                    <a:pt x="1" y="5562"/>
                    <a:pt x="260" y="5898"/>
                    <a:pt x="544" y="6144"/>
                  </a:cubicBezTo>
                  <a:cubicBezTo>
                    <a:pt x="648" y="6234"/>
                    <a:pt x="738" y="6312"/>
                    <a:pt x="842" y="6389"/>
                  </a:cubicBezTo>
                  <a:lnTo>
                    <a:pt x="4605" y="6389"/>
                  </a:lnTo>
                  <a:cubicBezTo>
                    <a:pt x="4928" y="6079"/>
                    <a:pt x="5161" y="5678"/>
                    <a:pt x="5290" y="5251"/>
                  </a:cubicBezTo>
                  <a:cubicBezTo>
                    <a:pt x="5342" y="5057"/>
                    <a:pt x="5381" y="4863"/>
                    <a:pt x="5381" y="4656"/>
                  </a:cubicBezTo>
                  <a:cubicBezTo>
                    <a:pt x="5381" y="4398"/>
                    <a:pt x="5316" y="4139"/>
                    <a:pt x="5200" y="3894"/>
                  </a:cubicBezTo>
                  <a:cubicBezTo>
                    <a:pt x="4954" y="3441"/>
                    <a:pt x="4475" y="3040"/>
                    <a:pt x="4475" y="2523"/>
                  </a:cubicBezTo>
                  <a:cubicBezTo>
                    <a:pt x="4346" y="2755"/>
                    <a:pt x="4320" y="3014"/>
                    <a:pt x="4385" y="3273"/>
                  </a:cubicBezTo>
                  <a:cubicBezTo>
                    <a:pt x="4204" y="3131"/>
                    <a:pt x="4087" y="2937"/>
                    <a:pt x="4036" y="2730"/>
                  </a:cubicBezTo>
                  <a:cubicBezTo>
                    <a:pt x="3893" y="2277"/>
                    <a:pt x="3881" y="1799"/>
                    <a:pt x="4010" y="1359"/>
                  </a:cubicBezTo>
                  <a:lnTo>
                    <a:pt x="4010" y="1359"/>
                  </a:lnTo>
                  <a:cubicBezTo>
                    <a:pt x="3609" y="1617"/>
                    <a:pt x="3324" y="2031"/>
                    <a:pt x="3247" y="2510"/>
                  </a:cubicBezTo>
                  <a:cubicBezTo>
                    <a:pt x="3027" y="2135"/>
                    <a:pt x="2924" y="1721"/>
                    <a:pt x="2924" y="1294"/>
                  </a:cubicBezTo>
                  <a:cubicBezTo>
                    <a:pt x="2911" y="854"/>
                    <a:pt x="2949" y="428"/>
                    <a:pt x="30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0"/>
            <p:cNvSpPr/>
            <p:nvPr/>
          </p:nvSpPr>
          <p:spPr>
            <a:xfrm>
              <a:off x="395432" y="4436678"/>
              <a:ext cx="554015" cy="667068"/>
            </a:xfrm>
            <a:custGeom>
              <a:avLst/>
              <a:gdLst/>
              <a:ahLst/>
              <a:cxnLst/>
              <a:rect l="l" t="t" r="r" b="b"/>
              <a:pathLst>
                <a:path w="3298" h="3971" extrusionOk="0">
                  <a:moveTo>
                    <a:pt x="1358" y="0"/>
                  </a:moveTo>
                  <a:lnTo>
                    <a:pt x="1358" y="0"/>
                  </a:lnTo>
                  <a:cubicBezTo>
                    <a:pt x="1500" y="272"/>
                    <a:pt x="1552" y="595"/>
                    <a:pt x="1487" y="893"/>
                  </a:cubicBezTo>
                  <a:cubicBezTo>
                    <a:pt x="1423" y="1216"/>
                    <a:pt x="1332" y="1526"/>
                    <a:pt x="1203" y="1837"/>
                  </a:cubicBezTo>
                  <a:cubicBezTo>
                    <a:pt x="1190" y="1643"/>
                    <a:pt x="1100" y="1475"/>
                    <a:pt x="970" y="1345"/>
                  </a:cubicBezTo>
                  <a:cubicBezTo>
                    <a:pt x="841" y="1216"/>
                    <a:pt x="660" y="1151"/>
                    <a:pt x="479" y="1151"/>
                  </a:cubicBezTo>
                  <a:cubicBezTo>
                    <a:pt x="595" y="1242"/>
                    <a:pt x="660" y="1371"/>
                    <a:pt x="660" y="1513"/>
                  </a:cubicBezTo>
                  <a:cubicBezTo>
                    <a:pt x="660" y="1656"/>
                    <a:pt x="621" y="1798"/>
                    <a:pt x="556" y="1914"/>
                  </a:cubicBezTo>
                  <a:cubicBezTo>
                    <a:pt x="375" y="2276"/>
                    <a:pt x="91" y="2587"/>
                    <a:pt x="39" y="2975"/>
                  </a:cubicBezTo>
                  <a:cubicBezTo>
                    <a:pt x="0" y="3311"/>
                    <a:pt x="130" y="3660"/>
                    <a:pt x="362" y="3906"/>
                  </a:cubicBezTo>
                  <a:cubicBezTo>
                    <a:pt x="388" y="3932"/>
                    <a:pt x="414" y="3957"/>
                    <a:pt x="440" y="3970"/>
                  </a:cubicBezTo>
                  <a:lnTo>
                    <a:pt x="2845" y="3970"/>
                  </a:lnTo>
                  <a:cubicBezTo>
                    <a:pt x="3169" y="3686"/>
                    <a:pt x="3298" y="3233"/>
                    <a:pt x="3182" y="2819"/>
                  </a:cubicBezTo>
                  <a:cubicBezTo>
                    <a:pt x="3091" y="2548"/>
                    <a:pt x="2910" y="2341"/>
                    <a:pt x="2794" y="2095"/>
                  </a:cubicBezTo>
                  <a:cubicBezTo>
                    <a:pt x="2651" y="1772"/>
                    <a:pt x="2638" y="1397"/>
                    <a:pt x="2781" y="1074"/>
                  </a:cubicBezTo>
                  <a:lnTo>
                    <a:pt x="2781" y="1074"/>
                  </a:lnTo>
                  <a:cubicBezTo>
                    <a:pt x="2496" y="1203"/>
                    <a:pt x="2289" y="1436"/>
                    <a:pt x="2173" y="1720"/>
                  </a:cubicBezTo>
                  <a:cubicBezTo>
                    <a:pt x="2199" y="1500"/>
                    <a:pt x="2186" y="1281"/>
                    <a:pt x="2160" y="1074"/>
                  </a:cubicBezTo>
                  <a:cubicBezTo>
                    <a:pt x="2147" y="893"/>
                    <a:pt x="2095" y="737"/>
                    <a:pt x="2018" y="582"/>
                  </a:cubicBezTo>
                  <a:cubicBezTo>
                    <a:pt x="1953" y="466"/>
                    <a:pt x="1862" y="362"/>
                    <a:pt x="1759" y="285"/>
                  </a:cubicBezTo>
                  <a:cubicBezTo>
                    <a:pt x="1630" y="168"/>
                    <a:pt x="1500" y="78"/>
                    <a:pt x="1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514868" y="4758197"/>
              <a:ext cx="321691" cy="345545"/>
            </a:xfrm>
            <a:custGeom>
              <a:avLst/>
              <a:gdLst/>
              <a:ahLst/>
              <a:cxnLst/>
              <a:rect l="l" t="t" r="r" b="b"/>
              <a:pathLst>
                <a:path w="1915" h="2057" extrusionOk="0">
                  <a:moveTo>
                    <a:pt x="841" y="0"/>
                  </a:moveTo>
                  <a:cubicBezTo>
                    <a:pt x="815" y="65"/>
                    <a:pt x="802" y="142"/>
                    <a:pt x="789" y="220"/>
                  </a:cubicBezTo>
                  <a:cubicBezTo>
                    <a:pt x="738" y="440"/>
                    <a:pt x="621" y="660"/>
                    <a:pt x="453" y="841"/>
                  </a:cubicBezTo>
                  <a:cubicBezTo>
                    <a:pt x="298" y="1009"/>
                    <a:pt x="169" y="1216"/>
                    <a:pt x="78" y="1449"/>
                  </a:cubicBezTo>
                  <a:cubicBezTo>
                    <a:pt x="1" y="1655"/>
                    <a:pt x="52" y="1901"/>
                    <a:pt x="207" y="2056"/>
                  </a:cubicBezTo>
                  <a:lnTo>
                    <a:pt x="1488" y="2056"/>
                  </a:lnTo>
                  <a:cubicBezTo>
                    <a:pt x="1656" y="1992"/>
                    <a:pt x="1772" y="1862"/>
                    <a:pt x="1850" y="1694"/>
                  </a:cubicBezTo>
                  <a:cubicBezTo>
                    <a:pt x="1914" y="1474"/>
                    <a:pt x="1798" y="1255"/>
                    <a:pt x="1772" y="1022"/>
                  </a:cubicBezTo>
                  <a:cubicBezTo>
                    <a:pt x="1772" y="841"/>
                    <a:pt x="1798" y="673"/>
                    <a:pt x="1837" y="492"/>
                  </a:cubicBezTo>
                  <a:lnTo>
                    <a:pt x="1837" y="492"/>
                  </a:lnTo>
                  <a:cubicBezTo>
                    <a:pt x="1630" y="569"/>
                    <a:pt x="1462" y="724"/>
                    <a:pt x="1358" y="931"/>
                  </a:cubicBezTo>
                  <a:cubicBezTo>
                    <a:pt x="1358" y="556"/>
                    <a:pt x="1151" y="207"/>
                    <a:pt x="841" y="0"/>
                  </a:cubicBezTo>
                  <a:close/>
                </a:path>
              </a:pathLst>
            </a:custGeom>
            <a:solidFill>
              <a:srgbClr val="F3D4BE">
                <a:alpha val="6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30"/>
          <p:cNvGrpSpPr/>
          <p:nvPr/>
        </p:nvGrpSpPr>
        <p:grpSpPr>
          <a:xfrm>
            <a:off x="263555" y="181652"/>
            <a:ext cx="7875267" cy="4890016"/>
            <a:chOff x="263555" y="181652"/>
            <a:chExt cx="7875267" cy="4890016"/>
          </a:xfrm>
        </p:grpSpPr>
        <p:sp>
          <p:nvSpPr>
            <p:cNvPr id="625" name="Google Shape;625;p30"/>
            <p:cNvSpPr/>
            <p:nvPr/>
          </p:nvSpPr>
          <p:spPr>
            <a:xfrm>
              <a:off x="2649075" y="1327934"/>
              <a:ext cx="368072" cy="299839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0"/>
            <p:cNvSpPr/>
            <p:nvPr/>
          </p:nvSpPr>
          <p:spPr>
            <a:xfrm>
              <a:off x="539941" y="181652"/>
              <a:ext cx="463654" cy="367943"/>
            </a:xfrm>
            <a:custGeom>
              <a:avLst/>
              <a:gdLst/>
              <a:ahLst/>
              <a:cxnLst/>
              <a:rect l="l" t="t" r="r" b="b"/>
              <a:pathLst>
                <a:path w="3260" h="2587" extrusionOk="0">
                  <a:moveTo>
                    <a:pt x="2135" y="0"/>
                  </a:moveTo>
                  <a:lnTo>
                    <a:pt x="1695" y="13"/>
                  </a:lnTo>
                  <a:cubicBezTo>
                    <a:pt x="1695" y="13"/>
                    <a:pt x="1695" y="1332"/>
                    <a:pt x="1" y="2043"/>
                  </a:cubicBezTo>
                  <a:lnTo>
                    <a:pt x="1268" y="1772"/>
                  </a:lnTo>
                  <a:lnTo>
                    <a:pt x="1178" y="2586"/>
                  </a:lnTo>
                  <a:cubicBezTo>
                    <a:pt x="1178" y="2586"/>
                    <a:pt x="3260" y="1280"/>
                    <a:pt x="2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0"/>
            <p:cNvSpPr/>
            <p:nvPr/>
          </p:nvSpPr>
          <p:spPr>
            <a:xfrm>
              <a:off x="263555" y="1996354"/>
              <a:ext cx="368078" cy="255441"/>
            </a:xfrm>
            <a:custGeom>
              <a:avLst/>
              <a:gdLst/>
              <a:ahLst/>
              <a:cxnLst/>
              <a:rect l="l" t="t" r="r" b="b"/>
              <a:pathLst>
                <a:path w="2588" h="1796" extrusionOk="0">
                  <a:moveTo>
                    <a:pt x="712" y="1"/>
                  </a:moveTo>
                  <a:lnTo>
                    <a:pt x="829" y="828"/>
                  </a:lnTo>
                  <a:lnTo>
                    <a:pt x="1" y="608"/>
                  </a:lnTo>
                  <a:lnTo>
                    <a:pt x="1" y="608"/>
                  </a:lnTo>
                  <a:cubicBezTo>
                    <a:pt x="1" y="608"/>
                    <a:pt x="819" y="1795"/>
                    <a:pt x="2017" y="1795"/>
                  </a:cubicBezTo>
                  <a:cubicBezTo>
                    <a:pt x="2183" y="1795"/>
                    <a:pt x="2356" y="1772"/>
                    <a:pt x="2536" y="1721"/>
                  </a:cubicBezTo>
                  <a:lnTo>
                    <a:pt x="2587" y="1449"/>
                  </a:lnTo>
                  <a:cubicBezTo>
                    <a:pt x="2587" y="1449"/>
                    <a:pt x="1217" y="1177"/>
                    <a:pt x="7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0"/>
            <p:cNvSpPr/>
            <p:nvPr/>
          </p:nvSpPr>
          <p:spPr>
            <a:xfrm>
              <a:off x="7770750" y="2375080"/>
              <a:ext cx="368072" cy="221793"/>
            </a:xfrm>
            <a:custGeom>
              <a:avLst/>
              <a:gdLst/>
              <a:ahLst/>
              <a:cxnLst/>
              <a:rect l="l" t="t" r="r" b="b"/>
              <a:pathLst>
                <a:path w="3764" h="2268" extrusionOk="0">
                  <a:moveTo>
                    <a:pt x="1088" y="1"/>
                  </a:moveTo>
                  <a:cubicBezTo>
                    <a:pt x="743" y="1"/>
                    <a:pt x="381" y="69"/>
                    <a:pt x="14" y="237"/>
                  </a:cubicBezTo>
                  <a:lnTo>
                    <a:pt x="1" y="625"/>
                  </a:lnTo>
                  <a:cubicBezTo>
                    <a:pt x="1" y="625"/>
                    <a:pt x="1954" y="728"/>
                    <a:pt x="2898" y="2267"/>
                  </a:cubicBezTo>
                  <a:lnTo>
                    <a:pt x="2574" y="1129"/>
                  </a:lnTo>
                  <a:lnTo>
                    <a:pt x="2574" y="1129"/>
                  </a:lnTo>
                  <a:lnTo>
                    <a:pt x="3764" y="1271"/>
                  </a:lnTo>
                  <a:cubicBezTo>
                    <a:pt x="3764" y="1271"/>
                    <a:pt x="2579" y="1"/>
                    <a:pt x="10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0"/>
            <p:cNvSpPr/>
            <p:nvPr/>
          </p:nvSpPr>
          <p:spPr>
            <a:xfrm>
              <a:off x="5596948" y="751495"/>
              <a:ext cx="368081" cy="302918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0"/>
            <p:cNvSpPr/>
            <p:nvPr/>
          </p:nvSpPr>
          <p:spPr>
            <a:xfrm rot="-883294">
              <a:off x="2876397" y="4330787"/>
              <a:ext cx="368073" cy="299841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0"/>
            <p:cNvSpPr/>
            <p:nvPr/>
          </p:nvSpPr>
          <p:spPr>
            <a:xfrm rot="6207670">
              <a:off x="5666322" y="4705968"/>
              <a:ext cx="368080" cy="302917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868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" grpId="0"/>
      <p:bldP spid="551" grpId="0" animBg="1"/>
      <p:bldP spid="55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EA226B-6CF5-454E-9ADD-ED76625C6837}"/>
              </a:ext>
            </a:extLst>
          </p:cNvPr>
          <p:cNvSpPr/>
          <p:nvPr/>
        </p:nvSpPr>
        <p:spPr>
          <a:xfrm>
            <a:off x="510398" y="261551"/>
            <a:ext cx="16417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 Listen and circle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1CA8B8-4930-4594-AA40-0C3ADB2CEE0C}"/>
              </a:ext>
            </a:extLst>
          </p:cNvPr>
          <p:cNvSpPr/>
          <p:nvPr/>
        </p:nvSpPr>
        <p:spPr>
          <a:xfrm>
            <a:off x="797503" y="503261"/>
            <a:ext cx="7993206" cy="4396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they do at Tet?</a:t>
            </a:r>
          </a:p>
          <a:p>
            <a:pPr>
              <a:lnSpc>
                <a:spcPct val="150000"/>
              </a:lnSpc>
            </a:pP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Phong ___________.</a:t>
            </a:r>
          </a:p>
          <a:p>
            <a:pPr>
              <a:lnSpc>
                <a:spcPct val="150000"/>
              </a:lnSpc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 buys flowers		b.  decorates the house</a:t>
            </a:r>
          </a:p>
          <a:p>
            <a:pPr>
              <a:lnSpc>
                <a:spcPct val="150000"/>
              </a:lnSpc>
            </a:pP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His parents ___________.</a:t>
            </a:r>
          </a:p>
          <a:p>
            <a:pPr>
              <a:lnSpc>
                <a:spcPct val="150000"/>
              </a:lnSpc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 go shopping 		b.  make banh chung</a:t>
            </a:r>
          </a:p>
          <a:p>
            <a:pPr>
              <a:lnSpc>
                <a:spcPct val="150000"/>
              </a:lnSpc>
            </a:pP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His sister ___________.</a:t>
            </a:r>
          </a:p>
          <a:p>
            <a:pPr>
              <a:lnSpc>
                <a:spcPct val="150000"/>
              </a:lnSpc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	a.   wears new clothes		b.  gets lucky money</a:t>
            </a:r>
          </a:p>
          <a:p>
            <a:pPr>
              <a:lnSpc>
                <a:spcPct val="150000"/>
              </a:lnSpc>
            </a:pP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Phong and his sister ___________.</a:t>
            </a:r>
          </a:p>
          <a:p>
            <a:pPr>
              <a:lnSpc>
                <a:spcPct val="150000"/>
              </a:lnSpc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a.  watch firework displays 	b.  visit teachers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9DCB376-5E99-4587-8C1B-81F4FFA9C872}"/>
              </a:ext>
            </a:extLst>
          </p:cNvPr>
          <p:cNvSpPr/>
          <p:nvPr/>
        </p:nvSpPr>
        <p:spPr>
          <a:xfrm>
            <a:off x="1635524" y="1562314"/>
            <a:ext cx="411480" cy="411480"/>
          </a:xfrm>
          <a:prstGeom prst="ellipse">
            <a:avLst/>
          </a:prstGeom>
          <a:solidFill>
            <a:schemeClr val="l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8B1B677-31E1-4C2C-B5B5-E750DFF40533}"/>
              </a:ext>
            </a:extLst>
          </p:cNvPr>
          <p:cNvSpPr/>
          <p:nvPr/>
        </p:nvSpPr>
        <p:spPr>
          <a:xfrm>
            <a:off x="4366260" y="2563331"/>
            <a:ext cx="411480" cy="411480"/>
          </a:xfrm>
          <a:prstGeom prst="ellipse">
            <a:avLst/>
          </a:prstGeom>
          <a:solidFill>
            <a:schemeClr val="l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61D790-5CE8-4CBC-BA95-DA52A4BB3DDC}"/>
              </a:ext>
            </a:extLst>
          </p:cNvPr>
          <p:cNvSpPr/>
          <p:nvPr/>
        </p:nvSpPr>
        <p:spPr>
          <a:xfrm>
            <a:off x="5344387" y="3479867"/>
            <a:ext cx="411480" cy="411480"/>
          </a:xfrm>
          <a:prstGeom prst="ellipse">
            <a:avLst/>
          </a:prstGeom>
          <a:solidFill>
            <a:schemeClr val="l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146F19-E34A-4CD5-A495-FFB93329D12D}"/>
              </a:ext>
            </a:extLst>
          </p:cNvPr>
          <p:cNvSpPr/>
          <p:nvPr/>
        </p:nvSpPr>
        <p:spPr>
          <a:xfrm>
            <a:off x="1635524" y="4470469"/>
            <a:ext cx="411480" cy="411480"/>
          </a:xfrm>
          <a:prstGeom prst="ellipse">
            <a:avLst/>
          </a:prstGeom>
          <a:solidFill>
            <a:schemeClr val="l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1C9140-69D9-49D5-83F3-B95EAD6861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24" y="264230"/>
            <a:ext cx="277438" cy="274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C11040-BEDA-42DC-9BCF-7BB1D1BE31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9" y="1425154"/>
            <a:ext cx="277438" cy="274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FB0A44-C05E-4CCE-A02B-B8B254060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" y="2373255"/>
            <a:ext cx="277438" cy="274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CC7F0B-6ECF-416B-ACF5-9EDC56FDEB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" y="3548447"/>
            <a:ext cx="27743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8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- Unit 15 When's Children's Day- - Lesson 2 - 4 Listen and circl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5 When's Children's Day- - Lesson 2 - 4 Listen and circle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- Unit 15 When's Children's Day- - Lesson 2 - 4 Listen and circle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2 - Unit 15 When's Children's Day- - Lesson 2 - 4 Listen and circle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1"/>
          <p:cNvSpPr txBox="1">
            <a:spLocks noGrp="1"/>
          </p:cNvSpPr>
          <p:nvPr>
            <p:ph type="title"/>
          </p:nvPr>
        </p:nvSpPr>
        <p:spPr>
          <a:xfrm>
            <a:off x="1027318" y="2224578"/>
            <a:ext cx="3857700" cy="74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Warm Up!</a:t>
            </a:r>
            <a:endParaRPr dirty="0"/>
          </a:p>
        </p:txBody>
      </p:sp>
      <p:grpSp>
        <p:nvGrpSpPr>
          <p:cNvPr id="638" name="Google Shape;638;p31"/>
          <p:cNvGrpSpPr/>
          <p:nvPr/>
        </p:nvGrpSpPr>
        <p:grpSpPr>
          <a:xfrm>
            <a:off x="5080806" y="823325"/>
            <a:ext cx="3519292" cy="3781124"/>
            <a:chOff x="5233206" y="823325"/>
            <a:chExt cx="3519292" cy="3781124"/>
          </a:xfrm>
        </p:grpSpPr>
        <p:sp>
          <p:nvSpPr>
            <p:cNvPr id="639" name="Google Shape;639;p31"/>
            <p:cNvSpPr/>
            <p:nvPr/>
          </p:nvSpPr>
          <p:spPr>
            <a:xfrm rot="-5830800">
              <a:off x="8487133" y="3032253"/>
              <a:ext cx="228275" cy="276088"/>
            </a:xfrm>
            <a:custGeom>
              <a:avLst/>
              <a:gdLst/>
              <a:ahLst/>
              <a:cxnLst/>
              <a:rect l="l" t="t" r="r" b="b"/>
              <a:pathLst>
                <a:path w="4230" h="5116" extrusionOk="0">
                  <a:moveTo>
                    <a:pt x="3553" y="0"/>
                  </a:moveTo>
                  <a:cubicBezTo>
                    <a:pt x="3545" y="0"/>
                    <a:pt x="3537" y="1"/>
                    <a:pt x="3531" y="3"/>
                  </a:cubicBezTo>
                  <a:lnTo>
                    <a:pt x="233" y="2770"/>
                  </a:lnTo>
                  <a:cubicBezTo>
                    <a:pt x="143" y="3132"/>
                    <a:pt x="78" y="3507"/>
                    <a:pt x="39" y="3895"/>
                  </a:cubicBezTo>
                  <a:cubicBezTo>
                    <a:pt x="0" y="4438"/>
                    <a:pt x="311" y="4982"/>
                    <a:pt x="557" y="5111"/>
                  </a:cubicBezTo>
                  <a:cubicBezTo>
                    <a:pt x="562" y="5114"/>
                    <a:pt x="569" y="5115"/>
                    <a:pt x="576" y="5115"/>
                  </a:cubicBezTo>
                  <a:cubicBezTo>
                    <a:pt x="902" y="5115"/>
                    <a:pt x="3231" y="2513"/>
                    <a:pt x="4229" y="404"/>
                  </a:cubicBezTo>
                  <a:cubicBezTo>
                    <a:pt x="4229" y="404"/>
                    <a:pt x="3731" y="0"/>
                    <a:pt x="3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6076252" y="1269721"/>
              <a:ext cx="307115" cy="90283"/>
            </a:xfrm>
            <a:custGeom>
              <a:avLst/>
              <a:gdLst/>
              <a:ahLst/>
              <a:cxnLst/>
              <a:rect l="l" t="t" r="r" b="b"/>
              <a:pathLst>
                <a:path w="5691" h="1673" extrusionOk="0">
                  <a:moveTo>
                    <a:pt x="4607" y="0"/>
                  </a:moveTo>
                  <a:cubicBezTo>
                    <a:pt x="4234" y="0"/>
                    <a:pt x="3791" y="101"/>
                    <a:pt x="3337" y="302"/>
                  </a:cubicBezTo>
                  <a:cubicBezTo>
                    <a:pt x="2199" y="794"/>
                    <a:pt x="0" y="1026"/>
                    <a:pt x="0" y="1026"/>
                  </a:cubicBezTo>
                  <a:lnTo>
                    <a:pt x="78" y="1673"/>
                  </a:lnTo>
                  <a:cubicBezTo>
                    <a:pt x="78" y="1673"/>
                    <a:pt x="1969" y="1473"/>
                    <a:pt x="3022" y="1473"/>
                  </a:cubicBezTo>
                  <a:cubicBezTo>
                    <a:pt x="3197" y="1473"/>
                    <a:pt x="3350" y="1479"/>
                    <a:pt x="3466" y="1492"/>
                  </a:cubicBezTo>
                  <a:cubicBezTo>
                    <a:pt x="3605" y="1509"/>
                    <a:pt x="3761" y="1519"/>
                    <a:pt x="3924" y="1519"/>
                  </a:cubicBezTo>
                  <a:cubicBezTo>
                    <a:pt x="4726" y="1519"/>
                    <a:pt x="5690" y="1290"/>
                    <a:pt x="5626" y="677"/>
                  </a:cubicBezTo>
                  <a:cubicBezTo>
                    <a:pt x="5571" y="227"/>
                    <a:pt x="5167" y="0"/>
                    <a:pt x="4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5891313" y="1266052"/>
              <a:ext cx="233129" cy="175656"/>
            </a:xfrm>
            <a:custGeom>
              <a:avLst/>
              <a:gdLst/>
              <a:ahLst/>
              <a:cxnLst/>
              <a:rect l="l" t="t" r="r" b="b"/>
              <a:pathLst>
                <a:path w="4320" h="3255" extrusionOk="0">
                  <a:moveTo>
                    <a:pt x="2361" y="0"/>
                  </a:moveTo>
                  <a:cubicBezTo>
                    <a:pt x="2273" y="0"/>
                    <a:pt x="2185" y="3"/>
                    <a:pt x="2095" y="8"/>
                  </a:cubicBezTo>
                  <a:lnTo>
                    <a:pt x="1979" y="34"/>
                  </a:lnTo>
                  <a:cubicBezTo>
                    <a:pt x="1720" y="60"/>
                    <a:pt x="1462" y="137"/>
                    <a:pt x="1229" y="228"/>
                  </a:cubicBezTo>
                  <a:cubicBezTo>
                    <a:pt x="1203" y="241"/>
                    <a:pt x="1164" y="254"/>
                    <a:pt x="1138" y="267"/>
                  </a:cubicBezTo>
                  <a:cubicBezTo>
                    <a:pt x="789" y="409"/>
                    <a:pt x="492" y="642"/>
                    <a:pt x="259" y="939"/>
                  </a:cubicBezTo>
                  <a:cubicBezTo>
                    <a:pt x="246" y="965"/>
                    <a:pt x="233" y="991"/>
                    <a:pt x="207" y="1017"/>
                  </a:cubicBezTo>
                  <a:cubicBezTo>
                    <a:pt x="65" y="1262"/>
                    <a:pt x="0" y="1547"/>
                    <a:pt x="26" y="1831"/>
                  </a:cubicBezTo>
                  <a:cubicBezTo>
                    <a:pt x="39" y="1948"/>
                    <a:pt x="65" y="2064"/>
                    <a:pt x="104" y="2181"/>
                  </a:cubicBezTo>
                  <a:cubicBezTo>
                    <a:pt x="117" y="2219"/>
                    <a:pt x="130" y="2245"/>
                    <a:pt x="143" y="2284"/>
                  </a:cubicBezTo>
                  <a:cubicBezTo>
                    <a:pt x="233" y="2478"/>
                    <a:pt x="362" y="2659"/>
                    <a:pt x="531" y="2801"/>
                  </a:cubicBezTo>
                  <a:cubicBezTo>
                    <a:pt x="556" y="2827"/>
                    <a:pt x="582" y="2840"/>
                    <a:pt x="608" y="2866"/>
                  </a:cubicBezTo>
                  <a:cubicBezTo>
                    <a:pt x="980" y="3114"/>
                    <a:pt x="1411" y="3255"/>
                    <a:pt x="1867" y="3255"/>
                  </a:cubicBezTo>
                  <a:cubicBezTo>
                    <a:pt x="1887" y="3255"/>
                    <a:pt x="1907" y="3255"/>
                    <a:pt x="1927" y="3254"/>
                  </a:cubicBezTo>
                  <a:lnTo>
                    <a:pt x="2044" y="3254"/>
                  </a:lnTo>
                  <a:cubicBezTo>
                    <a:pt x="2470" y="3241"/>
                    <a:pt x="2897" y="3138"/>
                    <a:pt x="3272" y="2957"/>
                  </a:cubicBezTo>
                  <a:lnTo>
                    <a:pt x="3376" y="2892"/>
                  </a:lnTo>
                  <a:cubicBezTo>
                    <a:pt x="3945" y="2569"/>
                    <a:pt x="4320" y="2038"/>
                    <a:pt x="4242" y="1340"/>
                  </a:cubicBezTo>
                  <a:cubicBezTo>
                    <a:pt x="4242" y="1327"/>
                    <a:pt x="4242" y="1327"/>
                    <a:pt x="4242" y="1314"/>
                  </a:cubicBezTo>
                  <a:cubicBezTo>
                    <a:pt x="4242" y="1250"/>
                    <a:pt x="4229" y="1198"/>
                    <a:pt x="4216" y="1133"/>
                  </a:cubicBezTo>
                  <a:cubicBezTo>
                    <a:pt x="4164" y="952"/>
                    <a:pt x="4087" y="784"/>
                    <a:pt x="3970" y="629"/>
                  </a:cubicBezTo>
                  <a:cubicBezTo>
                    <a:pt x="3932" y="590"/>
                    <a:pt x="3893" y="551"/>
                    <a:pt x="3854" y="512"/>
                  </a:cubicBezTo>
                  <a:cubicBezTo>
                    <a:pt x="3738" y="383"/>
                    <a:pt x="3582" y="280"/>
                    <a:pt x="3427" y="215"/>
                  </a:cubicBezTo>
                  <a:cubicBezTo>
                    <a:pt x="3389" y="189"/>
                    <a:pt x="3363" y="176"/>
                    <a:pt x="3337" y="176"/>
                  </a:cubicBezTo>
                  <a:cubicBezTo>
                    <a:pt x="3195" y="112"/>
                    <a:pt x="3052" y="73"/>
                    <a:pt x="2910" y="47"/>
                  </a:cubicBezTo>
                  <a:lnTo>
                    <a:pt x="2819" y="34"/>
                  </a:lnTo>
                  <a:cubicBezTo>
                    <a:pt x="2664" y="9"/>
                    <a:pt x="2513" y="0"/>
                    <a:pt x="23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5920616" y="1392600"/>
              <a:ext cx="86614" cy="49054"/>
            </a:xfrm>
            <a:custGeom>
              <a:avLst/>
              <a:gdLst/>
              <a:ahLst/>
              <a:cxnLst/>
              <a:rect l="l" t="t" r="r" b="b"/>
              <a:pathLst>
                <a:path w="1605" h="909" extrusionOk="0">
                  <a:moveTo>
                    <a:pt x="698" y="1"/>
                  </a:moveTo>
                  <a:cubicBezTo>
                    <a:pt x="634" y="1"/>
                    <a:pt x="573" y="6"/>
                    <a:pt x="518" y="17"/>
                  </a:cubicBezTo>
                  <a:cubicBezTo>
                    <a:pt x="272" y="55"/>
                    <a:pt x="78" y="224"/>
                    <a:pt x="0" y="456"/>
                  </a:cubicBezTo>
                  <a:cubicBezTo>
                    <a:pt x="26" y="482"/>
                    <a:pt x="52" y="495"/>
                    <a:pt x="78" y="521"/>
                  </a:cubicBezTo>
                  <a:cubicBezTo>
                    <a:pt x="117" y="340"/>
                    <a:pt x="259" y="198"/>
                    <a:pt x="427" y="133"/>
                  </a:cubicBezTo>
                  <a:cubicBezTo>
                    <a:pt x="521" y="107"/>
                    <a:pt x="617" y="94"/>
                    <a:pt x="713" y="94"/>
                  </a:cubicBezTo>
                  <a:cubicBezTo>
                    <a:pt x="854" y="94"/>
                    <a:pt x="994" y="123"/>
                    <a:pt x="1126" y="185"/>
                  </a:cubicBezTo>
                  <a:cubicBezTo>
                    <a:pt x="1526" y="340"/>
                    <a:pt x="1539" y="663"/>
                    <a:pt x="1384" y="909"/>
                  </a:cubicBezTo>
                  <a:lnTo>
                    <a:pt x="1501" y="909"/>
                  </a:lnTo>
                  <a:cubicBezTo>
                    <a:pt x="1591" y="767"/>
                    <a:pt x="1604" y="599"/>
                    <a:pt x="1552" y="456"/>
                  </a:cubicBezTo>
                  <a:cubicBezTo>
                    <a:pt x="1444" y="143"/>
                    <a:pt x="1028" y="1"/>
                    <a:pt x="6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5896872" y="1350453"/>
              <a:ext cx="178732" cy="75173"/>
            </a:xfrm>
            <a:custGeom>
              <a:avLst/>
              <a:gdLst/>
              <a:ahLst/>
              <a:cxnLst/>
              <a:rect l="l" t="t" r="r" b="b"/>
              <a:pathLst>
                <a:path w="3312" h="1393" extrusionOk="0">
                  <a:moveTo>
                    <a:pt x="1527" y="0"/>
                  </a:moveTo>
                  <a:cubicBezTo>
                    <a:pt x="1110" y="0"/>
                    <a:pt x="693" y="95"/>
                    <a:pt x="363" y="280"/>
                  </a:cubicBezTo>
                  <a:cubicBezTo>
                    <a:pt x="221" y="371"/>
                    <a:pt x="104" y="487"/>
                    <a:pt x="1" y="617"/>
                  </a:cubicBezTo>
                  <a:cubicBezTo>
                    <a:pt x="14" y="655"/>
                    <a:pt x="27" y="694"/>
                    <a:pt x="40" y="720"/>
                  </a:cubicBezTo>
                  <a:cubicBezTo>
                    <a:pt x="65" y="694"/>
                    <a:pt x="78" y="655"/>
                    <a:pt x="104" y="630"/>
                  </a:cubicBezTo>
                  <a:cubicBezTo>
                    <a:pt x="395" y="241"/>
                    <a:pt x="911" y="94"/>
                    <a:pt x="1426" y="94"/>
                  </a:cubicBezTo>
                  <a:cubicBezTo>
                    <a:pt x="1804" y="94"/>
                    <a:pt x="2181" y="173"/>
                    <a:pt x="2471" y="293"/>
                  </a:cubicBezTo>
                  <a:cubicBezTo>
                    <a:pt x="2923" y="487"/>
                    <a:pt x="3234" y="836"/>
                    <a:pt x="3182" y="1354"/>
                  </a:cubicBezTo>
                  <a:cubicBezTo>
                    <a:pt x="3182" y="1367"/>
                    <a:pt x="3182" y="1380"/>
                    <a:pt x="3182" y="1393"/>
                  </a:cubicBezTo>
                  <a:lnTo>
                    <a:pt x="3273" y="1328"/>
                  </a:lnTo>
                  <a:cubicBezTo>
                    <a:pt x="3311" y="992"/>
                    <a:pt x="3182" y="655"/>
                    <a:pt x="2910" y="436"/>
                  </a:cubicBezTo>
                  <a:cubicBezTo>
                    <a:pt x="2554" y="143"/>
                    <a:pt x="2040" y="0"/>
                    <a:pt x="15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5902484" y="1267832"/>
              <a:ext cx="145220" cy="61952"/>
            </a:xfrm>
            <a:custGeom>
              <a:avLst/>
              <a:gdLst/>
              <a:ahLst/>
              <a:cxnLst/>
              <a:rect l="l" t="t" r="r" b="b"/>
              <a:pathLst>
                <a:path w="2691" h="1148" extrusionOk="0">
                  <a:moveTo>
                    <a:pt x="2612" y="1"/>
                  </a:moveTo>
                  <a:cubicBezTo>
                    <a:pt x="2496" y="570"/>
                    <a:pt x="1875" y="906"/>
                    <a:pt x="1345" y="1010"/>
                  </a:cubicBezTo>
                  <a:cubicBezTo>
                    <a:pt x="1186" y="1043"/>
                    <a:pt x="1023" y="1061"/>
                    <a:pt x="860" y="1061"/>
                  </a:cubicBezTo>
                  <a:cubicBezTo>
                    <a:pt x="586" y="1061"/>
                    <a:pt x="311" y="1012"/>
                    <a:pt x="52" y="906"/>
                  </a:cubicBezTo>
                  <a:cubicBezTo>
                    <a:pt x="39" y="932"/>
                    <a:pt x="26" y="958"/>
                    <a:pt x="0" y="984"/>
                  </a:cubicBezTo>
                  <a:cubicBezTo>
                    <a:pt x="269" y="1093"/>
                    <a:pt x="555" y="1148"/>
                    <a:pt x="842" y="1148"/>
                  </a:cubicBezTo>
                  <a:cubicBezTo>
                    <a:pt x="997" y="1148"/>
                    <a:pt x="1152" y="1132"/>
                    <a:pt x="1306" y="1100"/>
                  </a:cubicBezTo>
                  <a:cubicBezTo>
                    <a:pt x="1901" y="1010"/>
                    <a:pt x="2509" y="673"/>
                    <a:pt x="2677" y="66"/>
                  </a:cubicBezTo>
                  <a:cubicBezTo>
                    <a:pt x="2690" y="53"/>
                    <a:pt x="2690" y="27"/>
                    <a:pt x="2690" y="14"/>
                  </a:cubicBezTo>
                  <a:lnTo>
                    <a:pt x="2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5952726" y="1266483"/>
              <a:ext cx="51698" cy="24014"/>
            </a:xfrm>
            <a:custGeom>
              <a:avLst/>
              <a:gdLst/>
              <a:ahLst/>
              <a:cxnLst/>
              <a:rect l="l" t="t" r="r" b="b"/>
              <a:pathLst>
                <a:path w="958" h="445" extrusionOk="0">
                  <a:moveTo>
                    <a:pt x="957" y="0"/>
                  </a:moveTo>
                  <a:lnTo>
                    <a:pt x="841" y="26"/>
                  </a:lnTo>
                  <a:cubicBezTo>
                    <a:pt x="760" y="207"/>
                    <a:pt x="609" y="365"/>
                    <a:pt x="412" y="365"/>
                  </a:cubicBezTo>
                  <a:cubicBezTo>
                    <a:pt x="356" y="365"/>
                    <a:pt x="296" y="352"/>
                    <a:pt x="233" y="323"/>
                  </a:cubicBezTo>
                  <a:cubicBezTo>
                    <a:pt x="181" y="298"/>
                    <a:pt x="130" y="259"/>
                    <a:pt x="91" y="220"/>
                  </a:cubicBezTo>
                  <a:cubicBezTo>
                    <a:pt x="65" y="220"/>
                    <a:pt x="26" y="233"/>
                    <a:pt x="0" y="246"/>
                  </a:cubicBezTo>
                  <a:cubicBezTo>
                    <a:pt x="101" y="376"/>
                    <a:pt x="255" y="444"/>
                    <a:pt x="410" y="444"/>
                  </a:cubicBezTo>
                  <a:cubicBezTo>
                    <a:pt x="455" y="444"/>
                    <a:pt x="500" y="438"/>
                    <a:pt x="543" y="427"/>
                  </a:cubicBezTo>
                  <a:cubicBezTo>
                    <a:pt x="737" y="362"/>
                    <a:pt x="893" y="207"/>
                    <a:pt x="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6067456" y="1293682"/>
              <a:ext cx="38153" cy="42686"/>
            </a:xfrm>
            <a:custGeom>
              <a:avLst/>
              <a:gdLst/>
              <a:ahLst/>
              <a:cxnLst/>
              <a:rect l="l" t="t" r="r" b="b"/>
              <a:pathLst>
                <a:path w="707" h="791" extrusionOk="0">
                  <a:moveTo>
                    <a:pt x="590" y="0"/>
                  </a:moveTo>
                  <a:cubicBezTo>
                    <a:pt x="551" y="0"/>
                    <a:pt x="500" y="13"/>
                    <a:pt x="461" y="13"/>
                  </a:cubicBezTo>
                  <a:cubicBezTo>
                    <a:pt x="228" y="65"/>
                    <a:pt x="47" y="259"/>
                    <a:pt x="21" y="492"/>
                  </a:cubicBezTo>
                  <a:cubicBezTo>
                    <a:pt x="1" y="723"/>
                    <a:pt x="169" y="790"/>
                    <a:pt x="348" y="790"/>
                  </a:cubicBezTo>
                  <a:cubicBezTo>
                    <a:pt x="399" y="790"/>
                    <a:pt x="451" y="785"/>
                    <a:pt x="500" y="776"/>
                  </a:cubicBezTo>
                  <a:cubicBezTo>
                    <a:pt x="564" y="763"/>
                    <a:pt x="551" y="673"/>
                    <a:pt x="487" y="673"/>
                  </a:cubicBezTo>
                  <a:cubicBezTo>
                    <a:pt x="454" y="682"/>
                    <a:pt x="418" y="687"/>
                    <a:pt x="383" y="687"/>
                  </a:cubicBezTo>
                  <a:cubicBezTo>
                    <a:pt x="223" y="687"/>
                    <a:pt x="63" y="592"/>
                    <a:pt x="137" y="401"/>
                  </a:cubicBezTo>
                  <a:cubicBezTo>
                    <a:pt x="176" y="324"/>
                    <a:pt x="228" y="246"/>
                    <a:pt x="306" y="194"/>
                  </a:cubicBezTo>
                  <a:cubicBezTo>
                    <a:pt x="378" y="131"/>
                    <a:pt x="476" y="99"/>
                    <a:pt x="577" y="99"/>
                  </a:cubicBezTo>
                  <a:cubicBezTo>
                    <a:pt x="620" y="99"/>
                    <a:pt x="664" y="105"/>
                    <a:pt x="706" y="117"/>
                  </a:cubicBezTo>
                  <a:cubicBezTo>
                    <a:pt x="668" y="78"/>
                    <a:pt x="629" y="39"/>
                    <a:pt x="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1"/>
            <p:cNvSpPr/>
            <p:nvPr/>
          </p:nvSpPr>
          <p:spPr>
            <a:xfrm>
              <a:off x="6041337" y="1275549"/>
              <a:ext cx="78951" cy="89042"/>
            </a:xfrm>
            <a:custGeom>
              <a:avLst/>
              <a:gdLst/>
              <a:ahLst/>
              <a:cxnLst/>
              <a:rect l="l" t="t" r="r" b="b"/>
              <a:pathLst>
                <a:path w="1463" h="1650" extrusionOk="0">
                  <a:moveTo>
                    <a:pt x="557" y="0"/>
                  </a:moveTo>
                  <a:cubicBezTo>
                    <a:pt x="259" y="233"/>
                    <a:pt x="78" y="582"/>
                    <a:pt x="65" y="957"/>
                  </a:cubicBezTo>
                  <a:cubicBezTo>
                    <a:pt x="57" y="1393"/>
                    <a:pt x="396" y="1649"/>
                    <a:pt x="755" y="1649"/>
                  </a:cubicBezTo>
                  <a:cubicBezTo>
                    <a:pt x="951" y="1649"/>
                    <a:pt x="1152" y="1574"/>
                    <a:pt x="1307" y="1410"/>
                  </a:cubicBezTo>
                  <a:cubicBezTo>
                    <a:pt x="1384" y="1332"/>
                    <a:pt x="1436" y="1242"/>
                    <a:pt x="1462" y="1138"/>
                  </a:cubicBezTo>
                  <a:cubicBezTo>
                    <a:pt x="1462" y="1074"/>
                    <a:pt x="1449" y="1022"/>
                    <a:pt x="1436" y="957"/>
                  </a:cubicBezTo>
                  <a:cubicBezTo>
                    <a:pt x="1372" y="1311"/>
                    <a:pt x="1058" y="1559"/>
                    <a:pt x="717" y="1559"/>
                  </a:cubicBezTo>
                  <a:cubicBezTo>
                    <a:pt x="647" y="1559"/>
                    <a:pt x="575" y="1548"/>
                    <a:pt x="505" y="1526"/>
                  </a:cubicBezTo>
                  <a:cubicBezTo>
                    <a:pt x="1" y="1332"/>
                    <a:pt x="130" y="686"/>
                    <a:pt x="363" y="349"/>
                  </a:cubicBezTo>
                  <a:cubicBezTo>
                    <a:pt x="440" y="233"/>
                    <a:pt x="531" y="130"/>
                    <a:pt x="647" y="39"/>
                  </a:cubicBezTo>
                  <a:cubicBezTo>
                    <a:pt x="609" y="13"/>
                    <a:pt x="583" y="0"/>
                    <a:pt x="5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1"/>
            <p:cNvSpPr/>
            <p:nvPr/>
          </p:nvSpPr>
          <p:spPr>
            <a:xfrm>
              <a:off x="5641400" y="1803114"/>
              <a:ext cx="646339" cy="320444"/>
            </a:xfrm>
            <a:custGeom>
              <a:avLst/>
              <a:gdLst/>
              <a:ahLst/>
              <a:cxnLst/>
              <a:rect l="l" t="t" r="r" b="b"/>
              <a:pathLst>
                <a:path w="11977" h="5938" extrusionOk="0">
                  <a:moveTo>
                    <a:pt x="11020" y="1"/>
                  </a:moveTo>
                  <a:cubicBezTo>
                    <a:pt x="11020" y="1"/>
                    <a:pt x="8932" y="1700"/>
                    <a:pt x="7061" y="1700"/>
                  </a:cubicBezTo>
                  <a:cubicBezTo>
                    <a:pt x="7001" y="1700"/>
                    <a:pt x="6941" y="1698"/>
                    <a:pt x="6881" y="1695"/>
                  </a:cubicBezTo>
                  <a:cubicBezTo>
                    <a:pt x="6831" y="1691"/>
                    <a:pt x="6779" y="1690"/>
                    <a:pt x="6726" y="1690"/>
                  </a:cubicBezTo>
                  <a:cubicBezTo>
                    <a:pt x="4745" y="1690"/>
                    <a:pt x="900" y="3986"/>
                    <a:pt x="170" y="5510"/>
                  </a:cubicBezTo>
                  <a:cubicBezTo>
                    <a:pt x="170" y="5510"/>
                    <a:pt x="0" y="5937"/>
                    <a:pt x="1021" y="5937"/>
                  </a:cubicBezTo>
                  <a:cubicBezTo>
                    <a:pt x="1410" y="5937"/>
                    <a:pt x="1972" y="5875"/>
                    <a:pt x="2782" y="5704"/>
                  </a:cubicBezTo>
                  <a:cubicBezTo>
                    <a:pt x="5705" y="5070"/>
                    <a:pt x="11977" y="3117"/>
                    <a:pt x="1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5764980" y="1854866"/>
              <a:ext cx="318286" cy="313699"/>
            </a:xfrm>
            <a:custGeom>
              <a:avLst/>
              <a:gdLst/>
              <a:ahLst/>
              <a:cxnLst/>
              <a:rect l="l" t="t" r="r" b="b"/>
              <a:pathLst>
                <a:path w="5898" h="5813" extrusionOk="0">
                  <a:moveTo>
                    <a:pt x="4046" y="0"/>
                  </a:moveTo>
                  <a:cubicBezTo>
                    <a:pt x="2739" y="0"/>
                    <a:pt x="1436" y="557"/>
                    <a:pt x="531" y="1512"/>
                  </a:cubicBezTo>
                  <a:cubicBezTo>
                    <a:pt x="350" y="1693"/>
                    <a:pt x="208" y="1900"/>
                    <a:pt x="104" y="2133"/>
                  </a:cubicBezTo>
                  <a:cubicBezTo>
                    <a:pt x="1" y="2365"/>
                    <a:pt x="1" y="2637"/>
                    <a:pt x="104" y="2870"/>
                  </a:cubicBezTo>
                  <a:cubicBezTo>
                    <a:pt x="233" y="3077"/>
                    <a:pt x="414" y="3245"/>
                    <a:pt x="634" y="3348"/>
                  </a:cubicBezTo>
                  <a:lnTo>
                    <a:pt x="531" y="3943"/>
                  </a:lnTo>
                  <a:cubicBezTo>
                    <a:pt x="505" y="4085"/>
                    <a:pt x="492" y="4266"/>
                    <a:pt x="621" y="4344"/>
                  </a:cubicBezTo>
                  <a:cubicBezTo>
                    <a:pt x="686" y="4357"/>
                    <a:pt x="751" y="4383"/>
                    <a:pt x="802" y="4396"/>
                  </a:cubicBezTo>
                  <a:cubicBezTo>
                    <a:pt x="945" y="4460"/>
                    <a:pt x="1009" y="4615"/>
                    <a:pt x="996" y="4758"/>
                  </a:cubicBezTo>
                  <a:cubicBezTo>
                    <a:pt x="983" y="4900"/>
                    <a:pt x="971" y="5055"/>
                    <a:pt x="983" y="5197"/>
                  </a:cubicBezTo>
                  <a:cubicBezTo>
                    <a:pt x="1022" y="5378"/>
                    <a:pt x="1139" y="5534"/>
                    <a:pt x="1294" y="5624"/>
                  </a:cubicBezTo>
                  <a:cubicBezTo>
                    <a:pt x="1449" y="5715"/>
                    <a:pt x="1617" y="5766"/>
                    <a:pt x="1798" y="5779"/>
                  </a:cubicBezTo>
                  <a:cubicBezTo>
                    <a:pt x="1915" y="5800"/>
                    <a:pt x="2037" y="5813"/>
                    <a:pt x="2158" y="5813"/>
                  </a:cubicBezTo>
                  <a:cubicBezTo>
                    <a:pt x="2413" y="5813"/>
                    <a:pt x="2666" y="5756"/>
                    <a:pt x="2859" y="5598"/>
                  </a:cubicBezTo>
                  <a:cubicBezTo>
                    <a:pt x="3195" y="5327"/>
                    <a:pt x="3260" y="4848"/>
                    <a:pt x="3324" y="4421"/>
                  </a:cubicBezTo>
                  <a:cubicBezTo>
                    <a:pt x="3389" y="4008"/>
                    <a:pt x="3518" y="3529"/>
                    <a:pt x="3893" y="3309"/>
                  </a:cubicBezTo>
                  <a:cubicBezTo>
                    <a:pt x="4113" y="3180"/>
                    <a:pt x="4398" y="3180"/>
                    <a:pt x="4643" y="3077"/>
                  </a:cubicBezTo>
                  <a:cubicBezTo>
                    <a:pt x="4928" y="2960"/>
                    <a:pt x="5005" y="2753"/>
                    <a:pt x="5173" y="2546"/>
                  </a:cubicBezTo>
                  <a:cubicBezTo>
                    <a:pt x="5316" y="2339"/>
                    <a:pt x="5574" y="2288"/>
                    <a:pt x="5704" y="2081"/>
                  </a:cubicBezTo>
                  <a:cubicBezTo>
                    <a:pt x="5820" y="1913"/>
                    <a:pt x="5807" y="1693"/>
                    <a:pt x="5665" y="1551"/>
                  </a:cubicBezTo>
                  <a:cubicBezTo>
                    <a:pt x="5820" y="1473"/>
                    <a:pt x="5859" y="1279"/>
                    <a:pt x="5872" y="1098"/>
                  </a:cubicBezTo>
                  <a:cubicBezTo>
                    <a:pt x="5898" y="917"/>
                    <a:pt x="5872" y="723"/>
                    <a:pt x="5807" y="555"/>
                  </a:cubicBezTo>
                  <a:cubicBezTo>
                    <a:pt x="5678" y="322"/>
                    <a:pt x="5406" y="206"/>
                    <a:pt x="5160" y="141"/>
                  </a:cubicBezTo>
                  <a:cubicBezTo>
                    <a:pt x="4795" y="46"/>
                    <a:pt x="4420" y="0"/>
                    <a:pt x="4046" y="0"/>
                  </a:cubicBezTo>
                  <a:close/>
                </a:path>
              </a:pathLst>
            </a:custGeom>
            <a:solidFill>
              <a:srgbClr val="1B1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1"/>
            <p:cNvSpPr/>
            <p:nvPr/>
          </p:nvSpPr>
          <p:spPr>
            <a:xfrm>
              <a:off x="5779659" y="1734686"/>
              <a:ext cx="305712" cy="192709"/>
            </a:xfrm>
            <a:custGeom>
              <a:avLst/>
              <a:gdLst/>
              <a:ahLst/>
              <a:cxnLst/>
              <a:rect l="l" t="t" r="r" b="b"/>
              <a:pathLst>
                <a:path w="5665" h="3571" extrusionOk="0">
                  <a:moveTo>
                    <a:pt x="2486" y="1"/>
                  </a:moveTo>
                  <a:cubicBezTo>
                    <a:pt x="2249" y="1"/>
                    <a:pt x="2014" y="32"/>
                    <a:pt x="1785" y="92"/>
                  </a:cubicBezTo>
                  <a:cubicBezTo>
                    <a:pt x="1358" y="182"/>
                    <a:pt x="880" y="299"/>
                    <a:pt x="621" y="661"/>
                  </a:cubicBezTo>
                  <a:cubicBezTo>
                    <a:pt x="466" y="907"/>
                    <a:pt x="375" y="1178"/>
                    <a:pt x="349" y="1476"/>
                  </a:cubicBezTo>
                  <a:cubicBezTo>
                    <a:pt x="207" y="2368"/>
                    <a:pt x="155" y="2678"/>
                    <a:pt x="0" y="3571"/>
                  </a:cubicBezTo>
                  <a:lnTo>
                    <a:pt x="5664" y="1812"/>
                  </a:lnTo>
                  <a:cubicBezTo>
                    <a:pt x="5173" y="1644"/>
                    <a:pt x="4733" y="1385"/>
                    <a:pt x="4332" y="1049"/>
                  </a:cubicBezTo>
                  <a:cubicBezTo>
                    <a:pt x="3867" y="674"/>
                    <a:pt x="3453" y="157"/>
                    <a:pt x="2858" y="27"/>
                  </a:cubicBezTo>
                  <a:cubicBezTo>
                    <a:pt x="2734" y="10"/>
                    <a:pt x="2610" y="1"/>
                    <a:pt x="2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1"/>
            <p:cNvSpPr/>
            <p:nvPr/>
          </p:nvSpPr>
          <p:spPr>
            <a:xfrm>
              <a:off x="5866975" y="1761075"/>
              <a:ext cx="113003" cy="67402"/>
            </a:xfrm>
            <a:custGeom>
              <a:avLst/>
              <a:gdLst/>
              <a:ahLst/>
              <a:cxnLst/>
              <a:rect l="l" t="t" r="r" b="b"/>
              <a:pathLst>
                <a:path w="2094" h="1249" extrusionOk="0">
                  <a:moveTo>
                    <a:pt x="1140" y="0"/>
                  </a:moveTo>
                  <a:cubicBezTo>
                    <a:pt x="1122" y="0"/>
                    <a:pt x="1103" y="9"/>
                    <a:pt x="1085" y="30"/>
                  </a:cubicBezTo>
                  <a:cubicBezTo>
                    <a:pt x="1007" y="107"/>
                    <a:pt x="930" y="198"/>
                    <a:pt x="865" y="288"/>
                  </a:cubicBezTo>
                  <a:lnTo>
                    <a:pt x="335" y="30"/>
                  </a:lnTo>
                  <a:cubicBezTo>
                    <a:pt x="320" y="22"/>
                    <a:pt x="306" y="19"/>
                    <a:pt x="293" y="19"/>
                  </a:cubicBezTo>
                  <a:cubicBezTo>
                    <a:pt x="210" y="19"/>
                    <a:pt x="155" y="139"/>
                    <a:pt x="244" y="172"/>
                  </a:cubicBezTo>
                  <a:lnTo>
                    <a:pt x="762" y="431"/>
                  </a:lnTo>
                  <a:cubicBezTo>
                    <a:pt x="697" y="508"/>
                    <a:pt x="645" y="599"/>
                    <a:pt x="607" y="702"/>
                  </a:cubicBezTo>
                  <a:lnTo>
                    <a:pt x="180" y="456"/>
                  </a:lnTo>
                  <a:cubicBezTo>
                    <a:pt x="165" y="449"/>
                    <a:pt x="151" y="446"/>
                    <a:pt x="138" y="446"/>
                  </a:cubicBezTo>
                  <a:cubicBezTo>
                    <a:pt x="55" y="446"/>
                    <a:pt x="0" y="567"/>
                    <a:pt x="89" y="612"/>
                  </a:cubicBezTo>
                  <a:lnTo>
                    <a:pt x="529" y="857"/>
                  </a:lnTo>
                  <a:cubicBezTo>
                    <a:pt x="490" y="948"/>
                    <a:pt x="451" y="1051"/>
                    <a:pt x="425" y="1155"/>
                  </a:cubicBezTo>
                  <a:cubicBezTo>
                    <a:pt x="425" y="1212"/>
                    <a:pt x="471" y="1248"/>
                    <a:pt x="515" y="1248"/>
                  </a:cubicBezTo>
                  <a:cubicBezTo>
                    <a:pt x="541" y="1248"/>
                    <a:pt x="566" y="1235"/>
                    <a:pt x="581" y="1207"/>
                  </a:cubicBezTo>
                  <a:cubicBezTo>
                    <a:pt x="607" y="1116"/>
                    <a:pt x="645" y="1025"/>
                    <a:pt x="684" y="935"/>
                  </a:cubicBezTo>
                  <a:lnTo>
                    <a:pt x="1176" y="1207"/>
                  </a:lnTo>
                  <a:cubicBezTo>
                    <a:pt x="1189" y="1214"/>
                    <a:pt x="1203" y="1218"/>
                    <a:pt x="1216" y="1218"/>
                  </a:cubicBezTo>
                  <a:cubicBezTo>
                    <a:pt x="1289" y="1218"/>
                    <a:pt x="1343" y="1108"/>
                    <a:pt x="1266" y="1064"/>
                  </a:cubicBezTo>
                  <a:lnTo>
                    <a:pt x="749" y="780"/>
                  </a:lnTo>
                  <a:cubicBezTo>
                    <a:pt x="800" y="689"/>
                    <a:pt x="852" y="599"/>
                    <a:pt x="917" y="508"/>
                  </a:cubicBezTo>
                  <a:lnTo>
                    <a:pt x="1344" y="715"/>
                  </a:lnTo>
                  <a:cubicBezTo>
                    <a:pt x="1318" y="780"/>
                    <a:pt x="1292" y="831"/>
                    <a:pt x="1279" y="896"/>
                  </a:cubicBezTo>
                  <a:cubicBezTo>
                    <a:pt x="1279" y="951"/>
                    <a:pt x="1321" y="986"/>
                    <a:pt x="1366" y="986"/>
                  </a:cubicBezTo>
                  <a:cubicBezTo>
                    <a:pt x="1396" y="986"/>
                    <a:pt x="1427" y="971"/>
                    <a:pt x="1447" y="935"/>
                  </a:cubicBezTo>
                  <a:cubicBezTo>
                    <a:pt x="1460" y="896"/>
                    <a:pt x="1473" y="844"/>
                    <a:pt x="1486" y="793"/>
                  </a:cubicBezTo>
                  <a:lnTo>
                    <a:pt x="1913" y="1000"/>
                  </a:lnTo>
                  <a:cubicBezTo>
                    <a:pt x="1929" y="1007"/>
                    <a:pt x="1945" y="1010"/>
                    <a:pt x="1959" y="1010"/>
                  </a:cubicBezTo>
                  <a:cubicBezTo>
                    <a:pt x="2048" y="1010"/>
                    <a:pt x="2094" y="891"/>
                    <a:pt x="2016" y="857"/>
                  </a:cubicBezTo>
                  <a:lnTo>
                    <a:pt x="1563" y="638"/>
                  </a:lnTo>
                  <a:cubicBezTo>
                    <a:pt x="1602" y="547"/>
                    <a:pt x="1654" y="469"/>
                    <a:pt x="1706" y="392"/>
                  </a:cubicBezTo>
                  <a:cubicBezTo>
                    <a:pt x="1742" y="328"/>
                    <a:pt x="1682" y="264"/>
                    <a:pt x="1621" y="264"/>
                  </a:cubicBezTo>
                  <a:cubicBezTo>
                    <a:pt x="1595" y="264"/>
                    <a:pt x="1569" y="275"/>
                    <a:pt x="1551" y="301"/>
                  </a:cubicBezTo>
                  <a:cubicBezTo>
                    <a:pt x="1499" y="379"/>
                    <a:pt x="1447" y="469"/>
                    <a:pt x="1408" y="560"/>
                  </a:cubicBezTo>
                  <a:lnTo>
                    <a:pt x="1020" y="366"/>
                  </a:lnTo>
                  <a:cubicBezTo>
                    <a:pt x="1072" y="288"/>
                    <a:pt x="1137" y="224"/>
                    <a:pt x="1201" y="146"/>
                  </a:cubicBezTo>
                  <a:cubicBezTo>
                    <a:pt x="1251" y="96"/>
                    <a:pt x="1201" y="0"/>
                    <a:pt x="11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1"/>
            <p:cNvSpPr/>
            <p:nvPr/>
          </p:nvSpPr>
          <p:spPr>
            <a:xfrm>
              <a:off x="5751705" y="1803599"/>
              <a:ext cx="351096" cy="136370"/>
            </a:xfrm>
            <a:custGeom>
              <a:avLst/>
              <a:gdLst/>
              <a:ahLst/>
              <a:cxnLst/>
              <a:rect l="l" t="t" r="r" b="b"/>
              <a:pathLst>
                <a:path w="6506" h="2527" extrusionOk="0">
                  <a:moveTo>
                    <a:pt x="5440" y="1"/>
                  </a:moveTo>
                  <a:cubicBezTo>
                    <a:pt x="4347" y="1"/>
                    <a:pt x="2805" y="372"/>
                    <a:pt x="1850" y="781"/>
                  </a:cubicBezTo>
                  <a:cubicBezTo>
                    <a:pt x="1048" y="1130"/>
                    <a:pt x="389" y="1751"/>
                    <a:pt x="1" y="2526"/>
                  </a:cubicBezTo>
                  <a:lnTo>
                    <a:pt x="6506" y="225"/>
                  </a:lnTo>
                  <a:cubicBezTo>
                    <a:pt x="6283" y="67"/>
                    <a:pt x="5901" y="1"/>
                    <a:pt x="5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1"/>
            <p:cNvSpPr/>
            <p:nvPr/>
          </p:nvSpPr>
          <p:spPr>
            <a:xfrm>
              <a:off x="5406974" y="3538744"/>
              <a:ext cx="822157" cy="702139"/>
            </a:xfrm>
            <a:custGeom>
              <a:avLst/>
              <a:gdLst/>
              <a:ahLst/>
              <a:cxnLst/>
              <a:rect l="l" t="t" r="r" b="b"/>
              <a:pathLst>
                <a:path w="15235" h="13011" extrusionOk="0">
                  <a:moveTo>
                    <a:pt x="12855" y="1"/>
                  </a:moveTo>
                  <a:cubicBezTo>
                    <a:pt x="6932" y="2652"/>
                    <a:pt x="1" y="9635"/>
                    <a:pt x="1" y="9635"/>
                  </a:cubicBezTo>
                  <a:lnTo>
                    <a:pt x="1902" y="13010"/>
                  </a:lnTo>
                  <a:cubicBezTo>
                    <a:pt x="5574" y="10295"/>
                    <a:pt x="15234" y="3311"/>
                    <a:pt x="15234" y="3311"/>
                  </a:cubicBezTo>
                  <a:lnTo>
                    <a:pt x="12855" y="1"/>
                  </a:lnTo>
                  <a:close/>
                </a:path>
              </a:pathLst>
            </a:custGeom>
            <a:solidFill>
              <a:srgbClr val="A64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5233206" y="4057944"/>
              <a:ext cx="382504" cy="497665"/>
            </a:xfrm>
            <a:custGeom>
              <a:avLst/>
              <a:gdLst/>
              <a:ahLst/>
              <a:cxnLst/>
              <a:rect l="l" t="t" r="r" b="b"/>
              <a:pathLst>
                <a:path w="7088" h="9222" extrusionOk="0">
                  <a:moveTo>
                    <a:pt x="2828" y="1"/>
                  </a:moveTo>
                  <a:cubicBezTo>
                    <a:pt x="943" y="1"/>
                    <a:pt x="0" y="932"/>
                    <a:pt x="0" y="932"/>
                  </a:cubicBezTo>
                  <a:cubicBezTo>
                    <a:pt x="0" y="932"/>
                    <a:pt x="1281" y="2937"/>
                    <a:pt x="1708" y="3286"/>
                  </a:cubicBezTo>
                  <a:cubicBezTo>
                    <a:pt x="2081" y="3603"/>
                    <a:pt x="2662" y="3622"/>
                    <a:pt x="2802" y="3622"/>
                  </a:cubicBezTo>
                  <a:cubicBezTo>
                    <a:pt x="2822" y="3622"/>
                    <a:pt x="2833" y="3622"/>
                    <a:pt x="2833" y="3622"/>
                  </a:cubicBezTo>
                  <a:lnTo>
                    <a:pt x="2833" y="3622"/>
                  </a:lnTo>
                  <a:lnTo>
                    <a:pt x="2600" y="4514"/>
                  </a:lnTo>
                  <a:lnTo>
                    <a:pt x="6014" y="9222"/>
                  </a:lnTo>
                  <a:cubicBezTo>
                    <a:pt x="6014" y="9222"/>
                    <a:pt x="7087" y="8665"/>
                    <a:pt x="6906" y="8019"/>
                  </a:cubicBezTo>
                  <a:cubicBezTo>
                    <a:pt x="6725" y="7385"/>
                    <a:pt x="5160" y="4760"/>
                    <a:pt x="5445" y="4113"/>
                  </a:cubicBezTo>
                  <a:cubicBezTo>
                    <a:pt x="5742" y="3454"/>
                    <a:pt x="6841" y="2820"/>
                    <a:pt x="6841" y="2820"/>
                  </a:cubicBezTo>
                  <a:cubicBezTo>
                    <a:pt x="6841" y="2820"/>
                    <a:pt x="6596" y="1913"/>
                    <a:pt x="6213" y="1913"/>
                  </a:cubicBezTo>
                  <a:cubicBezTo>
                    <a:pt x="6203" y="1913"/>
                    <a:pt x="6193" y="1914"/>
                    <a:pt x="6182" y="1915"/>
                  </a:cubicBezTo>
                  <a:cubicBezTo>
                    <a:pt x="5794" y="1980"/>
                    <a:pt x="4992" y="2781"/>
                    <a:pt x="4992" y="2781"/>
                  </a:cubicBezTo>
                  <a:lnTo>
                    <a:pt x="3221" y="14"/>
                  </a:lnTo>
                  <a:cubicBezTo>
                    <a:pt x="3086" y="5"/>
                    <a:pt x="2955" y="1"/>
                    <a:pt x="2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1"/>
            <p:cNvSpPr/>
            <p:nvPr/>
          </p:nvSpPr>
          <p:spPr>
            <a:xfrm>
              <a:off x="6412619" y="3503883"/>
              <a:ext cx="339926" cy="913573"/>
            </a:xfrm>
            <a:custGeom>
              <a:avLst/>
              <a:gdLst/>
              <a:ahLst/>
              <a:cxnLst/>
              <a:rect l="l" t="t" r="r" b="b"/>
              <a:pathLst>
                <a:path w="6299" h="16929" extrusionOk="0">
                  <a:moveTo>
                    <a:pt x="2251" y="0"/>
                  </a:moveTo>
                  <a:cubicBezTo>
                    <a:pt x="1" y="6091"/>
                    <a:pt x="117" y="15932"/>
                    <a:pt x="117" y="15932"/>
                  </a:cubicBezTo>
                  <a:lnTo>
                    <a:pt x="3854" y="16928"/>
                  </a:lnTo>
                  <a:cubicBezTo>
                    <a:pt x="4488" y="12415"/>
                    <a:pt x="6298" y="634"/>
                    <a:pt x="6298" y="634"/>
                  </a:cubicBezTo>
                  <a:lnTo>
                    <a:pt x="2251" y="0"/>
                  </a:lnTo>
                  <a:close/>
                </a:path>
              </a:pathLst>
            </a:custGeom>
            <a:solidFill>
              <a:srgbClr val="C5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1"/>
            <p:cNvSpPr/>
            <p:nvPr/>
          </p:nvSpPr>
          <p:spPr>
            <a:xfrm>
              <a:off x="5506054" y="2908592"/>
              <a:ext cx="919887" cy="1250639"/>
            </a:xfrm>
            <a:custGeom>
              <a:avLst/>
              <a:gdLst/>
              <a:ahLst/>
              <a:cxnLst/>
              <a:rect l="l" t="t" r="r" b="b"/>
              <a:pathLst>
                <a:path w="17046" h="23175" extrusionOk="0">
                  <a:moveTo>
                    <a:pt x="15778" y="0"/>
                  </a:moveTo>
                  <a:lnTo>
                    <a:pt x="5652" y="2237"/>
                  </a:lnTo>
                  <a:cubicBezTo>
                    <a:pt x="6299" y="3518"/>
                    <a:pt x="7049" y="4746"/>
                    <a:pt x="7889" y="5910"/>
                  </a:cubicBezTo>
                  <a:cubicBezTo>
                    <a:pt x="8575" y="6880"/>
                    <a:pt x="9532" y="8341"/>
                    <a:pt x="10424" y="9078"/>
                  </a:cubicBezTo>
                  <a:lnTo>
                    <a:pt x="1" y="15997"/>
                  </a:lnTo>
                  <a:cubicBezTo>
                    <a:pt x="1" y="15997"/>
                    <a:pt x="479" y="16734"/>
                    <a:pt x="1242" y="17769"/>
                  </a:cubicBezTo>
                  <a:lnTo>
                    <a:pt x="4643" y="15829"/>
                  </a:lnTo>
                  <a:lnTo>
                    <a:pt x="2031" y="18777"/>
                  </a:lnTo>
                  <a:cubicBezTo>
                    <a:pt x="3350" y="20420"/>
                    <a:pt x="5109" y="22347"/>
                    <a:pt x="6700" y="23174"/>
                  </a:cubicBezTo>
                  <a:cubicBezTo>
                    <a:pt x="6700" y="23174"/>
                    <a:pt x="13101" y="15971"/>
                    <a:pt x="15972" y="12337"/>
                  </a:cubicBezTo>
                  <a:cubicBezTo>
                    <a:pt x="16580" y="11574"/>
                    <a:pt x="16968" y="11005"/>
                    <a:pt x="17006" y="10785"/>
                  </a:cubicBezTo>
                  <a:cubicBezTo>
                    <a:pt x="17045" y="10565"/>
                    <a:pt x="15778" y="0"/>
                    <a:pt x="157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1"/>
            <p:cNvSpPr/>
            <p:nvPr/>
          </p:nvSpPr>
          <p:spPr>
            <a:xfrm>
              <a:off x="5687540" y="2718041"/>
              <a:ext cx="1226193" cy="1414908"/>
            </a:xfrm>
            <a:custGeom>
              <a:avLst/>
              <a:gdLst/>
              <a:ahLst/>
              <a:cxnLst/>
              <a:rect l="l" t="t" r="r" b="b"/>
              <a:pathLst>
                <a:path w="22722" h="26219" extrusionOk="0">
                  <a:moveTo>
                    <a:pt x="12208" y="1"/>
                  </a:moveTo>
                  <a:lnTo>
                    <a:pt x="2845" y="1061"/>
                  </a:lnTo>
                  <a:cubicBezTo>
                    <a:pt x="2845" y="1061"/>
                    <a:pt x="0" y="8199"/>
                    <a:pt x="4281" y="10113"/>
                  </a:cubicBezTo>
                  <a:cubicBezTo>
                    <a:pt x="5163" y="10509"/>
                    <a:pt x="6361" y="10656"/>
                    <a:pt x="7659" y="10656"/>
                  </a:cubicBezTo>
                  <a:cubicBezTo>
                    <a:pt x="11500" y="10656"/>
                    <a:pt x="16217" y="9363"/>
                    <a:pt x="16217" y="9363"/>
                  </a:cubicBezTo>
                  <a:lnTo>
                    <a:pt x="16217" y="9363"/>
                  </a:lnTo>
                  <a:cubicBezTo>
                    <a:pt x="16217" y="9364"/>
                    <a:pt x="12402" y="22205"/>
                    <a:pt x="10837" y="24882"/>
                  </a:cubicBezTo>
                  <a:cubicBezTo>
                    <a:pt x="11613" y="25205"/>
                    <a:pt x="12415" y="25451"/>
                    <a:pt x="13230" y="25619"/>
                  </a:cubicBezTo>
                  <a:lnTo>
                    <a:pt x="14730" y="21985"/>
                  </a:lnTo>
                  <a:lnTo>
                    <a:pt x="14484" y="25878"/>
                  </a:lnTo>
                  <a:cubicBezTo>
                    <a:pt x="15904" y="26107"/>
                    <a:pt x="17337" y="26219"/>
                    <a:pt x="18769" y="26219"/>
                  </a:cubicBezTo>
                  <a:cubicBezTo>
                    <a:pt x="19358" y="26219"/>
                    <a:pt x="19948" y="26200"/>
                    <a:pt x="20536" y="26162"/>
                  </a:cubicBezTo>
                  <a:cubicBezTo>
                    <a:pt x="20536" y="26162"/>
                    <a:pt x="22722" y="6311"/>
                    <a:pt x="22398" y="4992"/>
                  </a:cubicBezTo>
                  <a:cubicBezTo>
                    <a:pt x="22220" y="4271"/>
                    <a:pt x="19233" y="4110"/>
                    <a:pt x="16592" y="4110"/>
                  </a:cubicBezTo>
                  <a:cubicBezTo>
                    <a:pt x="14447" y="4110"/>
                    <a:pt x="12531" y="4216"/>
                    <a:pt x="12531" y="4216"/>
                  </a:cubicBezTo>
                  <a:cubicBezTo>
                    <a:pt x="12182" y="2846"/>
                    <a:pt x="12079" y="1423"/>
                    <a:pt x="122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1"/>
            <p:cNvSpPr/>
            <p:nvPr/>
          </p:nvSpPr>
          <p:spPr>
            <a:xfrm>
              <a:off x="5857801" y="2775298"/>
              <a:ext cx="129840" cy="170314"/>
            </a:xfrm>
            <a:custGeom>
              <a:avLst/>
              <a:gdLst/>
              <a:ahLst/>
              <a:cxnLst/>
              <a:rect l="l" t="t" r="r" b="b"/>
              <a:pathLst>
                <a:path w="2406" h="3156" extrusionOk="0">
                  <a:moveTo>
                    <a:pt x="828" y="0"/>
                  </a:moveTo>
                  <a:cubicBezTo>
                    <a:pt x="828" y="0"/>
                    <a:pt x="78" y="2250"/>
                    <a:pt x="1" y="3155"/>
                  </a:cubicBezTo>
                  <a:cubicBezTo>
                    <a:pt x="1" y="3155"/>
                    <a:pt x="1837" y="2974"/>
                    <a:pt x="2406" y="362"/>
                  </a:cubicBezTo>
                  <a:lnTo>
                    <a:pt x="8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1"/>
            <p:cNvSpPr/>
            <p:nvPr/>
          </p:nvSpPr>
          <p:spPr>
            <a:xfrm>
              <a:off x="6162057" y="1339013"/>
              <a:ext cx="330158" cy="928252"/>
            </a:xfrm>
            <a:custGeom>
              <a:avLst/>
              <a:gdLst/>
              <a:ahLst/>
              <a:cxnLst/>
              <a:rect l="l" t="t" r="r" b="b"/>
              <a:pathLst>
                <a:path w="6118" h="17201" extrusionOk="0">
                  <a:moveTo>
                    <a:pt x="2406" y="1"/>
                  </a:moveTo>
                  <a:lnTo>
                    <a:pt x="648" y="906"/>
                  </a:lnTo>
                  <a:cubicBezTo>
                    <a:pt x="648" y="906"/>
                    <a:pt x="2574" y="6816"/>
                    <a:pt x="2484" y="8290"/>
                  </a:cubicBezTo>
                  <a:cubicBezTo>
                    <a:pt x="2432" y="9247"/>
                    <a:pt x="1475" y="12739"/>
                    <a:pt x="1" y="13541"/>
                  </a:cubicBezTo>
                  <a:lnTo>
                    <a:pt x="2561" y="17201"/>
                  </a:lnTo>
                  <a:cubicBezTo>
                    <a:pt x="4501" y="16037"/>
                    <a:pt x="5717" y="12623"/>
                    <a:pt x="6027" y="10269"/>
                  </a:cubicBezTo>
                  <a:cubicBezTo>
                    <a:pt x="6066" y="10023"/>
                    <a:pt x="6092" y="9778"/>
                    <a:pt x="6105" y="9558"/>
                  </a:cubicBezTo>
                  <a:cubicBezTo>
                    <a:pt x="6118" y="8834"/>
                    <a:pt x="6040" y="8109"/>
                    <a:pt x="5859" y="7398"/>
                  </a:cubicBezTo>
                  <a:cubicBezTo>
                    <a:pt x="5019" y="3984"/>
                    <a:pt x="2406" y="1"/>
                    <a:pt x="2406" y="1"/>
                  </a:cubicBezTo>
                  <a:close/>
                </a:path>
              </a:pathLst>
            </a:custGeom>
            <a:solidFill>
              <a:srgbClr val="C5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1"/>
            <p:cNvSpPr/>
            <p:nvPr/>
          </p:nvSpPr>
          <p:spPr>
            <a:xfrm>
              <a:off x="5559102" y="1929446"/>
              <a:ext cx="903806" cy="901162"/>
            </a:xfrm>
            <a:custGeom>
              <a:avLst/>
              <a:gdLst/>
              <a:ahLst/>
              <a:cxnLst/>
              <a:rect l="l" t="t" r="r" b="b"/>
              <a:pathLst>
                <a:path w="16748" h="16699" extrusionOk="0">
                  <a:moveTo>
                    <a:pt x="12364" y="0"/>
                  </a:moveTo>
                  <a:cubicBezTo>
                    <a:pt x="11898" y="2070"/>
                    <a:pt x="10450" y="3777"/>
                    <a:pt x="8484" y="4565"/>
                  </a:cubicBezTo>
                  <a:lnTo>
                    <a:pt x="6053" y="5057"/>
                  </a:lnTo>
                  <a:cubicBezTo>
                    <a:pt x="5393" y="5212"/>
                    <a:pt x="4786" y="5497"/>
                    <a:pt x="4255" y="5910"/>
                  </a:cubicBezTo>
                  <a:cubicBezTo>
                    <a:pt x="3311" y="6609"/>
                    <a:pt x="1" y="8717"/>
                    <a:pt x="3919" y="13928"/>
                  </a:cubicBezTo>
                  <a:lnTo>
                    <a:pt x="6143" y="12208"/>
                  </a:lnTo>
                  <a:lnTo>
                    <a:pt x="6402" y="12014"/>
                  </a:lnTo>
                  <a:lnTo>
                    <a:pt x="6402" y="12014"/>
                  </a:lnTo>
                  <a:lnTo>
                    <a:pt x="5225" y="15674"/>
                  </a:lnTo>
                  <a:cubicBezTo>
                    <a:pt x="6233" y="16350"/>
                    <a:pt x="7415" y="16699"/>
                    <a:pt x="8628" y="16699"/>
                  </a:cubicBezTo>
                  <a:cubicBezTo>
                    <a:pt x="8692" y="16699"/>
                    <a:pt x="8756" y="16698"/>
                    <a:pt x="8820" y="16696"/>
                  </a:cubicBezTo>
                  <a:cubicBezTo>
                    <a:pt x="10876" y="16579"/>
                    <a:pt x="14109" y="14083"/>
                    <a:pt x="14109" y="14083"/>
                  </a:cubicBezTo>
                  <a:cubicBezTo>
                    <a:pt x="14109" y="14083"/>
                    <a:pt x="13967" y="12402"/>
                    <a:pt x="13773" y="10682"/>
                  </a:cubicBezTo>
                  <a:cubicBezTo>
                    <a:pt x="13631" y="9247"/>
                    <a:pt x="13437" y="7773"/>
                    <a:pt x="13308" y="7229"/>
                  </a:cubicBezTo>
                  <a:cubicBezTo>
                    <a:pt x="13308" y="7229"/>
                    <a:pt x="16075" y="5923"/>
                    <a:pt x="16748" y="1979"/>
                  </a:cubicBezTo>
                  <a:lnTo>
                    <a:pt x="123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1"/>
            <p:cNvSpPr/>
            <p:nvPr/>
          </p:nvSpPr>
          <p:spPr>
            <a:xfrm>
              <a:off x="5841071" y="2362841"/>
              <a:ext cx="479479" cy="467175"/>
            </a:xfrm>
            <a:custGeom>
              <a:avLst/>
              <a:gdLst/>
              <a:ahLst/>
              <a:cxnLst/>
              <a:rect l="l" t="t" r="r" b="b"/>
              <a:pathLst>
                <a:path w="8885" h="8657" extrusionOk="0">
                  <a:moveTo>
                    <a:pt x="492" y="0"/>
                  </a:moveTo>
                  <a:lnTo>
                    <a:pt x="1681" y="1850"/>
                  </a:lnTo>
                  <a:lnTo>
                    <a:pt x="1811" y="1979"/>
                  </a:lnTo>
                  <a:lnTo>
                    <a:pt x="2393" y="2600"/>
                  </a:lnTo>
                  <a:lnTo>
                    <a:pt x="918" y="4177"/>
                  </a:lnTo>
                  <a:lnTo>
                    <a:pt x="1177" y="3983"/>
                  </a:lnTo>
                  <a:lnTo>
                    <a:pt x="1177" y="3983"/>
                  </a:lnTo>
                  <a:lnTo>
                    <a:pt x="0" y="7643"/>
                  </a:lnTo>
                  <a:cubicBezTo>
                    <a:pt x="992" y="8308"/>
                    <a:pt x="2153" y="8657"/>
                    <a:pt x="3347" y="8657"/>
                  </a:cubicBezTo>
                  <a:cubicBezTo>
                    <a:pt x="3430" y="8657"/>
                    <a:pt x="3512" y="8655"/>
                    <a:pt x="3595" y="8652"/>
                  </a:cubicBezTo>
                  <a:cubicBezTo>
                    <a:pt x="5651" y="8548"/>
                    <a:pt x="8884" y="6052"/>
                    <a:pt x="8884" y="6052"/>
                  </a:cubicBezTo>
                  <a:cubicBezTo>
                    <a:pt x="8884" y="6052"/>
                    <a:pt x="8742" y="4371"/>
                    <a:pt x="8548" y="2651"/>
                  </a:cubicBezTo>
                  <a:cubicBezTo>
                    <a:pt x="8388" y="2672"/>
                    <a:pt x="8220" y="2681"/>
                    <a:pt x="8045" y="2681"/>
                  </a:cubicBezTo>
                  <a:cubicBezTo>
                    <a:pt x="5141" y="2681"/>
                    <a:pt x="49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1"/>
            <p:cNvSpPr/>
            <p:nvPr/>
          </p:nvSpPr>
          <p:spPr>
            <a:xfrm>
              <a:off x="5841071" y="2145415"/>
              <a:ext cx="309219" cy="234910"/>
            </a:xfrm>
            <a:custGeom>
              <a:avLst/>
              <a:gdLst/>
              <a:ahLst/>
              <a:cxnLst/>
              <a:rect l="l" t="t" r="r" b="b"/>
              <a:pathLst>
                <a:path w="5730" h="4353" extrusionOk="0">
                  <a:moveTo>
                    <a:pt x="3225" y="0"/>
                  </a:moveTo>
                  <a:cubicBezTo>
                    <a:pt x="3173" y="0"/>
                    <a:pt x="3130" y="7"/>
                    <a:pt x="3130" y="7"/>
                  </a:cubicBezTo>
                  <a:lnTo>
                    <a:pt x="931" y="72"/>
                  </a:lnTo>
                  <a:cubicBezTo>
                    <a:pt x="699" y="266"/>
                    <a:pt x="466" y="434"/>
                    <a:pt x="233" y="602"/>
                  </a:cubicBezTo>
                  <a:cubicBezTo>
                    <a:pt x="0" y="732"/>
                    <a:pt x="117" y="1727"/>
                    <a:pt x="233" y="1870"/>
                  </a:cubicBezTo>
                  <a:cubicBezTo>
                    <a:pt x="349" y="1999"/>
                    <a:pt x="2884" y="2270"/>
                    <a:pt x="2884" y="2270"/>
                  </a:cubicBezTo>
                  <a:cubicBezTo>
                    <a:pt x="2884" y="2270"/>
                    <a:pt x="2276" y="2374"/>
                    <a:pt x="2173" y="2775"/>
                  </a:cubicBezTo>
                  <a:cubicBezTo>
                    <a:pt x="2082" y="3176"/>
                    <a:pt x="2690" y="4353"/>
                    <a:pt x="2690" y="4353"/>
                  </a:cubicBezTo>
                  <a:cubicBezTo>
                    <a:pt x="2690" y="4353"/>
                    <a:pt x="3414" y="3396"/>
                    <a:pt x="3595" y="3059"/>
                  </a:cubicBezTo>
                  <a:cubicBezTo>
                    <a:pt x="3776" y="2723"/>
                    <a:pt x="3595" y="2271"/>
                    <a:pt x="3595" y="2270"/>
                  </a:cubicBezTo>
                  <a:lnTo>
                    <a:pt x="3595" y="2270"/>
                  </a:lnTo>
                  <a:cubicBezTo>
                    <a:pt x="3595" y="2271"/>
                    <a:pt x="4061" y="2788"/>
                    <a:pt x="4423" y="2827"/>
                  </a:cubicBezTo>
                  <a:cubicBezTo>
                    <a:pt x="4785" y="2865"/>
                    <a:pt x="5729" y="2878"/>
                    <a:pt x="5729" y="2878"/>
                  </a:cubicBezTo>
                  <a:cubicBezTo>
                    <a:pt x="5574" y="2516"/>
                    <a:pt x="5406" y="2154"/>
                    <a:pt x="5212" y="1818"/>
                  </a:cubicBezTo>
                  <a:cubicBezTo>
                    <a:pt x="5121" y="1703"/>
                    <a:pt x="4565" y="1682"/>
                    <a:pt x="4172" y="1682"/>
                  </a:cubicBezTo>
                  <a:cubicBezTo>
                    <a:pt x="3947" y="1682"/>
                    <a:pt x="3776" y="1689"/>
                    <a:pt x="3776" y="1689"/>
                  </a:cubicBezTo>
                  <a:cubicBezTo>
                    <a:pt x="3802" y="1352"/>
                    <a:pt x="3802" y="1003"/>
                    <a:pt x="3776" y="667"/>
                  </a:cubicBezTo>
                  <a:cubicBezTo>
                    <a:pt x="3725" y="369"/>
                    <a:pt x="3466" y="188"/>
                    <a:pt x="3414" y="72"/>
                  </a:cubicBezTo>
                  <a:cubicBezTo>
                    <a:pt x="3385" y="13"/>
                    <a:pt x="3296" y="0"/>
                    <a:pt x="3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1"/>
            <p:cNvSpPr/>
            <p:nvPr/>
          </p:nvSpPr>
          <p:spPr>
            <a:xfrm>
              <a:off x="6650606" y="2362841"/>
              <a:ext cx="159143" cy="63841"/>
            </a:xfrm>
            <a:custGeom>
              <a:avLst/>
              <a:gdLst/>
              <a:ahLst/>
              <a:cxnLst/>
              <a:rect l="l" t="t" r="r" b="b"/>
              <a:pathLst>
                <a:path w="2949" h="1183" extrusionOk="0">
                  <a:moveTo>
                    <a:pt x="913" y="0"/>
                  </a:moveTo>
                  <a:cubicBezTo>
                    <a:pt x="892" y="0"/>
                    <a:pt x="880" y="0"/>
                    <a:pt x="880" y="0"/>
                  </a:cubicBezTo>
                  <a:cubicBezTo>
                    <a:pt x="880" y="0"/>
                    <a:pt x="0" y="880"/>
                    <a:pt x="13" y="1074"/>
                  </a:cubicBezTo>
                  <a:cubicBezTo>
                    <a:pt x="13" y="1142"/>
                    <a:pt x="73" y="1182"/>
                    <a:pt x="175" y="1182"/>
                  </a:cubicBezTo>
                  <a:cubicBezTo>
                    <a:pt x="382" y="1182"/>
                    <a:pt x="762" y="1019"/>
                    <a:pt x="1177" y="595"/>
                  </a:cubicBezTo>
                  <a:cubicBezTo>
                    <a:pt x="1591" y="673"/>
                    <a:pt x="1979" y="815"/>
                    <a:pt x="2367" y="983"/>
                  </a:cubicBezTo>
                  <a:cubicBezTo>
                    <a:pt x="2367" y="983"/>
                    <a:pt x="2949" y="479"/>
                    <a:pt x="2574" y="233"/>
                  </a:cubicBezTo>
                  <a:cubicBezTo>
                    <a:pt x="2223" y="11"/>
                    <a:pt x="1120" y="0"/>
                    <a:pt x="913" y="0"/>
                  </a:cubicBezTo>
                  <a:close/>
                </a:path>
              </a:pathLst>
            </a:custGeom>
            <a:solidFill>
              <a:srgbClr val="C5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1"/>
            <p:cNvSpPr/>
            <p:nvPr/>
          </p:nvSpPr>
          <p:spPr>
            <a:xfrm>
              <a:off x="6628966" y="2339798"/>
              <a:ext cx="159143" cy="63895"/>
            </a:xfrm>
            <a:custGeom>
              <a:avLst/>
              <a:gdLst/>
              <a:ahLst/>
              <a:cxnLst/>
              <a:rect l="l" t="t" r="r" b="b"/>
              <a:pathLst>
                <a:path w="2949" h="1184" extrusionOk="0">
                  <a:moveTo>
                    <a:pt x="867" y="0"/>
                  </a:moveTo>
                  <a:cubicBezTo>
                    <a:pt x="867" y="0"/>
                    <a:pt x="0" y="880"/>
                    <a:pt x="0" y="1074"/>
                  </a:cubicBezTo>
                  <a:cubicBezTo>
                    <a:pt x="5" y="1143"/>
                    <a:pt x="68" y="1183"/>
                    <a:pt x="173" y="1183"/>
                  </a:cubicBezTo>
                  <a:cubicBezTo>
                    <a:pt x="384" y="1183"/>
                    <a:pt x="763" y="1022"/>
                    <a:pt x="1177" y="608"/>
                  </a:cubicBezTo>
                  <a:cubicBezTo>
                    <a:pt x="1578" y="686"/>
                    <a:pt x="1979" y="815"/>
                    <a:pt x="2354" y="996"/>
                  </a:cubicBezTo>
                  <a:cubicBezTo>
                    <a:pt x="2354" y="996"/>
                    <a:pt x="2949" y="492"/>
                    <a:pt x="2561" y="246"/>
                  </a:cubicBezTo>
                  <a:cubicBezTo>
                    <a:pt x="2186" y="0"/>
                    <a:pt x="867" y="0"/>
                    <a:pt x="867" y="0"/>
                  </a:cubicBezTo>
                  <a:close/>
                </a:path>
              </a:pathLst>
            </a:custGeom>
            <a:solidFill>
              <a:srgbClr val="C5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1"/>
            <p:cNvSpPr/>
            <p:nvPr/>
          </p:nvSpPr>
          <p:spPr>
            <a:xfrm>
              <a:off x="7277306" y="2050922"/>
              <a:ext cx="301502" cy="194760"/>
            </a:xfrm>
            <a:custGeom>
              <a:avLst/>
              <a:gdLst/>
              <a:ahLst/>
              <a:cxnLst/>
              <a:rect l="l" t="t" r="r" b="b"/>
              <a:pathLst>
                <a:path w="5587" h="3609" extrusionOk="0">
                  <a:moveTo>
                    <a:pt x="4518" y="1"/>
                  </a:moveTo>
                  <a:cubicBezTo>
                    <a:pt x="4324" y="1"/>
                    <a:pt x="4133" y="57"/>
                    <a:pt x="3983" y="181"/>
                  </a:cubicBezTo>
                  <a:cubicBezTo>
                    <a:pt x="3789" y="362"/>
                    <a:pt x="3647" y="594"/>
                    <a:pt x="3556" y="840"/>
                  </a:cubicBezTo>
                  <a:cubicBezTo>
                    <a:pt x="3466" y="1034"/>
                    <a:pt x="3427" y="1254"/>
                    <a:pt x="3453" y="1474"/>
                  </a:cubicBezTo>
                  <a:cubicBezTo>
                    <a:pt x="3375" y="1451"/>
                    <a:pt x="3295" y="1440"/>
                    <a:pt x="3216" y="1440"/>
                  </a:cubicBezTo>
                  <a:cubicBezTo>
                    <a:pt x="2890" y="1440"/>
                    <a:pt x="2577" y="1625"/>
                    <a:pt x="2431" y="1926"/>
                  </a:cubicBezTo>
                  <a:cubicBezTo>
                    <a:pt x="2354" y="1745"/>
                    <a:pt x="2173" y="1642"/>
                    <a:pt x="1979" y="1642"/>
                  </a:cubicBezTo>
                  <a:cubicBezTo>
                    <a:pt x="1772" y="1642"/>
                    <a:pt x="1578" y="1771"/>
                    <a:pt x="1487" y="1952"/>
                  </a:cubicBezTo>
                  <a:cubicBezTo>
                    <a:pt x="1384" y="1642"/>
                    <a:pt x="1112" y="1409"/>
                    <a:pt x="789" y="1383"/>
                  </a:cubicBezTo>
                  <a:cubicBezTo>
                    <a:pt x="771" y="1382"/>
                    <a:pt x="753" y="1381"/>
                    <a:pt x="735" y="1381"/>
                  </a:cubicBezTo>
                  <a:cubicBezTo>
                    <a:pt x="422" y="1381"/>
                    <a:pt x="151" y="1594"/>
                    <a:pt x="65" y="1888"/>
                  </a:cubicBezTo>
                  <a:cubicBezTo>
                    <a:pt x="0" y="2185"/>
                    <a:pt x="117" y="2496"/>
                    <a:pt x="362" y="2689"/>
                  </a:cubicBezTo>
                  <a:cubicBezTo>
                    <a:pt x="621" y="2871"/>
                    <a:pt x="931" y="2987"/>
                    <a:pt x="1255" y="3013"/>
                  </a:cubicBezTo>
                  <a:cubicBezTo>
                    <a:pt x="1371" y="3220"/>
                    <a:pt x="1604" y="3349"/>
                    <a:pt x="1837" y="3349"/>
                  </a:cubicBezTo>
                  <a:cubicBezTo>
                    <a:pt x="2108" y="3336"/>
                    <a:pt x="2354" y="3207"/>
                    <a:pt x="2509" y="2987"/>
                  </a:cubicBezTo>
                  <a:cubicBezTo>
                    <a:pt x="2597" y="3353"/>
                    <a:pt x="2944" y="3608"/>
                    <a:pt x="3334" y="3608"/>
                  </a:cubicBezTo>
                  <a:cubicBezTo>
                    <a:pt x="3343" y="3608"/>
                    <a:pt x="3353" y="3608"/>
                    <a:pt x="3363" y="3608"/>
                  </a:cubicBezTo>
                  <a:cubicBezTo>
                    <a:pt x="3738" y="3569"/>
                    <a:pt x="4100" y="3181"/>
                    <a:pt x="4048" y="2806"/>
                  </a:cubicBezTo>
                  <a:lnTo>
                    <a:pt x="4048" y="2806"/>
                  </a:lnTo>
                  <a:cubicBezTo>
                    <a:pt x="4145" y="2816"/>
                    <a:pt x="4244" y="2822"/>
                    <a:pt x="4343" y="2822"/>
                  </a:cubicBezTo>
                  <a:cubicBezTo>
                    <a:pt x="4627" y="2822"/>
                    <a:pt x="4907" y="2768"/>
                    <a:pt x="5108" y="2586"/>
                  </a:cubicBezTo>
                  <a:cubicBezTo>
                    <a:pt x="5419" y="2302"/>
                    <a:pt x="5432" y="1810"/>
                    <a:pt x="5432" y="1383"/>
                  </a:cubicBezTo>
                  <a:cubicBezTo>
                    <a:pt x="5419" y="918"/>
                    <a:pt x="5587" y="659"/>
                    <a:pt x="5264" y="310"/>
                  </a:cubicBezTo>
                  <a:cubicBezTo>
                    <a:pt x="5074" y="113"/>
                    <a:pt x="4792" y="1"/>
                    <a:pt x="4518" y="1"/>
                  </a:cubicBezTo>
                  <a:close/>
                </a:path>
              </a:pathLst>
            </a:custGeom>
            <a:solidFill>
              <a:srgbClr val="FCB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1"/>
            <p:cNvSpPr/>
            <p:nvPr/>
          </p:nvSpPr>
          <p:spPr>
            <a:xfrm>
              <a:off x="7150271" y="2064144"/>
              <a:ext cx="174523" cy="113111"/>
            </a:xfrm>
            <a:custGeom>
              <a:avLst/>
              <a:gdLst/>
              <a:ahLst/>
              <a:cxnLst/>
              <a:rect l="l" t="t" r="r" b="b"/>
              <a:pathLst>
                <a:path w="3234" h="2096" extrusionOk="0">
                  <a:moveTo>
                    <a:pt x="647" y="0"/>
                  </a:moveTo>
                  <a:cubicBezTo>
                    <a:pt x="518" y="246"/>
                    <a:pt x="311" y="492"/>
                    <a:pt x="156" y="725"/>
                  </a:cubicBezTo>
                  <a:cubicBezTo>
                    <a:pt x="259" y="841"/>
                    <a:pt x="311" y="1022"/>
                    <a:pt x="414" y="1125"/>
                  </a:cubicBezTo>
                  <a:cubicBezTo>
                    <a:pt x="393" y="1128"/>
                    <a:pt x="371" y="1129"/>
                    <a:pt x="350" y="1129"/>
                  </a:cubicBezTo>
                  <a:cubicBezTo>
                    <a:pt x="242" y="1129"/>
                    <a:pt x="136" y="1102"/>
                    <a:pt x="39" y="1048"/>
                  </a:cubicBezTo>
                  <a:cubicBezTo>
                    <a:pt x="26" y="1112"/>
                    <a:pt x="1" y="1151"/>
                    <a:pt x="26" y="1203"/>
                  </a:cubicBezTo>
                  <a:cubicBezTo>
                    <a:pt x="91" y="1294"/>
                    <a:pt x="259" y="1358"/>
                    <a:pt x="337" y="1436"/>
                  </a:cubicBezTo>
                  <a:lnTo>
                    <a:pt x="65" y="1462"/>
                  </a:lnTo>
                  <a:cubicBezTo>
                    <a:pt x="39" y="1526"/>
                    <a:pt x="14" y="1617"/>
                    <a:pt x="65" y="1669"/>
                  </a:cubicBezTo>
                  <a:cubicBezTo>
                    <a:pt x="70" y="1673"/>
                    <a:pt x="83" y="1675"/>
                    <a:pt x="105" y="1675"/>
                  </a:cubicBezTo>
                  <a:cubicBezTo>
                    <a:pt x="238" y="1675"/>
                    <a:pt x="675" y="1601"/>
                    <a:pt x="1225" y="1601"/>
                  </a:cubicBezTo>
                  <a:cubicBezTo>
                    <a:pt x="1844" y="1601"/>
                    <a:pt x="2604" y="1695"/>
                    <a:pt x="3234" y="2095"/>
                  </a:cubicBezTo>
                  <a:cubicBezTo>
                    <a:pt x="3195" y="1552"/>
                    <a:pt x="2522" y="1138"/>
                    <a:pt x="2057" y="854"/>
                  </a:cubicBezTo>
                  <a:cubicBezTo>
                    <a:pt x="1578" y="569"/>
                    <a:pt x="1048" y="375"/>
                    <a:pt x="647" y="0"/>
                  </a:cubicBezTo>
                  <a:close/>
                </a:path>
              </a:pathLst>
            </a:custGeom>
            <a:solidFill>
              <a:srgbClr val="FCB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1"/>
            <p:cNvSpPr/>
            <p:nvPr/>
          </p:nvSpPr>
          <p:spPr>
            <a:xfrm>
              <a:off x="7231921" y="2060528"/>
              <a:ext cx="108955" cy="149537"/>
            </a:xfrm>
            <a:custGeom>
              <a:avLst/>
              <a:gdLst/>
              <a:ahLst/>
              <a:cxnLst/>
              <a:rect l="l" t="t" r="r" b="b"/>
              <a:pathLst>
                <a:path w="2019" h="2771" extrusionOk="0">
                  <a:moveTo>
                    <a:pt x="1256" y="1"/>
                  </a:moveTo>
                  <a:cubicBezTo>
                    <a:pt x="1243" y="1"/>
                    <a:pt x="1229" y="1"/>
                    <a:pt x="1216" y="3"/>
                  </a:cubicBezTo>
                  <a:lnTo>
                    <a:pt x="971" y="1373"/>
                  </a:lnTo>
                  <a:cubicBezTo>
                    <a:pt x="621" y="1684"/>
                    <a:pt x="298" y="2007"/>
                    <a:pt x="1" y="2369"/>
                  </a:cubicBezTo>
                  <a:cubicBezTo>
                    <a:pt x="1" y="2369"/>
                    <a:pt x="259" y="2718"/>
                    <a:pt x="557" y="2770"/>
                  </a:cubicBezTo>
                  <a:cubicBezTo>
                    <a:pt x="557" y="2770"/>
                    <a:pt x="1022" y="1917"/>
                    <a:pt x="1087" y="1373"/>
                  </a:cubicBezTo>
                  <a:cubicBezTo>
                    <a:pt x="1087" y="1373"/>
                    <a:pt x="1902" y="766"/>
                    <a:pt x="2018" y="533"/>
                  </a:cubicBezTo>
                  <a:cubicBezTo>
                    <a:pt x="2018" y="533"/>
                    <a:pt x="1643" y="1"/>
                    <a:pt x="12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1"/>
            <p:cNvSpPr/>
            <p:nvPr/>
          </p:nvSpPr>
          <p:spPr>
            <a:xfrm>
              <a:off x="6796474" y="2267215"/>
              <a:ext cx="733492" cy="413534"/>
            </a:xfrm>
            <a:custGeom>
              <a:avLst/>
              <a:gdLst/>
              <a:ahLst/>
              <a:cxnLst/>
              <a:rect l="l" t="t" r="r" b="b"/>
              <a:pathLst>
                <a:path w="13592" h="7663" extrusionOk="0">
                  <a:moveTo>
                    <a:pt x="13592" y="1"/>
                  </a:moveTo>
                  <a:cubicBezTo>
                    <a:pt x="13113" y="13"/>
                    <a:pt x="11975" y="259"/>
                    <a:pt x="10721" y="1514"/>
                  </a:cubicBezTo>
                  <a:cubicBezTo>
                    <a:pt x="10255" y="1953"/>
                    <a:pt x="9854" y="2458"/>
                    <a:pt x="9492" y="2988"/>
                  </a:cubicBezTo>
                  <a:cubicBezTo>
                    <a:pt x="8858" y="3932"/>
                    <a:pt x="8341" y="4423"/>
                    <a:pt x="7216" y="4604"/>
                  </a:cubicBezTo>
                  <a:cubicBezTo>
                    <a:pt x="7176" y="4611"/>
                    <a:pt x="7128" y="4614"/>
                    <a:pt x="7074" y="4614"/>
                  </a:cubicBezTo>
                  <a:cubicBezTo>
                    <a:pt x="6024" y="4614"/>
                    <a:pt x="2446" y="3469"/>
                    <a:pt x="1229" y="2768"/>
                  </a:cubicBezTo>
                  <a:cubicBezTo>
                    <a:pt x="815" y="2962"/>
                    <a:pt x="168" y="3272"/>
                    <a:pt x="0" y="3622"/>
                  </a:cubicBezTo>
                  <a:cubicBezTo>
                    <a:pt x="1112" y="4876"/>
                    <a:pt x="4332" y="6919"/>
                    <a:pt x="6686" y="7501"/>
                  </a:cubicBezTo>
                  <a:cubicBezTo>
                    <a:pt x="7052" y="7609"/>
                    <a:pt x="7428" y="7663"/>
                    <a:pt x="7805" y="7663"/>
                  </a:cubicBezTo>
                  <a:cubicBezTo>
                    <a:pt x="7880" y="7663"/>
                    <a:pt x="7955" y="7661"/>
                    <a:pt x="8031" y="7656"/>
                  </a:cubicBezTo>
                  <a:cubicBezTo>
                    <a:pt x="8496" y="7592"/>
                    <a:pt x="8949" y="7424"/>
                    <a:pt x="9337" y="7165"/>
                  </a:cubicBezTo>
                  <a:cubicBezTo>
                    <a:pt x="9984" y="6738"/>
                    <a:pt x="10565" y="6247"/>
                    <a:pt x="11096" y="5704"/>
                  </a:cubicBezTo>
                  <a:cubicBezTo>
                    <a:pt x="11600" y="5186"/>
                    <a:pt x="12053" y="4630"/>
                    <a:pt x="12454" y="4048"/>
                  </a:cubicBezTo>
                  <a:cubicBezTo>
                    <a:pt x="13048" y="3117"/>
                    <a:pt x="13475" y="1100"/>
                    <a:pt x="13592" y="1"/>
                  </a:cubicBezTo>
                  <a:close/>
                </a:path>
              </a:pathLst>
            </a:custGeom>
            <a:solidFill>
              <a:srgbClr val="6232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1"/>
            <p:cNvSpPr/>
            <p:nvPr/>
          </p:nvSpPr>
          <p:spPr>
            <a:xfrm>
              <a:off x="7374983" y="2267215"/>
              <a:ext cx="154987" cy="307816"/>
            </a:xfrm>
            <a:custGeom>
              <a:avLst/>
              <a:gdLst/>
              <a:ahLst/>
              <a:cxnLst/>
              <a:rect l="l" t="t" r="r" b="b"/>
              <a:pathLst>
                <a:path w="2872" h="5704" extrusionOk="0">
                  <a:moveTo>
                    <a:pt x="2872" y="1"/>
                  </a:moveTo>
                  <a:cubicBezTo>
                    <a:pt x="2393" y="13"/>
                    <a:pt x="1255" y="259"/>
                    <a:pt x="1" y="1501"/>
                  </a:cubicBezTo>
                  <a:cubicBezTo>
                    <a:pt x="1" y="1539"/>
                    <a:pt x="14" y="1591"/>
                    <a:pt x="14" y="1643"/>
                  </a:cubicBezTo>
                  <a:cubicBezTo>
                    <a:pt x="233" y="2768"/>
                    <a:pt x="350" y="3906"/>
                    <a:pt x="376" y="5057"/>
                  </a:cubicBezTo>
                  <a:lnTo>
                    <a:pt x="376" y="5704"/>
                  </a:lnTo>
                  <a:cubicBezTo>
                    <a:pt x="880" y="5186"/>
                    <a:pt x="1333" y="4630"/>
                    <a:pt x="1734" y="4048"/>
                  </a:cubicBezTo>
                  <a:cubicBezTo>
                    <a:pt x="2328" y="3117"/>
                    <a:pt x="2755" y="1100"/>
                    <a:pt x="2872" y="1"/>
                  </a:cubicBezTo>
                  <a:close/>
                </a:path>
              </a:pathLst>
            </a:custGeom>
            <a:solidFill>
              <a:srgbClr val="2D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1"/>
            <p:cNvSpPr/>
            <p:nvPr/>
          </p:nvSpPr>
          <p:spPr>
            <a:xfrm>
              <a:off x="7666720" y="1845315"/>
              <a:ext cx="712554" cy="692965"/>
            </a:xfrm>
            <a:custGeom>
              <a:avLst/>
              <a:gdLst/>
              <a:ahLst/>
              <a:cxnLst/>
              <a:rect l="l" t="t" r="r" b="b"/>
              <a:pathLst>
                <a:path w="13204" h="12841" extrusionOk="0">
                  <a:moveTo>
                    <a:pt x="12480" y="0"/>
                  </a:moveTo>
                  <a:cubicBezTo>
                    <a:pt x="12140" y="0"/>
                    <a:pt x="11755" y="46"/>
                    <a:pt x="11497" y="46"/>
                  </a:cubicBezTo>
                  <a:cubicBezTo>
                    <a:pt x="11135" y="1327"/>
                    <a:pt x="9854" y="5504"/>
                    <a:pt x="9234" y="6060"/>
                  </a:cubicBezTo>
                  <a:cubicBezTo>
                    <a:pt x="8514" y="6692"/>
                    <a:pt x="7961" y="6938"/>
                    <a:pt x="7131" y="6938"/>
                  </a:cubicBezTo>
                  <a:cubicBezTo>
                    <a:pt x="6976" y="6938"/>
                    <a:pt x="6811" y="6930"/>
                    <a:pt x="6634" y="6913"/>
                  </a:cubicBezTo>
                  <a:cubicBezTo>
                    <a:pt x="6170" y="6872"/>
                    <a:pt x="5739" y="6853"/>
                    <a:pt x="5337" y="6853"/>
                  </a:cubicBezTo>
                  <a:cubicBezTo>
                    <a:pt x="3503" y="6853"/>
                    <a:pt x="2305" y="7247"/>
                    <a:pt x="1552" y="7650"/>
                  </a:cubicBezTo>
                  <a:cubicBezTo>
                    <a:pt x="854" y="8388"/>
                    <a:pt x="0" y="10185"/>
                    <a:pt x="104" y="11284"/>
                  </a:cubicBezTo>
                  <a:cubicBezTo>
                    <a:pt x="199" y="12284"/>
                    <a:pt x="1243" y="12841"/>
                    <a:pt x="2119" y="12841"/>
                  </a:cubicBezTo>
                  <a:cubicBezTo>
                    <a:pt x="2785" y="12841"/>
                    <a:pt x="3353" y="12520"/>
                    <a:pt x="3337" y="11827"/>
                  </a:cubicBezTo>
                  <a:cubicBezTo>
                    <a:pt x="3298" y="10237"/>
                    <a:pt x="3621" y="9888"/>
                    <a:pt x="3621" y="9888"/>
                  </a:cubicBezTo>
                  <a:cubicBezTo>
                    <a:pt x="4164" y="9908"/>
                    <a:pt x="5113" y="9964"/>
                    <a:pt x="6145" y="9964"/>
                  </a:cubicBezTo>
                  <a:cubicBezTo>
                    <a:pt x="7079" y="9964"/>
                    <a:pt x="8081" y="9918"/>
                    <a:pt x="8910" y="9758"/>
                  </a:cubicBezTo>
                  <a:cubicBezTo>
                    <a:pt x="9544" y="9629"/>
                    <a:pt x="10074" y="9448"/>
                    <a:pt x="10398" y="9163"/>
                  </a:cubicBezTo>
                  <a:cubicBezTo>
                    <a:pt x="10695" y="8892"/>
                    <a:pt x="10954" y="8582"/>
                    <a:pt x="11148" y="8232"/>
                  </a:cubicBezTo>
                  <a:cubicBezTo>
                    <a:pt x="12531" y="6021"/>
                    <a:pt x="13204" y="1753"/>
                    <a:pt x="12932" y="46"/>
                  </a:cubicBezTo>
                  <a:cubicBezTo>
                    <a:pt x="12807" y="12"/>
                    <a:pt x="12649" y="0"/>
                    <a:pt x="12480" y="0"/>
                  </a:cubicBezTo>
                  <a:close/>
                </a:path>
              </a:pathLst>
            </a:custGeom>
            <a:solidFill>
              <a:srgbClr val="6232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1"/>
            <p:cNvSpPr/>
            <p:nvPr/>
          </p:nvSpPr>
          <p:spPr>
            <a:xfrm>
              <a:off x="7954247" y="3097039"/>
              <a:ext cx="723023" cy="488545"/>
            </a:xfrm>
            <a:custGeom>
              <a:avLst/>
              <a:gdLst/>
              <a:ahLst/>
              <a:cxnLst/>
              <a:rect l="l" t="t" r="r" b="b"/>
              <a:pathLst>
                <a:path w="13398" h="9053" extrusionOk="0">
                  <a:moveTo>
                    <a:pt x="9520" y="1"/>
                  </a:moveTo>
                  <a:cubicBezTo>
                    <a:pt x="9470" y="1"/>
                    <a:pt x="9426" y="9"/>
                    <a:pt x="9389" y="26"/>
                  </a:cubicBezTo>
                  <a:cubicBezTo>
                    <a:pt x="8820" y="271"/>
                    <a:pt x="8548" y="1487"/>
                    <a:pt x="8548" y="1487"/>
                  </a:cubicBezTo>
                  <a:cubicBezTo>
                    <a:pt x="6091" y="2172"/>
                    <a:pt x="3104" y="3711"/>
                    <a:pt x="1384" y="4655"/>
                  </a:cubicBezTo>
                  <a:lnTo>
                    <a:pt x="996" y="4875"/>
                  </a:lnTo>
                  <a:cubicBezTo>
                    <a:pt x="375" y="5211"/>
                    <a:pt x="0" y="5444"/>
                    <a:pt x="0" y="5444"/>
                  </a:cubicBezTo>
                  <a:cubicBezTo>
                    <a:pt x="1345" y="8418"/>
                    <a:pt x="2380" y="9052"/>
                    <a:pt x="2380" y="9052"/>
                  </a:cubicBezTo>
                  <a:cubicBezTo>
                    <a:pt x="2716" y="8858"/>
                    <a:pt x="3091" y="8612"/>
                    <a:pt x="3492" y="8328"/>
                  </a:cubicBezTo>
                  <a:lnTo>
                    <a:pt x="3802" y="8108"/>
                  </a:lnTo>
                  <a:cubicBezTo>
                    <a:pt x="6311" y="6285"/>
                    <a:pt x="9829" y="3207"/>
                    <a:pt x="10708" y="2896"/>
                  </a:cubicBezTo>
                  <a:cubicBezTo>
                    <a:pt x="10843" y="2850"/>
                    <a:pt x="11015" y="2833"/>
                    <a:pt x="11197" y="2833"/>
                  </a:cubicBezTo>
                  <a:cubicBezTo>
                    <a:pt x="11781" y="2833"/>
                    <a:pt x="12480" y="3013"/>
                    <a:pt x="12480" y="3013"/>
                  </a:cubicBezTo>
                  <a:cubicBezTo>
                    <a:pt x="12480" y="3013"/>
                    <a:pt x="13398" y="2547"/>
                    <a:pt x="12661" y="2004"/>
                  </a:cubicBezTo>
                  <a:cubicBezTo>
                    <a:pt x="12153" y="1629"/>
                    <a:pt x="10233" y="1"/>
                    <a:pt x="95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7573198" y="3086515"/>
              <a:ext cx="510185" cy="658103"/>
            </a:xfrm>
            <a:custGeom>
              <a:avLst/>
              <a:gdLst/>
              <a:ahLst/>
              <a:cxnLst/>
              <a:rect l="l" t="t" r="r" b="b"/>
              <a:pathLst>
                <a:path w="9454" h="12195" extrusionOk="0">
                  <a:moveTo>
                    <a:pt x="7811" y="1"/>
                  </a:moveTo>
                  <a:lnTo>
                    <a:pt x="2044" y="880"/>
                  </a:lnTo>
                  <a:cubicBezTo>
                    <a:pt x="2044" y="880"/>
                    <a:pt x="401" y="6971"/>
                    <a:pt x="608" y="8238"/>
                  </a:cubicBezTo>
                  <a:cubicBezTo>
                    <a:pt x="789" y="9260"/>
                    <a:pt x="0" y="11652"/>
                    <a:pt x="2755" y="12144"/>
                  </a:cubicBezTo>
                  <a:cubicBezTo>
                    <a:pt x="2943" y="12179"/>
                    <a:pt x="3138" y="12195"/>
                    <a:pt x="3336" y="12195"/>
                  </a:cubicBezTo>
                  <a:cubicBezTo>
                    <a:pt x="6022" y="12195"/>
                    <a:pt x="9454" y="9234"/>
                    <a:pt x="9454" y="9234"/>
                  </a:cubicBezTo>
                  <a:lnTo>
                    <a:pt x="7074" y="5626"/>
                  </a:lnTo>
                  <a:lnTo>
                    <a:pt x="6001" y="6118"/>
                  </a:lnTo>
                  <a:cubicBezTo>
                    <a:pt x="6492" y="5018"/>
                    <a:pt x="7811" y="1"/>
                    <a:pt x="7811" y="1"/>
                  </a:cubicBezTo>
                  <a:close/>
                </a:path>
              </a:pathLst>
            </a:custGeom>
            <a:solidFill>
              <a:srgbClr val="2D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7756734" y="4307695"/>
              <a:ext cx="228272" cy="276085"/>
            </a:xfrm>
            <a:custGeom>
              <a:avLst/>
              <a:gdLst/>
              <a:ahLst/>
              <a:cxnLst/>
              <a:rect l="l" t="t" r="r" b="b"/>
              <a:pathLst>
                <a:path w="4230" h="5116" extrusionOk="0">
                  <a:moveTo>
                    <a:pt x="3553" y="0"/>
                  </a:moveTo>
                  <a:cubicBezTo>
                    <a:pt x="3545" y="0"/>
                    <a:pt x="3537" y="1"/>
                    <a:pt x="3531" y="3"/>
                  </a:cubicBezTo>
                  <a:lnTo>
                    <a:pt x="233" y="2770"/>
                  </a:lnTo>
                  <a:cubicBezTo>
                    <a:pt x="143" y="3132"/>
                    <a:pt x="78" y="3507"/>
                    <a:pt x="39" y="3895"/>
                  </a:cubicBezTo>
                  <a:cubicBezTo>
                    <a:pt x="0" y="4438"/>
                    <a:pt x="311" y="4982"/>
                    <a:pt x="557" y="5111"/>
                  </a:cubicBezTo>
                  <a:cubicBezTo>
                    <a:pt x="562" y="5114"/>
                    <a:pt x="569" y="5115"/>
                    <a:pt x="576" y="5115"/>
                  </a:cubicBezTo>
                  <a:cubicBezTo>
                    <a:pt x="902" y="5115"/>
                    <a:pt x="3231" y="2513"/>
                    <a:pt x="4229" y="404"/>
                  </a:cubicBezTo>
                  <a:cubicBezTo>
                    <a:pt x="4229" y="404"/>
                    <a:pt x="3731" y="0"/>
                    <a:pt x="3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7334509" y="2927426"/>
              <a:ext cx="474622" cy="954749"/>
            </a:xfrm>
            <a:custGeom>
              <a:avLst/>
              <a:gdLst/>
              <a:ahLst/>
              <a:cxnLst/>
              <a:rect l="l" t="t" r="r" b="b"/>
              <a:pathLst>
                <a:path w="8795" h="17692" extrusionOk="0">
                  <a:moveTo>
                    <a:pt x="8794" y="0"/>
                  </a:moveTo>
                  <a:lnTo>
                    <a:pt x="1190" y="1681"/>
                  </a:lnTo>
                  <a:cubicBezTo>
                    <a:pt x="1126" y="2031"/>
                    <a:pt x="1" y="9725"/>
                    <a:pt x="14" y="11406"/>
                  </a:cubicBezTo>
                  <a:cubicBezTo>
                    <a:pt x="39" y="13501"/>
                    <a:pt x="3091" y="17691"/>
                    <a:pt x="3091" y="17691"/>
                  </a:cubicBezTo>
                  <a:lnTo>
                    <a:pt x="6919" y="15687"/>
                  </a:lnTo>
                  <a:cubicBezTo>
                    <a:pt x="6919" y="15687"/>
                    <a:pt x="6803" y="14445"/>
                    <a:pt x="5122" y="11212"/>
                  </a:cubicBezTo>
                  <a:cubicBezTo>
                    <a:pt x="5122" y="11212"/>
                    <a:pt x="8743" y="4216"/>
                    <a:pt x="8794" y="0"/>
                  </a:cubicBezTo>
                  <a:close/>
                </a:path>
              </a:pathLst>
            </a:custGeom>
            <a:solidFill>
              <a:srgbClr val="6232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7319884" y="3086515"/>
              <a:ext cx="918430" cy="282183"/>
            </a:xfrm>
            <a:custGeom>
              <a:avLst/>
              <a:gdLst/>
              <a:ahLst/>
              <a:cxnLst/>
              <a:rect l="l" t="t" r="r" b="b"/>
              <a:pathLst>
                <a:path w="17019" h="5229" extrusionOk="0">
                  <a:moveTo>
                    <a:pt x="16294" y="1"/>
                  </a:moveTo>
                  <a:cubicBezTo>
                    <a:pt x="16294" y="1"/>
                    <a:pt x="11471" y="1139"/>
                    <a:pt x="8289" y="1216"/>
                  </a:cubicBezTo>
                  <a:cubicBezTo>
                    <a:pt x="3440" y="1359"/>
                    <a:pt x="530" y="4320"/>
                    <a:pt x="530" y="4320"/>
                  </a:cubicBezTo>
                  <a:cubicBezTo>
                    <a:pt x="530" y="4320"/>
                    <a:pt x="0" y="5148"/>
                    <a:pt x="530" y="5225"/>
                  </a:cubicBezTo>
                  <a:cubicBezTo>
                    <a:pt x="550" y="5228"/>
                    <a:pt x="569" y="5229"/>
                    <a:pt x="588" y="5229"/>
                  </a:cubicBezTo>
                  <a:cubicBezTo>
                    <a:pt x="1070" y="5229"/>
                    <a:pt x="1358" y="4462"/>
                    <a:pt x="1358" y="4462"/>
                  </a:cubicBezTo>
                  <a:cubicBezTo>
                    <a:pt x="1358" y="4462"/>
                    <a:pt x="1570" y="4813"/>
                    <a:pt x="1932" y="4813"/>
                  </a:cubicBezTo>
                  <a:cubicBezTo>
                    <a:pt x="1999" y="4813"/>
                    <a:pt x="2070" y="4801"/>
                    <a:pt x="2147" y="4773"/>
                  </a:cubicBezTo>
                  <a:cubicBezTo>
                    <a:pt x="2638" y="4592"/>
                    <a:pt x="2431" y="3738"/>
                    <a:pt x="2431" y="3738"/>
                  </a:cubicBezTo>
                  <a:lnTo>
                    <a:pt x="2431" y="3738"/>
                  </a:lnTo>
                  <a:cubicBezTo>
                    <a:pt x="2431" y="3738"/>
                    <a:pt x="2942" y="3989"/>
                    <a:pt x="3337" y="3989"/>
                  </a:cubicBezTo>
                  <a:cubicBezTo>
                    <a:pt x="3456" y="3989"/>
                    <a:pt x="3566" y="3966"/>
                    <a:pt x="3647" y="3906"/>
                  </a:cubicBezTo>
                  <a:cubicBezTo>
                    <a:pt x="4009" y="3648"/>
                    <a:pt x="3944" y="3001"/>
                    <a:pt x="3944" y="3001"/>
                  </a:cubicBezTo>
                  <a:lnTo>
                    <a:pt x="3944" y="3001"/>
                  </a:lnTo>
                  <a:cubicBezTo>
                    <a:pt x="3944" y="3001"/>
                    <a:pt x="4316" y="3253"/>
                    <a:pt x="4678" y="3253"/>
                  </a:cubicBezTo>
                  <a:cubicBezTo>
                    <a:pt x="4710" y="3253"/>
                    <a:pt x="4741" y="3251"/>
                    <a:pt x="4772" y="3247"/>
                  </a:cubicBezTo>
                  <a:cubicBezTo>
                    <a:pt x="5173" y="3182"/>
                    <a:pt x="5289" y="2587"/>
                    <a:pt x="5289" y="2587"/>
                  </a:cubicBezTo>
                  <a:cubicBezTo>
                    <a:pt x="5289" y="2587"/>
                    <a:pt x="5728" y="3001"/>
                    <a:pt x="6112" y="3001"/>
                  </a:cubicBezTo>
                  <a:cubicBezTo>
                    <a:pt x="6118" y="3001"/>
                    <a:pt x="6124" y="3001"/>
                    <a:pt x="6130" y="3001"/>
                  </a:cubicBezTo>
                  <a:cubicBezTo>
                    <a:pt x="6531" y="2988"/>
                    <a:pt x="6738" y="2432"/>
                    <a:pt x="6738" y="2432"/>
                  </a:cubicBezTo>
                  <a:cubicBezTo>
                    <a:pt x="6738" y="2432"/>
                    <a:pt x="7203" y="2923"/>
                    <a:pt x="7695" y="2923"/>
                  </a:cubicBezTo>
                  <a:cubicBezTo>
                    <a:pt x="8186" y="2923"/>
                    <a:pt x="8406" y="2432"/>
                    <a:pt x="8406" y="2432"/>
                  </a:cubicBezTo>
                  <a:cubicBezTo>
                    <a:pt x="8406" y="2432"/>
                    <a:pt x="8910" y="2890"/>
                    <a:pt x="9368" y="2890"/>
                  </a:cubicBezTo>
                  <a:cubicBezTo>
                    <a:pt x="9397" y="2890"/>
                    <a:pt x="9425" y="2888"/>
                    <a:pt x="9453" y="2885"/>
                  </a:cubicBezTo>
                  <a:cubicBezTo>
                    <a:pt x="9738" y="2859"/>
                    <a:pt x="9984" y="2691"/>
                    <a:pt x="10126" y="2432"/>
                  </a:cubicBezTo>
                  <a:cubicBezTo>
                    <a:pt x="10126" y="2432"/>
                    <a:pt x="10403" y="2925"/>
                    <a:pt x="10794" y="2925"/>
                  </a:cubicBezTo>
                  <a:cubicBezTo>
                    <a:pt x="10808" y="2925"/>
                    <a:pt x="10822" y="2925"/>
                    <a:pt x="10837" y="2923"/>
                  </a:cubicBezTo>
                  <a:cubicBezTo>
                    <a:pt x="11251" y="2885"/>
                    <a:pt x="11484" y="2341"/>
                    <a:pt x="11484" y="2341"/>
                  </a:cubicBezTo>
                  <a:cubicBezTo>
                    <a:pt x="11484" y="2341"/>
                    <a:pt x="11858" y="2747"/>
                    <a:pt x="12224" y="2747"/>
                  </a:cubicBezTo>
                  <a:cubicBezTo>
                    <a:pt x="12266" y="2747"/>
                    <a:pt x="12309" y="2741"/>
                    <a:pt x="12350" y="2729"/>
                  </a:cubicBezTo>
                  <a:cubicBezTo>
                    <a:pt x="12751" y="2626"/>
                    <a:pt x="12673" y="2083"/>
                    <a:pt x="12673" y="2083"/>
                  </a:cubicBezTo>
                  <a:lnTo>
                    <a:pt x="12673" y="2083"/>
                  </a:lnTo>
                  <a:cubicBezTo>
                    <a:pt x="12673" y="2083"/>
                    <a:pt x="13073" y="2447"/>
                    <a:pt x="13452" y="2447"/>
                  </a:cubicBezTo>
                  <a:cubicBezTo>
                    <a:pt x="13531" y="2447"/>
                    <a:pt x="13609" y="2431"/>
                    <a:pt x="13682" y="2393"/>
                  </a:cubicBezTo>
                  <a:cubicBezTo>
                    <a:pt x="13954" y="2238"/>
                    <a:pt x="14109" y="1953"/>
                    <a:pt x="14096" y="1656"/>
                  </a:cubicBezTo>
                  <a:lnTo>
                    <a:pt x="14096" y="1656"/>
                  </a:lnTo>
                  <a:cubicBezTo>
                    <a:pt x="14096" y="1656"/>
                    <a:pt x="14505" y="2013"/>
                    <a:pt x="14816" y="2013"/>
                  </a:cubicBezTo>
                  <a:cubicBezTo>
                    <a:pt x="14884" y="2013"/>
                    <a:pt x="14948" y="1995"/>
                    <a:pt x="15001" y="1953"/>
                  </a:cubicBezTo>
                  <a:cubicBezTo>
                    <a:pt x="15311" y="1734"/>
                    <a:pt x="15247" y="1203"/>
                    <a:pt x="15247" y="1203"/>
                  </a:cubicBezTo>
                  <a:lnTo>
                    <a:pt x="15247" y="1203"/>
                  </a:lnTo>
                  <a:cubicBezTo>
                    <a:pt x="15247" y="1203"/>
                    <a:pt x="15601" y="1482"/>
                    <a:pt x="15895" y="1482"/>
                  </a:cubicBezTo>
                  <a:cubicBezTo>
                    <a:pt x="15986" y="1482"/>
                    <a:pt x="16072" y="1455"/>
                    <a:pt x="16139" y="1384"/>
                  </a:cubicBezTo>
                  <a:cubicBezTo>
                    <a:pt x="16411" y="1087"/>
                    <a:pt x="16139" y="622"/>
                    <a:pt x="16139" y="621"/>
                  </a:cubicBezTo>
                  <a:lnTo>
                    <a:pt x="16139" y="621"/>
                  </a:lnTo>
                  <a:cubicBezTo>
                    <a:pt x="16139" y="621"/>
                    <a:pt x="16286" y="697"/>
                    <a:pt x="16454" y="697"/>
                  </a:cubicBezTo>
                  <a:cubicBezTo>
                    <a:pt x="16573" y="697"/>
                    <a:pt x="16702" y="659"/>
                    <a:pt x="16799" y="531"/>
                  </a:cubicBezTo>
                  <a:cubicBezTo>
                    <a:pt x="17019" y="208"/>
                    <a:pt x="16294" y="1"/>
                    <a:pt x="16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7348486" y="2664291"/>
              <a:ext cx="850057" cy="655351"/>
            </a:xfrm>
            <a:custGeom>
              <a:avLst/>
              <a:gdLst/>
              <a:ahLst/>
              <a:cxnLst/>
              <a:rect l="l" t="t" r="r" b="b"/>
              <a:pathLst>
                <a:path w="15752" h="12144" extrusionOk="0">
                  <a:moveTo>
                    <a:pt x="8923" y="1"/>
                  </a:moveTo>
                  <a:lnTo>
                    <a:pt x="8173" y="117"/>
                  </a:lnTo>
                  <a:lnTo>
                    <a:pt x="7940" y="143"/>
                  </a:lnTo>
                  <a:lnTo>
                    <a:pt x="7643" y="195"/>
                  </a:lnTo>
                  <a:lnTo>
                    <a:pt x="7294" y="247"/>
                  </a:lnTo>
                  <a:lnTo>
                    <a:pt x="5833" y="453"/>
                  </a:lnTo>
                  <a:lnTo>
                    <a:pt x="5652" y="479"/>
                  </a:lnTo>
                  <a:lnTo>
                    <a:pt x="4475" y="673"/>
                  </a:lnTo>
                  <a:lnTo>
                    <a:pt x="4177" y="725"/>
                  </a:lnTo>
                  <a:lnTo>
                    <a:pt x="2199" y="1010"/>
                  </a:lnTo>
                  <a:lnTo>
                    <a:pt x="2056" y="1035"/>
                  </a:lnTo>
                  <a:cubicBezTo>
                    <a:pt x="2031" y="1139"/>
                    <a:pt x="1785" y="2264"/>
                    <a:pt x="1462" y="3855"/>
                  </a:cubicBezTo>
                  <a:cubicBezTo>
                    <a:pt x="1449" y="3958"/>
                    <a:pt x="1423" y="4061"/>
                    <a:pt x="1397" y="4178"/>
                  </a:cubicBezTo>
                  <a:lnTo>
                    <a:pt x="1242" y="4954"/>
                  </a:lnTo>
                  <a:cubicBezTo>
                    <a:pt x="1229" y="5031"/>
                    <a:pt x="1216" y="5109"/>
                    <a:pt x="1190" y="5200"/>
                  </a:cubicBezTo>
                  <a:cubicBezTo>
                    <a:pt x="1048" y="5950"/>
                    <a:pt x="880" y="6764"/>
                    <a:pt x="737" y="7592"/>
                  </a:cubicBezTo>
                  <a:cubicBezTo>
                    <a:pt x="712" y="7682"/>
                    <a:pt x="699" y="7786"/>
                    <a:pt x="686" y="7876"/>
                  </a:cubicBezTo>
                  <a:cubicBezTo>
                    <a:pt x="673" y="7915"/>
                    <a:pt x="660" y="7967"/>
                    <a:pt x="660" y="8006"/>
                  </a:cubicBezTo>
                  <a:cubicBezTo>
                    <a:pt x="647" y="8057"/>
                    <a:pt x="647" y="8096"/>
                    <a:pt x="634" y="8148"/>
                  </a:cubicBezTo>
                  <a:cubicBezTo>
                    <a:pt x="388" y="9519"/>
                    <a:pt x="155" y="10915"/>
                    <a:pt x="0" y="12144"/>
                  </a:cubicBezTo>
                  <a:cubicBezTo>
                    <a:pt x="737" y="11691"/>
                    <a:pt x="1500" y="11265"/>
                    <a:pt x="2289" y="10890"/>
                  </a:cubicBezTo>
                  <a:lnTo>
                    <a:pt x="2470" y="10799"/>
                  </a:lnTo>
                  <a:lnTo>
                    <a:pt x="2522" y="10773"/>
                  </a:lnTo>
                  <a:cubicBezTo>
                    <a:pt x="2638" y="10721"/>
                    <a:pt x="2755" y="10670"/>
                    <a:pt x="2871" y="10618"/>
                  </a:cubicBezTo>
                  <a:cubicBezTo>
                    <a:pt x="3427" y="10372"/>
                    <a:pt x="3983" y="10152"/>
                    <a:pt x="4565" y="9984"/>
                  </a:cubicBezTo>
                  <a:cubicBezTo>
                    <a:pt x="4643" y="9958"/>
                    <a:pt x="4720" y="9946"/>
                    <a:pt x="4785" y="9920"/>
                  </a:cubicBezTo>
                  <a:cubicBezTo>
                    <a:pt x="5226" y="9789"/>
                    <a:pt x="5675" y="9721"/>
                    <a:pt x="6125" y="9721"/>
                  </a:cubicBezTo>
                  <a:cubicBezTo>
                    <a:pt x="6256" y="9721"/>
                    <a:pt x="6387" y="9727"/>
                    <a:pt x="6518" y="9739"/>
                  </a:cubicBezTo>
                  <a:cubicBezTo>
                    <a:pt x="6725" y="9765"/>
                    <a:pt x="6945" y="9777"/>
                    <a:pt x="7165" y="9803"/>
                  </a:cubicBezTo>
                  <a:lnTo>
                    <a:pt x="7436" y="9829"/>
                  </a:lnTo>
                  <a:cubicBezTo>
                    <a:pt x="7915" y="9868"/>
                    <a:pt x="8445" y="9881"/>
                    <a:pt x="9001" y="9881"/>
                  </a:cubicBezTo>
                  <a:lnTo>
                    <a:pt x="9221" y="9881"/>
                  </a:lnTo>
                  <a:cubicBezTo>
                    <a:pt x="9738" y="9881"/>
                    <a:pt x="10281" y="9855"/>
                    <a:pt x="10824" y="9790"/>
                  </a:cubicBezTo>
                  <a:lnTo>
                    <a:pt x="11096" y="9765"/>
                  </a:lnTo>
                  <a:cubicBezTo>
                    <a:pt x="11898" y="9674"/>
                    <a:pt x="12687" y="9493"/>
                    <a:pt x="13437" y="9234"/>
                  </a:cubicBezTo>
                  <a:cubicBezTo>
                    <a:pt x="13540" y="9208"/>
                    <a:pt x="13631" y="9170"/>
                    <a:pt x="13721" y="9131"/>
                  </a:cubicBezTo>
                  <a:cubicBezTo>
                    <a:pt x="14484" y="8846"/>
                    <a:pt x="15169" y="8407"/>
                    <a:pt x="15751" y="7825"/>
                  </a:cubicBezTo>
                  <a:cubicBezTo>
                    <a:pt x="15751" y="7825"/>
                    <a:pt x="14458" y="7553"/>
                    <a:pt x="13592" y="5575"/>
                  </a:cubicBezTo>
                  <a:cubicBezTo>
                    <a:pt x="13553" y="5484"/>
                    <a:pt x="13514" y="5406"/>
                    <a:pt x="13488" y="5329"/>
                  </a:cubicBezTo>
                  <a:cubicBezTo>
                    <a:pt x="13488" y="5316"/>
                    <a:pt x="13488" y="5316"/>
                    <a:pt x="13475" y="5290"/>
                  </a:cubicBezTo>
                  <a:cubicBezTo>
                    <a:pt x="13462" y="5264"/>
                    <a:pt x="13450" y="5238"/>
                    <a:pt x="13437" y="5200"/>
                  </a:cubicBezTo>
                  <a:cubicBezTo>
                    <a:pt x="13359" y="5006"/>
                    <a:pt x="13281" y="4799"/>
                    <a:pt x="13178" y="4592"/>
                  </a:cubicBezTo>
                  <a:cubicBezTo>
                    <a:pt x="12919" y="4023"/>
                    <a:pt x="12609" y="3454"/>
                    <a:pt x="12273" y="2923"/>
                  </a:cubicBezTo>
                  <a:lnTo>
                    <a:pt x="12130" y="2717"/>
                  </a:lnTo>
                  <a:cubicBezTo>
                    <a:pt x="11626" y="1941"/>
                    <a:pt x="10992" y="1242"/>
                    <a:pt x="10268" y="673"/>
                  </a:cubicBezTo>
                  <a:cubicBezTo>
                    <a:pt x="10204" y="622"/>
                    <a:pt x="10139" y="583"/>
                    <a:pt x="10074" y="531"/>
                  </a:cubicBezTo>
                  <a:cubicBezTo>
                    <a:pt x="9725" y="298"/>
                    <a:pt x="9337" y="117"/>
                    <a:pt x="89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7382646" y="3088620"/>
              <a:ext cx="99188" cy="163352"/>
            </a:xfrm>
            <a:custGeom>
              <a:avLst/>
              <a:gdLst/>
              <a:ahLst/>
              <a:cxnLst/>
              <a:rect l="l" t="t" r="r" b="b"/>
              <a:pathLst>
                <a:path w="1838" h="3027" extrusionOk="0">
                  <a:moveTo>
                    <a:pt x="53" y="1"/>
                  </a:moveTo>
                  <a:cubicBezTo>
                    <a:pt x="40" y="52"/>
                    <a:pt x="27" y="91"/>
                    <a:pt x="27" y="143"/>
                  </a:cubicBezTo>
                  <a:cubicBezTo>
                    <a:pt x="14" y="182"/>
                    <a:pt x="14" y="233"/>
                    <a:pt x="1" y="272"/>
                  </a:cubicBezTo>
                  <a:cubicBezTo>
                    <a:pt x="285" y="763"/>
                    <a:pt x="570" y="1242"/>
                    <a:pt x="854" y="1733"/>
                  </a:cubicBezTo>
                  <a:cubicBezTo>
                    <a:pt x="1113" y="2160"/>
                    <a:pt x="1385" y="2587"/>
                    <a:pt x="1656" y="3027"/>
                  </a:cubicBezTo>
                  <a:lnTo>
                    <a:pt x="1837" y="2936"/>
                  </a:lnTo>
                  <a:cubicBezTo>
                    <a:pt x="1527" y="2458"/>
                    <a:pt x="1217" y="1979"/>
                    <a:pt x="932" y="1501"/>
                  </a:cubicBezTo>
                  <a:cubicBezTo>
                    <a:pt x="648" y="1022"/>
                    <a:pt x="363" y="544"/>
                    <a:pt x="91" y="65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7412705" y="2930880"/>
              <a:ext cx="194058" cy="272253"/>
            </a:xfrm>
            <a:custGeom>
              <a:avLst/>
              <a:gdLst/>
              <a:ahLst/>
              <a:cxnLst/>
              <a:rect l="l" t="t" r="r" b="b"/>
              <a:pathLst>
                <a:path w="3596" h="5045" extrusionOk="0">
                  <a:moveTo>
                    <a:pt x="52" y="1"/>
                  </a:moveTo>
                  <a:cubicBezTo>
                    <a:pt x="39" y="78"/>
                    <a:pt x="26" y="169"/>
                    <a:pt x="0" y="247"/>
                  </a:cubicBezTo>
                  <a:cubicBezTo>
                    <a:pt x="259" y="583"/>
                    <a:pt x="504" y="945"/>
                    <a:pt x="750" y="1294"/>
                  </a:cubicBezTo>
                  <a:cubicBezTo>
                    <a:pt x="789" y="1359"/>
                    <a:pt x="828" y="1410"/>
                    <a:pt x="866" y="1475"/>
                  </a:cubicBezTo>
                  <a:cubicBezTo>
                    <a:pt x="1203" y="1979"/>
                    <a:pt x="1526" y="2497"/>
                    <a:pt x="1849" y="3001"/>
                  </a:cubicBezTo>
                  <a:cubicBezTo>
                    <a:pt x="2082" y="3350"/>
                    <a:pt x="2341" y="3712"/>
                    <a:pt x="2599" y="4062"/>
                  </a:cubicBezTo>
                  <a:lnTo>
                    <a:pt x="2729" y="4230"/>
                  </a:lnTo>
                  <a:cubicBezTo>
                    <a:pt x="2936" y="4514"/>
                    <a:pt x="3155" y="4773"/>
                    <a:pt x="3375" y="5044"/>
                  </a:cubicBezTo>
                  <a:cubicBezTo>
                    <a:pt x="3453" y="5018"/>
                    <a:pt x="3530" y="5006"/>
                    <a:pt x="3595" y="4980"/>
                  </a:cubicBezTo>
                  <a:cubicBezTo>
                    <a:pt x="3336" y="4682"/>
                    <a:pt x="3091" y="4372"/>
                    <a:pt x="2858" y="4062"/>
                  </a:cubicBezTo>
                  <a:lnTo>
                    <a:pt x="2729" y="3893"/>
                  </a:lnTo>
                  <a:cubicBezTo>
                    <a:pt x="2444" y="3518"/>
                    <a:pt x="2186" y="3143"/>
                    <a:pt x="1940" y="2768"/>
                  </a:cubicBezTo>
                  <a:cubicBezTo>
                    <a:pt x="1617" y="2290"/>
                    <a:pt x="1319" y="1811"/>
                    <a:pt x="996" y="1320"/>
                  </a:cubicBezTo>
                  <a:cubicBezTo>
                    <a:pt x="957" y="1268"/>
                    <a:pt x="918" y="1204"/>
                    <a:pt x="879" y="1139"/>
                  </a:cubicBezTo>
                  <a:cubicBezTo>
                    <a:pt x="647" y="803"/>
                    <a:pt x="414" y="466"/>
                    <a:pt x="168" y="143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7458737" y="2718742"/>
              <a:ext cx="387361" cy="478777"/>
            </a:xfrm>
            <a:custGeom>
              <a:avLst/>
              <a:gdLst/>
              <a:ahLst/>
              <a:cxnLst/>
              <a:rect l="l" t="t" r="r" b="b"/>
              <a:pathLst>
                <a:path w="7178" h="8872" extrusionOk="0">
                  <a:moveTo>
                    <a:pt x="143" y="1"/>
                  </a:moveTo>
                  <a:lnTo>
                    <a:pt x="1" y="13"/>
                  </a:lnTo>
                  <a:cubicBezTo>
                    <a:pt x="285" y="389"/>
                    <a:pt x="570" y="776"/>
                    <a:pt x="867" y="1151"/>
                  </a:cubicBezTo>
                  <a:cubicBezTo>
                    <a:pt x="906" y="1203"/>
                    <a:pt x="932" y="1242"/>
                    <a:pt x="970" y="1294"/>
                  </a:cubicBezTo>
                  <a:cubicBezTo>
                    <a:pt x="1345" y="1772"/>
                    <a:pt x="1708" y="2264"/>
                    <a:pt x="2083" y="2742"/>
                  </a:cubicBezTo>
                  <a:cubicBezTo>
                    <a:pt x="2121" y="2794"/>
                    <a:pt x="2160" y="2846"/>
                    <a:pt x="2199" y="2897"/>
                  </a:cubicBezTo>
                  <a:cubicBezTo>
                    <a:pt x="2755" y="3622"/>
                    <a:pt x="3311" y="4333"/>
                    <a:pt x="3867" y="5044"/>
                  </a:cubicBezTo>
                  <a:lnTo>
                    <a:pt x="4009" y="5238"/>
                  </a:lnTo>
                  <a:cubicBezTo>
                    <a:pt x="4346" y="5665"/>
                    <a:pt x="4695" y="6092"/>
                    <a:pt x="5031" y="6531"/>
                  </a:cubicBezTo>
                  <a:cubicBezTo>
                    <a:pt x="5316" y="6880"/>
                    <a:pt x="5600" y="7242"/>
                    <a:pt x="5885" y="7605"/>
                  </a:cubicBezTo>
                  <a:lnTo>
                    <a:pt x="6053" y="7786"/>
                  </a:lnTo>
                  <a:cubicBezTo>
                    <a:pt x="6350" y="8148"/>
                    <a:pt x="6648" y="8510"/>
                    <a:pt x="6958" y="8872"/>
                  </a:cubicBezTo>
                  <a:lnTo>
                    <a:pt x="7178" y="8872"/>
                  </a:lnTo>
                  <a:cubicBezTo>
                    <a:pt x="6829" y="8458"/>
                    <a:pt x="6492" y="8044"/>
                    <a:pt x="6156" y="7617"/>
                  </a:cubicBezTo>
                  <a:lnTo>
                    <a:pt x="6001" y="7424"/>
                  </a:lnTo>
                  <a:cubicBezTo>
                    <a:pt x="5691" y="7036"/>
                    <a:pt x="5380" y="6635"/>
                    <a:pt x="5083" y="6247"/>
                  </a:cubicBezTo>
                  <a:cubicBezTo>
                    <a:pt x="4772" y="5846"/>
                    <a:pt x="4449" y="5458"/>
                    <a:pt x="4139" y="5057"/>
                  </a:cubicBezTo>
                  <a:lnTo>
                    <a:pt x="3996" y="4876"/>
                  </a:lnTo>
                  <a:lnTo>
                    <a:pt x="2328" y="2768"/>
                  </a:lnTo>
                  <a:lnTo>
                    <a:pt x="2212" y="2600"/>
                  </a:lnTo>
                  <a:cubicBezTo>
                    <a:pt x="1837" y="2121"/>
                    <a:pt x="1462" y="1656"/>
                    <a:pt x="1087" y="1177"/>
                  </a:cubicBezTo>
                  <a:lnTo>
                    <a:pt x="970" y="1035"/>
                  </a:lnTo>
                  <a:cubicBezTo>
                    <a:pt x="699" y="686"/>
                    <a:pt x="427" y="337"/>
                    <a:pt x="1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7653444" y="2688738"/>
              <a:ext cx="435552" cy="473921"/>
            </a:xfrm>
            <a:custGeom>
              <a:avLst/>
              <a:gdLst/>
              <a:ahLst/>
              <a:cxnLst/>
              <a:rect l="l" t="t" r="r" b="b"/>
              <a:pathLst>
                <a:path w="8071" h="8782" extrusionOk="0">
                  <a:moveTo>
                    <a:pt x="169" y="0"/>
                  </a:moveTo>
                  <a:lnTo>
                    <a:pt x="1" y="39"/>
                  </a:lnTo>
                  <a:cubicBezTo>
                    <a:pt x="233" y="272"/>
                    <a:pt x="466" y="518"/>
                    <a:pt x="699" y="763"/>
                  </a:cubicBezTo>
                  <a:lnTo>
                    <a:pt x="841" y="932"/>
                  </a:lnTo>
                  <a:cubicBezTo>
                    <a:pt x="1371" y="1501"/>
                    <a:pt x="1876" y="2083"/>
                    <a:pt x="2380" y="2677"/>
                  </a:cubicBezTo>
                  <a:cubicBezTo>
                    <a:pt x="2432" y="2742"/>
                    <a:pt x="2483" y="2807"/>
                    <a:pt x="2522" y="2858"/>
                  </a:cubicBezTo>
                  <a:cubicBezTo>
                    <a:pt x="3130" y="3570"/>
                    <a:pt x="3725" y="4294"/>
                    <a:pt x="4320" y="5005"/>
                  </a:cubicBezTo>
                  <a:cubicBezTo>
                    <a:pt x="4346" y="5031"/>
                    <a:pt x="4359" y="5057"/>
                    <a:pt x="4384" y="5083"/>
                  </a:cubicBezTo>
                  <a:cubicBezTo>
                    <a:pt x="4436" y="5134"/>
                    <a:pt x="4488" y="5199"/>
                    <a:pt x="4540" y="5264"/>
                  </a:cubicBezTo>
                  <a:cubicBezTo>
                    <a:pt x="5122" y="5949"/>
                    <a:pt x="5716" y="6648"/>
                    <a:pt x="6337" y="7320"/>
                  </a:cubicBezTo>
                  <a:lnTo>
                    <a:pt x="6492" y="7488"/>
                  </a:lnTo>
                  <a:cubicBezTo>
                    <a:pt x="6919" y="7941"/>
                    <a:pt x="7346" y="8367"/>
                    <a:pt x="7786" y="8781"/>
                  </a:cubicBezTo>
                  <a:cubicBezTo>
                    <a:pt x="7889" y="8755"/>
                    <a:pt x="7980" y="8717"/>
                    <a:pt x="8070" y="8678"/>
                  </a:cubicBezTo>
                  <a:cubicBezTo>
                    <a:pt x="7708" y="8355"/>
                    <a:pt x="7359" y="8018"/>
                    <a:pt x="7010" y="7669"/>
                  </a:cubicBezTo>
                  <a:cubicBezTo>
                    <a:pt x="6880" y="7527"/>
                    <a:pt x="6751" y="7398"/>
                    <a:pt x="6622" y="7255"/>
                  </a:cubicBezTo>
                  <a:cubicBezTo>
                    <a:pt x="6570" y="7204"/>
                    <a:pt x="6518" y="7152"/>
                    <a:pt x="6467" y="7100"/>
                  </a:cubicBezTo>
                  <a:cubicBezTo>
                    <a:pt x="5846" y="6441"/>
                    <a:pt x="5251" y="5755"/>
                    <a:pt x="4669" y="5070"/>
                  </a:cubicBezTo>
                  <a:lnTo>
                    <a:pt x="4514" y="4889"/>
                  </a:lnTo>
                  <a:lnTo>
                    <a:pt x="4436" y="4785"/>
                  </a:lnTo>
                  <a:cubicBezTo>
                    <a:pt x="3841" y="4087"/>
                    <a:pt x="3259" y="3389"/>
                    <a:pt x="2652" y="2703"/>
                  </a:cubicBezTo>
                  <a:lnTo>
                    <a:pt x="2496" y="2522"/>
                  </a:lnTo>
                  <a:cubicBezTo>
                    <a:pt x="1992" y="1940"/>
                    <a:pt x="1488" y="1371"/>
                    <a:pt x="958" y="815"/>
                  </a:cubicBezTo>
                  <a:lnTo>
                    <a:pt x="802" y="647"/>
                  </a:lnTo>
                  <a:cubicBezTo>
                    <a:pt x="595" y="440"/>
                    <a:pt x="388" y="22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>
              <a:off x="7776971" y="2670605"/>
              <a:ext cx="296646" cy="275006"/>
            </a:xfrm>
            <a:custGeom>
              <a:avLst/>
              <a:gdLst/>
              <a:ahLst/>
              <a:cxnLst/>
              <a:rect l="l" t="t" r="r" b="b"/>
              <a:pathLst>
                <a:path w="5497" h="5096" extrusionOk="0">
                  <a:moveTo>
                    <a:pt x="233" y="0"/>
                  </a:moveTo>
                  <a:lnTo>
                    <a:pt x="0" y="39"/>
                  </a:lnTo>
                  <a:cubicBezTo>
                    <a:pt x="492" y="427"/>
                    <a:pt x="970" y="841"/>
                    <a:pt x="1449" y="1255"/>
                  </a:cubicBezTo>
                  <a:lnTo>
                    <a:pt x="1630" y="1410"/>
                  </a:lnTo>
                  <a:cubicBezTo>
                    <a:pt x="2328" y="2018"/>
                    <a:pt x="3001" y="2651"/>
                    <a:pt x="3673" y="3298"/>
                  </a:cubicBezTo>
                  <a:lnTo>
                    <a:pt x="3828" y="3453"/>
                  </a:lnTo>
                  <a:cubicBezTo>
                    <a:pt x="3958" y="3569"/>
                    <a:pt x="4087" y="3699"/>
                    <a:pt x="4203" y="3815"/>
                  </a:cubicBezTo>
                  <a:cubicBezTo>
                    <a:pt x="4630" y="4242"/>
                    <a:pt x="5057" y="4682"/>
                    <a:pt x="5497" y="5095"/>
                  </a:cubicBezTo>
                  <a:cubicBezTo>
                    <a:pt x="5419" y="4889"/>
                    <a:pt x="5341" y="4695"/>
                    <a:pt x="5238" y="4488"/>
                  </a:cubicBezTo>
                  <a:cubicBezTo>
                    <a:pt x="4863" y="4113"/>
                    <a:pt x="4488" y="3738"/>
                    <a:pt x="4113" y="3375"/>
                  </a:cubicBezTo>
                  <a:lnTo>
                    <a:pt x="3984" y="3259"/>
                  </a:lnTo>
                  <a:lnTo>
                    <a:pt x="3815" y="3091"/>
                  </a:lnTo>
                  <a:cubicBezTo>
                    <a:pt x="3156" y="2457"/>
                    <a:pt x="2458" y="1837"/>
                    <a:pt x="1759" y="1242"/>
                  </a:cubicBezTo>
                  <a:lnTo>
                    <a:pt x="1578" y="1087"/>
                  </a:lnTo>
                  <a:cubicBezTo>
                    <a:pt x="1139" y="724"/>
                    <a:pt x="686" y="349"/>
                    <a:pt x="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7423822" y="2699908"/>
              <a:ext cx="166158" cy="189147"/>
            </a:xfrm>
            <a:custGeom>
              <a:avLst/>
              <a:gdLst/>
              <a:ahLst/>
              <a:cxnLst/>
              <a:rect l="l" t="t" r="r" b="b"/>
              <a:pathLst>
                <a:path w="3079" h="3505" extrusionOk="0">
                  <a:moveTo>
                    <a:pt x="3079" y="0"/>
                  </a:moveTo>
                  <a:lnTo>
                    <a:pt x="2781" y="52"/>
                  </a:lnTo>
                  <a:cubicBezTo>
                    <a:pt x="2393" y="492"/>
                    <a:pt x="2005" y="931"/>
                    <a:pt x="1630" y="1371"/>
                  </a:cubicBezTo>
                  <a:lnTo>
                    <a:pt x="1514" y="1500"/>
                  </a:lnTo>
                  <a:cubicBezTo>
                    <a:pt x="1139" y="1953"/>
                    <a:pt x="751" y="2393"/>
                    <a:pt x="363" y="2845"/>
                  </a:cubicBezTo>
                  <a:cubicBezTo>
                    <a:pt x="260" y="2962"/>
                    <a:pt x="169" y="3078"/>
                    <a:pt x="66" y="3182"/>
                  </a:cubicBezTo>
                  <a:cubicBezTo>
                    <a:pt x="40" y="3298"/>
                    <a:pt x="14" y="3401"/>
                    <a:pt x="1" y="3505"/>
                  </a:cubicBezTo>
                  <a:lnTo>
                    <a:pt x="596" y="2832"/>
                  </a:lnTo>
                  <a:cubicBezTo>
                    <a:pt x="945" y="2432"/>
                    <a:pt x="1281" y="2044"/>
                    <a:pt x="1630" y="1656"/>
                  </a:cubicBezTo>
                  <a:cubicBezTo>
                    <a:pt x="1669" y="1604"/>
                    <a:pt x="1708" y="1565"/>
                    <a:pt x="1747" y="1526"/>
                  </a:cubicBezTo>
                  <a:cubicBezTo>
                    <a:pt x="2199" y="1022"/>
                    <a:pt x="2639" y="505"/>
                    <a:pt x="30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>
              <a:off x="7384049" y="2674761"/>
              <a:ext cx="376946" cy="421575"/>
            </a:xfrm>
            <a:custGeom>
              <a:avLst/>
              <a:gdLst/>
              <a:ahLst/>
              <a:cxnLst/>
              <a:rect l="l" t="t" r="r" b="b"/>
              <a:pathLst>
                <a:path w="6985" h="7812" extrusionOk="0">
                  <a:moveTo>
                    <a:pt x="6984" y="1"/>
                  </a:moveTo>
                  <a:lnTo>
                    <a:pt x="6635" y="53"/>
                  </a:lnTo>
                  <a:cubicBezTo>
                    <a:pt x="6350" y="324"/>
                    <a:pt x="6079" y="609"/>
                    <a:pt x="5807" y="906"/>
                  </a:cubicBezTo>
                  <a:cubicBezTo>
                    <a:pt x="5768" y="945"/>
                    <a:pt x="5730" y="984"/>
                    <a:pt x="5704" y="1022"/>
                  </a:cubicBezTo>
                  <a:cubicBezTo>
                    <a:pt x="4980" y="1798"/>
                    <a:pt x="4294" y="2600"/>
                    <a:pt x="3609" y="3402"/>
                  </a:cubicBezTo>
                  <a:cubicBezTo>
                    <a:pt x="3557" y="3454"/>
                    <a:pt x="3518" y="3505"/>
                    <a:pt x="3467" y="3557"/>
                  </a:cubicBezTo>
                  <a:lnTo>
                    <a:pt x="2975" y="4139"/>
                  </a:lnTo>
                  <a:cubicBezTo>
                    <a:pt x="2458" y="4721"/>
                    <a:pt x="1941" y="5303"/>
                    <a:pt x="1410" y="5885"/>
                  </a:cubicBezTo>
                  <a:lnTo>
                    <a:pt x="1268" y="6053"/>
                  </a:lnTo>
                  <a:cubicBezTo>
                    <a:pt x="867" y="6506"/>
                    <a:pt x="466" y="6945"/>
                    <a:pt x="78" y="7398"/>
                  </a:cubicBezTo>
                  <a:cubicBezTo>
                    <a:pt x="53" y="7501"/>
                    <a:pt x="40" y="7592"/>
                    <a:pt x="27" y="7682"/>
                  </a:cubicBezTo>
                  <a:cubicBezTo>
                    <a:pt x="14" y="7721"/>
                    <a:pt x="1" y="7773"/>
                    <a:pt x="1" y="7812"/>
                  </a:cubicBezTo>
                  <a:lnTo>
                    <a:pt x="65" y="7747"/>
                  </a:lnTo>
                  <a:lnTo>
                    <a:pt x="247" y="7540"/>
                  </a:lnTo>
                  <a:lnTo>
                    <a:pt x="1397" y="6234"/>
                  </a:lnTo>
                  <a:cubicBezTo>
                    <a:pt x="1436" y="6169"/>
                    <a:pt x="1488" y="6118"/>
                    <a:pt x="1527" y="6066"/>
                  </a:cubicBezTo>
                  <a:cubicBezTo>
                    <a:pt x="2070" y="5445"/>
                    <a:pt x="2613" y="4824"/>
                    <a:pt x="3156" y="4217"/>
                  </a:cubicBezTo>
                  <a:lnTo>
                    <a:pt x="3596" y="3725"/>
                  </a:lnTo>
                  <a:cubicBezTo>
                    <a:pt x="3635" y="3674"/>
                    <a:pt x="3686" y="3622"/>
                    <a:pt x="3725" y="3570"/>
                  </a:cubicBezTo>
                  <a:cubicBezTo>
                    <a:pt x="4424" y="2768"/>
                    <a:pt x="5122" y="1966"/>
                    <a:pt x="5846" y="1191"/>
                  </a:cubicBezTo>
                  <a:cubicBezTo>
                    <a:pt x="5885" y="1152"/>
                    <a:pt x="5924" y="1113"/>
                    <a:pt x="5950" y="1074"/>
                  </a:cubicBezTo>
                  <a:cubicBezTo>
                    <a:pt x="6299" y="712"/>
                    <a:pt x="6635" y="350"/>
                    <a:pt x="6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1"/>
            <p:cNvSpPr/>
            <p:nvPr/>
          </p:nvSpPr>
          <p:spPr>
            <a:xfrm>
              <a:off x="7484587" y="2694296"/>
              <a:ext cx="418067" cy="551414"/>
            </a:xfrm>
            <a:custGeom>
              <a:avLst/>
              <a:gdLst/>
              <a:ahLst/>
              <a:cxnLst/>
              <a:rect l="l" t="t" r="r" b="b"/>
              <a:pathLst>
                <a:path w="7747" h="10218" extrusionOk="0">
                  <a:moveTo>
                    <a:pt x="7552" y="1"/>
                  </a:moveTo>
                  <a:cubicBezTo>
                    <a:pt x="7358" y="221"/>
                    <a:pt x="7177" y="441"/>
                    <a:pt x="6996" y="673"/>
                  </a:cubicBezTo>
                  <a:cubicBezTo>
                    <a:pt x="6957" y="725"/>
                    <a:pt x="6906" y="777"/>
                    <a:pt x="6867" y="829"/>
                  </a:cubicBezTo>
                  <a:cubicBezTo>
                    <a:pt x="6660" y="1087"/>
                    <a:pt x="6453" y="1346"/>
                    <a:pt x="6246" y="1604"/>
                  </a:cubicBezTo>
                  <a:cubicBezTo>
                    <a:pt x="6039" y="1876"/>
                    <a:pt x="5832" y="2148"/>
                    <a:pt x="5638" y="2419"/>
                  </a:cubicBezTo>
                  <a:lnTo>
                    <a:pt x="5509" y="2574"/>
                  </a:lnTo>
                  <a:cubicBezTo>
                    <a:pt x="4837" y="3493"/>
                    <a:pt x="4177" y="4411"/>
                    <a:pt x="3530" y="5329"/>
                  </a:cubicBezTo>
                  <a:cubicBezTo>
                    <a:pt x="3492" y="5368"/>
                    <a:pt x="3466" y="5419"/>
                    <a:pt x="3427" y="5458"/>
                  </a:cubicBezTo>
                  <a:lnTo>
                    <a:pt x="3401" y="5510"/>
                  </a:lnTo>
                  <a:cubicBezTo>
                    <a:pt x="2729" y="6428"/>
                    <a:pt x="2056" y="7346"/>
                    <a:pt x="1384" y="8277"/>
                  </a:cubicBezTo>
                  <a:cubicBezTo>
                    <a:pt x="1345" y="8329"/>
                    <a:pt x="1306" y="8394"/>
                    <a:pt x="1267" y="8446"/>
                  </a:cubicBezTo>
                  <a:cubicBezTo>
                    <a:pt x="841" y="9040"/>
                    <a:pt x="414" y="9622"/>
                    <a:pt x="0" y="10217"/>
                  </a:cubicBezTo>
                  <a:cubicBezTo>
                    <a:pt x="116" y="10165"/>
                    <a:pt x="233" y="10114"/>
                    <a:pt x="349" y="10062"/>
                  </a:cubicBezTo>
                  <a:cubicBezTo>
                    <a:pt x="685" y="9571"/>
                    <a:pt x="1047" y="9105"/>
                    <a:pt x="1397" y="8614"/>
                  </a:cubicBezTo>
                  <a:cubicBezTo>
                    <a:pt x="1435" y="8562"/>
                    <a:pt x="1474" y="8497"/>
                    <a:pt x="1513" y="8446"/>
                  </a:cubicBezTo>
                  <a:cubicBezTo>
                    <a:pt x="2198" y="7527"/>
                    <a:pt x="2871" y="6609"/>
                    <a:pt x="3543" y="5691"/>
                  </a:cubicBezTo>
                  <a:lnTo>
                    <a:pt x="3569" y="5639"/>
                  </a:lnTo>
                  <a:lnTo>
                    <a:pt x="3673" y="5510"/>
                  </a:lnTo>
                  <a:cubicBezTo>
                    <a:pt x="4332" y="4579"/>
                    <a:pt x="4992" y="3661"/>
                    <a:pt x="5664" y="2755"/>
                  </a:cubicBezTo>
                  <a:cubicBezTo>
                    <a:pt x="5703" y="2704"/>
                    <a:pt x="5742" y="2652"/>
                    <a:pt x="5794" y="2600"/>
                  </a:cubicBezTo>
                  <a:cubicBezTo>
                    <a:pt x="6026" y="2277"/>
                    <a:pt x="6272" y="1954"/>
                    <a:pt x="6518" y="1643"/>
                  </a:cubicBezTo>
                  <a:cubicBezTo>
                    <a:pt x="6686" y="1411"/>
                    <a:pt x="6867" y="1191"/>
                    <a:pt x="7035" y="971"/>
                  </a:cubicBezTo>
                  <a:lnTo>
                    <a:pt x="7177" y="803"/>
                  </a:lnTo>
                  <a:cubicBezTo>
                    <a:pt x="7358" y="570"/>
                    <a:pt x="7552" y="350"/>
                    <a:pt x="7746" y="117"/>
                  </a:cubicBezTo>
                  <a:cubicBezTo>
                    <a:pt x="7682" y="79"/>
                    <a:pt x="7617" y="27"/>
                    <a:pt x="7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1"/>
            <p:cNvSpPr/>
            <p:nvPr/>
          </p:nvSpPr>
          <p:spPr>
            <a:xfrm>
              <a:off x="7735094" y="2810861"/>
              <a:ext cx="275707" cy="383907"/>
            </a:xfrm>
            <a:custGeom>
              <a:avLst/>
              <a:gdLst/>
              <a:ahLst/>
              <a:cxnLst/>
              <a:rect l="l" t="t" r="r" b="b"/>
              <a:pathLst>
                <a:path w="5109" h="7114" extrusionOk="0">
                  <a:moveTo>
                    <a:pt x="4979" y="1"/>
                  </a:moveTo>
                  <a:lnTo>
                    <a:pt x="4656" y="427"/>
                  </a:lnTo>
                  <a:lnTo>
                    <a:pt x="4591" y="492"/>
                  </a:lnTo>
                  <a:lnTo>
                    <a:pt x="4449" y="699"/>
                  </a:lnTo>
                  <a:cubicBezTo>
                    <a:pt x="3958" y="1345"/>
                    <a:pt x="3479" y="1992"/>
                    <a:pt x="3014" y="2639"/>
                  </a:cubicBezTo>
                  <a:cubicBezTo>
                    <a:pt x="2962" y="2690"/>
                    <a:pt x="2923" y="2755"/>
                    <a:pt x="2884" y="2820"/>
                  </a:cubicBezTo>
                  <a:cubicBezTo>
                    <a:pt x="2639" y="3169"/>
                    <a:pt x="2393" y="3505"/>
                    <a:pt x="2160" y="3854"/>
                  </a:cubicBezTo>
                  <a:cubicBezTo>
                    <a:pt x="1721" y="4462"/>
                    <a:pt x="1307" y="5096"/>
                    <a:pt x="893" y="5717"/>
                  </a:cubicBezTo>
                  <a:cubicBezTo>
                    <a:pt x="854" y="5781"/>
                    <a:pt x="815" y="5833"/>
                    <a:pt x="776" y="5898"/>
                  </a:cubicBezTo>
                  <a:cubicBezTo>
                    <a:pt x="518" y="6286"/>
                    <a:pt x="259" y="6686"/>
                    <a:pt x="1" y="7087"/>
                  </a:cubicBezTo>
                  <a:lnTo>
                    <a:pt x="272" y="7113"/>
                  </a:lnTo>
                  <a:cubicBezTo>
                    <a:pt x="492" y="6764"/>
                    <a:pt x="712" y="6428"/>
                    <a:pt x="932" y="6079"/>
                  </a:cubicBezTo>
                  <a:lnTo>
                    <a:pt x="1035" y="5910"/>
                  </a:lnTo>
                  <a:cubicBezTo>
                    <a:pt x="1449" y="5277"/>
                    <a:pt x="1876" y="4656"/>
                    <a:pt x="2302" y="4035"/>
                  </a:cubicBezTo>
                  <a:cubicBezTo>
                    <a:pt x="2548" y="3686"/>
                    <a:pt x="2794" y="3350"/>
                    <a:pt x="3027" y="3001"/>
                  </a:cubicBezTo>
                  <a:cubicBezTo>
                    <a:pt x="3078" y="2936"/>
                    <a:pt x="3117" y="2871"/>
                    <a:pt x="3169" y="2807"/>
                  </a:cubicBezTo>
                  <a:cubicBezTo>
                    <a:pt x="3647" y="2147"/>
                    <a:pt x="4126" y="1501"/>
                    <a:pt x="4604" y="854"/>
                  </a:cubicBezTo>
                  <a:cubicBezTo>
                    <a:pt x="4656" y="789"/>
                    <a:pt x="4708" y="738"/>
                    <a:pt x="4747" y="673"/>
                  </a:cubicBezTo>
                  <a:lnTo>
                    <a:pt x="4760" y="660"/>
                  </a:lnTo>
                  <a:cubicBezTo>
                    <a:pt x="4876" y="505"/>
                    <a:pt x="4992" y="363"/>
                    <a:pt x="5109" y="207"/>
                  </a:cubicBezTo>
                  <a:lnTo>
                    <a:pt x="49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1"/>
            <p:cNvSpPr/>
            <p:nvPr/>
          </p:nvSpPr>
          <p:spPr>
            <a:xfrm>
              <a:off x="7932607" y="2951818"/>
              <a:ext cx="149375" cy="240846"/>
            </a:xfrm>
            <a:custGeom>
              <a:avLst/>
              <a:gdLst/>
              <a:ahLst/>
              <a:cxnLst/>
              <a:rect l="l" t="t" r="r" b="b"/>
              <a:pathLst>
                <a:path w="2768" h="4463" extrusionOk="0">
                  <a:moveTo>
                    <a:pt x="2664" y="1"/>
                  </a:moveTo>
                  <a:cubicBezTo>
                    <a:pt x="2186" y="725"/>
                    <a:pt x="1733" y="1475"/>
                    <a:pt x="1294" y="2225"/>
                  </a:cubicBezTo>
                  <a:lnTo>
                    <a:pt x="1255" y="2303"/>
                  </a:lnTo>
                  <a:lnTo>
                    <a:pt x="1164" y="2445"/>
                  </a:lnTo>
                  <a:cubicBezTo>
                    <a:pt x="776" y="3117"/>
                    <a:pt x="388" y="3790"/>
                    <a:pt x="0" y="4462"/>
                  </a:cubicBezTo>
                  <a:lnTo>
                    <a:pt x="272" y="4437"/>
                  </a:lnTo>
                  <a:cubicBezTo>
                    <a:pt x="621" y="3829"/>
                    <a:pt x="970" y="3221"/>
                    <a:pt x="1319" y="2613"/>
                  </a:cubicBezTo>
                  <a:lnTo>
                    <a:pt x="1397" y="2484"/>
                  </a:lnTo>
                  <a:lnTo>
                    <a:pt x="1462" y="2393"/>
                  </a:lnTo>
                  <a:cubicBezTo>
                    <a:pt x="1875" y="1669"/>
                    <a:pt x="2315" y="958"/>
                    <a:pt x="2768" y="247"/>
                  </a:cubicBezTo>
                  <a:cubicBezTo>
                    <a:pt x="2729" y="169"/>
                    <a:pt x="2690" y="91"/>
                    <a:pt x="26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1"/>
            <p:cNvSpPr/>
            <p:nvPr/>
          </p:nvSpPr>
          <p:spPr>
            <a:xfrm>
              <a:off x="7459439" y="2503097"/>
              <a:ext cx="370632" cy="227462"/>
            </a:xfrm>
            <a:custGeom>
              <a:avLst/>
              <a:gdLst/>
              <a:ahLst/>
              <a:cxnLst/>
              <a:rect l="l" t="t" r="r" b="b"/>
              <a:pathLst>
                <a:path w="6868" h="4215" extrusionOk="0">
                  <a:moveTo>
                    <a:pt x="440" y="1"/>
                  </a:moveTo>
                  <a:cubicBezTo>
                    <a:pt x="311" y="867"/>
                    <a:pt x="0" y="4009"/>
                    <a:pt x="0" y="4009"/>
                  </a:cubicBezTo>
                  <a:cubicBezTo>
                    <a:pt x="347" y="4155"/>
                    <a:pt x="794" y="4214"/>
                    <a:pt x="1293" y="4214"/>
                  </a:cubicBezTo>
                  <a:cubicBezTo>
                    <a:pt x="3547" y="4214"/>
                    <a:pt x="6867" y="3001"/>
                    <a:pt x="6867" y="3001"/>
                  </a:cubicBezTo>
                  <a:cubicBezTo>
                    <a:pt x="6790" y="2548"/>
                    <a:pt x="6738" y="2108"/>
                    <a:pt x="6712" y="1656"/>
                  </a:cubicBezTo>
                  <a:cubicBezTo>
                    <a:pt x="6673" y="1255"/>
                    <a:pt x="6686" y="854"/>
                    <a:pt x="6751" y="453"/>
                  </a:cubicBezTo>
                  <a:lnTo>
                    <a:pt x="6751" y="453"/>
                  </a:lnTo>
                  <a:cubicBezTo>
                    <a:pt x="6582" y="484"/>
                    <a:pt x="6336" y="497"/>
                    <a:pt x="6038" y="497"/>
                  </a:cubicBezTo>
                  <a:cubicBezTo>
                    <a:pt x="4214" y="497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6232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1"/>
            <p:cNvSpPr/>
            <p:nvPr/>
          </p:nvSpPr>
          <p:spPr>
            <a:xfrm>
              <a:off x="7459439" y="2503097"/>
              <a:ext cx="364318" cy="216400"/>
            </a:xfrm>
            <a:custGeom>
              <a:avLst/>
              <a:gdLst/>
              <a:ahLst/>
              <a:cxnLst/>
              <a:rect l="l" t="t" r="r" b="b"/>
              <a:pathLst>
                <a:path w="6751" h="4010" extrusionOk="0">
                  <a:moveTo>
                    <a:pt x="440" y="1"/>
                  </a:moveTo>
                  <a:cubicBezTo>
                    <a:pt x="311" y="867"/>
                    <a:pt x="0" y="4009"/>
                    <a:pt x="0" y="4009"/>
                  </a:cubicBezTo>
                  <a:cubicBezTo>
                    <a:pt x="2419" y="3932"/>
                    <a:pt x="4772" y="3117"/>
                    <a:pt x="6712" y="1656"/>
                  </a:cubicBezTo>
                  <a:cubicBezTo>
                    <a:pt x="6673" y="1255"/>
                    <a:pt x="6686" y="854"/>
                    <a:pt x="6751" y="453"/>
                  </a:cubicBezTo>
                  <a:lnTo>
                    <a:pt x="6751" y="453"/>
                  </a:lnTo>
                  <a:cubicBezTo>
                    <a:pt x="6582" y="484"/>
                    <a:pt x="6336" y="497"/>
                    <a:pt x="6038" y="497"/>
                  </a:cubicBezTo>
                  <a:cubicBezTo>
                    <a:pt x="4214" y="497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2D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1"/>
            <p:cNvSpPr/>
            <p:nvPr/>
          </p:nvSpPr>
          <p:spPr>
            <a:xfrm>
              <a:off x="7682747" y="2046065"/>
              <a:ext cx="302258" cy="195407"/>
            </a:xfrm>
            <a:custGeom>
              <a:avLst/>
              <a:gdLst/>
              <a:ahLst/>
              <a:cxnLst/>
              <a:rect l="l" t="t" r="r" b="b"/>
              <a:pathLst>
                <a:path w="5601" h="3621" extrusionOk="0">
                  <a:moveTo>
                    <a:pt x="1077" y="0"/>
                  </a:moveTo>
                  <a:cubicBezTo>
                    <a:pt x="800" y="0"/>
                    <a:pt x="513" y="113"/>
                    <a:pt x="324" y="309"/>
                  </a:cubicBezTo>
                  <a:cubicBezTo>
                    <a:pt x="1" y="659"/>
                    <a:pt x="169" y="917"/>
                    <a:pt x="169" y="1396"/>
                  </a:cubicBezTo>
                  <a:cubicBezTo>
                    <a:pt x="169" y="1823"/>
                    <a:pt x="182" y="2301"/>
                    <a:pt x="492" y="2598"/>
                  </a:cubicBezTo>
                  <a:cubicBezTo>
                    <a:pt x="694" y="2781"/>
                    <a:pt x="973" y="2835"/>
                    <a:pt x="1257" y="2835"/>
                  </a:cubicBezTo>
                  <a:cubicBezTo>
                    <a:pt x="1356" y="2835"/>
                    <a:pt x="1456" y="2828"/>
                    <a:pt x="1553" y="2818"/>
                  </a:cubicBezTo>
                  <a:lnTo>
                    <a:pt x="1553" y="2818"/>
                  </a:lnTo>
                  <a:cubicBezTo>
                    <a:pt x="1501" y="3193"/>
                    <a:pt x="1863" y="3581"/>
                    <a:pt x="2238" y="3620"/>
                  </a:cubicBezTo>
                  <a:cubicBezTo>
                    <a:pt x="2248" y="3620"/>
                    <a:pt x="2257" y="3621"/>
                    <a:pt x="2267" y="3621"/>
                  </a:cubicBezTo>
                  <a:cubicBezTo>
                    <a:pt x="2656" y="3621"/>
                    <a:pt x="3003" y="3365"/>
                    <a:pt x="3104" y="2999"/>
                  </a:cubicBezTo>
                  <a:cubicBezTo>
                    <a:pt x="3247" y="3219"/>
                    <a:pt x="3505" y="3348"/>
                    <a:pt x="3764" y="3348"/>
                  </a:cubicBezTo>
                  <a:cubicBezTo>
                    <a:pt x="4010" y="3348"/>
                    <a:pt x="4229" y="3219"/>
                    <a:pt x="4346" y="3012"/>
                  </a:cubicBezTo>
                  <a:cubicBezTo>
                    <a:pt x="4669" y="2999"/>
                    <a:pt x="4979" y="2883"/>
                    <a:pt x="5251" y="2689"/>
                  </a:cubicBezTo>
                  <a:cubicBezTo>
                    <a:pt x="5484" y="2508"/>
                    <a:pt x="5600" y="2198"/>
                    <a:pt x="5548" y="1900"/>
                  </a:cubicBezTo>
                  <a:cubicBezTo>
                    <a:pt x="5448" y="1586"/>
                    <a:pt x="5165" y="1382"/>
                    <a:pt x="4853" y="1382"/>
                  </a:cubicBezTo>
                  <a:cubicBezTo>
                    <a:pt x="4843" y="1382"/>
                    <a:pt x="4834" y="1382"/>
                    <a:pt x="4824" y="1383"/>
                  </a:cubicBezTo>
                  <a:cubicBezTo>
                    <a:pt x="4488" y="1422"/>
                    <a:pt x="4217" y="1641"/>
                    <a:pt x="4113" y="1965"/>
                  </a:cubicBezTo>
                  <a:cubicBezTo>
                    <a:pt x="4023" y="1771"/>
                    <a:pt x="3829" y="1654"/>
                    <a:pt x="3622" y="1641"/>
                  </a:cubicBezTo>
                  <a:cubicBezTo>
                    <a:pt x="3428" y="1641"/>
                    <a:pt x="3260" y="1745"/>
                    <a:pt x="3169" y="1926"/>
                  </a:cubicBezTo>
                  <a:cubicBezTo>
                    <a:pt x="3023" y="1624"/>
                    <a:pt x="2710" y="1440"/>
                    <a:pt x="2385" y="1440"/>
                  </a:cubicBezTo>
                  <a:cubicBezTo>
                    <a:pt x="2306" y="1440"/>
                    <a:pt x="2226" y="1451"/>
                    <a:pt x="2147" y="1473"/>
                  </a:cubicBezTo>
                  <a:cubicBezTo>
                    <a:pt x="2173" y="1266"/>
                    <a:pt x="2134" y="1047"/>
                    <a:pt x="2044" y="840"/>
                  </a:cubicBezTo>
                  <a:cubicBezTo>
                    <a:pt x="1966" y="594"/>
                    <a:pt x="1824" y="361"/>
                    <a:pt x="1617" y="180"/>
                  </a:cubicBezTo>
                  <a:cubicBezTo>
                    <a:pt x="1467" y="57"/>
                    <a:pt x="1274" y="0"/>
                    <a:pt x="1077" y="0"/>
                  </a:cubicBezTo>
                  <a:close/>
                </a:path>
              </a:pathLst>
            </a:custGeom>
            <a:solidFill>
              <a:srgbClr val="FCB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1"/>
            <p:cNvSpPr/>
            <p:nvPr/>
          </p:nvSpPr>
          <p:spPr>
            <a:xfrm>
              <a:off x="7538984" y="2103916"/>
              <a:ext cx="161949" cy="321793"/>
            </a:xfrm>
            <a:custGeom>
              <a:avLst/>
              <a:gdLst/>
              <a:ahLst/>
              <a:cxnLst/>
              <a:rect l="l" t="t" r="r" b="b"/>
              <a:pathLst>
                <a:path w="3001" h="5963" extrusionOk="0">
                  <a:moveTo>
                    <a:pt x="2975" y="0"/>
                  </a:moveTo>
                  <a:lnTo>
                    <a:pt x="1035" y="608"/>
                  </a:lnTo>
                  <a:lnTo>
                    <a:pt x="932" y="1164"/>
                  </a:lnTo>
                  <a:lnTo>
                    <a:pt x="777" y="1953"/>
                  </a:lnTo>
                  <a:lnTo>
                    <a:pt x="39" y="4126"/>
                  </a:lnTo>
                  <a:cubicBezTo>
                    <a:pt x="1" y="5173"/>
                    <a:pt x="712" y="5962"/>
                    <a:pt x="1035" y="5962"/>
                  </a:cubicBezTo>
                  <a:cubicBezTo>
                    <a:pt x="1037" y="5962"/>
                    <a:pt x="1039" y="5962"/>
                    <a:pt x="1040" y="5962"/>
                  </a:cubicBezTo>
                  <a:cubicBezTo>
                    <a:pt x="1842" y="5962"/>
                    <a:pt x="3001" y="2820"/>
                    <a:pt x="3001" y="2820"/>
                  </a:cubicBezTo>
                  <a:cubicBezTo>
                    <a:pt x="2807" y="2044"/>
                    <a:pt x="2923" y="1009"/>
                    <a:pt x="2975" y="0"/>
                  </a:cubicBezTo>
                  <a:close/>
                </a:path>
              </a:pathLst>
            </a:custGeom>
            <a:solidFill>
              <a:srgbClr val="6232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1"/>
            <p:cNvSpPr/>
            <p:nvPr/>
          </p:nvSpPr>
          <p:spPr>
            <a:xfrm>
              <a:off x="7566884" y="2136025"/>
              <a:ext cx="110898" cy="115485"/>
            </a:xfrm>
            <a:custGeom>
              <a:avLst/>
              <a:gdLst/>
              <a:ahLst/>
              <a:cxnLst/>
              <a:rect l="l" t="t" r="r" b="b"/>
              <a:pathLst>
                <a:path w="2055" h="2140" extrusionOk="0">
                  <a:moveTo>
                    <a:pt x="1941" y="0"/>
                  </a:moveTo>
                  <a:lnTo>
                    <a:pt x="402" y="569"/>
                  </a:lnTo>
                  <a:lnTo>
                    <a:pt x="1" y="2082"/>
                  </a:lnTo>
                  <a:cubicBezTo>
                    <a:pt x="102" y="2121"/>
                    <a:pt x="210" y="2139"/>
                    <a:pt x="321" y="2139"/>
                  </a:cubicBezTo>
                  <a:cubicBezTo>
                    <a:pt x="1106" y="2139"/>
                    <a:pt x="2054" y="1224"/>
                    <a:pt x="1941" y="0"/>
                  </a:cubicBezTo>
                  <a:close/>
                </a:path>
              </a:pathLst>
            </a:custGeom>
            <a:solidFill>
              <a:srgbClr val="2D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1"/>
            <p:cNvSpPr/>
            <p:nvPr/>
          </p:nvSpPr>
          <p:spPr>
            <a:xfrm>
              <a:off x="7522254" y="1968032"/>
              <a:ext cx="201991" cy="234154"/>
            </a:xfrm>
            <a:custGeom>
              <a:avLst/>
              <a:gdLst/>
              <a:ahLst/>
              <a:cxnLst/>
              <a:rect l="l" t="t" r="r" b="b"/>
              <a:pathLst>
                <a:path w="3743" h="4339" extrusionOk="0">
                  <a:moveTo>
                    <a:pt x="1908" y="0"/>
                  </a:moveTo>
                  <a:cubicBezTo>
                    <a:pt x="1042" y="0"/>
                    <a:pt x="233" y="592"/>
                    <a:pt x="233" y="592"/>
                  </a:cubicBezTo>
                  <a:cubicBezTo>
                    <a:pt x="0" y="941"/>
                    <a:pt x="168" y="1225"/>
                    <a:pt x="78" y="2092"/>
                  </a:cubicBezTo>
                  <a:lnTo>
                    <a:pt x="78" y="2130"/>
                  </a:lnTo>
                  <a:cubicBezTo>
                    <a:pt x="65" y="2221"/>
                    <a:pt x="52" y="2299"/>
                    <a:pt x="52" y="2389"/>
                  </a:cubicBezTo>
                  <a:lnTo>
                    <a:pt x="52" y="2506"/>
                  </a:lnTo>
                  <a:cubicBezTo>
                    <a:pt x="26" y="2661"/>
                    <a:pt x="26" y="2803"/>
                    <a:pt x="26" y="2945"/>
                  </a:cubicBezTo>
                  <a:cubicBezTo>
                    <a:pt x="26" y="3928"/>
                    <a:pt x="427" y="4238"/>
                    <a:pt x="841" y="4316"/>
                  </a:cubicBezTo>
                  <a:cubicBezTo>
                    <a:pt x="920" y="4331"/>
                    <a:pt x="998" y="4338"/>
                    <a:pt x="1076" y="4338"/>
                  </a:cubicBezTo>
                  <a:cubicBezTo>
                    <a:pt x="2548" y="4338"/>
                    <a:pt x="3743" y="1786"/>
                    <a:pt x="3595" y="1380"/>
                  </a:cubicBezTo>
                  <a:cubicBezTo>
                    <a:pt x="3193" y="310"/>
                    <a:pt x="2536" y="0"/>
                    <a:pt x="1908" y="0"/>
                  </a:cubicBezTo>
                  <a:close/>
                </a:path>
              </a:pathLst>
            </a:custGeom>
            <a:solidFill>
              <a:srgbClr val="6232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1"/>
            <p:cNvSpPr/>
            <p:nvPr/>
          </p:nvSpPr>
          <p:spPr>
            <a:xfrm>
              <a:off x="7555767" y="2056481"/>
              <a:ext cx="17485" cy="39125"/>
            </a:xfrm>
            <a:custGeom>
              <a:avLst/>
              <a:gdLst/>
              <a:ahLst/>
              <a:cxnLst/>
              <a:rect l="l" t="t" r="r" b="b"/>
              <a:pathLst>
                <a:path w="324" h="725" fill="none" extrusionOk="0">
                  <a:moveTo>
                    <a:pt x="298" y="0"/>
                  </a:moveTo>
                  <a:lnTo>
                    <a:pt x="298" y="0"/>
                  </a:lnTo>
                  <a:cubicBezTo>
                    <a:pt x="310" y="129"/>
                    <a:pt x="285" y="259"/>
                    <a:pt x="246" y="388"/>
                  </a:cubicBezTo>
                  <a:cubicBezTo>
                    <a:pt x="181" y="491"/>
                    <a:pt x="104" y="569"/>
                    <a:pt x="0" y="621"/>
                  </a:cubicBezTo>
                  <a:cubicBezTo>
                    <a:pt x="91" y="698"/>
                    <a:pt x="207" y="724"/>
                    <a:pt x="323" y="711"/>
                  </a:cubicBezTo>
                </a:path>
              </a:pathLst>
            </a:custGeom>
            <a:noFill/>
            <a:ln w="4200" cap="rnd" cmpd="sng">
              <a:solidFill>
                <a:srgbClr val="2D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1"/>
            <p:cNvSpPr/>
            <p:nvPr/>
          </p:nvSpPr>
          <p:spPr>
            <a:xfrm>
              <a:off x="7593435" y="2056481"/>
              <a:ext cx="11926" cy="14678"/>
            </a:xfrm>
            <a:custGeom>
              <a:avLst/>
              <a:gdLst/>
              <a:ahLst/>
              <a:cxnLst/>
              <a:rect l="l" t="t" r="r" b="b"/>
              <a:pathLst>
                <a:path w="221" h="272" extrusionOk="0">
                  <a:moveTo>
                    <a:pt x="130" y="0"/>
                  </a:moveTo>
                  <a:cubicBezTo>
                    <a:pt x="65" y="0"/>
                    <a:pt x="13" y="52"/>
                    <a:pt x="13" y="129"/>
                  </a:cubicBezTo>
                  <a:cubicBezTo>
                    <a:pt x="0" y="194"/>
                    <a:pt x="52" y="259"/>
                    <a:pt x="117" y="272"/>
                  </a:cubicBezTo>
                  <a:cubicBezTo>
                    <a:pt x="169" y="272"/>
                    <a:pt x="220" y="220"/>
                    <a:pt x="220" y="142"/>
                  </a:cubicBezTo>
                  <a:cubicBezTo>
                    <a:pt x="220" y="65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1C2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1"/>
            <p:cNvSpPr/>
            <p:nvPr/>
          </p:nvSpPr>
          <p:spPr>
            <a:xfrm>
              <a:off x="7542491" y="2054376"/>
              <a:ext cx="11926" cy="15380"/>
            </a:xfrm>
            <a:custGeom>
              <a:avLst/>
              <a:gdLst/>
              <a:ahLst/>
              <a:cxnLst/>
              <a:rect l="l" t="t" r="r" b="b"/>
              <a:pathLst>
                <a:path w="221" h="285" extrusionOk="0">
                  <a:moveTo>
                    <a:pt x="117" y="0"/>
                  </a:moveTo>
                  <a:cubicBezTo>
                    <a:pt x="65" y="0"/>
                    <a:pt x="13" y="65"/>
                    <a:pt x="13" y="143"/>
                  </a:cubicBezTo>
                  <a:cubicBezTo>
                    <a:pt x="0" y="220"/>
                    <a:pt x="52" y="272"/>
                    <a:pt x="104" y="285"/>
                  </a:cubicBezTo>
                  <a:cubicBezTo>
                    <a:pt x="168" y="285"/>
                    <a:pt x="220" y="220"/>
                    <a:pt x="220" y="143"/>
                  </a:cubicBezTo>
                  <a:cubicBezTo>
                    <a:pt x="220" y="78"/>
                    <a:pt x="181" y="13"/>
                    <a:pt x="117" y="0"/>
                  </a:cubicBezTo>
                  <a:close/>
                </a:path>
              </a:pathLst>
            </a:custGeom>
            <a:solidFill>
              <a:srgbClr val="1C2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1"/>
            <p:cNvSpPr/>
            <p:nvPr/>
          </p:nvSpPr>
          <p:spPr>
            <a:xfrm>
              <a:off x="7546647" y="2110878"/>
              <a:ext cx="54505" cy="37776"/>
            </a:xfrm>
            <a:custGeom>
              <a:avLst/>
              <a:gdLst/>
              <a:ahLst/>
              <a:cxnLst/>
              <a:rect l="l" t="t" r="r" b="b"/>
              <a:pathLst>
                <a:path w="1010" h="700" extrusionOk="0">
                  <a:moveTo>
                    <a:pt x="1010" y="1"/>
                  </a:moveTo>
                  <a:lnTo>
                    <a:pt x="1010" y="1"/>
                  </a:lnTo>
                  <a:cubicBezTo>
                    <a:pt x="337" y="53"/>
                    <a:pt x="1" y="65"/>
                    <a:pt x="1" y="65"/>
                  </a:cubicBezTo>
                  <a:cubicBezTo>
                    <a:pt x="1" y="65"/>
                    <a:pt x="40" y="673"/>
                    <a:pt x="454" y="699"/>
                  </a:cubicBezTo>
                  <a:cubicBezTo>
                    <a:pt x="462" y="700"/>
                    <a:pt x="470" y="700"/>
                    <a:pt x="478" y="700"/>
                  </a:cubicBezTo>
                  <a:cubicBezTo>
                    <a:pt x="935" y="700"/>
                    <a:pt x="1010" y="1"/>
                    <a:pt x="1010" y="1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1"/>
            <p:cNvSpPr/>
            <p:nvPr/>
          </p:nvSpPr>
          <p:spPr>
            <a:xfrm>
              <a:off x="7598292" y="2013902"/>
              <a:ext cx="25202" cy="25849"/>
            </a:xfrm>
            <a:custGeom>
              <a:avLst/>
              <a:gdLst/>
              <a:ahLst/>
              <a:cxnLst/>
              <a:rect l="l" t="t" r="r" b="b"/>
              <a:pathLst>
                <a:path w="467" h="479" fill="none" extrusionOk="0">
                  <a:moveTo>
                    <a:pt x="1" y="324"/>
                  </a:moveTo>
                  <a:cubicBezTo>
                    <a:pt x="272" y="0"/>
                    <a:pt x="466" y="479"/>
                    <a:pt x="415" y="388"/>
                  </a:cubicBezTo>
                </a:path>
              </a:pathLst>
            </a:custGeom>
            <a:noFill/>
            <a:ln w="42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1"/>
            <p:cNvSpPr/>
            <p:nvPr/>
          </p:nvSpPr>
          <p:spPr>
            <a:xfrm>
              <a:off x="7543193" y="2006185"/>
              <a:ext cx="25148" cy="25903"/>
            </a:xfrm>
            <a:custGeom>
              <a:avLst/>
              <a:gdLst/>
              <a:ahLst/>
              <a:cxnLst/>
              <a:rect l="l" t="t" r="r" b="b"/>
              <a:pathLst>
                <a:path w="466" h="480" fill="none" extrusionOk="0">
                  <a:moveTo>
                    <a:pt x="0" y="324"/>
                  </a:moveTo>
                  <a:cubicBezTo>
                    <a:pt x="259" y="1"/>
                    <a:pt x="466" y="479"/>
                    <a:pt x="414" y="376"/>
                  </a:cubicBezTo>
                </a:path>
              </a:pathLst>
            </a:custGeom>
            <a:noFill/>
            <a:ln w="42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7405689" y="2248381"/>
              <a:ext cx="474622" cy="442567"/>
            </a:xfrm>
            <a:custGeom>
              <a:avLst/>
              <a:gdLst/>
              <a:ahLst/>
              <a:cxnLst/>
              <a:rect l="l" t="t" r="r" b="b"/>
              <a:pathLst>
                <a:path w="8795" h="8201" extrusionOk="0">
                  <a:moveTo>
                    <a:pt x="3001" y="0"/>
                  </a:moveTo>
                  <a:cubicBezTo>
                    <a:pt x="3001" y="0"/>
                    <a:pt x="2690" y="143"/>
                    <a:pt x="2303" y="350"/>
                  </a:cubicBezTo>
                  <a:cubicBezTo>
                    <a:pt x="2109" y="453"/>
                    <a:pt x="2057" y="1061"/>
                    <a:pt x="1540" y="1772"/>
                  </a:cubicBezTo>
                  <a:cubicBezTo>
                    <a:pt x="1242" y="2199"/>
                    <a:pt x="608" y="2212"/>
                    <a:pt x="259" y="3608"/>
                  </a:cubicBezTo>
                  <a:cubicBezTo>
                    <a:pt x="1" y="4695"/>
                    <a:pt x="1177" y="5212"/>
                    <a:pt x="1177" y="5212"/>
                  </a:cubicBezTo>
                  <a:lnTo>
                    <a:pt x="272" y="7462"/>
                  </a:lnTo>
                  <a:cubicBezTo>
                    <a:pt x="272" y="7462"/>
                    <a:pt x="1182" y="8201"/>
                    <a:pt x="2447" y="8201"/>
                  </a:cubicBezTo>
                  <a:cubicBezTo>
                    <a:pt x="2813" y="8201"/>
                    <a:pt x="3209" y="8139"/>
                    <a:pt x="3622" y="7979"/>
                  </a:cubicBezTo>
                  <a:cubicBezTo>
                    <a:pt x="5362" y="7322"/>
                    <a:pt x="7205" y="5932"/>
                    <a:pt x="8548" y="5932"/>
                  </a:cubicBezTo>
                  <a:cubicBezTo>
                    <a:pt x="8632" y="5932"/>
                    <a:pt x="8714" y="5938"/>
                    <a:pt x="8794" y="5949"/>
                  </a:cubicBezTo>
                  <a:cubicBezTo>
                    <a:pt x="8794" y="5949"/>
                    <a:pt x="8174" y="5005"/>
                    <a:pt x="8174" y="4358"/>
                  </a:cubicBezTo>
                  <a:cubicBezTo>
                    <a:pt x="8174" y="4358"/>
                    <a:pt x="7466" y="4993"/>
                    <a:pt x="6658" y="4993"/>
                  </a:cubicBezTo>
                  <a:cubicBezTo>
                    <a:pt x="6565" y="4993"/>
                    <a:pt x="6471" y="4985"/>
                    <a:pt x="6376" y="4966"/>
                  </a:cubicBezTo>
                  <a:cubicBezTo>
                    <a:pt x="5471" y="4798"/>
                    <a:pt x="5406" y="3169"/>
                    <a:pt x="5458" y="2406"/>
                  </a:cubicBezTo>
                  <a:cubicBezTo>
                    <a:pt x="5523" y="1630"/>
                    <a:pt x="6376" y="181"/>
                    <a:pt x="6376" y="181"/>
                  </a:cubicBezTo>
                  <a:lnTo>
                    <a:pt x="5458" y="143"/>
                  </a:lnTo>
                  <a:lnTo>
                    <a:pt x="4734" y="1630"/>
                  </a:lnTo>
                  <a:cubicBezTo>
                    <a:pt x="4475" y="1669"/>
                    <a:pt x="4217" y="1746"/>
                    <a:pt x="3971" y="1863"/>
                  </a:cubicBezTo>
                  <a:cubicBezTo>
                    <a:pt x="3583" y="2044"/>
                    <a:pt x="3260" y="3039"/>
                    <a:pt x="3260" y="3039"/>
                  </a:cubicBezTo>
                  <a:cubicBezTo>
                    <a:pt x="3260" y="3039"/>
                    <a:pt x="3143" y="2225"/>
                    <a:pt x="3014" y="1992"/>
                  </a:cubicBezTo>
                  <a:cubicBezTo>
                    <a:pt x="2872" y="1785"/>
                    <a:pt x="2691" y="1604"/>
                    <a:pt x="2497" y="1449"/>
                  </a:cubicBezTo>
                  <a:lnTo>
                    <a:pt x="30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7937464" y="2059934"/>
              <a:ext cx="174523" cy="113111"/>
            </a:xfrm>
            <a:custGeom>
              <a:avLst/>
              <a:gdLst/>
              <a:ahLst/>
              <a:cxnLst/>
              <a:rect l="l" t="t" r="r" b="b"/>
              <a:pathLst>
                <a:path w="3234" h="2096" extrusionOk="0">
                  <a:moveTo>
                    <a:pt x="2587" y="1"/>
                  </a:moveTo>
                  <a:cubicBezTo>
                    <a:pt x="2186" y="363"/>
                    <a:pt x="1656" y="570"/>
                    <a:pt x="1178" y="854"/>
                  </a:cubicBezTo>
                  <a:cubicBezTo>
                    <a:pt x="712" y="1139"/>
                    <a:pt x="40" y="1553"/>
                    <a:pt x="1" y="2096"/>
                  </a:cubicBezTo>
                  <a:cubicBezTo>
                    <a:pt x="624" y="1695"/>
                    <a:pt x="1381" y="1601"/>
                    <a:pt x="1998" y="1601"/>
                  </a:cubicBezTo>
                  <a:cubicBezTo>
                    <a:pt x="2546" y="1601"/>
                    <a:pt x="2984" y="1676"/>
                    <a:pt x="3116" y="1676"/>
                  </a:cubicBezTo>
                  <a:cubicBezTo>
                    <a:pt x="3138" y="1676"/>
                    <a:pt x="3152" y="1674"/>
                    <a:pt x="3156" y="1669"/>
                  </a:cubicBezTo>
                  <a:cubicBezTo>
                    <a:pt x="3221" y="1617"/>
                    <a:pt x="3195" y="1527"/>
                    <a:pt x="3156" y="1449"/>
                  </a:cubicBezTo>
                  <a:lnTo>
                    <a:pt x="2885" y="1423"/>
                  </a:lnTo>
                  <a:cubicBezTo>
                    <a:pt x="2975" y="1359"/>
                    <a:pt x="3143" y="1281"/>
                    <a:pt x="3208" y="1190"/>
                  </a:cubicBezTo>
                  <a:cubicBezTo>
                    <a:pt x="3234" y="1152"/>
                    <a:pt x="3208" y="1100"/>
                    <a:pt x="3195" y="1048"/>
                  </a:cubicBezTo>
                  <a:cubicBezTo>
                    <a:pt x="3098" y="1102"/>
                    <a:pt x="2992" y="1129"/>
                    <a:pt x="2885" y="1129"/>
                  </a:cubicBezTo>
                  <a:cubicBezTo>
                    <a:pt x="2863" y="1129"/>
                    <a:pt x="2842" y="1128"/>
                    <a:pt x="2820" y="1126"/>
                  </a:cubicBezTo>
                  <a:cubicBezTo>
                    <a:pt x="2923" y="1022"/>
                    <a:pt x="2975" y="828"/>
                    <a:pt x="3079" y="725"/>
                  </a:cubicBezTo>
                  <a:cubicBezTo>
                    <a:pt x="2911" y="492"/>
                    <a:pt x="2742" y="246"/>
                    <a:pt x="2587" y="1"/>
                  </a:cubicBezTo>
                  <a:close/>
                </a:path>
              </a:pathLst>
            </a:custGeom>
            <a:solidFill>
              <a:srgbClr val="FCB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7920735" y="2056373"/>
              <a:ext cx="108901" cy="148782"/>
            </a:xfrm>
            <a:custGeom>
              <a:avLst/>
              <a:gdLst/>
              <a:ahLst/>
              <a:cxnLst/>
              <a:rect l="l" t="t" r="r" b="b"/>
              <a:pathLst>
                <a:path w="2018" h="2757" extrusionOk="0">
                  <a:moveTo>
                    <a:pt x="776" y="0"/>
                  </a:moveTo>
                  <a:cubicBezTo>
                    <a:pt x="387" y="0"/>
                    <a:pt x="0" y="532"/>
                    <a:pt x="0" y="532"/>
                  </a:cubicBezTo>
                  <a:cubicBezTo>
                    <a:pt x="130" y="765"/>
                    <a:pt x="932" y="1373"/>
                    <a:pt x="932" y="1373"/>
                  </a:cubicBezTo>
                  <a:cubicBezTo>
                    <a:pt x="1009" y="1915"/>
                    <a:pt x="1472" y="2753"/>
                    <a:pt x="1462" y="2757"/>
                  </a:cubicBezTo>
                  <a:lnTo>
                    <a:pt x="1462" y="2757"/>
                  </a:lnTo>
                  <a:cubicBezTo>
                    <a:pt x="1759" y="2705"/>
                    <a:pt x="2018" y="2369"/>
                    <a:pt x="2018" y="2369"/>
                  </a:cubicBezTo>
                  <a:cubicBezTo>
                    <a:pt x="1720" y="2007"/>
                    <a:pt x="1397" y="1670"/>
                    <a:pt x="1048" y="1373"/>
                  </a:cubicBezTo>
                  <a:lnTo>
                    <a:pt x="815" y="2"/>
                  </a:lnTo>
                  <a:cubicBezTo>
                    <a:pt x="802" y="1"/>
                    <a:pt x="789" y="0"/>
                    <a:pt x="776" y="0"/>
                  </a:cubicBezTo>
                  <a:close/>
                  <a:moveTo>
                    <a:pt x="1462" y="2757"/>
                  </a:moveTo>
                  <a:cubicBezTo>
                    <a:pt x="1462" y="2757"/>
                    <a:pt x="1462" y="2757"/>
                    <a:pt x="1462" y="2757"/>
                  </a:cubicBezTo>
                  <a:cubicBezTo>
                    <a:pt x="1462" y="2757"/>
                    <a:pt x="1462" y="2757"/>
                    <a:pt x="1462" y="27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7473416" y="1899927"/>
              <a:ext cx="279862" cy="185909"/>
            </a:xfrm>
            <a:custGeom>
              <a:avLst/>
              <a:gdLst/>
              <a:ahLst/>
              <a:cxnLst/>
              <a:rect l="l" t="t" r="r" b="b"/>
              <a:pathLst>
                <a:path w="5186" h="3445" extrusionOk="0">
                  <a:moveTo>
                    <a:pt x="4237" y="1"/>
                  </a:moveTo>
                  <a:cubicBezTo>
                    <a:pt x="3859" y="1"/>
                    <a:pt x="3300" y="115"/>
                    <a:pt x="2716" y="160"/>
                  </a:cubicBezTo>
                  <a:cubicBezTo>
                    <a:pt x="1526" y="250"/>
                    <a:pt x="608" y="121"/>
                    <a:pt x="310" y="1052"/>
                  </a:cubicBezTo>
                  <a:cubicBezTo>
                    <a:pt x="116" y="1673"/>
                    <a:pt x="0" y="2759"/>
                    <a:pt x="1009" y="2901"/>
                  </a:cubicBezTo>
                  <a:lnTo>
                    <a:pt x="1009" y="2371"/>
                  </a:lnTo>
                  <a:cubicBezTo>
                    <a:pt x="996" y="2190"/>
                    <a:pt x="1048" y="2022"/>
                    <a:pt x="1125" y="1854"/>
                  </a:cubicBezTo>
                  <a:cubicBezTo>
                    <a:pt x="1125" y="1854"/>
                    <a:pt x="1953" y="1298"/>
                    <a:pt x="2716" y="1272"/>
                  </a:cubicBezTo>
                  <a:cubicBezTo>
                    <a:pt x="2716" y="1272"/>
                    <a:pt x="3311" y="1660"/>
                    <a:pt x="3362" y="2293"/>
                  </a:cubicBezTo>
                  <a:cubicBezTo>
                    <a:pt x="3414" y="2940"/>
                    <a:pt x="3414" y="3431"/>
                    <a:pt x="4074" y="3444"/>
                  </a:cubicBezTo>
                  <a:cubicBezTo>
                    <a:pt x="4074" y="3444"/>
                    <a:pt x="4811" y="3405"/>
                    <a:pt x="4953" y="2720"/>
                  </a:cubicBezTo>
                  <a:cubicBezTo>
                    <a:pt x="5108" y="2035"/>
                    <a:pt x="5186" y="470"/>
                    <a:pt x="4617" y="82"/>
                  </a:cubicBezTo>
                  <a:cubicBezTo>
                    <a:pt x="4534" y="23"/>
                    <a:pt x="4403" y="1"/>
                    <a:pt x="4237" y="1"/>
                  </a:cubicBezTo>
                  <a:close/>
                </a:path>
              </a:pathLst>
            </a:custGeom>
            <a:solidFill>
              <a:srgbClr val="FCB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7679294" y="2069702"/>
              <a:ext cx="71504" cy="61142"/>
            </a:xfrm>
            <a:custGeom>
              <a:avLst/>
              <a:gdLst/>
              <a:ahLst/>
              <a:cxnLst/>
              <a:rect l="l" t="t" r="r" b="b"/>
              <a:pathLst>
                <a:path w="1325" h="1133" extrusionOk="0">
                  <a:moveTo>
                    <a:pt x="748" y="0"/>
                  </a:moveTo>
                  <a:cubicBezTo>
                    <a:pt x="740" y="0"/>
                    <a:pt x="732" y="0"/>
                    <a:pt x="724" y="1"/>
                  </a:cubicBezTo>
                  <a:cubicBezTo>
                    <a:pt x="220" y="27"/>
                    <a:pt x="0" y="647"/>
                    <a:pt x="375" y="984"/>
                  </a:cubicBezTo>
                  <a:cubicBezTo>
                    <a:pt x="486" y="1086"/>
                    <a:pt x="618" y="1132"/>
                    <a:pt x="748" y="1132"/>
                  </a:cubicBezTo>
                  <a:cubicBezTo>
                    <a:pt x="1043" y="1132"/>
                    <a:pt x="1324" y="894"/>
                    <a:pt x="1306" y="544"/>
                  </a:cubicBezTo>
                  <a:cubicBezTo>
                    <a:pt x="1294" y="241"/>
                    <a:pt x="1047" y="0"/>
                    <a:pt x="748" y="0"/>
                  </a:cubicBezTo>
                  <a:close/>
                </a:path>
              </a:pathLst>
            </a:custGeom>
            <a:solidFill>
              <a:srgbClr val="6232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1"/>
            <p:cNvSpPr/>
            <p:nvPr/>
          </p:nvSpPr>
          <p:spPr>
            <a:xfrm>
              <a:off x="7702984" y="2082978"/>
              <a:ext cx="33566" cy="32865"/>
            </a:xfrm>
            <a:custGeom>
              <a:avLst/>
              <a:gdLst/>
              <a:ahLst/>
              <a:cxnLst/>
              <a:rect l="l" t="t" r="r" b="b"/>
              <a:pathLst>
                <a:path w="622" h="609" fill="none" extrusionOk="0">
                  <a:moveTo>
                    <a:pt x="609" y="285"/>
                  </a:moveTo>
                  <a:cubicBezTo>
                    <a:pt x="621" y="182"/>
                    <a:pt x="570" y="91"/>
                    <a:pt x="466" y="65"/>
                  </a:cubicBezTo>
                  <a:cubicBezTo>
                    <a:pt x="311" y="0"/>
                    <a:pt x="1" y="220"/>
                    <a:pt x="156" y="608"/>
                  </a:cubicBezTo>
                </a:path>
              </a:pathLst>
            </a:custGeom>
            <a:noFill/>
            <a:ln w="4200" cap="rnd" cmpd="sng">
              <a:solidFill>
                <a:srgbClr val="2D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1"/>
            <p:cNvSpPr/>
            <p:nvPr/>
          </p:nvSpPr>
          <p:spPr>
            <a:xfrm>
              <a:off x="7501316" y="3773925"/>
              <a:ext cx="456436" cy="711582"/>
            </a:xfrm>
            <a:custGeom>
              <a:avLst/>
              <a:gdLst/>
              <a:ahLst/>
              <a:cxnLst/>
              <a:rect l="l" t="t" r="r" b="b"/>
              <a:pathLst>
                <a:path w="8458" h="13186" extrusionOk="0">
                  <a:moveTo>
                    <a:pt x="3828" y="1"/>
                  </a:moveTo>
                  <a:cubicBezTo>
                    <a:pt x="725" y="1035"/>
                    <a:pt x="0" y="2005"/>
                    <a:pt x="0" y="2005"/>
                  </a:cubicBezTo>
                  <a:cubicBezTo>
                    <a:pt x="104" y="2238"/>
                    <a:pt x="233" y="2484"/>
                    <a:pt x="375" y="2755"/>
                  </a:cubicBezTo>
                  <a:cubicBezTo>
                    <a:pt x="440" y="2872"/>
                    <a:pt x="505" y="3001"/>
                    <a:pt x="582" y="3130"/>
                  </a:cubicBezTo>
                  <a:cubicBezTo>
                    <a:pt x="2082" y="5820"/>
                    <a:pt x="5031" y="9958"/>
                    <a:pt x="5264" y="10902"/>
                  </a:cubicBezTo>
                  <a:cubicBezTo>
                    <a:pt x="5406" y="11497"/>
                    <a:pt x="4966" y="12661"/>
                    <a:pt x="4966" y="12661"/>
                  </a:cubicBezTo>
                  <a:cubicBezTo>
                    <a:pt x="4966" y="12661"/>
                    <a:pt x="5172" y="13185"/>
                    <a:pt x="5530" y="13185"/>
                  </a:cubicBezTo>
                  <a:cubicBezTo>
                    <a:pt x="5656" y="13185"/>
                    <a:pt x="5801" y="13120"/>
                    <a:pt x="5962" y="12946"/>
                  </a:cubicBezTo>
                  <a:cubicBezTo>
                    <a:pt x="6402" y="12454"/>
                    <a:pt x="8458" y="10476"/>
                    <a:pt x="8264" y="9894"/>
                  </a:cubicBezTo>
                  <a:cubicBezTo>
                    <a:pt x="8070" y="9299"/>
                    <a:pt x="6893" y="8898"/>
                    <a:pt x="6893" y="8898"/>
                  </a:cubicBezTo>
                  <a:cubicBezTo>
                    <a:pt x="6428" y="6273"/>
                    <a:pt x="5121" y="2962"/>
                    <a:pt x="4371" y="1216"/>
                  </a:cubicBezTo>
                  <a:cubicBezTo>
                    <a:pt x="4307" y="1061"/>
                    <a:pt x="4242" y="919"/>
                    <a:pt x="4190" y="803"/>
                  </a:cubicBezTo>
                  <a:cubicBezTo>
                    <a:pt x="3970" y="298"/>
                    <a:pt x="3828" y="1"/>
                    <a:pt x="38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1"/>
            <p:cNvSpPr/>
            <p:nvPr/>
          </p:nvSpPr>
          <p:spPr>
            <a:xfrm>
              <a:off x="7453179" y="2514969"/>
              <a:ext cx="201721" cy="62761"/>
            </a:xfrm>
            <a:custGeom>
              <a:avLst/>
              <a:gdLst/>
              <a:ahLst/>
              <a:cxnLst/>
              <a:rect l="l" t="t" r="r" b="b"/>
              <a:pathLst>
                <a:path w="3738" h="1163" extrusionOk="0">
                  <a:moveTo>
                    <a:pt x="3737" y="0"/>
                  </a:moveTo>
                  <a:lnTo>
                    <a:pt x="3737" y="0"/>
                  </a:lnTo>
                  <a:cubicBezTo>
                    <a:pt x="3103" y="315"/>
                    <a:pt x="2343" y="401"/>
                    <a:pt x="1699" y="401"/>
                  </a:cubicBezTo>
                  <a:cubicBezTo>
                    <a:pt x="912" y="401"/>
                    <a:pt x="297" y="272"/>
                    <a:pt x="297" y="272"/>
                  </a:cubicBezTo>
                  <a:lnTo>
                    <a:pt x="0" y="1022"/>
                  </a:lnTo>
                  <a:cubicBezTo>
                    <a:pt x="479" y="1121"/>
                    <a:pt x="900" y="1162"/>
                    <a:pt x="1270" y="1162"/>
                  </a:cubicBezTo>
                  <a:cubicBezTo>
                    <a:pt x="3225" y="1162"/>
                    <a:pt x="3737" y="1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1"/>
            <p:cNvSpPr/>
            <p:nvPr/>
          </p:nvSpPr>
          <p:spPr>
            <a:xfrm>
              <a:off x="7521553" y="3817205"/>
              <a:ext cx="215698" cy="125684"/>
            </a:xfrm>
            <a:custGeom>
              <a:avLst/>
              <a:gdLst/>
              <a:ahLst/>
              <a:cxnLst/>
              <a:rect l="l" t="t" r="r" b="b"/>
              <a:pathLst>
                <a:path w="3997" h="2329" extrusionOk="0">
                  <a:moveTo>
                    <a:pt x="3802" y="1"/>
                  </a:moveTo>
                  <a:cubicBezTo>
                    <a:pt x="2432" y="440"/>
                    <a:pt x="1151" y="1100"/>
                    <a:pt x="0" y="1953"/>
                  </a:cubicBezTo>
                  <a:cubicBezTo>
                    <a:pt x="65" y="2070"/>
                    <a:pt x="130" y="2199"/>
                    <a:pt x="207" y="2328"/>
                  </a:cubicBezTo>
                  <a:cubicBezTo>
                    <a:pt x="1384" y="1514"/>
                    <a:pt x="2626" y="815"/>
                    <a:pt x="3996" y="414"/>
                  </a:cubicBezTo>
                  <a:cubicBezTo>
                    <a:pt x="3932" y="259"/>
                    <a:pt x="3867" y="117"/>
                    <a:pt x="3802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1"/>
            <p:cNvSpPr/>
            <p:nvPr/>
          </p:nvSpPr>
          <p:spPr>
            <a:xfrm>
              <a:off x="8007943" y="3348247"/>
              <a:ext cx="151534" cy="198213"/>
            </a:xfrm>
            <a:custGeom>
              <a:avLst/>
              <a:gdLst/>
              <a:ahLst/>
              <a:cxnLst/>
              <a:rect l="l" t="t" r="r" b="b"/>
              <a:pathLst>
                <a:path w="2808" h="3673" extrusionOk="0">
                  <a:moveTo>
                    <a:pt x="402" y="0"/>
                  </a:moveTo>
                  <a:lnTo>
                    <a:pt x="1" y="220"/>
                  </a:lnTo>
                  <a:cubicBezTo>
                    <a:pt x="661" y="1487"/>
                    <a:pt x="1501" y="2651"/>
                    <a:pt x="2510" y="3673"/>
                  </a:cubicBezTo>
                  <a:lnTo>
                    <a:pt x="2807" y="3453"/>
                  </a:lnTo>
                  <a:cubicBezTo>
                    <a:pt x="1889" y="2367"/>
                    <a:pt x="1036" y="1242"/>
                    <a:pt x="402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1"/>
            <p:cNvSpPr/>
            <p:nvPr/>
          </p:nvSpPr>
          <p:spPr>
            <a:xfrm>
              <a:off x="7785335" y="2378815"/>
              <a:ext cx="76846" cy="106041"/>
            </a:xfrm>
            <a:custGeom>
              <a:avLst/>
              <a:gdLst/>
              <a:ahLst/>
              <a:cxnLst/>
              <a:rect l="l" t="t" r="r" b="b"/>
              <a:pathLst>
                <a:path w="1424" h="1965" extrusionOk="0">
                  <a:moveTo>
                    <a:pt x="1368" y="0"/>
                  </a:moveTo>
                  <a:cubicBezTo>
                    <a:pt x="1182" y="0"/>
                    <a:pt x="581" y="37"/>
                    <a:pt x="298" y="493"/>
                  </a:cubicBezTo>
                  <a:cubicBezTo>
                    <a:pt x="1" y="993"/>
                    <a:pt x="141" y="1964"/>
                    <a:pt x="922" y="1964"/>
                  </a:cubicBezTo>
                  <a:cubicBezTo>
                    <a:pt x="989" y="1964"/>
                    <a:pt x="1062" y="1957"/>
                    <a:pt x="1139" y="1941"/>
                  </a:cubicBezTo>
                  <a:cubicBezTo>
                    <a:pt x="1139" y="1941"/>
                    <a:pt x="1022" y="571"/>
                    <a:pt x="1423" y="2"/>
                  </a:cubicBezTo>
                  <a:cubicBezTo>
                    <a:pt x="1423" y="2"/>
                    <a:pt x="1403" y="0"/>
                    <a:pt x="1368" y="0"/>
                  </a:cubicBezTo>
                  <a:close/>
                </a:path>
              </a:pathLst>
            </a:custGeom>
            <a:solidFill>
              <a:srgbClr val="2D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1"/>
            <p:cNvSpPr/>
            <p:nvPr/>
          </p:nvSpPr>
          <p:spPr>
            <a:xfrm>
              <a:off x="8192882" y="1688707"/>
              <a:ext cx="184992" cy="159143"/>
            </a:xfrm>
            <a:custGeom>
              <a:avLst/>
              <a:gdLst/>
              <a:ahLst/>
              <a:cxnLst/>
              <a:rect l="l" t="t" r="r" b="b"/>
              <a:pathLst>
                <a:path w="3428" h="2949" extrusionOk="0">
                  <a:moveTo>
                    <a:pt x="1653" y="1"/>
                  </a:moveTo>
                  <a:cubicBezTo>
                    <a:pt x="1609" y="1"/>
                    <a:pt x="1585" y="33"/>
                    <a:pt x="1605" y="90"/>
                  </a:cubicBezTo>
                  <a:cubicBezTo>
                    <a:pt x="1669" y="323"/>
                    <a:pt x="1605" y="1216"/>
                    <a:pt x="1605" y="1216"/>
                  </a:cubicBezTo>
                  <a:cubicBezTo>
                    <a:pt x="1436" y="957"/>
                    <a:pt x="1242" y="711"/>
                    <a:pt x="1036" y="465"/>
                  </a:cubicBezTo>
                  <a:cubicBezTo>
                    <a:pt x="926" y="340"/>
                    <a:pt x="789" y="295"/>
                    <a:pt x="680" y="295"/>
                  </a:cubicBezTo>
                  <a:cubicBezTo>
                    <a:pt x="519" y="295"/>
                    <a:pt x="418" y="394"/>
                    <a:pt x="557" y="478"/>
                  </a:cubicBezTo>
                  <a:cubicBezTo>
                    <a:pt x="790" y="621"/>
                    <a:pt x="1294" y="1642"/>
                    <a:pt x="1294" y="1642"/>
                  </a:cubicBezTo>
                  <a:cubicBezTo>
                    <a:pt x="1057" y="1575"/>
                    <a:pt x="820" y="1536"/>
                    <a:pt x="583" y="1536"/>
                  </a:cubicBezTo>
                  <a:cubicBezTo>
                    <a:pt x="548" y="1536"/>
                    <a:pt x="514" y="1537"/>
                    <a:pt x="479" y="1539"/>
                  </a:cubicBezTo>
                  <a:cubicBezTo>
                    <a:pt x="66" y="1591"/>
                    <a:pt x="1" y="1953"/>
                    <a:pt x="221" y="1966"/>
                  </a:cubicBezTo>
                  <a:cubicBezTo>
                    <a:pt x="609" y="2004"/>
                    <a:pt x="971" y="2198"/>
                    <a:pt x="1204" y="2509"/>
                  </a:cubicBezTo>
                  <a:cubicBezTo>
                    <a:pt x="1359" y="2677"/>
                    <a:pt x="1527" y="2832"/>
                    <a:pt x="1734" y="2948"/>
                  </a:cubicBezTo>
                  <a:lnTo>
                    <a:pt x="3169" y="2948"/>
                  </a:lnTo>
                  <a:cubicBezTo>
                    <a:pt x="3428" y="2185"/>
                    <a:pt x="2781" y="1720"/>
                    <a:pt x="2937" y="1448"/>
                  </a:cubicBezTo>
                  <a:cubicBezTo>
                    <a:pt x="3074" y="1220"/>
                    <a:pt x="3140" y="586"/>
                    <a:pt x="3019" y="586"/>
                  </a:cubicBezTo>
                  <a:cubicBezTo>
                    <a:pt x="3004" y="586"/>
                    <a:pt x="2985" y="597"/>
                    <a:pt x="2962" y="621"/>
                  </a:cubicBezTo>
                  <a:cubicBezTo>
                    <a:pt x="2768" y="815"/>
                    <a:pt x="2484" y="1125"/>
                    <a:pt x="2484" y="1125"/>
                  </a:cubicBezTo>
                  <a:cubicBezTo>
                    <a:pt x="2863" y="420"/>
                    <a:pt x="2643" y="34"/>
                    <a:pt x="2531" y="34"/>
                  </a:cubicBezTo>
                  <a:cubicBezTo>
                    <a:pt x="2510" y="34"/>
                    <a:pt x="2492" y="48"/>
                    <a:pt x="2484" y="78"/>
                  </a:cubicBezTo>
                  <a:cubicBezTo>
                    <a:pt x="2445" y="271"/>
                    <a:pt x="2044" y="1099"/>
                    <a:pt x="2044" y="1099"/>
                  </a:cubicBezTo>
                  <a:cubicBezTo>
                    <a:pt x="2122" y="301"/>
                    <a:pt x="1789" y="1"/>
                    <a:pt x="1653" y="1"/>
                  </a:cubicBezTo>
                  <a:close/>
                </a:path>
              </a:pathLst>
            </a:custGeom>
            <a:solidFill>
              <a:srgbClr val="6232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1"/>
            <p:cNvSpPr/>
            <p:nvPr/>
          </p:nvSpPr>
          <p:spPr>
            <a:xfrm>
              <a:off x="6628372" y="2319723"/>
              <a:ext cx="234424" cy="142252"/>
            </a:xfrm>
            <a:custGeom>
              <a:avLst/>
              <a:gdLst/>
              <a:ahLst/>
              <a:cxnLst/>
              <a:rect l="l" t="t" r="r" b="b"/>
              <a:pathLst>
                <a:path w="4344" h="2636" extrusionOk="0">
                  <a:moveTo>
                    <a:pt x="2143" y="1"/>
                  </a:moveTo>
                  <a:cubicBezTo>
                    <a:pt x="1604" y="1"/>
                    <a:pt x="889" y="145"/>
                    <a:pt x="697" y="269"/>
                  </a:cubicBezTo>
                  <a:cubicBezTo>
                    <a:pt x="477" y="424"/>
                    <a:pt x="50" y="657"/>
                    <a:pt x="11" y="980"/>
                  </a:cubicBezTo>
                  <a:cubicBezTo>
                    <a:pt x="1" y="1105"/>
                    <a:pt x="83" y="1163"/>
                    <a:pt x="214" y="1163"/>
                  </a:cubicBezTo>
                  <a:cubicBezTo>
                    <a:pt x="409" y="1163"/>
                    <a:pt x="711" y="1036"/>
                    <a:pt x="981" y="812"/>
                  </a:cubicBezTo>
                  <a:cubicBezTo>
                    <a:pt x="1092" y="723"/>
                    <a:pt x="1229" y="690"/>
                    <a:pt x="1373" y="690"/>
                  </a:cubicBezTo>
                  <a:cubicBezTo>
                    <a:pt x="1813" y="690"/>
                    <a:pt x="2313" y="1006"/>
                    <a:pt x="2313" y="1006"/>
                  </a:cubicBezTo>
                  <a:cubicBezTo>
                    <a:pt x="2313" y="1006"/>
                    <a:pt x="826" y="1433"/>
                    <a:pt x="981" y="1756"/>
                  </a:cubicBezTo>
                  <a:cubicBezTo>
                    <a:pt x="1037" y="1872"/>
                    <a:pt x="1179" y="1911"/>
                    <a:pt x="1359" y="1911"/>
                  </a:cubicBezTo>
                  <a:cubicBezTo>
                    <a:pt x="1683" y="1911"/>
                    <a:pt x="2131" y="1785"/>
                    <a:pt x="2430" y="1743"/>
                  </a:cubicBezTo>
                  <a:lnTo>
                    <a:pt x="2430" y="1743"/>
                  </a:lnTo>
                  <a:cubicBezTo>
                    <a:pt x="2391" y="2170"/>
                    <a:pt x="2688" y="2558"/>
                    <a:pt x="3115" y="2636"/>
                  </a:cubicBezTo>
                  <a:lnTo>
                    <a:pt x="4344" y="1782"/>
                  </a:lnTo>
                  <a:cubicBezTo>
                    <a:pt x="4344" y="1782"/>
                    <a:pt x="3348" y="101"/>
                    <a:pt x="2365" y="10"/>
                  </a:cubicBezTo>
                  <a:cubicBezTo>
                    <a:pt x="2296" y="4"/>
                    <a:pt x="2222" y="1"/>
                    <a:pt x="2143" y="1"/>
                  </a:cubicBezTo>
                  <a:close/>
                </a:path>
              </a:pathLst>
            </a:custGeom>
            <a:solidFill>
              <a:srgbClr val="6232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5885701" y="2072508"/>
              <a:ext cx="142414" cy="167561"/>
            </a:xfrm>
            <a:custGeom>
              <a:avLst/>
              <a:gdLst/>
              <a:ahLst/>
              <a:cxnLst/>
              <a:rect l="l" t="t" r="r" b="b"/>
              <a:pathLst>
                <a:path w="2639" h="3105" extrusionOk="0">
                  <a:moveTo>
                    <a:pt x="1" y="1"/>
                  </a:moveTo>
                  <a:lnTo>
                    <a:pt x="1" y="1"/>
                  </a:lnTo>
                  <a:cubicBezTo>
                    <a:pt x="66" y="867"/>
                    <a:pt x="195" y="1746"/>
                    <a:pt x="1" y="2406"/>
                  </a:cubicBezTo>
                  <a:cubicBezTo>
                    <a:pt x="1" y="2406"/>
                    <a:pt x="686" y="3104"/>
                    <a:pt x="1549" y="3104"/>
                  </a:cubicBezTo>
                  <a:cubicBezTo>
                    <a:pt x="1895" y="3104"/>
                    <a:pt x="2269" y="2992"/>
                    <a:pt x="2639" y="2677"/>
                  </a:cubicBezTo>
                  <a:lnTo>
                    <a:pt x="2380" y="1656"/>
                  </a:lnTo>
                  <a:lnTo>
                    <a:pt x="2212" y="983"/>
                  </a:lnTo>
                  <a:lnTo>
                    <a:pt x="2083" y="5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5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5919915" y="2117893"/>
              <a:ext cx="97785" cy="62869"/>
            </a:xfrm>
            <a:custGeom>
              <a:avLst/>
              <a:gdLst/>
              <a:ahLst/>
              <a:cxnLst/>
              <a:rect l="l" t="t" r="r" b="b"/>
              <a:pathLst>
                <a:path w="1812" h="1165" extrusionOk="0">
                  <a:moveTo>
                    <a:pt x="1" y="0"/>
                  </a:moveTo>
                  <a:lnTo>
                    <a:pt x="1" y="0"/>
                  </a:lnTo>
                  <a:cubicBezTo>
                    <a:pt x="193" y="875"/>
                    <a:pt x="836" y="1164"/>
                    <a:pt x="1350" y="1164"/>
                  </a:cubicBezTo>
                  <a:cubicBezTo>
                    <a:pt x="1527" y="1164"/>
                    <a:pt x="1688" y="1130"/>
                    <a:pt x="1811" y="1073"/>
                  </a:cubicBezTo>
                  <a:lnTo>
                    <a:pt x="1578" y="1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64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5864762" y="1911692"/>
              <a:ext cx="189903" cy="226977"/>
            </a:xfrm>
            <a:custGeom>
              <a:avLst/>
              <a:gdLst/>
              <a:ahLst/>
              <a:cxnLst/>
              <a:rect l="l" t="t" r="r" b="b"/>
              <a:pathLst>
                <a:path w="3519" h="4206" extrusionOk="0">
                  <a:moveTo>
                    <a:pt x="1892" y="0"/>
                  </a:moveTo>
                  <a:cubicBezTo>
                    <a:pt x="1805" y="0"/>
                    <a:pt x="1717" y="7"/>
                    <a:pt x="1630" y="19"/>
                  </a:cubicBezTo>
                  <a:cubicBezTo>
                    <a:pt x="1540" y="32"/>
                    <a:pt x="1462" y="45"/>
                    <a:pt x="1385" y="58"/>
                  </a:cubicBezTo>
                  <a:lnTo>
                    <a:pt x="1320" y="71"/>
                  </a:lnTo>
                  <a:lnTo>
                    <a:pt x="1307" y="71"/>
                  </a:lnTo>
                  <a:lnTo>
                    <a:pt x="1242" y="84"/>
                  </a:lnTo>
                  <a:lnTo>
                    <a:pt x="1204" y="97"/>
                  </a:lnTo>
                  <a:lnTo>
                    <a:pt x="1113" y="123"/>
                  </a:lnTo>
                  <a:cubicBezTo>
                    <a:pt x="143" y="420"/>
                    <a:pt x="1" y="1054"/>
                    <a:pt x="66" y="1649"/>
                  </a:cubicBezTo>
                  <a:cubicBezTo>
                    <a:pt x="117" y="1998"/>
                    <a:pt x="195" y="2347"/>
                    <a:pt x="285" y="2683"/>
                  </a:cubicBezTo>
                  <a:cubicBezTo>
                    <a:pt x="298" y="2761"/>
                    <a:pt x="311" y="2825"/>
                    <a:pt x="324" y="2890"/>
                  </a:cubicBezTo>
                  <a:cubicBezTo>
                    <a:pt x="376" y="3032"/>
                    <a:pt x="441" y="3174"/>
                    <a:pt x="531" y="3291"/>
                  </a:cubicBezTo>
                  <a:cubicBezTo>
                    <a:pt x="686" y="3485"/>
                    <a:pt x="854" y="3666"/>
                    <a:pt x="1035" y="3834"/>
                  </a:cubicBezTo>
                  <a:cubicBezTo>
                    <a:pt x="1308" y="4106"/>
                    <a:pt x="1674" y="4205"/>
                    <a:pt x="2043" y="4205"/>
                  </a:cubicBezTo>
                  <a:cubicBezTo>
                    <a:pt x="2147" y="4205"/>
                    <a:pt x="2252" y="4197"/>
                    <a:pt x="2355" y="4183"/>
                  </a:cubicBezTo>
                  <a:cubicBezTo>
                    <a:pt x="3324" y="4028"/>
                    <a:pt x="3518" y="3446"/>
                    <a:pt x="3389" y="2605"/>
                  </a:cubicBezTo>
                  <a:cubicBezTo>
                    <a:pt x="3376" y="2489"/>
                    <a:pt x="3350" y="2373"/>
                    <a:pt x="3324" y="2256"/>
                  </a:cubicBezTo>
                  <a:cubicBezTo>
                    <a:pt x="3324" y="2205"/>
                    <a:pt x="3311" y="2179"/>
                    <a:pt x="3299" y="2114"/>
                  </a:cubicBezTo>
                  <a:cubicBezTo>
                    <a:pt x="3286" y="2036"/>
                    <a:pt x="3260" y="1959"/>
                    <a:pt x="3247" y="1881"/>
                  </a:cubicBezTo>
                  <a:lnTo>
                    <a:pt x="3247" y="1855"/>
                  </a:lnTo>
                  <a:cubicBezTo>
                    <a:pt x="3066" y="1092"/>
                    <a:pt x="3208" y="640"/>
                    <a:pt x="2975" y="368"/>
                  </a:cubicBezTo>
                  <a:lnTo>
                    <a:pt x="2924" y="329"/>
                  </a:lnTo>
                  <a:cubicBezTo>
                    <a:pt x="2621" y="110"/>
                    <a:pt x="2259" y="0"/>
                    <a:pt x="1892" y="0"/>
                  </a:cubicBezTo>
                  <a:close/>
                </a:path>
              </a:pathLst>
            </a:custGeom>
            <a:solidFill>
              <a:srgbClr val="C5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5838967" y="1924590"/>
              <a:ext cx="114514" cy="118993"/>
            </a:xfrm>
            <a:custGeom>
              <a:avLst/>
              <a:gdLst/>
              <a:ahLst/>
              <a:cxnLst/>
              <a:rect l="l" t="t" r="r" b="b"/>
              <a:pathLst>
                <a:path w="2122" h="2205" extrusionOk="0">
                  <a:moveTo>
                    <a:pt x="1324" y="1"/>
                  </a:moveTo>
                  <a:cubicBezTo>
                    <a:pt x="1189" y="1"/>
                    <a:pt x="1054" y="27"/>
                    <a:pt x="932" y="78"/>
                  </a:cubicBezTo>
                  <a:cubicBezTo>
                    <a:pt x="350" y="310"/>
                    <a:pt x="0" y="918"/>
                    <a:pt x="117" y="1539"/>
                  </a:cubicBezTo>
                  <a:cubicBezTo>
                    <a:pt x="156" y="1772"/>
                    <a:pt x="285" y="1991"/>
                    <a:pt x="492" y="2108"/>
                  </a:cubicBezTo>
                  <a:cubicBezTo>
                    <a:pt x="603" y="2164"/>
                    <a:pt x="760" y="2205"/>
                    <a:pt x="910" y="2205"/>
                  </a:cubicBezTo>
                  <a:cubicBezTo>
                    <a:pt x="1108" y="2205"/>
                    <a:pt x="1294" y="2133"/>
                    <a:pt x="1345" y="1927"/>
                  </a:cubicBezTo>
                  <a:cubicBezTo>
                    <a:pt x="1397" y="1720"/>
                    <a:pt x="1229" y="1448"/>
                    <a:pt x="1384" y="1280"/>
                  </a:cubicBezTo>
                  <a:cubicBezTo>
                    <a:pt x="1475" y="1190"/>
                    <a:pt x="1617" y="1203"/>
                    <a:pt x="1746" y="1164"/>
                  </a:cubicBezTo>
                  <a:cubicBezTo>
                    <a:pt x="1979" y="1073"/>
                    <a:pt x="2121" y="841"/>
                    <a:pt x="2095" y="595"/>
                  </a:cubicBezTo>
                  <a:cubicBezTo>
                    <a:pt x="2044" y="349"/>
                    <a:pt x="1876" y="142"/>
                    <a:pt x="1643" y="52"/>
                  </a:cubicBezTo>
                  <a:cubicBezTo>
                    <a:pt x="1540" y="17"/>
                    <a:pt x="1432" y="1"/>
                    <a:pt x="1324" y="1"/>
                  </a:cubicBezTo>
                  <a:close/>
                </a:path>
              </a:pathLst>
            </a:custGeom>
            <a:solidFill>
              <a:srgbClr val="1B1B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5963897" y="2004026"/>
              <a:ext cx="11225" cy="12682"/>
            </a:xfrm>
            <a:custGeom>
              <a:avLst/>
              <a:gdLst/>
              <a:ahLst/>
              <a:cxnLst/>
              <a:rect l="l" t="t" r="r" b="b"/>
              <a:pathLst>
                <a:path w="208" h="235" extrusionOk="0">
                  <a:moveTo>
                    <a:pt x="94" y="0"/>
                  </a:moveTo>
                  <a:cubicBezTo>
                    <a:pt x="89" y="0"/>
                    <a:pt x="83" y="1"/>
                    <a:pt x="78" y="2"/>
                  </a:cubicBezTo>
                  <a:cubicBezTo>
                    <a:pt x="26" y="15"/>
                    <a:pt x="0" y="80"/>
                    <a:pt x="13" y="132"/>
                  </a:cubicBezTo>
                  <a:cubicBezTo>
                    <a:pt x="26" y="196"/>
                    <a:pt x="78" y="235"/>
                    <a:pt x="130" y="235"/>
                  </a:cubicBezTo>
                  <a:cubicBezTo>
                    <a:pt x="181" y="209"/>
                    <a:pt x="207" y="157"/>
                    <a:pt x="194" y="93"/>
                  </a:cubicBezTo>
                  <a:cubicBezTo>
                    <a:pt x="183" y="46"/>
                    <a:pt x="140" y="0"/>
                    <a:pt x="94" y="0"/>
                  </a:cubicBezTo>
                  <a:close/>
                </a:path>
              </a:pathLst>
            </a:custGeom>
            <a:solidFill>
              <a:srgbClr val="1C2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1"/>
            <p:cNvSpPr/>
            <p:nvPr/>
          </p:nvSpPr>
          <p:spPr>
            <a:xfrm>
              <a:off x="6006475" y="1996417"/>
              <a:ext cx="11225" cy="12790"/>
            </a:xfrm>
            <a:custGeom>
              <a:avLst/>
              <a:gdLst/>
              <a:ahLst/>
              <a:cxnLst/>
              <a:rect l="l" t="t" r="r" b="b"/>
              <a:pathLst>
                <a:path w="208" h="237" extrusionOk="0">
                  <a:moveTo>
                    <a:pt x="91" y="1"/>
                  </a:moveTo>
                  <a:cubicBezTo>
                    <a:pt x="39" y="27"/>
                    <a:pt x="0" y="79"/>
                    <a:pt x="26" y="143"/>
                  </a:cubicBezTo>
                  <a:cubicBezTo>
                    <a:pt x="37" y="199"/>
                    <a:pt x="68" y="236"/>
                    <a:pt x="110" y="236"/>
                  </a:cubicBezTo>
                  <a:cubicBezTo>
                    <a:pt x="116" y="236"/>
                    <a:pt x="123" y="235"/>
                    <a:pt x="129" y="234"/>
                  </a:cubicBezTo>
                  <a:cubicBezTo>
                    <a:pt x="181" y="221"/>
                    <a:pt x="207" y="156"/>
                    <a:pt x="194" y="104"/>
                  </a:cubicBezTo>
                  <a:cubicBezTo>
                    <a:pt x="181" y="40"/>
                    <a:pt x="142" y="1"/>
                    <a:pt x="91" y="1"/>
                  </a:cubicBezTo>
                  <a:close/>
                </a:path>
              </a:pathLst>
            </a:custGeom>
            <a:solidFill>
              <a:srgbClr val="1C2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5949920" y="2050868"/>
              <a:ext cx="76846" cy="35887"/>
            </a:xfrm>
            <a:custGeom>
              <a:avLst/>
              <a:gdLst/>
              <a:ahLst/>
              <a:cxnLst/>
              <a:rect l="l" t="t" r="r" b="b"/>
              <a:pathLst>
                <a:path w="1424" h="665" extrusionOk="0">
                  <a:moveTo>
                    <a:pt x="1333" y="1"/>
                  </a:moveTo>
                  <a:cubicBezTo>
                    <a:pt x="1333" y="1"/>
                    <a:pt x="880" y="1"/>
                    <a:pt x="1" y="39"/>
                  </a:cubicBezTo>
                  <a:cubicBezTo>
                    <a:pt x="1" y="39"/>
                    <a:pt x="225" y="664"/>
                    <a:pt x="797" y="664"/>
                  </a:cubicBezTo>
                  <a:cubicBezTo>
                    <a:pt x="824" y="664"/>
                    <a:pt x="851" y="663"/>
                    <a:pt x="880" y="660"/>
                  </a:cubicBezTo>
                  <a:cubicBezTo>
                    <a:pt x="1423" y="608"/>
                    <a:pt x="1333" y="1"/>
                    <a:pt x="1333" y="1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5840802" y="2036190"/>
              <a:ext cx="61736" cy="52508"/>
            </a:xfrm>
            <a:custGeom>
              <a:avLst/>
              <a:gdLst/>
              <a:ahLst/>
              <a:cxnLst/>
              <a:rect l="l" t="t" r="r" b="b"/>
              <a:pathLst>
                <a:path w="1144" h="973" extrusionOk="0">
                  <a:moveTo>
                    <a:pt x="498" y="0"/>
                  </a:moveTo>
                  <a:cubicBezTo>
                    <a:pt x="238" y="0"/>
                    <a:pt x="31" y="203"/>
                    <a:pt x="18" y="467"/>
                  </a:cubicBezTo>
                  <a:cubicBezTo>
                    <a:pt x="0" y="763"/>
                    <a:pt x="238" y="972"/>
                    <a:pt x="494" y="972"/>
                  </a:cubicBezTo>
                  <a:cubicBezTo>
                    <a:pt x="606" y="972"/>
                    <a:pt x="721" y="932"/>
                    <a:pt x="820" y="842"/>
                  </a:cubicBezTo>
                  <a:cubicBezTo>
                    <a:pt x="1143" y="557"/>
                    <a:pt x="949" y="14"/>
                    <a:pt x="523" y="1"/>
                  </a:cubicBezTo>
                  <a:cubicBezTo>
                    <a:pt x="514" y="1"/>
                    <a:pt x="506" y="0"/>
                    <a:pt x="498" y="0"/>
                  </a:cubicBezTo>
                  <a:close/>
                </a:path>
              </a:pathLst>
            </a:custGeom>
            <a:solidFill>
              <a:srgbClr val="C5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5852944" y="2047361"/>
              <a:ext cx="28655" cy="28008"/>
            </a:xfrm>
            <a:custGeom>
              <a:avLst/>
              <a:gdLst/>
              <a:ahLst/>
              <a:cxnLst/>
              <a:rect l="l" t="t" r="r" b="b"/>
              <a:pathLst>
                <a:path w="531" h="519" fill="none" extrusionOk="0">
                  <a:moveTo>
                    <a:pt x="13" y="247"/>
                  </a:moveTo>
                  <a:cubicBezTo>
                    <a:pt x="0" y="156"/>
                    <a:pt x="52" y="79"/>
                    <a:pt x="129" y="53"/>
                  </a:cubicBezTo>
                  <a:cubicBezTo>
                    <a:pt x="272" y="1"/>
                    <a:pt x="530" y="195"/>
                    <a:pt x="401" y="518"/>
                  </a:cubicBezTo>
                </a:path>
              </a:pathLst>
            </a:custGeom>
            <a:noFill/>
            <a:ln w="4200" cap="rnd" cmpd="sng">
              <a:solidFill>
                <a:srgbClr val="A641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1"/>
            <p:cNvSpPr/>
            <p:nvPr/>
          </p:nvSpPr>
          <p:spPr>
            <a:xfrm>
              <a:off x="5949218" y="1974130"/>
              <a:ext cx="20992" cy="21640"/>
            </a:xfrm>
            <a:custGeom>
              <a:avLst/>
              <a:gdLst/>
              <a:ahLst/>
              <a:cxnLst/>
              <a:rect l="l" t="t" r="r" b="b"/>
              <a:pathLst>
                <a:path w="389" h="401" fill="none" extrusionOk="0">
                  <a:moveTo>
                    <a:pt x="389" y="272"/>
                  </a:moveTo>
                  <a:cubicBezTo>
                    <a:pt x="169" y="0"/>
                    <a:pt x="1" y="401"/>
                    <a:pt x="39" y="310"/>
                  </a:cubicBezTo>
                </a:path>
              </a:pathLst>
            </a:custGeom>
            <a:noFill/>
            <a:ln w="4200" cap="rnd" cmpd="sng">
              <a:solidFill>
                <a:srgbClr val="1B1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1"/>
            <p:cNvSpPr/>
            <p:nvPr/>
          </p:nvSpPr>
          <p:spPr>
            <a:xfrm>
              <a:off x="5996708" y="1967114"/>
              <a:ext cx="21640" cy="21694"/>
            </a:xfrm>
            <a:custGeom>
              <a:avLst/>
              <a:gdLst/>
              <a:ahLst/>
              <a:cxnLst/>
              <a:rect l="l" t="t" r="r" b="b"/>
              <a:pathLst>
                <a:path w="401" h="402" fill="none" extrusionOk="0">
                  <a:moveTo>
                    <a:pt x="401" y="272"/>
                  </a:moveTo>
                  <a:cubicBezTo>
                    <a:pt x="168" y="1"/>
                    <a:pt x="0" y="402"/>
                    <a:pt x="39" y="324"/>
                  </a:cubicBezTo>
                </a:path>
              </a:pathLst>
            </a:custGeom>
            <a:noFill/>
            <a:ln w="4200" cap="rnd" cmpd="sng">
              <a:solidFill>
                <a:srgbClr val="1B1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1"/>
            <p:cNvSpPr/>
            <p:nvPr/>
          </p:nvSpPr>
          <p:spPr>
            <a:xfrm>
              <a:off x="5984134" y="1982494"/>
              <a:ext cx="25849" cy="55854"/>
            </a:xfrm>
            <a:custGeom>
              <a:avLst/>
              <a:gdLst/>
              <a:ahLst/>
              <a:cxnLst/>
              <a:rect l="l" t="t" r="r" b="b"/>
              <a:pathLst>
                <a:path w="479" h="1035" fill="none" extrusionOk="0">
                  <a:moveTo>
                    <a:pt x="0" y="0"/>
                  </a:moveTo>
                  <a:cubicBezTo>
                    <a:pt x="155" y="285"/>
                    <a:pt x="324" y="582"/>
                    <a:pt x="479" y="867"/>
                  </a:cubicBezTo>
                  <a:cubicBezTo>
                    <a:pt x="362" y="970"/>
                    <a:pt x="220" y="1022"/>
                    <a:pt x="65" y="1035"/>
                  </a:cubicBezTo>
                </a:path>
              </a:pathLst>
            </a:custGeom>
            <a:noFill/>
            <a:ln w="4200" cap="rnd" cmpd="sng">
              <a:solidFill>
                <a:srgbClr val="A641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1"/>
            <p:cNvSpPr/>
            <p:nvPr/>
          </p:nvSpPr>
          <p:spPr>
            <a:xfrm>
              <a:off x="7602501" y="2083625"/>
              <a:ext cx="39125" cy="22503"/>
            </a:xfrm>
            <a:custGeom>
              <a:avLst/>
              <a:gdLst/>
              <a:ahLst/>
              <a:cxnLst/>
              <a:rect l="l" t="t" r="r" b="b"/>
              <a:pathLst>
                <a:path w="725" h="417" extrusionOk="0">
                  <a:moveTo>
                    <a:pt x="339" y="0"/>
                  </a:moveTo>
                  <a:cubicBezTo>
                    <a:pt x="161" y="0"/>
                    <a:pt x="13" y="86"/>
                    <a:pt x="13" y="195"/>
                  </a:cubicBezTo>
                  <a:cubicBezTo>
                    <a:pt x="1" y="299"/>
                    <a:pt x="156" y="402"/>
                    <a:pt x="350" y="415"/>
                  </a:cubicBezTo>
                  <a:cubicBezTo>
                    <a:pt x="364" y="416"/>
                    <a:pt x="378" y="417"/>
                    <a:pt x="392" y="417"/>
                  </a:cubicBezTo>
                  <a:cubicBezTo>
                    <a:pt x="567" y="417"/>
                    <a:pt x="712" y="342"/>
                    <a:pt x="712" y="234"/>
                  </a:cubicBezTo>
                  <a:cubicBezTo>
                    <a:pt x="725" y="118"/>
                    <a:pt x="570" y="14"/>
                    <a:pt x="376" y="1"/>
                  </a:cubicBezTo>
                  <a:cubicBezTo>
                    <a:pt x="363" y="1"/>
                    <a:pt x="351" y="0"/>
                    <a:pt x="339" y="0"/>
                  </a:cubicBezTo>
                  <a:close/>
                </a:path>
              </a:pathLst>
            </a:custGeom>
            <a:solidFill>
              <a:srgbClr val="2D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1"/>
            <p:cNvSpPr/>
            <p:nvPr/>
          </p:nvSpPr>
          <p:spPr>
            <a:xfrm>
              <a:off x="7524359" y="2081574"/>
              <a:ext cx="22342" cy="22449"/>
            </a:xfrm>
            <a:custGeom>
              <a:avLst/>
              <a:gdLst/>
              <a:ahLst/>
              <a:cxnLst/>
              <a:rect l="l" t="t" r="r" b="b"/>
              <a:pathLst>
                <a:path w="414" h="416" extrusionOk="0">
                  <a:moveTo>
                    <a:pt x="39" y="1"/>
                  </a:moveTo>
                  <a:lnTo>
                    <a:pt x="39" y="26"/>
                  </a:lnTo>
                  <a:cubicBezTo>
                    <a:pt x="26" y="117"/>
                    <a:pt x="13" y="208"/>
                    <a:pt x="13" y="285"/>
                  </a:cubicBezTo>
                  <a:lnTo>
                    <a:pt x="0" y="414"/>
                  </a:lnTo>
                  <a:lnTo>
                    <a:pt x="39" y="414"/>
                  </a:lnTo>
                  <a:cubicBezTo>
                    <a:pt x="51" y="415"/>
                    <a:pt x="64" y="416"/>
                    <a:pt x="76" y="416"/>
                  </a:cubicBezTo>
                  <a:cubicBezTo>
                    <a:pt x="255" y="416"/>
                    <a:pt x="414" y="329"/>
                    <a:pt x="414" y="220"/>
                  </a:cubicBezTo>
                  <a:cubicBezTo>
                    <a:pt x="414" y="104"/>
                    <a:pt x="259" y="14"/>
                    <a:pt x="65" y="1"/>
                  </a:cubicBezTo>
                  <a:close/>
                </a:path>
              </a:pathLst>
            </a:custGeom>
            <a:solidFill>
              <a:srgbClr val="2D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1"/>
            <p:cNvSpPr/>
            <p:nvPr/>
          </p:nvSpPr>
          <p:spPr>
            <a:xfrm>
              <a:off x="5911550" y="2026638"/>
              <a:ext cx="40528" cy="24014"/>
            </a:xfrm>
            <a:custGeom>
              <a:avLst/>
              <a:gdLst/>
              <a:ahLst/>
              <a:cxnLst/>
              <a:rect l="l" t="t" r="r" b="b"/>
              <a:pathLst>
                <a:path w="751" h="445" extrusionOk="0">
                  <a:moveTo>
                    <a:pt x="478" y="0"/>
                  </a:moveTo>
                  <a:cubicBezTo>
                    <a:pt x="429" y="0"/>
                    <a:pt x="376" y="8"/>
                    <a:pt x="324" y="23"/>
                  </a:cubicBezTo>
                  <a:cubicBezTo>
                    <a:pt x="130" y="75"/>
                    <a:pt x="0" y="217"/>
                    <a:pt x="39" y="320"/>
                  </a:cubicBezTo>
                  <a:cubicBezTo>
                    <a:pt x="58" y="396"/>
                    <a:pt x="160" y="444"/>
                    <a:pt x="285" y="444"/>
                  </a:cubicBezTo>
                  <a:cubicBezTo>
                    <a:pt x="330" y="444"/>
                    <a:pt x="379" y="438"/>
                    <a:pt x="427" y="424"/>
                  </a:cubicBezTo>
                  <a:cubicBezTo>
                    <a:pt x="621" y="359"/>
                    <a:pt x="750" y="230"/>
                    <a:pt x="712" y="126"/>
                  </a:cubicBezTo>
                  <a:cubicBezTo>
                    <a:pt x="693" y="44"/>
                    <a:pt x="597" y="0"/>
                    <a:pt x="478" y="0"/>
                  </a:cubicBezTo>
                  <a:close/>
                </a:path>
              </a:pathLst>
            </a:custGeom>
            <a:solidFill>
              <a:srgbClr val="C5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1"/>
            <p:cNvSpPr/>
            <p:nvPr/>
          </p:nvSpPr>
          <p:spPr>
            <a:xfrm>
              <a:off x="6023906" y="2011797"/>
              <a:ext cx="20992" cy="22449"/>
            </a:xfrm>
            <a:custGeom>
              <a:avLst/>
              <a:gdLst/>
              <a:ahLst/>
              <a:cxnLst/>
              <a:rect l="l" t="t" r="r" b="b"/>
              <a:pathLst>
                <a:path w="389" h="416" extrusionOk="0">
                  <a:moveTo>
                    <a:pt x="298" y="0"/>
                  </a:moveTo>
                  <a:cubicBezTo>
                    <a:pt x="117" y="52"/>
                    <a:pt x="0" y="169"/>
                    <a:pt x="26" y="285"/>
                  </a:cubicBezTo>
                  <a:cubicBezTo>
                    <a:pt x="46" y="372"/>
                    <a:pt x="145" y="416"/>
                    <a:pt x="264" y="416"/>
                  </a:cubicBezTo>
                  <a:cubicBezTo>
                    <a:pt x="304" y="416"/>
                    <a:pt x="346" y="411"/>
                    <a:pt x="388" y="401"/>
                  </a:cubicBezTo>
                  <a:cubicBezTo>
                    <a:pt x="375" y="350"/>
                    <a:pt x="362" y="324"/>
                    <a:pt x="350" y="246"/>
                  </a:cubicBezTo>
                  <a:cubicBezTo>
                    <a:pt x="337" y="181"/>
                    <a:pt x="324" y="104"/>
                    <a:pt x="298" y="26"/>
                  </a:cubicBezTo>
                  <a:lnTo>
                    <a:pt x="298" y="0"/>
                  </a:lnTo>
                  <a:close/>
                </a:path>
              </a:pathLst>
            </a:custGeom>
            <a:solidFill>
              <a:srgbClr val="C5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6529184" y="2294629"/>
              <a:ext cx="192655" cy="199455"/>
            </a:xfrm>
            <a:custGeom>
              <a:avLst/>
              <a:gdLst/>
              <a:ahLst/>
              <a:cxnLst/>
              <a:rect l="l" t="t" r="r" b="b"/>
              <a:pathLst>
                <a:path w="3570" h="3696" extrusionOk="0">
                  <a:moveTo>
                    <a:pt x="1378" y="0"/>
                  </a:moveTo>
                  <a:cubicBezTo>
                    <a:pt x="1322" y="0"/>
                    <a:pt x="1256" y="38"/>
                    <a:pt x="1190" y="126"/>
                  </a:cubicBezTo>
                  <a:cubicBezTo>
                    <a:pt x="918" y="475"/>
                    <a:pt x="0" y="1187"/>
                    <a:pt x="0" y="1510"/>
                  </a:cubicBezTo>
                  <a:cubicBezTo>
                    <a:pt x="0" y="1756"/>
                    <a:pt x="52" y="1988"/>
                    <a:pt x="142" y="2221"/>
                  </a:cubicBezTo>
                  <a:lnTo>
                    <a:pt x="1461" y="3695"/>
                  </a:lnTo>
                  <a:cubicBezTo>
                    <a:pt x="3036" y="3491"/>
                    <a:pt x="2520" y="1639"/>
                    <a:pt x="2672" y="1639"/>
                  </a:cubicBezTo>
                  <a:cubicBezTo>
                    <a:pt x="2674" y="1639"/>
                    <a:pt x="2675" y="1639"/>
                    <a:pt x="2677" y="1639"/>
                  </a:cubicBezTo>
                  <a:cubicBezTo>
                    <a:pt x="2698" y="1642"/>
                    <a:pt x="2725" y="1644"/>
                    <a:pt x="2758" y="1644"/>
                  </a:cubicBezTo>
                  <a:cubicBezTo>
                    <a:pt x="3009" y="1644"/>
                    <a:pt x="3558" y="1558"/>
                    <a:pt x="3569" y="1432"/>
                  </a:cubicBezTo>
                  <a:cubicBezTo>
                    <a:pt x="3569" y="1277"/>
                    <a:pt x="2936" y="1264"/>
                    <a:pt x="2936" y="1264"/>
                  </a:cubicBezTo>
                  <a:cubicBezTo>
                    <a:pt x="2936" y="1264"/>
                    <a:pt x="3505" y="1200"/>
                    <a:pt x="3518" y="1109"/>
                  </a:cubicBezTo>
                  <a:cubicBezTo>
                    <a:pt x="3556" y="941"/>
                    <a:pt x="2974" y="837"/>
                    <a:pt x="2974" y="837"/>
                  </a:cubicBezTo>
                  <a:cubicBezTo>
                    <a:pt x="2974" y="837"/>
                    <a:pt x="3311" y="682"/>
                    <a:pt x="3298" y="514"/>
                  </a:cubicBezTo>
                  <a:cubicBezTo>
                    <a:pt x="3292" y="448"/>
                    <a:pt x="3192" y="429"/>
                    <a:pt x="3079" y="429"/>
                  </a:cubicBezTo>
                  <a:cubicBezTo>
                    <a:pt x="2928" y="429"/>
                    <a:pt x="2755" y="462"/>
                    <a:pt x="2755" y="462"/>
                  </a:cubicBezTo>
                  <a:cubicBezTo>
                    <a:pt x="2755" y="462"/>
                    <a:pt x="3194" y="256"/>
                    <a:pt x="3000" y="178"/>
                  </a:cubicBezTo>
                  <a:cubicBezTo>
                    <a:pt x="2912" y="137"/>
                    <a:pt x="2743" y="114"/>
                    <a:pt x="2566" y="114"/>
                  </a:cubicBezTo>
                  <a:cubicBezTo>
                    <a:pt x="2354" y="114"/>
                    <a:pt x="2130" y="146"/>
                    <a:pt x="2018" y="217"/>
                  </a:cubicBezTo>
                  <a:cubicBezTo>
                    <a:pt x="1785" y="398"/>
                    <a:pt x="1565" y="579"/>
                    <a:pt x="1371" y="786"/>
                  </a:cubicBezTo>
                  <a:cubicBezTo>
                    <a:pt x="1645" y="374"/>
                    <a:pt x="1556" y="0"/>
                    <a:pt x="1378" y="0"/>
                  </a:cubicBezTo>
                  <a:close/>
                </a:path>
              </a:pathLst>
            </a:custGeom>
            <a:solidFill>
              <a:srgbClr val="C5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5807559" y="2414486"/>
              <a:ext cx="800517" cy="398585"/>
            </a:xfrm>
            <a:custGeom>
              <a:avLst/>
              <a:gdLst/>
              <a:ahLst/>
              <a:cxnLst/>
              <a:rect l="l" t="t" r="r" b="b"/>
              <a:pathLst>
                <a:path w="14834" h="7386" extrusionOk="0">
                  <a:moveTo>
                    <a:pt x="13514" y="0"/>
                  </a:moveTo>
                  <a:cubicBezTo>
                    <a:pt x="13514" y="0"/>
                    <a:pt x="7918" y="3652"/>
                    <a:pt x="6296" y="3652"/>
                  </a:cubicBezTo>
                  <a:cubicBezTo>
                    <a:pt x="6261" y="3652"/>
                    <a:pt x="6227" y="3651"/>
                    <a:pt x="6195" y="3647"/>
                  </a:cubicBezTo>
                  <a:cubicBezTo>
                    <a:pt x="5535" y="3582"/>
                    <a:pt x="4152" y="2871"/>
                    <a:pt x="3014" y="1643"/>
                  </a:cubicBezTo>
                  <a:lnTo>
                    <a:pt x="0" y="4410"/>
                  </a:lnTo>
                  <a:cubicBezTo>
                    <a:pt x="1203" y="5587"/>
                    <a:pt x="2703" y="6634"/>
                    <a:pt x="4139" y="7113"/>
                  </a:cubicBezTo>
                  <a:cubicBezTo>
                    <a:pt x="4633" y="7291"/>
                    <a:pt x="5151" y="7386"/>
                    <a:pt x="5673" y="7386"/>
                  </a:cubicBezTo>
                  <a:cubicBezTo>
                    <a:pt x="5834" y="7386"/>
                    <a:pt x="5995" y="7377"/>
                    <a:pt x="6156" y="7358"/>
                  </a:cubicBezTo>
                  <a:cubicBezTo>
                    <a:pt x="6479" y="7307"/>
                    <a:pt x="6790" y="7242"/>
                    <a:pt x="7100" y="7139"/>
                  </a:cubicBezTo>
                  <a:cubicBezTo>
                    <a:pt x="10566" y="5988"/>
                    <a:pt x="14833" y="1474"/>
                    <a:pt x="14833" y="1474"/>
                  </a:cubicBezTo>
                  <a:lnTo>
                    <a:pt x="13514" y="0"/>
                  </a:lnTo>
                  <a:close/>
                </a:path>
              </a:pathLst>
            </a:custGeom>
            <a:solidFill>
              <a:srgbClr val="C5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6180244" y="2205101"/>
              <a:ext cx="184992" cy="114514"/>
            </a:xfrm>
            <a:custGeom>
              <a:avLst/>
              <a:gdLst/>
              <a:ahLst/>
              <a:cxnLst/>
              <a:rect l="l" t="t" r="r" b="b"/>
              <a:pathLst>
                <a:path w="3428" h="2122" extrusionOk="0">
                  <a:moveTo>
                    <a:pt x="0" y="1"/>
                  </a:moveTo>
                  <a:lnTo>
                    <a:pt x="0" y="1"/>
                  </a:lnTo>
                  <a:cubicBezTo>
                    <a:pt x="686" y="634"/>
                    <a:pt x="1280" y="1346"/>
                    <a:pt x="1798" y="2121"/>
                  </a:cubicBezTo>
                  <a:cubicBezTo>
                    <a:pt x="2677" y="1772"/>
                    <a:pt x="3427" y="802"/>
                    <a:pt x="3427" y="802"/>
                  </a:cubicBezTo>
                  <a:cubicBezTo>
                    <a:pt x="2483" y="14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5686838" y="2462623"/>
              <a:ext cx="283370" cy="237338"/>
            </a:xfrm>
            <a:custGeom>
              <a:avLst/>
              <a:gdLst/>
              <a:ahLst/>
              <a:cxnLst/>
              <a:rect l="l" t="t" r="r" b="b"/>
              <a:pathLst>
                <a:path w="5251" h="4398" extrusionOk="0">
                  <a:moveTo>
                    <a:pt x="4539" y="1"/>
                  </a:moveTo>
                  <a:lnTo>
                    <a:pt x="0" y="2755"/>
                  </a:lnTo>
                  <a:lnTo>
                    <a:pt x="1151" y="4397"/>
                  </a:lnTo>
                  <a:lnTo>
                    <a:pt x="5251" y="751"/>
                  </a:lnTo>
                  <a:lnTo>
                    <a:pt x="4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6190713" y="1859669"/>
              <a:ext cx="291735" cy="176627"/>
            </a:xfrm>
            <a:custGeom>
              <a:avLst/>
              <a:gdLst/>
              <a:ahLst/>
              <a:cxnLst/>
              <a:rect l="l" t="t" r="r" b="b"/>
              <a:pathLst>
                <a:path w="5406" h="3273" extrusionOk="0">
                  <a:moveTo>
                    <a:pt x="673" y="0"/>
                  </a:moveTo>
                  <a:lnTo>
                    <a:pt x="0" y="1293"/>
                  </a:lnTo>
                  <a:lnTo>
                    <a:pt x="5044" y="3272"/>
                  </a:lnTo>
                  <a:lnTo>
                    <a:pt x="5406" y="2250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6219315" y="2799690"/>
              <a:ext cx="143817" cy="151858"/>
            </a:xfrm>
            <a:custGeom>
              <a:avLst/>
              <a:gdLst/>
              <a:ahLst/>
              <a:cxnLst/>
              <a:rect l="l" t="t" r="r" b="b"/>
              <a:pathLst>
                <a:path w="2665" h="2814" extrusionOk="0">
                  <a:moveTo>
                    <a:pt x="2302" y="1"/>
                  </a:moveTo>
                  <a:cubicBezTo>
                    <a:pt x="1555" y="1680"/>
                    <a:pt x="444" y="1816"/>
                    <a:pt x="103" y="1816"/>
                  </a:cubicBezTo>
                  <a:cubicBezTo>
                    <a:pt x="37" y="1816"/>
                    <a:pt x="0" y="1811"/>
                    <a:pt x="0" y="1811"/>
                  </a:cubicBezTo>
                  <a:lnTo>
                    <a:pt x="0" y="1811"/>
                  </a:lnTo>
                  <a:cubicBezTo>
                    <a:pt x="0" y="1811"/>
                    <a:pt x="194" y="2561"/>
                    <a:pt x="699" y="2742"/>
                  </a:cubicBezTo>
                  <a:cubicBezTo>
                    <a:pt x="850" y="2795"/>
                    <a:pt x="1080" y="2814"/>
                    <a:pt x="1330" y="2814"/>
                  </a:cubicBezTo>
                  <a:cubicBezTo>
                    <a:pt x="1938" y="2814"/>
                    <a:pt x="2664" y="2703"/>
                    <a:pt x="2664" y="2703"/>
                  </a:cubicBezTo>
                  <a:cubicBezTo>
                    <a:pt x="2561" y="2212"/>
                    <a:pt x="2302" y="1"/>
                    <a:pt x="2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6331671" y="4315736"/>
              <a:ext cx="566039" cy="288713"/>
            </a:xfrm>
            <a:custGeom>
              <a:avLst/>
              <a:gdLst/>
              <a:ahLst/>
              <a:cxnLst/>
              <a:rect l="l" t="t" r="r" b="b"/>
              <a:pathLst>
                <a:path w="10489" h="5350" extrusionOk="0">
                  <a:moveTo>
                    <a:pt x="5317" y="0"/>
                  </a:moveTo>
                  <a:cubicBezTo>
                    <a:pt x="5202" y="0"/>
                    <a:pt x="5103" y="31"/>
                    <a:pt x="5044" y="112"/>
                  </a:cubicBezTo>
                  <a:cubicBezTo>
                    <a:pt x="4811" y="436"/>
                    <a:pt x="4824" y="1561"/>
                    <a:pt x="4824" y="1561"/>
                  </a:cubicBezTo>
                  <a:lnTo>
                    <a:pt x="1617" y="888"/>
                  </a:lnTo>
                  <a:cubicBezTo>
                    <a:pt x="0" y="2311"/>
                    <a:pt x="0" y="3811"/>
                    <a:pt x="0" y="3811"/>
                  </a:cubicBezTo>
                  <a:cubicBezTo>
                    <a:pt x="0" y="3811"/>
                    <a:pt x="2101" y="4254"/>
                    <a:pt x="2788" y="4254"/>
                  </a:cubicBezTo>
                  <a:cubicBezTo>
                    <a:pt x="2824" y="4254"/>
                    <a:pt x="2856" y="4253"/>
                    <a:pt x="2884" y="4251"/>
                  </a:cubicBezTo>
                  <a:cubicBezTo>
                    <a:pt x="3427" y="4199"/>
                    <a:pt x="3906" y="3682"/>
                    <a:pt x="3906" y="3682"/>
                  </a:cubicBezTo>
                  <a:lnTo>
                    <a:pt x="4384" y="4470"/>
                  </a:lnTo>
                  <a:lnTo>
                    <a:pt x="10126" y="5350"/>
                  </a:lnTo>
                  <a:cubicBezTo>
                    <a:pt x="10126" y="5350"/>
                    <a:pt x="10488" y="4186"/>
                    <a:pt x="9893" y="3876"/>
                  </a:cubicBezTo>
                  <a:cubicBezTo>
                    <a:pt x="9311" y="3552"/>
                    <a:pt x="6350" y="2841"/>
                    <a:pt x="6091" y="2169"/>
                  </a:cubicBezTo>
                  <a:cubicBezTo>
                    <a:pt x="5820" y="1496"/>
                    <a:pt x="6143" y="268"/>
                    <a:pt x="6143" y="268"/>
                  </a:cubicBezTo>
                  <a:cubicBezTo>
                    <a:pt x="6143" y="268"/>
                    <a:pt x="5659" y="0"/>
                    <a:pt x="5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6794154" y="2994343"/>
              <a:ext cx="95194" cy="99673"/>
            </a:xfrm>
            <a:custGeom>
              <a:avLst/>
              <a:gdLst/>
              <a:ahLst/>
              <a:cxnLst/>
              <a:rect l="l" t="t" r="r" b="b"/>
              <a:pathLst>
                <a:path w="1764" h="1847" extrusionOk="0">
                  <a:moveTo>
                    <a:pt x="818" y="0"/>
                  </a:moveTo>
                  <a:cubicBezTo>
                    <a:pt x="190" y="0"/>
                    <a:pt x="1" y="1201"/>
                    <a:pt x="444" y="1683"/>
                  </a:cubicBezTo>
                  <a:cubicBezTo>
                    <a:pt x="559" y="1791"/>
                    <a:pt x="708" y="1846"/>
                    <a:pt x="858" y="1846"/>
                  </a:cubicBezTo>
                  <a:cubicBezTo>
                    <a:pt x="1012" y="1846"/>
                    <a:pt x="1167" y="1788"/>
                    <a:pt x="1285" y="1670"/>
                  </a:cubicBezTo>
                  <a:cubicBezTo>
                    <a:pt x="1763" y="1191"/>
                    <a:pt x="1608" y="53"/>
                    <a:pt x="858" y="2"/>
                  </a:cubicBezTo>
                  <a:cubicBezTo>
                    <a:pt x="844" y="1"/>
                    <a:pt x="831" y="0"/>
                    <a:pt x="8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6308681" y="3425903"/>
              <a:ext cx="100483" cy="97946"/>
            </a:xfrm>
            <a:custGeom>
              <a:avLst/>
              <a:gdLst/>
              <a:ahLst/>
              <a:cxnLst/>
              <a:rect l="l" t="t" r="r" b="b"/>
              <a:pathLst>
                <a:path w="1862" h="1815" extrusionOk="0">
                  <a:moveTo>
                    <a:pt x="996" y="0"/>
                  </a:moveTo>
                  <a:cubicBezTo>
                    <a:pt x="450" y="0"/>
                    <a:pt x="0" y="948"/>
                    <a:pt x="245" y="1497"/>
                  </a:cubicBezTo>
                  <a:cubicBezTo>
                    <a:pt x="343" y="1701"/>
                    <a:pt x="545" y="1814"/>
                    <a:pt x="758" y="1814"/>
                  </a:cubicBezTo>
                  <a:cubicBezTo>
                    <a:pt x="855" y="1814"/>
                    <a:pt x="954" y="1791"/>
                    <a:pt x="1047" y="1742"/>
                  </a:cubicBezTo>
                  <a:cubicBezTo>
                    <a:pt x="1655" y="1458"/>
                    <a:pt x="1862" y="320"/>
                    <a:pt x="1176" y="35"/>
                  </a:cubicBezTo>
                  <a:cubicBezTo>
                    <a:pt x="1116" y="11"/>
                    <a:pt x="1055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5650520" y="1803060"/>
              <a:ext cx="585574" cy="297401"/>
            </a:xfrm>
            <a:custGeom>
              <a:avLst/>
              <a:gdLst/>
              <a:ahLst/>
              <a:cxnLst/>
              <a:rect l="l" t="t" r="r" b="b"/>
              <a:pathLst>
                <a:path w="10851" h="5511" extrusionOk="0">
                  <a:moveTo>
                    <a:pt x="10699" y="1"/>
                  </a:moveTo>
                  <a:cubicBezTo>
                    <a:pt x="9109" y="1"/>
                    <a:pt x="7543" y="389"/>
                    <a:pt x="6001" y="778"/>
                  </a:cubicBezTo>
                  <a:cubicBezTo>
                    <a:pt x="4799" y="1075"/>
                    <a:pt x="3570" y="1398"/>
                    <a:pt x="2523" y="2071"/>
                  </a:cubicBezTo>
                  <a:cubicBezTo>
                    <a:pt x="1591" y="2666"/>
                    <a:pt x="285" y="4412"/>
                    <a:pt x="1" y="5511"/>
                  </a:cubicBezTo>
                  <a:cubicBezTo>
                    <a:pt x="906" y="4838"/>
                    <a:pt x="1863" y="4101"/>
                    <a:pt x="2380" y="3920"/>
                  </a:cubicBezTo>
                  <a:cubicBezTo>
                    <a:pt x="3298" y="3623"/>
                    <a:pt x="4230" y="3416"/>
                    <a:pt x="5148" y="3144"/>
                  </a:cubicBezTo>
                  <a:cubicBezTo>
                    <a:pt x="6945" y="2627"/>
                    <a:pt x="8652" y="1825"/>
                    <a:pt x="10217" y="804"/>
                  </a:cubicBezTo>
                  <a:cubicBezTo>
                    <a:pt x="10514" y="610"/>
                    <a:pt x="10825" y="351"/>
                    <a:pt x="10851" y="2"/>
                  </a:cubicBezTo>
                  <a:cubicBezTo>
                    <a:pt x="10800" y="1"/>
                    <a:pt x="10750" y="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5735029" y="1953353"/>
              <a:ext cx="94331" cy="52454"/>
            </a:xfrm>
            <a:custGeom>
              <a:avLst/>
              <a:gdLst/>
              <a:ahLst/>
              <a:cxnLst/>
              <a:rect l="l" t="t" r="r" b="b"/>
              <a:pathLst>
                <a:path w="1748" h="972" extrusionOk="0">
                  <a:moveTo>
                    <a:pt x="104" y="0"/>
                  </a:moveTo>
                  <a:cubicBezTo>
                    <a:pt x="27" y="0"/>
                    <a:pt x="0" y="132"/>
                    <a:pt x="90" y="165"/>
                  </a:cubicBezTo>
                  <a:lnTo>
                    <a:pt x="672" y="398"/>
                  </a:lnTo>
                  <a:cubicBezTo>
                    <a:pt x="569" y="540"/>
                    <a:pt x="478" y="683"/>
                    <a:pt x="362" y="812"/>
                  </a:cubicBezTo>
                  <a:cubicBezTo>
                    <a:pt x="313" y="881"/>
                    <a:pt x="368" y="972"/>
                    <a:pt x="432" y="972"/>
                  </a:cubicBezTo>
                  <a:cubicBezTo>
                    <a:pt x="452" y="972"/>
                    <a:pt x="472" y="963"/>
                    <a:pt x="491" y="941"/>
                  </a:cubicBezTo>
                  <a:cubicBezTo>
                    <a:pt x="607" y="786"/>
                    <a:pt x="724" y="631"/>
                    <a:pt x="827" y="450"/>
                  </a:cubicBezTo>
                  <a:lnTo>
                    <a:pt x="1616" y="773"/>
                  </a:lnTo>
                  <a:cubicBezTo>
                    <a:pt x="1627" y="777"/>
                    <a:pt x="1637" y="779"/>
                    <a:pt x="1646" y="779"/>
                  </a:cubicBezTo>
                  <a:cubicBezTo>
                    <a:pt x="1726" y="779"/>
                    <a:pt x="1748" y="640"/>
                    <a:pt x="1655" y="605"/>
                  </a:cubicBezTo>
                  <a:lnTo>
                    <a:pt x="918" y="308"/>
                  </a:lnTo>
                  <a:lnTo>
                    <a:pt x="995" y="178"/>
                  </a:lnTo>
                  <a:cubicBezTo>
                    <a:pt x="1031" y="107"/>
                    <a:pt x="969" y="42"/>
                    <a:pt x="909" y="42"/>
                  </a:cubicBezTo>
                  <a:cubicBezTo>
                    <a:pt x="883" y="42"/>
                    <a:pt x="856" y="55"/>
                    <a:pt x="840" y="88"/>
                  </a:cubicBezTo>
                  <a:cubicBezTo>
                    <a:pt x="814" y="139"/>
                    <a:pt x="788" y="191"/>
                    <a:pt x="750" y="256"/>
                  </a:cubicBezTo>
                  <a:lnTo>
                    <a:pt x="142" y="10"/>
                  </a:lnTo>
                  <a:cubicBezTo>
                    <a:pt x="128" y="3"/>
                    <a:pt x="116" y="0"/>
                    <a:pt x="1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6099943" y="1823513"/>
              <a:ext cx="48191" cy="69777"/>
            </a:xfrm>
            <a:custGeom>
              <a:avLst/>
              <a:gdLst/>
              <a:ahLst/>
              <a:cxnLst/>
              <a:rect l="l" t="t" r="r" b="b"/>
              <a:pathLst>
                <a:path w="893" h="1293" extrusionOk="0">
                  <a:moveTo>
                    <a:pt x="598" y="1"/>
                  </a:moveTo>
                  <a:cubicBezTo>
                    <a:pt x="572" y="1"/>
                    <a:pt x="546" y="12"/>
                    <a:pt x="531" y="37"/>
                  </a:cubicBezTo>
                  <a:cubicBezTo>
                    <a:pt x="505" y="127"/>
                    <a:pt x="479" y="218"/>
                    <a:pt x="441" y="295"/>
                  </a:cubicBezTo>
                  <a:lnTo>
                    <a:pt x="260" y="282"/>
                  </a:lnTo>
                  <a:cubicBezTo>
                    <a:pt x="143" y="282"/>
                    <a:pt x="143" y="437"/>
                    <a:pt x="260" y="450"/>
                  </a:cubicBezTo>
                  <a:lnTo>
                    <a:pt x="376" y="450"/>
                  </a:lnTo>
                  <a:cubicBezTo>
                    <a:pt x="363" y="476"/>
                    <a:pt x="363" y="502"/>
                    <a:pt x="350" y="528"/>
                  </a:cubicBezTo>
                  <a:lnTo>
                    <a:pt x="247" y="502"/>
                  </a:lnTo>
                  <a:cubicBezTo>
                    <a:pt x="236" y="498"/>
                    <a:pt x="226" y="496"/>
                    <a:pt x="217" y="496"/>
                  </a:cubicBezTo>
                  <a:cubicBezTo>
                    <a:pt x="134" y="496"/>
                    <a:pt x="102" y="634"/>
                    <a:pt x="195" y="657"/>
                  </a:cubicBezTo>
                  <a:cubicBezTo>
                    <a:pt x="221" y="670"/>
                    <a:pt x="247" y="683"/>
                    <a:pt x="285" y="683"/>
                  </a:cubicBezTo>
                  <a:cubicBezTo>
                    <a:pt x="208" y="851"/>
                    <a:pt x="117" y="1006"/>
                    <a:pt x="27" y="1175"/>
                  </a:cubicBezTo>
                  <a:cubicBezTo>
                    <a:pt x="0" y="1237"/>
                    <a:pt x="53" y="1293"/>
                    <a:pt x="109" y="1293"/>
                  </a:cubicBezTo>
                  <a:cubicBezTo>
                    <a:pt x="135" y="1293"/>
                    <a:pt x="162" y="1281"/>
                    <a:pt x="182" y="1252"/>
                  </a:cubicBezTo>
                  <a:cubicBezTo>
                    <a:pt x="285" y="1084"/>
                    <a:pt x="376" y="903"/>
                    <a:pt x="454" y="722"/>
                  </a:cubicBezTo>
                  <a:cubicBezTo>
                    <a:pt x="531" y="735"/>
                    <a:pt x="596" y="735"/>
                    <a:pt x="673" y="735"/>
                  </a:cubicBezTo>
                  <a:cubicBezTo>
                    <a:pt x="777" y="722"/>
                    <a:pt x="777" y="580"/>
                    <a:pt x="673" y="567"/>
                  </a:cubicBezTo>
                  <a:cubicBezTo>
                    <a:pt x="622" y="567"/>
                    <a:pt x="570" y="567"/>
                    <a:pt x="518" y="554"/>
                  </a:cubicBezTo>
                  <a:cubicBezTo>
                    <a:pt x="531" y="528"/>
                    <a:pt x="544" y="489"/>
                    <a:pt x="557" y="463"/>
                  </a:cubicBezTo>
                  <a:lnTo>
                    <a:pt x="790" y="476"/>
                  </a:lnTo>
                  <a:cubicBezTo>
                    <a:pt x="797" y="478"/>
                    <a:pt x="804" y="479"/>
                    <a:pt x="810" y="479"/>
                  </a:cubicBezTo>
                  <a:cubicBezTo>
                    <a:pt x="893" y="479"/>
                    <a:pt x="885" y="333"/>
                    <a:pt x="777" y="321"/>
                  </a:cubicBezTo>
                  <a:lnTo>
                    <a:pt x="622" y="308"/>
                  </a:lnTo>
                  <a:cubicBezTo>
                    <a:pt x="648" y="231"/>
                    <a:pt x="673" y="166"/>
                    <a:pt x="686" y="88"/>
                  </a:cubicBezTo>
                  <a:cubicBezTo>
                    <a:pt x="686" y="32"/>
                    <a:pt x="641" y="1"/>
                    <a:pt x="5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6116025" y="1224714"/>
              <a:ext cx="175926" cy="163244"/>
            </a:xfrm>
            <a:custGeom>
              <a:avLst/>
              <a:gdLst/>
              <a:ahLst/>
              <a:cxnLst/>
              <a:rect l="l" t="t" r="r" b="b"/>
              <a:pathLst>
                <a:path w="3260" h="3025" extrusionOk="0">
                  <a:moveTo>
                    <a:pt x="1403" y="1"/>
                  </a:moveTo>
                  <a:cubicBezTo>
                    <a:pt x="1251" y="1"/>
                    <a:pt x="1138" y="205"/>
                    <a:pt x="1138" y="205"/>
                  </a:cubicBezTo>
                  <a:cubicBezTo>
                    <a:pt x="1138" y="205"/>
                    <a:pt x="1020" y="87"/>
                    <a:pt x="890" y="87"/>
                  </a:cubicBezTo>
                  <a:cubicBezTo>
                    <a:pt x="866" y="87"/>
                    <a:pt x="840" y="91"/>
                    <a:pt x="815" y="102"/>
                  </a:cubicBezTo>
                  <a:cubicBezTo>
                    <a:pt x="647" y="166"/>
                    <a:pt x="556" y="502"/>
                    <a:pt x="556" y="502"/>
                  </a:cubicBezTo>
                  <a:cubicBezTo>
                    <a:pt x="518" y="412"/>
                    <a:pt x="434" y="367"/>
                    <a:pt x="351" y="367"/>
                  </a:cubicBezTo>
                  <a:cubicBezTo>
                    <a:pt x="269" y="367"/>
                    <a:pt x="188" y="412"/>
                    <a:pt x="156" y="502"/>
                  </a:cubicBezTo>
                  <a:cubicBezTo>
                    <a:pt x="78" y="684"/>
                    <a:pt x="0" y="1938"/>
                    <a:pt x="233" y="2119"/>
                  </a:cubicBezTo>
                  <a:cubicBezTo>
                    <a:pt x="569" y="2365"/>
                    <a:pt x="1501" y="3024"/>
                    <a:pt x="1501" y="3024"/>
                  </a:cubicBezTo>
                  <a:lnTo>
                    <a:pt x="3259" y="2287"/>
                  </a:lnTo>
                  <a:cubicBezTo>
                    <a:pt x="3259" y="929"/>
                    <a:pt x="2302" y="774"/>
                    <a:pt x="2302" y="774"/>
                  </a:cubicBezTo>
                  <a:cubicBezTo>
                    <a:pt x="2315" y="386"/>
                    <a:pt x="2160" y="270"/>
                    <a:pt x="2070" y="218"/>
                  </a:cubicBezTo>
                  <a:cubicBezTo>
                    <a:pt x="2054" y="210"/>
                    <a:pt x="2033" y="207"/>
                    <a:pt x="2008" y="207"/>
                  </a:cubicBezTo>
                  <a:cubicBezTo>
                    <a:pt x="1874" y="207"/>
                    <a:pt x="1643" y="309"/>
                    <a:pt x="1643" y="309"/>
                  </a:cubicBezTo>
                  <a:cubicBezTo>
                    <a:pt x="1643" y="309"/>
                    <a:pt x="1656" y="63"/>
                    <a:pt x="1462" y="11"/>
                  </a:cubicBezTo>
                  <a:cubicBezTo>
                    <a:pt x="1442" y="4"/>
                    <a:pt x="1422" y="1"/>
                    <a:pt x="1403" y="1"/>
                  </a:cubicBezTo>
                  <a:close/>
                </a:path>
              </a:pathLst>
            </a:custGeom>
            <a:solidFill>
              <a:srgbClr val="C5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1"/>
            <p:cNvSpPr/>
            <p:nvPr/>
          </p:nvSpPr>
          <p:spPr>
            <a:xfrm>
              <a:off x="6199779" y="1269721"/>
              <a:ext cx="183427" cy="82027"/>
            </a:xfrm>
            <a:custGeom>
              <a:avLst/>
              <a:gdLst/>
              <a:ahLst/>
              <a:cxnLst/>
              <a:rect l="l" t="t" r="r" b="b"/>
              <a:pathLst>
                <a:path w="3399" h="1520" extrusionOk="0">
                  <a:moveTo>
                    <a:pt x="0" y="638"/>
                  </a:moveTo>
                  <a:cubicBezTo>
                    <a:pt x="13" y="646"/>
                    <a:pt x="25" y="652"/>
                    <a:pt x="36" y="658"/>
                  </a:cubicBezTo>
                  <a:lnTo>
                    <a:pt x="36" y="658"/>
                  </a:lnTo>
                  <a:cubicBezTo>
                    <a:pt x="24" y="651"/>
                    <a:pt x="12" y="644"/>
                    <a:pt x="0" y="638"/>
                  </a:cubicBezTo>
                  <a:close/>
                  <a:moveTo>
                    <a:pt x="2317" y="0"/>
                  </a:moveTo>
                  <a:cubicBezTo>
                    <a:pt x="1945" y="0"/>
                    <a:pt x="1502" y="101"/>
                    <a:pt x="1048" y="302"/>
                  </a:cubicBezTo>
                  <a:cubicBezTo>
                    <a:pt x="802" y="406"/>
                    <a:pt x="569" y="483"/>
                    <a:pt x="324" y="548"/>
                  </a:cubicBezTo>
                  <a:cubicBezTo>
                    <a:pt x="295" y="557"/>
                    <a:pt x="302" y="702"/>
                    <a:pt x="180" y="702"/>
                  </a:cubicBezTo>
                  <a:cubicBezTo>
                    <a:pt x="144" y="702"/>
                    <a:pt x="98" y="690"/>
                    <a:pt x="36" y="658"/>
                  </a:cubicBezTo>
                  <a:lnTo>
                    <a:pt x="36" y="658"/>
                  </a:lnTo>
                  <a:cubicBezTo>
                    <a:pt x="125" y="712"/>
                    <a:pt x="202" y="793"/>
                    <a:pt x="259" y="884"/>
                  </a:cubicBezTo>
                  <a:cubicBezTo>
                    <a:pt x="336" y="1078"/>
                    <a:pt x="401" y="1272"/>
                    <a:pt x="453" y="1479"/>
                  </a:cubicBezTo>
                  <a:cubicBezTo>
                    <a:pt x="525" y="1475"/>
                    <a:pt x="597" y="1474"/>
                    <a:pt x="668" y="1474"/>
                  </a:cubicBezTo>
                  <a:cubicBezTo>
                    <a:pt x="841" y="1474"/>
                    <a:pt x="1012" y="1483"/>
                    <a:pt x="1177" y="1492"/>
                  </a:cubicBezTo>
                  <a:cubicBezTo>
                    <a:pt x="1321" y="1510"/>
                    <a:pt x="1481" y="1520"/>
                    <a:pt x="1649" y="1520"/>
                  </a:cubicBezTo>
                  <a:cubicBezTo>
                    <a:pt x="2448" y="1520"/>
                    <a:pt x="3399" y="1297"/>
                    <a:pt x="3324" y="677"/>
                  </a:cubicBezTo>
                  <a:cubicBezTo>
                    <a:pt x="3277" y="227"/>
                    <a:pt x="2876" y="0"/>
                    <a:pt x="23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1"/>
            <p:cNvSpPr/>
            <p:nvPr/>
          </p:nvSpPr>
          <p:spPr>
            <a:xfrm>
              <a:off x="6146030" y="1251805"/>
              <a:ext cx="78195" cy="97731"/>
            </a:xfrm>
            <a:custGeom>
              <a:avLst/>
              <a:gdLst/>
              <a:ahLst/>
              <a:cxnLst/>
              <a:rect l="l" t="t" r="r" b="b"/>
              <a:pathLst>
                <a:path w="1449" h="1811" fill="none" extrusionOk="0">
                  <a:moveTo>
                    <a:pt x="0" y="0"/>
                  </a:moveTo>
                  <a:cubicBezTo>
                    <a:pt x="78" y="311"/>
                    <a:pt x="91" y="634"/>
                    <a:pt x="39" y="945"/>
                  </a:cubicBezTo>
                  <a:cubicBezTo>
                    <a:pt x="39" y="945"/>
                    <a:pt x="1281" y="427"/>
                    <a:pt x="1449" y="1811"/>
                  </a:cubicBezTo>
                </a:path>
              </a:pathLst>
            </a:custGeom>
            <a:noFill/>
            <a:ln w="4200" cap="rnd" cmpd="sng">
              <a:solidFill>
                <a:srgbClr val="A641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6194868" y="1241336"/>
              <a:ext cx="9822" cy="59361"/>
            </a:xfrm>
            <a:custGeom>
              <a:avLst/>
              <a:gdLst/>
              <a:ahLst/>
              <a:cxnLst/>
              <a:rect l="l" t="t" r="r" b="b"/>
              <a:pathLst>
                <a:path w="182" h="1100" fill="none" extrusionOk="0">
                  <a:moveTo>
                    <a:pt x="182" y="1"/>
                  </a:moveTo>
                  <a:cubicBezTo>
                    <a:pt x="52" y="350"/>
                    <a:pt x="1" y="725"/>
                    <a:pt x="40" y="1100"/>
                  </a:cubicBezTo>
                </a:path>
              </a:pathLst>
            </a:custGeom>
            <a:noFill/>
            <a:ln w="4200" cap="rnd" cmpd="sng">
              <a:solidFill>
                <a:srgbClr val="A641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6208144" y="1257363"/>
              <a:ext cx="14031" cy="53102"/>
            </a:xfrm>
            <a:custGeom>
              <a:avLst/>
              <a:gdLst/>
              <a:ahLst/>
              <a:cxnLst/>
              <a:rect l="l" t="t" r="r" b="b"/>
              <a:pathLst>
                <a:path w="260" h="984" fill="none" extrusionOk="0">
                  <a:moveTo>
                    <a:pt x="246" y="1"/>
                  </a:moveTo>
                  <a:cubicBezTo>
                    <a:pt x="246" y="1"/>
                    <a:pt x="259" y="945"/>
                    <a:pt x="0" y="984"/>
                  </a:cubicBezTo>
                </a:path>
              </a:pathLst>
            </a:custGeom>
            <a:noFill/>
            <a:ln w="4200" cap="rnd" cmpd="sng">
              <a:solidFill>
                <a:srgbClr val="A641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6171825" y="1235777"/>
              <a:ext cx="5666" cy="62168"/>
            </a:xfrm>
            <a:custGeom>
              <a:avLst/>
              <a:gdLst/>
              <a:ahLst/>
              <a:cxnLst/>
              <a:rect l="l" t="t" r="r" b="b"/>
              <a:pathLst>
                <a:path w="105" h="1152" fill="none" extrusionOk="0">
                  <a:moveTo>
                    <a:pt x="104" y="0"/>
                  </a:moveTo>
                  <a:cubicBezTo>
                    <a:pt x="27" y="375"/>
                    <a:pt x="1" y="763"/>
                    <a:pt x="14" y="1151"/>
                  </a:cubicBezTo>
                </a:path>
              </a:pathLst>
            </a:custGeom>
            <a:noFill/>
            <a:ln w="4200" cap="rnd" cmpd="sng">
              <a:solidFill>
                <a:srgbClr val="A641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6437065" y="1738248"/>
              <a:ext cx="55152" cy="154934"/>
            </a:xfrm>
            <a:custGeom>
              <a:avLst/>
              <a:gdLst/>
              <a:ahLst/>
              <a:cxnLst/>
              <a:rect l="l" t="t" r="r" b="b"/>
              <a:pathLst>
                <a:path w="1022" h="2871" extrusionOk="0">
                  <a:moveTo>
                    <a:pt x="763" y="0"/>
                  </a:moveTo>
                  <a:cubicBezTo>
                    <a:pt x="104" y="298"/>
                    <a:pt x="0" y="1125"/>
                    <a:pt x="78" y="1824"/>
                  </a:cubicBezTo>
                  <a:cubicBezTo>
                    <a:pt x="129" y="2302"/>
                    <a:pt x="466" y="2716"/>
                    <a:pt x="931" y="2871"/>
                  </a:cubicBezTo>
                  <a:cubicBezTo>
                    <a:pt x="970" y="2625"/>
                    <a:pt x="996" y="2380"/>
                    <a:pt x="1009" y="2160"/>
                  </a:cubicBezTo>
                  <a:cubicBezTo>
                    <a:pt x="1022" y="1436"/>
                    <a:pt x="944" y="711"/>
                    <a:pt x="763" y="0"/>
                  </a:cubicBezTo>
                  <a:close/>
                </a:path>
              </a:pathLst>
            </a:custGeom>
            <a:solidFill>
              <a:srgbClr val="A64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6030868" y="2748585"/>
              <a:ext cx="159898" cy="64218"/>
            </a:xfrm>
            <a:custGeom>
              <a:avLst/>
              <a:gdLst/>
              <a:ahLst/>
              <a:cxnLst/>
              <a:rect l="l" t="t" r="r" b="b"/>
              <a:pathLst>
                <a:path w="2963" h="1190" extrusionOk="0">
                  <a:moveTo>
                    <a:pt x="1234" y="1"/>
                  </a:moveTo>
                  <a:cubicBezTo>
                    <a:pt x="661" y="1"/>
                    <a:pt x="161" y="367"/>
                    <a:pt x="1" y="922"/>
                  </a:cubicBezTo>
                  <a:cubicBezTo>
                    <a:pt x="502" y="1102"/>
                    <a:pt x="1026" y="1189"/>
                    <a:pt x="1556" y="1189"/>
                  </a:cubicBezTo>
                  <a:cubicBezTo>
                    <a:pt x="1710" y="1189"/>
                    <a:pt x="1864" y="1182"/>
                    <a:pt x="2018" y="1167"/>
                  </a:cubicBezTo>
                  <a:cubicBezTo>
                    <a:pt x="2341" y="1116"/>
                    <a:pt x="2652" y="1038"/>
                    <a:pt x="2962" y="935"/>
                  </a:cubicBezTo>
                  <a:cubicBezTo>
                    <a:pt x="2755" y="288"/>
                    <a:pt x="2005" y="55"/>
                    <a:pt x="1320" y="4"/>
                  </a:cubicBezTo>
                  <a:cubicBezTo>
                    <a:pt x="1291" y="2"/>
                    <a:pt x="1262" y="1"/>
                    <a:pt x="1234" y="1"/>
                  </a:cubicBezTo>
                  <a:close/>
                </a:path>
              </a:pathLst>
            </a:custGeom>
            <a:solidFill>
              <a:srgbClr val="A64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7156531" y="2628674"/>
              <a:ext cx="143817" cy="52076"/>
            </a:xfrm>
            <a:custGeom>
              <a:avLst/>
              <a:gdLst/>
              <a:ahLst/>
              <a:cxnLst/>
              <a:rect l="l" t="t" r="r" b="b"/>
              <a:pathLst>
                <a:path w="2665" h="965" extrusionOk="0">
                  <a:moveTo>
                    <a:pt x="1240" y="0"/>
                  </a:moveTo>
                  <a:cubicBezTo>
                    <a:pt x="1210" y="0"/>
                    <a:pt x="1181" y="1"/>
                    <a:pt x="1152" y="1"/>
                  </a:cubicBezTo>
                  <a:cubicBezTo>
                    <a:pt x="635" y="1"/>
                    <a:pt x="182" y="325"/>
                    <a:pt x="1" y="803"/>
                  </a:cubicBezTo>
                  <a:cubicBezTo>
                    <a:pt x="367" y="911"/>
                    <a:pt x="743" y="965"/>
                    <a:pt x="1120" y="965"/>
                  </a:cubicBezTo>
                  <a:cubicBezTo>
                    <a:pt x="1195" y="965"/>
                    <a:pt x="1270" y="963"/>
                    <a:pt x="1346" y="958"/>
                  </a:cubicBezTo>
                  <a:cubicBezTo>
                    <a:pt x="1811" y="894"/>
                    <a:pt x="2264" y="726"/>
                    <a:pt x="2665" y="467"/>
                  </a:cubicBezTo>
                  <a:cubicBezTo>
                    <a:pt x="2322" y="112"/>
                    <a:pt x="1760" y="0"/>
                    <a:pt x="1240" y="0"/>
                  </a:cubicBezTo>
                  <a:close/>
                </a:path>
              </a:pathLst>
            </a:custGeom>
            <a:solidFill>
              <a:srgbClr val="2D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8145446" y="2284106"/>
              <a:ext cx="122878" cy="87855"/>
            </a:xfrm>
            <a:custGeom>
              <a:avLst/>
              <a:gdLst/>
              <a:ahLst/>
              <a:cxnLst/>
              <a:rect l="l" t="t" r="r" b="b"/>
              <a:pathLst>
                <a:path w="2277" h="1628" extrusionOk="0">
                  <a:moveTo>
                    <a:pt x="1826" y="1"/>
                  </a:moveTo>
                  <a:cubicBezTo>
                    <a:pt x="1378" y="1"/>
                    <a:pt x="902" y="253"/>
                    <a:pt x="518" y="541"/>
                  </a:cubicBezTo>
                  <a:cubicBezTo>
                    <a:pt x="182" y="800"/>
                    <a:pt x="1" y="1201"/>
                    <a:pt x="39" y="1627"/>
                  </a:cubicBezTo>
                  <a:cubicBezTo>
                    <a:pt x="673" y="1498"/>
                    <a:pt x="1203" y="1317"/>
                    <a:pt x="1527" y="1032"/>
                  </a:cubicBezTo>
                  <a:cubicBezTo>
                    <a:pt x="1824" y="761"/>
                    <a:pt x="2083" y="451"/>
                    <a:pt x="2277" y="101"/>
                  </a:cubicBezTo>
                  <a:cubicBezTo>
                    <a:pt x="2133" y="31"/>
                    <a:pt x="1981" y="1"/>
                    <a:pt x="1826" y="1"/>
                  </a:cubicBezTo>
                  <a:close/>
                </a:path>
              </a:pathLst>
            </a:custGeom>
            <a:solidFill>
              <a:srgbClr val="2D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6752544" y="823325"/>
              <a:ext cx="333666" cy="454493"/>
            </a:xfrm>
            <a:custGeom>
              <a:avLst/>
              <a:gdLst/>
              <a:ahLst/>
              <a:cxnLst/>
              <a:rect l="l" t="t" r="r" b="b"/>
              <a:pathLst>
                <a:path w="6183" h="8422" extrusionOk="0">
                  <a:moveTo>
                    <a:pt x="3777" y="686"/>
                  </a:moveTo>
                  <a:cubicBezTo>
                    <a:pt x="3803" y="738"/>
                    <a:pt x="3828" y="802"/>
                    <a:pt x="3841" y="867"/>
                  </a:cubicBezTo>
                  <a:cubicBezTo>
                    <a:pt x="3919" y="1126"/>
                    <a:pt x="3893" y="1397"/>
                    <a:pt x="3777" y="1643"/>
                  </a:cubicBezTo>
                  <a:cubicBezTo>
                    <a:pt x="3531" y="2186"/>
                    <a:pt x="3040" y="2574"/>
                    <a:pt x="2458" y="2690"/>
                  </a:cubicBezTo>
                  <a:cubicBezTo>
                    <a:pt x="2406" y="2509"/>
                    <a:pt x="2393" y="2341"/>
                    <a:pt x="2419" y="2160"/>
                  </a:cubicBezTo>
                  <a:cubicBezTo>
                    <a:pt x="2484" y="1488"/>
                    <a:pt x="3065" y="725"/>
                    <a:pt x="3777" y="686"/>
                  </a:cubicBezTo>
                  <a:close/>
                  <a:moveTo>
                    <a:pt x="39" y="1"/>
                  </a:moveTo>
                  <a:lnTo>
                    <a:pt x="39" y="1"/>
                  </a:lnTo>
                  <a:cubicBezTo>
                    <a:pt x="1" y="427"/>
                    <a:pt x="65" y="854"/>
                    <a:pt x="220" y="1255"/>
                  </a:cubicBezTo>
                  <a:cubicBezTo>
                    <a:pt x="466" y="1953"/>
                    <a:pt x="996" y="2380"/>
                    <a:pt x="1617" y="2716"/>
                  </a:cubicBezTo>
                  <a:lnTo>
                    <a:pt x="1643" y="2729"/>
                  </a:lnTo>
                  <a:cubicBezTo>
                    <a:pt x="1759" y="2794"/>
                    <a:pt x="1889" y="2859"/>
                    <a:pt x="2005" y="2910"/>
                  </a:cubicBezTo>
                  <a:cubicBezTo>
                    <a:pt x="2393" y="3492"/>
                    <a:pt x="3027" y="3880"/>
                    <a:pt x="3557" y="4333"/>
                  </a:cubicBezTo>
                  <a:cubicBezTo>
                    <a:pt x="4488" y="5148"/>
                    <a:pt x="6182" y="6971"/>
                    <a:pt x="4604" y="8018"/>
                  </a:cubicBezTo>
                  <a:cubicBezTo>
                    <a:pt x="4734" y="8070"/>
                    <a:pt x="4850" y="8148"/>
                    <a:pt x="4966" y="8225"/>
                  </a:cubicBezTo>
                  <a:cubicBezTo>
                    <a:pt x="5003" y="8238"/>
                    <a:pt x="5257" y="8422"/>
                    <a:pt x="5308" y="8422"/>
                  </a:cubicBezTo>
                  <a:cubicBezTo>
                    <a:pt x="5312" y="8422"/>
                    <a:pt x="5314" y="8421"/>
                    <a:pt x="5316" y="8419"/>
                  </a:cubicBezTo>
                  <a:cubicBezTo>
                    <a:pt x="5716" y="8187"/>
                    <a:pt x="5962" y="7747"/>
                    <a:pt x="5962" y="7281"/>
                  </a:cubicBezTo>
                  <a:cubicBezTo>
                    <a:pt x="5949" y="6661"/>
                    <a:pt x="5561" y="6092"/>
                    <a:pt x="5173" y="5626"/>
                  </a:cubicBezTo>
                  <a:cubicBezTo>
                    <a:pt x="4863" y="5277"/>
                    <a:pt x="4540" y="4954"/>
                    <a:pt x="4178" y="4669"/>
                  </a:cubicBezTo>
                  <a:cubicBezTo>
                    <a:pt x="3815" y="4346"/>
                    <a:pt x="3402" y="4087"/>
                    <a:pt x="3065" y="3738"/>
                  </a:cubicBezTo>
                  <a:cubicBezTo>
                    <a:pt x="2871" y="3557"/>
                    <a:pt x="2716" y="3337"/>
                    <a:pt x="2600" y="3104"/>
                  </a:cubicBezTo>
                  <a:lnTo>
                    <a:pt x="2600" y="3104"/>
                  </a:lnTo>
                  <a:cubicBezTo>
                    <a:pt x="2675" y="3114"/>
                    <a:pt x="2751" y="3119"/>
                    <a:pt x="2826" y="3119"/>
                  </a:cubicBezTo>
                  <a:cubicBezTo>
                    <a:pt x="3253" y="3119"/>
                    <a:pt x="3669" y="2965"/>
                    <a:pt x="4009" y="2690"/>
                  </a:cubicBezTo>
                  <a:cubicBezTo>
                    <a:pt x="4281" y="2458"/>
                    <a:pt x="4475" y="2160"/>
                    <a:pt x="4566" y="1811"/>
                  </a:cubicBezTo>
                  <a:cubicBezTo>
                    <a:pt x="4617" y="1643"/>
                    <a:pt x="4617" y="1462"/>
                    <a:pt x="4566" y="1294"/>
                  </a:cubicBezTo>
                  <a:cubicBezTo>
                    <a:pt x="4540" y="1203"/>
                    <a:pt x="4514" y="1113"/>
                    <a:pt x="4462" y="1035"/>
                  </a:cubicBezTo>
                  <a:cubicBezTo>
                    <a:pt x="4242" y="712"/>
                    <a:pt x="3919" y="479"/>
                    <a:pt x="3544" y="363"/>
                  </a:cubicBezTo>
                  <a:cubicBezTo>
                    <a:pt x="3410" y="309"/>
                    <a:pt x="3266" y="283"/>
                    <a:pt x="3123" y="283"/>
                  </a:cubicBezTo>
                  <a:cubicBezTo>
                    <a:pt x="2988" y="283"/>
                    <a:pt x="2854" y="306"/>
                    <a:pt x="2729" y="350"/>
                  </a:cubicBezTo>
                  <a:cubicBezTo>
                    <a:pt x="2432" y="479"/>
                    <a:pt x="2186" y="686"/>
                    <a:pt x="2005" y="945"/>
                  </a:cubicBezTo>
                  <a:cubicBezTo>
                    <a:pt x="1695" y="1384"/>
                    <a:pt x="1604" y="1940"/>
                    <a:pt x="1785" y="2458"/>
                  </a:cubicBezTo>
                  <a:cubicBezTo>
                    <a:pt x="1811" y="2548"/>
                    <a:pt x="1850" y="2626"/>
                    <a:pt x="1889" y="2716"/>
                  </a:cubicBezTo>
                  <a:cubicBezTo>
                    <a:pt x="1889" y="2716"/>
                    <a:pt x="1876" y="2703"/>
                    <a:pt x="1850" y="2703"/>
                  </a:cubicBezTo>
                  <a:cubicBezTo>
                    <a:pt x="1643" y="2613"/>
                    <a:pt x="1449" y="2484"/>
                    <a:pt x="1281" y="2328"/>
                  </a:cubicBezTo>
                  <a:lnTo>
                    <a:pt x="1229" y="2251"/>
                  </a:lnTo>
                  <a:cubicBezTo>
                    <a:pt x="1113" y="2096"/>
                    <a:pt x="1022" y="1915"/>
                    <a:pt x="958" y="1746"/>
                  </a:cubicBezTo>
                  <a:cubicBezTo>
                    <a:pt x="789" y="1320"/>
                    <a:pt x="712" y="854"/>
                    <a:pt x="751" y="401"/>
                  </a:cubicBezTo>
                  <a:cubicBezTo>
                    <a:pt x="647" y="324"/>
                    <a:pt x="531" y="246"/>
                    <a:pt x="401" y="195"/>
                  </a:cubicBezTo>
                  <a:cubicBezTo>
                    <a:pt x="272" y="143"/>
                    <a:pt x="156" y="78"/>
                    <a:pt x="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5305789" y="2750366"/>
              <a:ext cx="314076" cy="227840"/>
            </a:xfrm>
            <a:custGeom>
              <a:avLst/>
              <a:gdLst/>
              <a:ahLst/>
              <a:cxnLst/>
              <a:rect l="l" t="t" r="r" b="b"/>
              <a:pathLst>
                <a:path w="5820" h="4222" extrusionOk="0">
                  <a:moveTo>
                    <a:pt x="2393" y="152"/>
                  </a:moveTo>
                  <a:cubicBezTo>
                    <a:pt x="2432" y="165"/>
                    <a:pt x="2457" y="190"/>
                    <a:pt x="2483" y="216"/>
                  </a:cubicBezTo>
                  <a:lnTo>
                    <a:pt x="2483" y="229"/>
                  </a:lnTo>
                  <a:cubicBezTo>
                    <a:pt x="2613" y="359"/>
                    <a:pt x="2677" y="527"/>
                    <a:pt x="2690" y="708"/>
                  </a:cubicBezTo>
                  <a:cubicBezTo>
                    <a:pt x="2703" y="1096"/>
                    <a:pt x="2522" y="1471"/>
                    <a:pt x="2225" y="1716"/>
                  </a:cubicBezTo>
                  <a:cubicBezTo>
                    <a:pt x="2147" y="1626"/>
                    <a:pt x="2082" y="1522"/>
                    <a:pt x="2044" y="1419"/>
                  </a:cubicBezTo>
                  <a:cubicBezTo>
                    <a:pt x="1876" y="1005"/>
                    <a:pt x="1992" y="384"/>
                    <a:pt x="2393" y="152"/>
                  </a:cubicBezTo>
                  <a:close/>
                  <a:moveTo>
                    <a:pt x="2381" y="0"/>
                  </a:moveTo>
                  <a:cubicBezTo>
                    <a:pt x="2308" y="0"/>
                    <a:pt x="2234" y="8"/>
                    <a:pt x="2160" y="22"/>
                  </a:cubicBezTo>
                  <a:cubicBezTo>
                    <a:pt x="1979" y="48"/>
                    <a:pt x="1811" y="126"/>
                    <a:pt x="1682" y="268"/>
                  </a:cubicBezTo>
                  <a:cubicBezTo>
                    <a:pt x="1539" y="423"/>
                    <a:pt x="1462" y="617"/>
                    <a:pt x="1436" y="824"/>
                  </a:cubicBezTo>
                  <a:cubicBezTo>
                    <a:pt x="1384" y="1173"/>
                    <a:pt x="1501" y="1535"/>
                    <a:pt x="1759" y="1781"/>
                  </a:cubicBezTo>
                  <a:cubicBezTo>
                    <a:pt x="1798" y="1820"/>
                    <a:pt x="1850" y="1859"/>
                    <a:pt x="1901" y="1897"/>
                  </a:cubicBezTo>
                  <a:lnTo>
                    <a:pt x="1876" y="1897"/>
                  </a:lnTo>
                  <a:cubicBezTo>
                    <a:pt x="1848" y="1900"/>
                    <a:pt x="1821" y="1901"/>
                    <a:pt x="1794" y="1901"/>
                  </a:cubicBezTo>
                  <a:cubicBezTo>
                    <a:pt x="1670" y="1901"/>
                    <a:pt x="1553" y="1878"/>
                    <a:pt x="1436" y="1846"/>
                  </a:cubicBezTo>
                  <a:lnTo>
                    <a:pt x="1371" y="1820"/>
                  </a:lnTo>
                  <a:cubicBezTo>
                    <a:pt x="1255" y="1768"/>
                    <a:pt x="1151" y="1691"/>
                    <a:pt x="1061" y="1600"/>
                  </a:cubicBezTo>
                  <a:cubicBezTo>
                    <a:pt x="828" y="1406"/>
                    <a:pt x="660" y="1160"/>
                    <a:pt x="531" y="876"/>
                  </a:cubicBezTo>
                  <a:cubicBezTo>
                    <a:pt x="453" y="863"/>
                    <a:pt x="363" y="863"/>
                    <a:pt x="272" y="863"/>
                  </a:cubicBezTo>
                  <a:cubicBezTo>
                    <a:pt x="227" y="869"/>
                    <a:pt x="181" y="873"/>
                    <a:pt x="136" y="873"/>
                  </a:cubicBezTo>
                  <a:cubicBezTo>
                    <a:pt x="91" y="873"/>
                    <a:pt x="46" y="869"/>
                    <a:pt x="0" y="863"/>
                  </a:cubicBezTo>
                  <a:lnTo>
                    <a:pt x="0" y="863"/>
                  </a:lnTo>
                  <a:cubicBezTo>
                    <a:pt x="104" y="1122"/>
                    <a:pt x="272" y="1354"/>
                    <a:pt x="479" y="1548"/>
                  </a:cubicBezTo>
                  <a:cubicBezTo>
                    <a:pt x="841" y="1885"/>
                    <a:pt x="1281" y="1962"/>
                    <a:pt x="1746" y="1975"/>
                  </a:cubicBezTo>
                  <a:lnTo>
                    <a:pt x="2044" y="1975"/>
                  </a:lnTo>
                  <a:cubicBezTo>
                    <a:pt x="2445" y="2208"/>
                    <a:pt x="2936" y="2234"/>
                    <a:pt x="3376" y="2350"/>
                  </a:cubicBezTo>
                  <a:cubicBezTo>
                    <a:pt x="4165" y="2544"/>
                    <a:pt x="5703" y="3100"/>
                    <a:pt x="5109" y="4186"/>
                  </a:cubicBezTo>
                  <a:cubicBezTo>
                    <a:pt x="5199" y="4186"/>
                    <a:pt x="5290" y="4199"/>
                    <a:pt x="5380" y="4199"/>
                  </a:cubicBezTo>
                  <a:cubicBezTo>
                    <a:pt x="5400" y="4199"/>
                    <a:pt x="5528" y="4221"/>
                    <a:pt x="5597" y="4221"/>
                  </a:cubicBezTo>
                  <a:cubicBezTo>
                    <a:pt x="5619" y="4221"/>
                    <a:pt x="5636" y="4219"/>
                    <a:pt x="5639" y="4212"/>
                  </a:cubicBezTo>
                  <a:cubicBezTo>
                    <a:pt x="5807" y="3954"/>
                    <a:pt x="5820" y="3617"/>
                    <a:pt x="5678" y="3346"/>
                  </a:cubicBezTo>
                  <a:cubicBezTo>
                    <a:pt x="5484" y="2984"/>
                    <a:pt x="5083" y="2777"/>
                    <a:pt x="4708" y="2622"/>
                  </a:cubicBezTo>
                  <a:cubicBezTo>
                    <a:pt x="4423" y="2505"/>
                    <a:pt x="4126" y="2415"/>
                    <a:pt x="3828" y="2350"/>
                  </a:cubicBezTo>
                  <a:cubicBezTo>
                    <a:pt x="3518" y="2298"/>
                    <a:pt x="3195" y="2234"/>
                    <a:pt x="2897" y="2143"/>
                  </a:cubicBezTo>
                  <a:cubicBezTo>
                    <a:pt x="2729" y="2091"/>
                    <a:pt x="2574" y="2014"/>
                    <a:pt x="2432" y="1910"/>
                  </a:cubicBezTo>
                  <a:cubicBezTo>
                    <a:pt x="2755" y="1794"/>
                    <a:pt x="3001" y="1548"/>
                    <a:pt x="3130" y="1238"/>
                  </a:cubicBezTo>
                  <a:cubicBezTo>
                    <a:pt x="3220" y="1031"/>
                    <a:pt x="3246" y="785"/>
                    <a:pt x="3195" y="553"/>
                  </a:cubicBezTo>
                  <a:cubicBezTo>
                    <a:pt x="3169" y="449"/>
                    <a:pt x="3117" y="346"/>
                    <a:pt x="3039" y="255"/>
                  </a:cubicBezTo>
                  <a:cubicBezTo>
                    <a:pt x="3001" y="203"/>
                    <a:pt x="2949" y="165"/>
                    <a:pt x="2897" y="139"/>
                  </a:cubicBezTo>
                  <a:cubicBezTo>
                    <a:pt x="2740" y="46"/>
                    <a:pt x="2563" y="0"/>
                    <a:pt x="23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5257220" y="2265488"/>
              <a:ext cx="140039" cy="98810"/>
            </a:xfrm>
            <a:custGeom>
              <a:avLst/>
              <a:gdLst/>
              <a:ahLst/>
              <a:cxnLst/>
              <a:rect l="l" t="t" r="r" b="b"/>
              <a:pathLst>
                <a:path w="2595" h="1831" extrusionOk="0">
                  <a:moveTo>
                    <a:pt x="691" y="0"/>
                  </a:moveTo>
                  <a:cubicBezTo>
                    <a:pt x="308" y="0"/>
                    <a:pt x="1" y="371"/>
                    <a:pt x="112" y="770"/>
                  </a:cubicBezTo>
                  <a:cubicBezTo>
                    <a:pt x="184" y="1036"/>
                    <a:pt x="427" y="1212"/>
                    <a:pt x="691" y="1212"/>
                  </a:cubicBezTo>
                  <a:cubicBezTo>
                    <a:pt x="709" y="1212"/>
                    <a:pt x="727" y="1211"/>
                    <a:pt x="745" y="1209"/>
                  </a:cubicBezTo>
                  <a:cubicBezTo>
                    <a:pt x="796" y="1206"/>
                    <a:pt x="847" y="1205"/>
                    <a:pt x="897" y="1205"/>
                  </a:cubicBezTo>
                  <a:cubicBezTo>
                    <a:pt x="1516" y="1205"/>
                    <a:pt x="2116" y="1424"/>
                    <a:pt x="2595" y="1830"/>
                  </a:cubicBezTo>
                  <a:cubicBezTo>
                    <a:pt x="2595" y="1830"/>
                    <a:pt x="1974" y="408"/>
                    <a:pt x="887" y="33"/>
                  </a:cubicBezTo>
                  <a:cubicBezTo>
                    <a:pt x="821" y="10"/>
                    <a:pt x="755" y="0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1"/>
            <p:cNvSpPr/>
            <p:nvPr/>
          </p:nvSpPr>
          <p:spPr>
            <a:xfrm>
              <a:off x="5335794" y="1986919"/>
              <a:ext cx="129840" cy="164485"/>
            </a:xfrm>
            <a:custGeom>
              <a:avLst/>
              <a:gdLst/>
              <a:ahLst/>
              <a:cxnLst/>
              <a:rect l="l" t="t" r="r" b="b"/>
              <a:pathLst>
                <a:path w="2406" h="3048" extrusionOk="0">
                  <a:moveTo>
                    <a:pt x="1008" y="0"/>
                  </a:moveTo>
                  <a:cubicBezTo>
                    <a:pt x="966" y="0"/>
                    <a:pt x="923" y="3"/>
                    <a:pt x="880" y="9"/>
                  </a:cubicBezTo>
                  <a:cubicBezTo>
                    <a:pt x="207" y="125"/>
                    <a:pt x="0" y="1005"/>
                    <a:pt x="569" y="1393"/>
                  </a:cubicBezTo>
                  <a:cubicBezTo>
                    <a:pt x="1255" y="1845"/>
                    <a:pt x="1863" y="2414"/>
                    <a:pt x="2393" y="3048"/>
                  </a:cubicBezTo>
                  <a:cubicBezTo>
                    <a:pt x="2406" y="2168"/>
                    <a:pt x="2264" y="1082"/>
                    <a:pt x="1565" y="255"/>
                  </a:cubicBezTo>
                  <a:cubicBezTo>
                    <a:pt x="1462" y="138"/>
                    <a:pt x="1332" y="61"/>
                    <a:pt x="1190" y="22"/>
                  </a:cubicBezTo>
                  <a:cubicBezTo>
                    <a:pt x="1130" y="7"/>
                    <a:pt x="1069" y="0"/>
                    <a:pt x="1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1"/>
            <p:cNvSpPr/>
            <p:nvPr/>
          </p:nvSpPr>
          <p:spPr>
            <a:xfrm rot="2121819">
              <a:off x="8314075" y="1334679"/>
              <a:ext cx="100535" cy="140361"/>
            </a:xfrm>
            <a:custGeom>
              <a:avLst/>
              <a:gdLst/>
              <a:ahLst/>
              <a:cxnLst/>
              <a:rect l="l" t="t" r="r" b="b"/>
              <a:pathLst>
                <a:path w="1863" h="2601" extrusionOk="0">
                  <a:moveTo>
                    <a:pt x="662" y="1"/>
                  </a:moveTo>
                  <a:cubicBezTo>
                    <a:pt x="402" y="1"/>
                    <a:pt x="150" y="165"/>
                    <a:pt x="78" y="454"/>
                  </a:cubicBezTo>
                  <a:cubicBezTo>
                    <a:pt x="1" y="738"/>
                    <a:pt x="143" y="1023"/>
                    <a:pt x="402" y="1152"/>
                  </a:cubicBezTo>
                  <a:cubicBezTo>
                    <a:pt x="1009" y="1449"/>
                    <a:pt x="1475" y="1967"/>
                    <a:pt x="1708" y="2600"/>
                  </a:cubicBezTo>
                  <a:cubicBezTo>
                    <a:pt x="1708" y="2600"/>
                    <a:pt x="1863" y="1061"/>
                    <a:pt x="1113" y="195"/>
                  </a:cubicBezTo>
                  <a:cubicBezTo>
                    <a:pt x="985" y="62"/>
                    <a:pt x="822" y="1"/>
                    <a:pt x="6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1"/>
            <p:cNvSpPr/>
            <p:nvPr/>
          </p:nvSpPr>
          <p:spPr>
            <a:xfrm rot="2121819">
              <a:off x="8415401" y="1442679"/>
              <a:ext cx="138256" cy="157144"/>
            </a:xfrm>
            <a:custGeom>
              <a:avLst/>
              <a:gdLst/>
              <a:ahLst/>
              <a:cxnLst/>
              <a:rect l="l" t="t" r="r" b="b"/>
              <a:pathLst>
                <a:path w="2562" h="2912" extrusionOk="0">
                  <a:moveTo>
                    <a:pt x="1607" y="0"/>
                  </a:moveTo>
                  <a:cubicBezTo>
                    <a:pt x="1567" y="0"/>
                    <a:pt x="1528" y="5"/>
                    <a:pt x="1488" y="15"/>
                  </a:cubicBezTo>
                  <a:cubicBezTo>
                    <a:pt x="1333" y="28"/>
                    <a:pt x="1191" y="105"/>
                    <a:pt x="1087" y="209"/>
                  </a:cubicBezTo>
                  <a:cubicBezTo>
                    <a:pt x="324" y="959"/>
                    <a:pt x="66" y="2032"/>
                    <a:pt x="1" y="2911"/>
                  </a:cubicBezTo>
                  <a:cubicBezTo>
                    <a:pt x="583" y="2316"/>
                    <a:pt x="1242" y="1825"/>
                    <a:pt x="1967" y="1424"/>
                  </a:cubicBezTo>
                  <a:cubicBezTo>
                    <a:pt x="2561" y="1088"/>
                    <a:pt x="2458" y="196"/>
                    <a:pt x="1798" y="28"/>
                  </a:cubicBezTo>
                  <a:cubicBezTo>
                    <a:pt x="1734" y="12"/>
                    <a:pt x="1671" y="0"/>
                    <a:pt x="16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31"/>
          <p:cNvGrpSpPr/>
          <p:nvPr/>
        </p:nvGrpSpPr>
        <p:grpSpPr>
          <a:xfrm>
            <a:off x="261307" y="229175"/>
            <a:ext cx="7627390" cy="4430577"/>
            <a:chOff x="261307" y="229175"/>
            <a:chExt cx="7627390" cy="4430577"/>
          </a:xfrm>
        </p:grpSpPr>
        <p:sp>
          <p:nvSpPr>
            <p:cNvPr id="757" name="Google Shape;757;p31"/>
            <p:cNvSpPr/>
            <p:nvPr/>
          </p:nvSpPr>
          <p:spPr>
            <a:xfrm>
              <a:off x="7591538" y="607786"/>
              <a:ext cx="297158" cy="179059"/>
            </a:xfrm>
            <a:custGeom>
              <a:avLst/>
              <a:gdLst/>
              <a:ahLst/>
              <a:cxnLst/>
              <a:rect l="l" t="t" r="r" b="b"/>
              <a:pathLst>
                <a:path w="3764" h="2268" extrusionOk="0">
                  <a:moveTo>
                    <a:pt x="1088" y="1"/>
                  </a:moveTo>
                  <a:cubicBezTo>
                    <a:pt x="743" y="1"/>
                    <a:pt x="381" y="69"/>
                    <a:pt x="14" y="237"/>
                  </a:cubicBezTo>
                  <a:lnTo>
                    <a:pt x="1" y="625"/>
                  </a:lnTo>
                  <a:cubicBezTo>
                    <a:pt x="1" y="625"/>
                    <a:pt x="1954" y="728"/>
                    <a:pt x="2898" y="2267"/>
                  </a:cubicBezTo>
                  <a:lnTo>
                    <a:pt x="2574" y="1129"/>
                  </a:lnTo>
                  <a:lnTo>
                    <a:pt x="2574" y="1129"/>
                  </a:lnTo>
                  <a:lnTo>
                    <a:pt x="3764" y="1271"/>
                  </a:lnTo>
                  <a:cubicBezTo>
                    <a:pt x="3764" y="1271"/>
                    <a:pt x="2579" y="1"/>
                    <a:pt x="10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8" name="Google Shape;758;p31"/>
            <p:cNvGrpSpPr/>
            <p:nvPr/>
          </p:nvGrpSpPr>
          <p:grpSpPr>
            <a:xfrm>
              <a:off x="261307" y="229175"/>
              <a:ext cx="3721254" cy="4430577"/>
              <a:chOff x="261307" y="229175"/>
              <a:chExt cx="3721254" cy="4430577"/>
            </a:xfrm>
          </p:grpSpPr>
          <p:sp>
            <p:nvSpPr>
              <p:cNvPr id="759" name="Google Shape;759;p31"/>
              <p:cNvSpPr/>
              <p:nvPr/>
            </p:nvSpPr>
            <p:spPr>
              <a:xfrm>
                <a:off x="3680470" y="229175"/>
                <a:ext cx="297161" cy="206226"/>
              </a:xfrm>
              <a:custGeom>
                <a:avLst/>
                <a:gdLst/>
                <a:ahLst/>
                <a:cxnLst/>
                <a:rect l="l" t="t" r="r" b="b"/>
                <a:pathLst>
                  <a:path w="2588" h="1796" extrusionOk="0">
                    <a:moveTo>
                      <a:pt x="712" y="1"/>
                    </a:moveTo>
                    <a:lnTo>
                      <a:pt x="829" y="828"/>
                    </a:lnTo>
                    <a:lnTo>
                      <a:pt x="1" y="608"/>
                    </a:lnTo>
                    <a:lnTo>
                      <a:pt x="1" y="608"/>
                    </a:lnTo>
                    <a:cubicBezTo>
                      <a:pt x="1" y="608"/>
                      <a:pt x="819" y="1795"/>
                      <a:pt x="2017" y="1795"/>
                    </a:cubicBezTo>
                    <a:cubicBezTo>
                      <a:pt x="2183" y="1795"/>
                      <a:pt x="2356" y="1772"/>
                      <a:pt x="2536" y="1721"/>
                    </a:cubicBezTo>
                    <a:lnTo>
                      <a:pt x="2587" y="1449"/>
                    </a:lnTo>
                    <a:cubicBezTo>
                      <a:pt x="2587" y="1449"/>
                      <a:pt x="1217" y="1177"/>
                      <a:pt x="7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1"/>
              <p:cNvSpPr/>
              <p:nvPr/>
            </p:nvSpPr>
            <p:spPr>
              <a:xfrm>
                <a:off x="261307" y="4120634"/>
                <a:ext cx="374321" cy="297052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2587" extrusionOk="0">
                    <a:moveTo>
                      <a:pt x="2135" y="0"/>
                    </a:moveTo>
                    <a:lnTo>
                      <a:pt x="1695" y="13"/>
                    </a:lnTo>
                    <a:cubicBezTo>
                      <a:pt x="1695" y="13"/>
                      <a:pt x="1695" y="1332"/>
                      <a:pt x="1" y="2043"/>
                    </a:cubicBezTo>
                    <a:lnTo>
                      <a:pt x="1268" y="1772"/>
                    </a:lnTo>
                    <a:lnTo>
                      <a:pt x="1178" y="2586"/>
                    </a:lnTo>
                    <a:cubicBezTo>
                      <a:pt x="1178" y="2586"/>
                      <a:pt x="3260" y="1280"/>
                      <a:pt x="21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1"/>
              <p:cNvSpPr/>
              <p:nvPr/>
            </p:nvSpPr>
            <p:spPr>
              <a:xfrm rot="6207643">
                <a:off x="3680481" y="4364517"/>
                <a:ext cx="297157" cy="244549"/>
              </a:xfrm>
              <a:custGeom>
                <a:avLst/>
                <a:gdLst/>
                <a:ahLst/>
                <a:cxnLst/>
                <a:rect l="l" t="t" r="r" b="b"/>
                <a:pathLst>
                  <a:path w="5626" h="4630" extrusionOk="0">
                    <a:moveTo>
                      <a:pt x="518" y="0"/>
                    </a:moveTo>
                    <a:lnTo>
                      <a:pt x="0" y="388"/>
                    </a:lnTo>
                    <a:cubicBezTo>
                      <a:pt x="647" y="3996"/>
                      <a:pt x="5070" y="4630"/>
                      <a:pt x="5070" y="4630"/>
                    </a:cubicBezTo>
                    <a:lnTo>
                      <a:pt x="3725" y="3104"/>
                    </a:lnTo>
                    <a:lnTo>
                      <a:pt x="5626" y="2457"/>
                    </a:lnTo>
                    <a:lnTo>
                      <a:pt x="5626" y="2457"/>
                    </a:lnTo>
                    <a:cubicBezTo>
                      <a:pt x="5531" y="2463"/>
                      <a:pt x="5437" y="2465"/>
                      <a:pt x="5343" y="2465"/>
                    </a:cubicBezTo>
                    <a:cubicBezTo>
                      <a:pt x="2436" y="2465"/>
                      <a:pt x="518" y="0"/>
                      <a:pt x="5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BD6F20-975C-46F9-A78A-20A0D1255E40}"/>
              </a:ext>
            </a:extLst>
          </p:cNvPr>
          <p:cNvSpPr/>
          <p:nvPr/>
        </p:nvSpPr>
        <p:spPr>
          <a:xfrm>
            <a:off x="1469831" y="147135"/>
            <a:ext cx="15408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 Look and write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0447902-F8CD-42A3-B4BD-CFBAED78B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2404" y="932390"/>
            <a:ext cx="5567335" cy="45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34498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Mai and her mother ________________.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066BB6-E430-4DD8-B004-010FB77AB923}"/>
              </a:ext>
            </a:extLst>
          </p:cNvPr>
          <p:cNvGrpSpPr/>
          <p:nvPr/>
        </p:nvGrpSpPr>
        <p:grpSpPr>
          <a:xfrm>
            <a:off x="752475" y="498847"/>
            <a:ext cx="1693545" cy="4301753"/>
            <a:chOff x="1011015" y="662604"/>
            <a:chExt cx="2365779" cy="6009283"/>
          </a:xfrm>
        </p:grpSpPr>
        <p:pic>
          <p:nvPicPr>
            <p:cNvPr id="6" name="Picture 1" descr="https://s.sachmem.vn/public/images/TA4T2SHS/U15-L2-5-1-yyqlerbgkeacsskh.jpg">
              <a:extLst>
                <a:ext uri="{FF2B5EF4-FFF2-40B4-BE49-F238E27FC236}">
                  <a16:creationId xmlns:a16="http://schemas.microsoft.com/office/drawing/2014/main" id="{FBC4FB56-87D7-40F6-A2D0-2E1924DD96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4" r="13079" b="4279"/>
            <a:stretch/>
          </p:blipFill>
          <p:spPr bwMode="auto">
            <a:xfrm>
              <a:off x="1120788" y="662604"/>
              <a:ext cx="2128935" cy="148529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https://s.sachmem.vn/public/images/TA4T2SHS/U15-L2-5-2-mmwipbpjnrmtcxwx.jpg">
              <a:extLst>
                <a:ext uri="{FF2B5EF4-FFF2-40B4-BE49-F238E27FC236}">
                  <a16:creationId xmlns:a16="http://schemas.microsoft.com/office/drawing/2014/main" id="{9A3E7078-32E8-4528-8E44-E01FC9385C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7" r="13805"/>
            <a:stretch/>
          </p:blipFill>
          <p:spPr bwMode="auto">
            <a:xfrm>
              <a:off x="1117462" y="2147101"/>
              <a:ext cx="2135588" cy="155169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https://s.sachmem.vn/public/images/TA4T2SHS/U15-L2-5-3-bzjtfmmiwstppphw.jpg">
              <a:extLst>
                <a:ext uri="{FF2B5EF4-FFF2-40B4-BE49-F238E27FC236}">
                  <a16:creationId xmlns:a16="http://schemas.microsoft.com/office/drawing/2014/main" id="{7E302EC0-76FB-451A-9B1E-F3D68CB19F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1" r="7370" b="3527"/>
            <a:stretch/>
          </p:blipFill>
          <p:spPr bwMode="auto">
            <a:xfrm>
              <a:off x="1011015" y="3697991"/>
              <a:ext cx="2365779" cy="149694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https://s.sachmem.vn/public/images/TA4T2SHS/U15-L2-5-4-xvlualfqveoxvuyk.jpg">
              <a:extLst>
                <a:ext uri="{FF2B5EF4-FFF2-40B4-BE49-F238E27FC236}">
                  <a16:creationId xmlns:a16="http://schemas.microsoft.com/office/drawing/2014/main" id="{B69D32AC-AB55-4FA5-9180-023D5C84F4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3" t="-1" r="10418" b="5578"/>
            <a:stretch/>
          </p:blipFill>
          <p:spPr bwMode="auto">
            <a:xfrm>
              <a:off x="1080871" y="5206748"/>
              <a:ext cx="2208770" cy="146513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8B7E97D-7DF8-45F3-95A8-588E29D53216}"/>
              </a:ext>
            </a:extLst>
          </p:cNvPr>
          <p:cNvSpPr/>
          <p:nvPr/>
        </p:nvSpPr>
        <p:spPr>
          <a:xfrm>
            <a:off x="5884663" y="914270"/>
            <a:ext cx="1755529" cy="45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34498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shopping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E9395D6C-B0DF-4FC6-AE2C-E2D54DC10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2404" y="1836580"/>
            <a:ext cx="5755979" cy="56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34498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Phong and his father ___________________.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0A5B8B-09A7-4A60-9ABA-53D2A3EE01AF}"/>
              </a:ext>
            </a:extLst>
          </p:cNvPr>
          <p:cNvSpPr/>
          <p:nvPr/>
        </p:nvSpPr>
        <p:spPr>
          <a:xfrm>
            <a:off x="5456071" y="1898346"/>
            <a:ext cx="2457694" cy="45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34498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decorate their house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9B716347-B8E8-4985-8A1D-D9A8318B6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235" y="3082382"/>
            <a:ext cx="7437950" cy="45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34498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Nam and his family  ___________________.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516B2E-7501-4B79-92EA-9AB52F2BD795}"/>
              </a:ext>
            </a:extLst>
          </p:cNvPr>
          <p:cNvSpPr/>
          <p:nvPr/>
        </p:nvSpPr>
        <p:spPr>
          <a:xfrm>
            <a:off x="5447715" y="3033009"/>
            <a:ext cx="2192477" cy="45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34498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banh chung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9D5B2B92-9EC1-4355-B4A3-C33E21C3C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235" y="4157318"/>
            <a:ext cx="5842807" cy="45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34498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Hoa and her brother _____________________.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7B4553-3A73-49F7-AAC0-66C24CEB2744}"/>
              </a:ext>
            </a:extLst>
          </p:cNvPr>
          <p:cNvSpPr/>
          <p:nvPr/>
        </p:nvSpPr>
        <p:spPr>
          <a:xfrm>
            <a:off x="5333545" y="4111157"/>
            <a:ext cx="2906194" cy="45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34498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 their grandparents</a:t>
            </a:r>
          </a:p>
        </p:txBody>
      </p:sp>
      <p:sp>
        <p:nvSpPr>
          <p:cNvPr id="17" name="Arrow: Down 16">
            <a:hlinkClick r:id="rId6" action="ppaction://hlinksldjump"/>
            <a:extLst>
              <a:ext uri="{FF2B5EF4-FFF2-40B4-BE49-F238E27FC236}">
                <a16:creationId xmlns:a16="http://schemas.microsoft.com/office/drawing/2014/main" id="{477823F3-E537-4689-9C89-E397BFF48727}"/>
              </a:ext>
            </a:extLst>
          </p:cNvPr>
          <p:cNvSpPr/>
          <p:nvPr/>
        </p:nvSpPr>
        <p:spPr>
          <a:xfrm>
            <a:off x="8484042" y="4549272"/>
            <a:ext cx="484632" cy="489204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sPham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8092703" y="2571750"/>
            <a:ext cx="2871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685800">
              <a:buClrTx/>
            </a:pPr>
            <a:r>
              <a:rPr lang="en-US" sz="210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MsPham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0926" y="968251"/>
            <a:ext cx="1487972" cy="1517774"/>
          </a:xfrm>
          <a:prstGeom prst="rect">
            <a:avLst/>
          </a:prstGeom>
        </p:spPr>
      </p:pic>
      <p:pic>
        <p:nvPicPr>
          <p:cNvPr id="18" name="MsPha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9" name="MsPham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14365176" y="2571750"/>
            <a:ext cx="2871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685800">
              <a:buClrTx/>
            </a:pPr>
            <a:r>
              <a:rPr lang="en-US" sz="210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MsPham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954" y="968251"/>
            <a:ext cx="1487972" cy="1517774"/>
          </a:xfrm>
          <a:prstGeom prst="rect">
            <a:avLst/>
          </a:prstGeom>
        </p:spPr>
      </p:pic>
      <p:sp>
        <p:nvSpPr>
          <p:cNvPr id="21" name="MsPham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3049476" y="-3886200"/>
            <a:ext cx="2871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685800">
              <a:buClrTx/>
            </a:pPr>
            <a:r>
              <a:rPr lang="en-US" sz="210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MsPham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254" y="-5489699"/>
            <a:ext cx="1487972" cy="1517774"/>
          </a:xfrm>
          <a:prstGeom prst="rect">
            <a:avLst/>
          </a:prstGeom>
        </p:spPr>
      </p:pic>
      <p:sp>
        <p:nvSpPr>
          <p:cNvPr id="23" name="MsPham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3420951" y="9917618"/>
            <a:ext cx="2871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algn="ctr" defTabSz="685800">
              <a:buClrTx/>
            </a:pPr>
            <a:r>
              <a:rPr lang="en-US" sz="210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MsPham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29" y="8314120"/>
            <a:ext cx="1487972" cy="1517774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64" y="2425803"/>
            <a:ext cx="378809" cy="3284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8671" y="1751225"/>
            <a:ext cx="4880206" cy="1179678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595" y="1236911"/>
            <a:ext cx="723067" cy="92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6251799" y="1138091"/>
            <a:ext cx="814825" cy="89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085640" y="2104460"/>
            <a:ext cx="3243353" cy="602529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81459" y="2848928"/>
            <a:ext cx="1764287" cy="1872192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5249516" y="2741422"/>
            <a:ext cx="1142621" cy="1108289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159072" y="250657"/>
            <a:ext cx="1926770" cy="1012372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969" y="-940594"/>
            <a:ext cx="457200" cy="4572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634492" y="3445532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buClrTx/>
            </a:pPr>
            <a:r>
              <a:rPr lang="en-US" sz="1350" kern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22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35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4762060" y="3655596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make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42348" y="3708772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decorate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22637" y="3696619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do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81772" y="3663111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visit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247" y="4054798"/>
            <a:ext cx="569321" cy="770042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015" y="4237358"/>
            <a:ext cx="594867" cy="746848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1978" y="4237357"/>
            <a:ext cx="591218" cy="759095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9826" y="4054797"/>
            <a:ext cx="569321" cy="7590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7424599" y="2113180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Calibri"/>
              </a:rPr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142170" y="3534459"/>
            <a:ext cx="1167966" cy="1132873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349620" y="1510903"/>
            <a:ext cx="4332680" cy="19393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do at Tet?</a:t>
            </a:r>
          </a:p>
          <a:p>
            <a:pPr algn="ctr" defTabSz="685800">
              <a:buClrTx/>
            </a:pPr>
            <a:r>
              <a:rPr lang="en-US" sz="21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_______ the house.</a:t>
            </a:r>
          </a:p>
        </p:txBody>
      </p:sp>
    </p:spTree>
    <p:extLst>
      <p:ext uri="{BB962C8B-B14F-4D97-AF65-F5344CB8AC3E}">
        <p14:creationId xmlns:p14="http://schemas.microsoft.com/office/powerpoint/2010/main" val="281062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49620" y="1510903"/>
            <a:ext cx="4332680" cy="19393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do at Tet?</a:t>
            </a:r>
          </a:p>
          <a:p>
            <a:pPr algn="ctr" defTabSz="685800">
              <a:buClrTx/>
            </a:pPr>
            <a:endParaRPr lang="en-US" sz="21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buClrTx/>
            </a:pPr>
            <a:r>
              <a:rPr lang="en-US" sz="21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_____ my grandparents.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762060" y="3682183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visit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642348" y="3682183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go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22637" y="3682183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decorate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81772" y="3682183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do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936" y="3930535"/>
            <a:ext cx="569321" cy="770042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8253" y="4180056"/>
            <a:ext cx="594867" cy="748145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5832" y="4178727"/>
            <a:ext cx="641101" cy="82314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5718" y="4014784"/>
            <a:ext cx="569321" cy="7590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7424599" y="2113180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Calibri"/>
              </a:rPr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4192265" y="3460428"/>
            <a:ext cx="1167966" cy="1132873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1577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756648" y="1812690"/>
            <a:ext cx="3774605" cy="88794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do at Tet?</a:t>
            </a:r>
          </a:p>
          <a:p>
            <a:pPr algn="ctr" defTabSz="685800">
              <a:buClrTx/>
            </a:pPr>
            <a:endParaRPr lang="en-US" sz="21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buClrTx/>
            </a:pPr>
            <a:r>
              <a:rPr lang="en-US" sz="21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_____ Banh Chung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762060" y="3682183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decorate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642348" y="3682183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do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22637" y="3682183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make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881772" y="3682183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visit</a:t>
            </a: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76" y="4060164"/>
            <a:ext cx="569321" cy="770042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6234" y="4218451"/>
            <a:ext cx="594867" cy="748145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5791" y="4247137"/>
            <a:ext cx="591218" cy="759095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3016" y="4060163"/>
            <a:ext cx="569321" cy="759095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7424599" y="2113180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Calibri"/>
              </a:rPr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15035" y="3382295"/>
            <a:ext cx="1167966" cy="1132873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9054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642348" y="1783104"/>
            <a:ext cx="3774605" cy="88794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do at Tet?</a:t>
            </a:r>
          </a:p>
          <a:p>
            <a:pPr algn="ctr" defTabSz="685800">
              <a:buClrTx/>
            </a:pPr>
            <a:endParaRPr lang="en-US" sz="21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buClrTx/>
            </a:pPr>
            <a:r>
              <a:rPr lang="en-US" sz="21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go _________</a:t>
            </a:r>
            <a:r>
              <a:rPr lang="en-US" sz="2100" b="1" kern="1200" dirty="0">
                <a:solidFill>
                  <a:srgbClr val="002060"/>
                </a:solidFill>
                <a:latin typeface="Helvetica Neue"/>
              </a:rPr>
              <a:t>. </a:t>
            </a:r>
            <a:endParaRPr lang="en-US" sz="21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762060" y="3682183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swimming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642348" y="3682183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to school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22637" y="3682183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shopping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881772" y="3682183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to the farm</a:t>
            </a: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76" y="4060164"/>
            <a:ext cx="569321" cy="770042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6234" y="4218451"/>
            <a:ext cx="594867" cy="748145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5791" y="4247137"/>
            <a:ext cx="591218" cy="759095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3016" y="4060163"/>
            <a:ext cx="569321" cy="759095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7424599" y="2113180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Calibri"/>
              </a:rPr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15035" y="3382295"/>
            <a:ext cx="1167966" cy="1132873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4686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4762060" y="3655596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do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42348" y="3708772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make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22637" y="3696619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visit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81772" y="3663111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watch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509" y="4057362"/>
            <a:ext cx="569321" cy="770042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7914" y="4177687"/>
            <a:ext cx="594867" cy="748145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1510" y="4246881"/>
            <a:ext cx="591218" cy="759095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7112" y="4045251"/>
            <a:ext cx="569321" cy="7590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7424599" y="2113180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Calibri"/>
              </a:rPr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6383063" y="3424219"/>
            <a:ext cx="1167966" cy="113287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349620" y="1510903"/>
            <a:ext cx="4332680" cy="19393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do at Tet?</a:t>
            </a:r>
          </a:p>
          <a:p>
            <a:pPr algn="ctr" defTabSz="685800">
              <a:buClrTx/>
            </a:pPr>
            <a:endParaRPr lang="en-US" sz="21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buClrTx/>
            </a:pPr>
            <a:r>
              <a:rPr lang="en-US" sz="21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_____ </a:t>
            </a:r>
            <a:r>
              <a:rPr lang="en-US" sz="2100" b="1" kern="1200" dirty="0">
                <a:solidFill>
                  <a:srgbClr val="002060"/>
                </a:solidFill>
                <a:latin typeface="Helvetica Neue"/>
              </a:rPr>
              <a:t>firework displays. </a:t>
            </a:r>
            <a:endParaRPr lang="en-US" sz="21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3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49620" y="1510903"/>
            <a:ext cx="4332680" cy="19393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_____you do at Tet?</a:t>
            </a:r>
          </a:p>
          <a:p>
            <a:pPr algn="ctr" defTabSz="685800">
              <a:buClrTx/>
            </a:pPr>
            <a:endParaRPr lang="en-US" sz="21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buClrTx/>
            </a:pPr>
            <a:r>
              <a:rPr lang="en-US" sz="21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go shopping</a:t>
            </a:r>
            <a:r>
              <a:rPr lang="en-US" sz="2100" b="1" kern="1200" dirty="0">
                <a:solidFill>
                  <a:srgbClr val="002060"/>
                </a:solidFill>
                <a:latin typeface="Helvetica Neue"/>
              </a:rPr>
              <a:t>. </a:t>
            </a:r>
            <a:endParaRPr lang="en-US" sz="21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762060" y="3682183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do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642348" y="3682183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does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22637" y="3682183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are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81772" y="3682183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like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936" y="3930535"/>
            <a:ext cx="569321" cy="770042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8253" y="4180056"/>
            <a:ext cx="594867" cy="748145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5832" y="4178727"/>
            <a:ext cx="641101" cy="82314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5718" y="4014784"/>
            <a:ext cx="569321" cy="7590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7424599" y="2113180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Calibri"/>
              </a:rPr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4192265" y="3460428"/>
            <a:ext cx="1167966" cy="1132873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605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684698" y="1504169"/>
            <a:ext cx="3774605" cy="88794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</a:t>
            </a:r>
          </a:p>
          <a:p>
            <a:pPr algn="ctr" defTabSz="685800">
              <a:buClrTx/>
            </a:pPr>
            <a:endParaRPr lang="en-US" sz="21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buClrTx/>
            </a:pPr>
            <a:r>
              <a:rPr lang="en-US" sz="21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get luckey money</a:t>
            </a:r>
            <a:r>
              <a:rPr lang="en-US" sz="2100" b="1" kern="1200" dirty="0">
                <a:solidFill>
                  <a:srgbClr val="002060"/>
                </a:solidFill>
                <a:latin typeface="Helvetica Neue"/>
              </a:rPr>
              <a:t>. </a:t>
            </a:r>
            <a:endParaRPr lang="en-US" sz="21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762060" y="3682183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What do you do at Teacher’s Day?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642348" y="3682183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What do you do at Christmas?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22637" y="3682183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What do you do at Tet?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881772" y="3682183"/>
            <a:ext cx="1920240" cy="937829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What do you do?</a:t>
            </a: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76" y="4060164"/>
            <a:ext cx="569321" cy="770042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6234" y="4218451"/>
            <a:ext cx="594867" cy="748145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5791" y="4247137"/>
            <a:ext cx="591218" cy="759095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3016" y="4060163"/>
            <a:ext cx="569321" cy="759095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7424599" y="2113180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Calibri"/>
              </a:rPr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15035" y="3382295"/>
            <a:ext cx="1167966" cy="1132873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5876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4762060" y="3655596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when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42348" y="3708772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How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22637" y="3696619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Where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81772" y="3663111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what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509" y="4057362"/>
            <a:ext cx="569321" cy="770042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7914" y="4177687"/>
            <a:ext cx="594867" cy="748145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1510" y="4246881"/>
            <a:ext cx="591218" cy="759095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7112" y="4045251"/>
            <a:ext cx="569321" cy="7590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7424599" y="2113180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Calibri"/>
              </a:rPr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6383063" y="3424219"/>
            <a:ext cx="1167966" cy="113287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349620" y="1510903"/>
            <a:ext cx="4332680" cy="19393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 do you do at Tet?</a:t>
            </a:r>
          </a:p>
          <a:p>
            <a:pPr algn="ctr" defTabSz="685800">
              <a:buClrTx/>
            </a:pPr>
            <a:endParaRPr lang="en-US" sz="21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buClrTx/>
            </a:pPr>
            <a:r>
              <a:rPr lang="en-US" sz="21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visit my teachers</a:t>
            </a:r>
            <a:r>
              <a:rPr lang="en-US" sz="2100" b="1" kern="1200" dirty="0">
                <a:solidFill>
                  <a:srgbClr val="002060"/>
                </a:solidFill>
                <a:latin typeface="Helvetica Neue"/>
              </a:rPr>
              <a:t>. </a:t>
            </a:r>
            <a:endParaRPr lang="en-US" sz="21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54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0"/>
          <p:cNvSpPr txBox="1">
            <a:spLocks noGrp="1"/>
          </p:cNvSpPr>
          <p:nvPr>
            <p:ph type="title"/>
          </p:nvPr>
        </p:nvSpPr>
        <p:spPr>
          <a:xfrm>
            <a:off x="2323044" y="2651976"/>
            <a:ext cx="473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New words</a:t>
            </a:r>
            <a:endParaRPr dirty="0"/>
          </a:p>
        </p:txBody>
      </p:sp>
      <p:sp>
        <p:nvSpPr>
          <p:cNvPr id="551" name="Google Shape;551;p30"/>
          <p:cNvSpPr/>
          <p:nvPr/>
        </p:nvSpPr>
        <p:spPr>
          <a:xfrm>
            <a:off x="4157094" y="1424925"/>
            <a:ext cx="1069500" cy="1069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2"/>
          </p:nvPr>
        </p:nvSpPr>
        <p:spPr>
          <a:xfrm>
            <a:off x="4109844" y="1667189"/>
            <a:ext cx="11640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554" name="Google Shape;554;p30"/>
          <p:cNvGrpSpPr/>
          <p:nvPr/>
        </p:nvGrpSpPr>
        <p:grpSpPr>
          <a:xfrm>
            <a:off x="433908" y="2953913"/>
            <a:ext cx="915142" cy="2189560"/>
            <a:chOff x="2628610" y="2099027"/>
            <a:chExt cx="1255856" cy="3004748"/>
          </a:xfrm>
        </p:grpSpPr>
        <p:sp>
          <p:nvSpPr>
            <p:cNvPr id="555" name="Google Shape;555;p30"/>
            <p:cNvSpPr/>
            <p:nvPr/>
          </p:nvSpPr>
          <p:spPr>
            <a:xfrm>
              <a:off x="2628610" y="2099027"/>
              <a:ext cx="1255856" cy="3004748"/>
            </a:xfrm>
            <a:custGeom>
              <a:avLst/>
              <a:gdLst/>
              <a:ahLst/>
              <a:cxnLst/>
              <a:rect l="l" t="t" r="r" b="b"/>
              <a:pathLst>
                <a:path w="7476" h="17887" extrusionOk="0">
                  <a:moveTo>
                    <a:pt x="3996" y="1"/>
                  </a:moveTo>
                  <a:cubicBezTo>
                    <a:pt x="3559" y="1"/>
                    <a:pt x="3076" y="268"/>
                    <a:pt x="3117" y="700"/>
                  </a:cubicBezTo>
                  <a:cubicBezTo>
                    <a:pt x="3169" y="1398"/>
                    <a:pt x="3376" y="6959"/>
                    <a:pt x="3376" y="6959"/>
                  </a:cubicBezTo>
                  <a:cubicBezTo>
                    <a:pt x="3376" y="6959"/>
                    <a:pt x="3098" y="7012"/>
                    <a:pt x="2787" y="7012"/>
                  </a:cubicBezTo>
                  <a:cubicBezTo>
                    <a:pt x="2450" y="7012"/>
                    <a:pt x="2074" y="6950"/>
                    <a:pt x="1966" y="6687"/>
                  </a:cubicBezTo>
                  <a:cubicBezTo>
                    <a:pt x="1759" y="6183"/>
                    <a:pt x="1630" y="4049"/>
                    <a:pt x="1604" y="3390"/>
                  </a:cubicBezTo>
                  <a:cubicBezTo>
                    <a:pt x="1586" y="3090"/>
                    <a:pt x="1285" y="2969"/>
                    <a:pt x="955" y="2969"/>
                  </a:cubicBezTo>
                  <a:cubicBezTo>
                    <a:pt x="559" y="2969"/>
                    <a:pt x="120" y="3143"/>
                    <a:pt x="78" y="3390"/>
                  </a:cubicBezTo>
                  <a:cubicBezTo>
                    <a:pt x="0" y="3842"/>
                    <a:pt x="26" y="7088"/>
                    <a:pt x="802" y="7916"/>
                  </a:cubicBezTo>
                  <a:cubicBezTo>
                    <a:pt x="1565" y="8743"/>
                    <a:pt x="2949" y="8239"/>
                    <a:pt x="3091" y="8692"/>
                  </a:cubicBezTo>
                  <a:cubicBezTo>
                    <a:pt x="3220" y="9144"/>
                    <a:pt x="3091" y="17886"/>
                    <a:pt x="3091" y="17886"/>
                  </a:cubicBezTo>
                  <a:lnTo>
                    <a:pt x="5083" y="17886"/>
                  </a:lnTo>
                  <a:lnTo>
                    <a:pt x="5083" y="12145"/>
                  </a:lnTo>
                  <a:cubicBezTo>
                    <a:pt x="5083" y="12145"/>
                    <a:pt x="5295" y="12162"/>
                    <a:pt x="5586" y="12162"/>
                  </a:cubicBezTo>
                  <a:cubicBezTo>
                    <a:pt x="6155" y="12162"/>
                    <a:pt x="7023" y="12094"/>
                    <a:pt x="7178" y="11692"/>
                  </a:cubicBezTo>
                  <a:cubicBezTo>
                    <a:pt x="7423" y="11084"/>
                    <a:pt x="7449" y="8873"/>
                    <a:pt x="7320" y="8368"/>
                  </a:cubicBezTo>
                  <a:cubicBezTo>
                    <a:pt x="7246" y="8106"/>
                    <a:pt x="6951" y="8001"/>
                    <a:pt x="6667" y="8001"/>
                  </a:cubicBezTo>
                  <a:cubicBezTo>
                    <a:pt x="6405" y="8001"/>
                    <a:pt x="6153" y="8090"/>
                    <a:pt x="6091" y="8226"/>
                  </a:cubicBezTo>
                  <a:cubicBezTo>
                    <a:pt x="5962" y="8524"/>
                    <a:pt x="6040" y="9959"/>
                    <a:pt x="5988" y="10438"/>
                  </a:cubicBezTo>
                  <a:cubicBezTo>
                    <a:pt x="5949" y="10799"/>
                    <a:pt x="5467" y="10843"/>
                    <a:pt x="5234" y="10843"/>
                  </a:cubicBezTo>
                  <a:cubicBezTo>
                    <a:pt x="5158" y="10843"/>
                    <a:pt x="5108" y="10838"/>
                    <a:pt x="5108" y="10838"/>
                  </a:cubicBezTo>
                  <a:lnTo>
                    <a:pt x="5031" y="6739"/>
                  </a:lnTo>
                  <a:lnTo>
                    <a:pt x="5031" y="6739"/>
                  </a:lnTo>
                  <a:cubicBezTo>
                    <a:pt x="5031" y="6739"/>
                    <a:pt x="5093" y="6742"/>
                    <a:pt x="5196" y="6742"/>
                  </a:cubicBezTo>
                  <a:cubicBezTo>
                    <a:pt x="5698" y="6742"/>
                    <a:pt x="7180" y="6679"/>
                    <a:pt x="7320" y="5950"/>
                  </a:cubicBezTo>
                  <a:cubicBezTo>
                    <a:pt x="7475" y="5071"/>
                    <a:pt x="7449" y="2161"/>
                    <a:pt x="7320" y="1579"/>
                  </a:cubicBezTo>
                  <a:cubicBezTo>
                    <a:pt x="7255" y="1313"/>
                    <a:pt x="6966" y="1201"/>
                    <a:pt x="6678" y="1201"/>
                  </a:cubicBezTo>
                  <a:cubicBezTo>
                    <a:pt x="6337" y="1201"/>
                    <a:pt x="5997" y="1359"/>
                    <a:pt x="6040" y="1605"/>
                  </a:cubicBezTo>
                  <a:cubicBezTo>
                    <a:pt x="6117" y="2058"/>
                    <a:pt x="6065" y="4347"/>
                    <a:pt x="6040" y="4825"/>
                  </a:cubicBezTo>
                  <a:cubicBezTo>
                    <a:pt x="6026" y="5082"/>
                    <a:pt x="5722" y="5141"/>
                    <a:pt x="5443" y="5141"/>
                  </a:cubicBezTo>
                  <a:cubicBezTo>
                    <a:pt x="5202" y="5141"/>
                    <a:pt x="4979" y="5097"/>
                    <a:pt x="4979" y="5097"/>
                  </a:cubicBezTo>
                  <a:cubicBezTo>
                    <a:pt x="4953" y="4644"/>
                    <a:pt x="4889" y="868"/>
                    <a:pt x="4604" y="299"/>
                  </a:cubicBezTo>
                  <a:cubicBezTo>
                    <a:pt x="4494" y="93"/>
                    <a:pt x="4253" y="1"/>
                    <a:pt x="39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2674133" y="2784062"/>
              <a:ext cx="28557" cy="62658"/>
            </a:xfrm>
            <a:custGeom>
              <a:avLst/>
              <a:gdLst/>
              <a:ahLst/>
              <a:cxnLst/>
              <a:rect l="l" t="t" r="r" b="b"/>
              <a:pathLst>
                <a:path w="170" h="373" extrusionOk="0">
                  <a:moveTo>
                    <a:pt x="79" y="0"/>
                  </a:moveTo>
                  <a:cubicBezTo>
                    <a:pt x="40" y="0"/>
                    <a:pt x="1" y="29"/>
                    <a:pt x="1" y="88"/>
                  </a:cubicBezTo>
                  <a:lnTo>
                    <a:pt x="1" y="294"/>
                  </a:lnTo>
                  <a:cubicBezTo>
                    <a:pt x="1" y="320"/>
                    <a:pt x="27" y="359"/>
                    <a:pt x="53" y="372"/>
                  </a:cubicBezTo>
                  <a:lnTo>
                    <a:pt x="104" y="372"/>
                  </a:lnTo>
                  <a:cubicBezTo>
                    <a:pt x="143" y="359"/>
                    <a:pt x="169" y="320"/>
                    <a:pt x="169" y="294"/>
                  </a:cubicBezTo>
                  <a:cubicBezTo>
                    <a:pt x="156" y="217"/>
                    <a:pt x="156" y="152"/>
                    <a:pt x="156" y="88"/>
                  </a:cubicBezTo>
                  <a:cubicBezTo>
                    <a:pt x="156" y="29"/>
                    <a:pt x="117" y="0"/>
                    <a:pt x="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2765516" y="2945829"/>
              <a:ext cx="39141" cy="65178"/>
            </a:xfrm>
            <a:custGeom>
              <a:avLst/>
              <a:gdLst/>
              <a:ahLst/>
              <a:cxnLst/>
              <a:rect l="l" t="t" r="r" b="b"/>
              <a:pathLst>
                <a:path w="233" h="388" extrusionOk="0">
                  <a:moveTo>
                    <a:pt x="89" y="0"/>
                  </a:moveTo>
                  <a:cubicBezTo>
                    <a:pt x="50" y="0"/>
                    <a:pt x="13" y="26"/>
                    <a:pt x="13" y="82"/>
                  </a:cubicBezTo>
                  <a:cubicBezTo>
                    <a:pt x="0" y="172"/>
                    <a:pt x="39" y="275"/>
                    <a:pt x="91" y="366"/>
                  </a:cubicBezTo>
                  <a:cubicBezTo>
                    <a:pt x="105" y="381"/>
                    <a:pt x="125" y="388"/>
                    <a:pt x="145" y="388"/>
                  </a:cubicBezTo>
                  <a:cubicBezTo>
                    <a:pt x="178" y="388"/>
                    <a:pt x="212" y="368"/>
                    <a:pt x="220" y="327"/>
                  </a:cubicBezTo>
                  <a:cubicBezTo>
                    <a:pt x="233" y="237"/>
                    <a:pt x="220" y="133"/>
                    <a:pt x="168" y="56"/>
                  </a:cubicBezTo>
                  <a:cubicBezTo>
                    <a:pt x="156" y="20"/>
                    <a:pt x="122" y="0"/>
                    <a:pt x="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2847997" y="2682432"/>
              <a:ext cx="32757" cy="48044"/>
            </a:xfrm>
            <a:custGeom>
              <a:avLst/>
              <a:gdLst/>
              <a:ahLst/>
              <a:cxnLst/>
              <a:rect l="l" t="t" r="r" b="b"/>
              <a:pathLst>
                <a:path w="195" h="286" extrusionOk="0">
                  <a:moveTo>
                    <a:pt x="104" y="1"/>
                  </a:moveTo>
                  <a:cubicBezTo>
                    <a:pt x="59" y="1"/>
                    <a:pt x="13" y="33"/>
                    <a:pt x="13" y="98"/>
                  </a:cubicBezTo>
                  <a:cubicBezTo>
                    <a:pt x="0" y="136"/>
                    <a:pt x="0" y="175"/>
                    <a:pt x="13" y="227"/>
                  </a:cubicBezTo>
                  <a:cubicBezTo>
                    <a:pt x="26" y="266"/>
                    <a:pt x="65" y="285"/>
                    <a:pt x="104" y="285"/>
                  </a:cubicBezTo>
                  <a:cubicBezTo>
                    <a:pt x="143" y="285"/>
                    <a:pt x="182" y="266"/>
                    <a:pt x="194" y="227"/>
                  </a:cubicBezTo>
                  <a:cubicBezTo>
                    <a:pt x="194" y="175"/>
                    <a:pt x="194" y="136"/>
                    <a:pt x="194" y="98"/>
                  </a:cubicBezTo>
                  <a:cubicBezTo>
                    <a:pt x="194" y="33"/>
                    <a:pt x="149" y="1"/>
                    <a:pt x="1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2845813" y="2855454"/>
              <a:ext cx="32757" cy="41156"/>
            </a:xfrm>
            <a:custGeom>
              <a:avLst/>
              <a:gdLst/>
              <a:ahLst/>
              <a:cxnLst/>
              <a:rect l="l" t="t" r="r" b="b"/>
              <a:pathLst>
                <a:path w="195" h="245" extrusionOk="0">
                  <a:moveTo>
                    <a:pt x="82" y="1"/>
                  </a:moveTo>
                  <a:cubicBezTo>
                    <a:pt x="45" y="1"/>
                    <a:pt x="8" y="29"/>
                    <a:pt x="1" y="76"/>
                  </a:cubicBezTo>
                  <a:cubicBezTo>
                    <a:pt x="1" y="102"/>
                    <a:pt x="13" y="141"/>
                    <a:pt x="13" y="180"/>
                  </a:cubicBezTo>
                  <a:cubicBezTo>
                    <a:pt x="26" y="219"/>
                    <a:pt x="65" y="244"/>
                    <a:pt x="104" y="244"/>
                  </a:cubicBezTo>
                  <a:cubicBezTo>
                    <a:pt x="117" y="244"/>
                    <a:pt x="130" y="244"/>
                    <a:pt x="143" y="232"/>
                  </a:cubicBezTo>
                  <a:cubicBezTo>
                    <a:pt x="182" y="206"/>
                    <a:pt x="195" y="167"/>
                    <a:pt x="195" y="128"/>
                  </a:cubicBezTo>
                  <a:cubicBezTo>
                    <a:pt x="182" y="89"/>
                    <a:pt x="169" y="63"/>
                    <a:pt x="143" y="38"/>
                  </a:cubicBezTo>
                  <a:cubicBezTo>
                    <a:pt x="128" y="12"/>
                    <a:pt x="105" y="1"/>
                    <a:pt x="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2719825" y="3209394"/>
              <a:ext cx="34941" cy="57451"/>
            </a:xfrm>
            <a:custGeom>
              <a:avLst/>
              <a:gdLst/>
              <a:ahLst/>
              <a:cxnLst/>
              <a:rect l="l" t="t" r="r" b="b"/>
              <a:pathLst>
                <a:path w="208" h="342" extrusionOk="0">
                  <a:moveTo>
                    <a:pt x="88" y="0"/>
                  </a:moveTo>
                  <a:cubicBezTo>
                    <a:pt x="45" y="0"/>
                    <a:pt x="0" y="27"/>
                    <a:pt x="0" y="77"/>
                  </a:cubicBezTo>
                  <a:cubicBezTo>
                    <a:pt x="0" y="155"/>
                    <a:pt x="13" y="232"/>
                    <a:pt x="39" y="310"/>
                  </a:cubicBezTo>
                  <a:cubicBezTo>
                    <a:pt x="55" y="332"/>
                    <a:pt x="83" y="342"/>
                    <a:pt x="111" y="342"/>
                  </a:cubicBezTo>
                  <a:cubicBezTo>
                    <a:pt x="151" y="342"/>
                    <a:pt x="192" y="322"/>
                    <a:pt x="207" y="284"/>
                  </a:cubicBezTo>
                  <a:cubicBezTo>
                    <a:pt x="207" y="207"/>
                    <a:pt x="194" y="129"/>
                    <a:pt x="169" y="51"/>
                  </a:cubicBezTo>
                  <a:cubicBezTo>
                    <a:pt x="157" y="17"/>
                    <a:pt x="123" y="0"/>
                    <a:pt x="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2863115" y="3140857"/>
              <a:ext cx="28557" cy="30573"/>
            </a:xfrm>
            <a:custGeom>
              <a:avLst/>
              <a:gdLst/>
              <a:ahLst/>
              <a:cxnLst/>
              <a:rect l="l" t="t" r="r" b="b"/>
              <a:pathLst>
                <a:path w="170" h="182" extrusionOk="0">
                  <a:moveTo>
                    <a:pt x="92" y="0"/>
                  </a:moveTo>
                  <a:cubicBezTo>
                    <a:pt x="59" y="0"/>
                    <a:pt x="27" y="20"/>
                    <a:pt x="14" y="59"/>
                  </a:cubicBezTo>
                  <a:cubicBezTo>
                    <a:pt x="1" y="71"/>
                    <a:pt x="1" y="97"/>
                    <a:pt x="1" y="123"/>
                  </a:cubicBezTo>
                  <a:cubicBezTo>
                    <a:pt x="14" y="162"/>
                    <a:pt x="49" y="181"/>
                    <a:pt x="85" y="181"/>
                  </a:cubicBezTo>
                  <a:cubicBezTo>
                    <a:pt x="121" y="181"/>
                    <a:pt x="156" y="162"/>
                    <a:pt x="169" y="123"/>
                  </a:cubicBezTo>
                  <a:cubicBezTo>
                    <a:pt x="169" y="97"/>
                    <a:pt x="169" y="71"/>
                    <a:pt x="169" y="59"/>
                  </a:cubicBezTo>
                  <a:cubicBezTo>
                    <a:pt x="156" y="20"/>
                    <a:pt x="124" y="0"/>
                    <a:pt x="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2705042" y="3069801"/>
              <a:ext cx="40988" cy="51403"/>
            </a:xfrm>
            <a:custGeom>
              <a:avLst/>
              <a:gdLst/>
              <a:ahLst/>
              <a:cxnLst/>
              <a:rect l="l" t="t" r="r" b="b"/>
              <a:pathLst>
                <a:path w="244" h="306" extrusionOk="0">
                  <a:moveTo>
                    <a:pt x="95" y="0"/>
                  </a:moveTo>
                  <a:cubicBezTo>
                    <a:pt x="46" y="0"/>
                    <a:pt x="1" y="38"/>
                    <a:pt x="24" y="106"/>
                  </a:cubicBezTo>
                  <a:cubicBezTo>
                    <a:pt x="37" y="158"/>
                    <a:pt x="50" y="197"/>
                    <a:pt x="63" y="236"/>
                  </a:cubicBezTo>
                  <a:cubicBezTo>
                    <a:pt x="76" y="275"/>
                    <a:pt x="88" y="300"/>
                    <a:pt x="127" y="300"/>
                  </a:cubicBezTo>
                  <a:cubicBezTo>
                    <a:pt x="135" y="304"/>
                    <a:pt x="144" y="306"/>
                    <a:pt x="153" y="306"/>
                  </a:cubicBezTo>
                  <a:cubicBezTo>
                    <a:pt x="175" y="306"/>
                    <a:pt x="200" y="297"/>
                    <a:pt x="218" y="288"/>
                  </a:cubicBezTo>
                  <a:cubicBezTo>
                    <a:pt x="244" y="262"/>
                    <a:pt x="244" y="223"/>
                    <a:pt x="231" y="197"/>
                  </a:cubicBezTo>
                  <a:cubicBezTo>
                    <a:pt x="218" y="145"/>
                    <a:pt x="205" y="106"/>
                    <a:pt x="179" y="55"/>
                  </a:cubicBezTo>
                  <a:cubicBezTo>
                    <a:pt x="163" y="18"/>
                    <a:pt x="128" y="0"/>
                    <a:pt x="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2865299" y="3347476"/>
              <a:ext cx="46868" cy="47708"/>
            </a:xfrm>
            <a:custGeom>
              <a:avLst/>
              <a:gdLst/>
              <a:ahLst/>
              <a:cxnLst/>
              <a:rect l="l" t="t" r="r" b="b"/>
              <a:pathLst>
                <a:path w="279" h="284" extrusionOk="0">
                  <a:moveTo>
                    <a:pt x="94" y="0"/>
                  </a:moveTo>
                  <a:cubicBezTo>
                    <a:pt x="85" y="0"/>
                    <a:pt x="75" y="2"/>
                    <a:pt x="66" y="5"/>
                  </a:cubicBezTo>
                  <a:cubicBezTo>
                    <a:pt x="27" y="18"/>
                    <a:pt x="1" y="70"/>
                    <a:pt x="14" y="109"/>
                  </a:cubicBezTo>
                  <a:cubicBezTo>
                    <a:pt x="27" y="148"/>
                    <a:pt x="40" y="199"/>
                    <a:pt x="66" y="238"/>
                  </a:cubicBezTo>
                  <a:cubicBezTo>
                    <a:pt x="85" y="270"/>
                    <a:pt x="115" y="283"/>
                    <a:pt x="145" y="283"/>
                  </a:cubicBezTo>
                  <a:cubicBezTo>
                    <a:pt x="212" y="283"/>
                    <a:pt x="278" y="215"/>
                    <a:pt x="234" y="135"/>
                  </a:cubicBezTo>
                  <a:cubicBezTo>
                    <a:pt x="208" y="109"/>
                    <a:pt x="195" y="70"/>
                    <a:pt x="169" y="44"/>
                  </a:cubicBezTo>
                  <a:cubicBezTo>
                    <a:pt x="150" y="15"/>
                    <a:pt x="123" y="0"/>
                    <a:pt x="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2967433" y="3443899"/>
              <a:ext cx="87352" cy="44348"/>
            </a:xfrm>
            <a:custGeom>
              <a:avLst/>
              <a:gdLst/>
              <a:ahLst/>
              <a:cxnLst/>
              <a:rect l="l" t="t" r="r" b="b"/>
              <a:pathLst>
                <a:path w="520" h="264" extrusionOk="0">
                  <a:moveTo>
                    <a:pt x="143" y="0"/>
                  </a:moveTo>
                  <a:cubicBezTo>
                    <a:pt x="40" y="0"/>
                    <a:pt x="1" y="130"/>
                    <a:pt x="91" y="194"/>
                  </a:cubicBezTo>
                  <a:cubicBezTo>
                    <a:pt x="156" y="220"/>
                    <a:pt x="234" y="246"/>
                    <a:pt x="311" y="259"/>
                  </a:cubicBezTo>
                  <a:cubicBezTo>
                    <a:pt x="323" y="262"/>
                    <a:pt x="334" y="263"/>
                    <a:pt x="345" y="263"/>
                  </a:cubicBezTo>
                  <a:cubicBezTo>
                    <a:pt x="475" y="263"/>
                    <a:pt x="519" y="63"/>
                    <a:pt x="376" y="39"/>
                  </a:cubicBezTo>
                  <a:cubicBezTo>
                    <a:pt x="298" y="13"/>
                    <a:pt x="221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3068391" y="3330174"/>
              <a:ext cx="66522" cy="40316"/>
            </a:xfrm>
            <a:custGeom>
              <a:avLst/>
              <a:gdLst/>
              <a:ahLst/>
              <a:cxnLst/>
              <a:rect l="l" t="t" r="r" b="b"/>
              <a:pathLst>
                <a:path w="396" h="240" extrusionOk="0">
                  <a:moveTo>
                    <a:pt x="100" y="1"/>
                  </a:moveTo>
                  <a:cubicBezTo>
                    <a:pt x="36" y="1"/>
                    <a:pt x="0" y="88"/>
                    <a:pt x="46" y="134"/>
                  </a:cubicBezTo>
                  <a:cubicBezTo>
                    <a:pt x="99" y="187"/>
                    <a:pt x="188" y="240"/>
                    <a:pt x="267" y="240"/>
                  </a:cubicBezTo>
                  <a:cubicBezTo>
                    <a:pt x="305" y="240"/>
                    <a:pt x="341" y="228"/>
                    <a:pt x="370" y="199"/>
                  </a:cubicBezTo>
                  <a:cubicBezTo>
                    <a:pt x="395" y="160"/>
                    <a:pt x="395" y="108"/>
                    <a:pt x="370" y="70"/>
                  </a:cubicBezTo>
                  <a:cubicBezTo>
                    <a:pt x="331" y="44"/>
                    <a:pt x="292" y="31"/>
                    <a:pt x="253" y="31"/>
                  </a:cubicBezTo>
                  <a:cubicBezTo>
                    <a:pt x="202" y="31"/>
                    <a:pt x="163" y="18"/>
                    <a:pt x="124" y="5"/>
                  </a:cubicBezTo>
                  <a:cubicBezTo>
                    <a:pt x="116" y="2"/>
                    <a:pt x="107" y="1"/>
                    <a:pt x="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3154231" y="3476487"/>
              <a:ext cx="56779" cy="35613"/>
            </a:xfrm>
            <a:custGeom>
              <a:avLst/>
              <a:gdLst/>
              <a:ahLst/>
              <a:cxnLst/>
              <a:rect l="l" t="t" r="r" b="b"/>
              <a:pathLst>
                <a:path w="338" h="212" extrusionOk="0">
                  <a:moveTo>
                    <a:pt x="117" y="0"/>
                  </a:moveTo>
                  <a:cubicBezTo>
                    <a:pt x="27" y="13"/>
                    <a:pt x="1" y="117"/>
                    <a:pt x="66" y="155"/>
                  </a:cubicBezTo>
                  <a:cubicBezTo>
                    <a:pt x="104" y="168"/>
                    <a:pt x="130" y="194"/>
                    <a:pt x="169" y="207"/>
                  </a:cubicBezTo>
                  <a:cubicBezTo>
                    <a:pt x="178" y="210"/>
                    <a:pt x="187" y="212"/>
                    <a:pt x="196" y="212"/>
                  </a:cubicBezTo>
                  <a:cubicBezTo>
                    <a:pt x="294" y="212"/>
                    <a:pt x="338" y="24"/>
                    <a:pt x="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3186820" y="2252395"/>
              <a:ext cx="32757" cy="61986"/>
            </a:xfrm>
            <a:custGeom>
              <a:avLst/>
              <a:gdLst/>
              <a:ahLst/>
              <a:cxnLst/>
              <a:rect l="l" t="t" r="r" b="b"/>
              <a:pathLst>
                <a:path w="195" h="369" extrusionOk="0">
                  <a:moveTo>
                    <a:pt x="93" y="0"/>
                  </a:moveTo>
                  <a:cubicBezTo>
                    <a:pt x="62" y="0"/>
                    <a:pt x="33" y="20"/>
                    <a:pt x="27" y="58"/>
                  </a:cubicBezTo>
                  <a:cubicBezTo>
                    <a:pt x="1" y="123"/>
                    <a:pt x="1" y="201"/>
                    <a:pt x="1" y="278"/>
                  </a:cubicBezTo>
                  <a:cubicBezTo>
                    <a:pt x="1" y="317"/>
                    <a:pt x="27" y="356"/>
                    <a:pt x="66" y="369"/>
                  </a:cubicBezTo>
                  <a:lnTo>
                    <a:pt x="117" y="369"/>
                  </a:lnTo>
                  <a:cubicBezTo>
                    <a:pt x="156" y="356"/>
                    <a:pt x="195" y="317"/>
                    <a:pt x="195" y="278"/>
                  </a:cubicBezTo>
                  <a:cubicBezTo>
                    <a:pt x="195" y="201"/>
                    <a:pt x="182" y="123"/>
                    <a:pt x="169" y="58"/>
                  </a:cubicBezTo>
                  <a:cubicBezTo>
                    <a:pt x="156" y="20"/>
                    <a:pt x="124" y="0"/>
                    <a:pt x="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3288954" y="2358729"/>
              <a:ext cx="30573" cy="40484"/>
            </a:xfrm>
            <a:custGeom>
              <a:avLst/>
              <a:gdLst/>
              <a:ahLst/>
              <a:cxnLst/>
              <a:rect l="l" t="t" r="r" b="b"/>
              <a:pathLst>
                <a:path w="182" h="241" extrusionOk="0">
                  <a:moveTo>
                    <a:pt x="85" y="1"/>
                  </a:moveTo>
                  <a:cubicBezTo>
                    <a:pt x="49" y="1"/>
                    <a:pt x="14" y="20"/>
                    <a:pt x="1" y="59"/>
                  </a:cubicBezTo>
                  <a:cubicBezTo>
                    <a:pt x="1" y="98"/>
                    <a:pt x="1" y="124"/>
                    <a:pt x="1" y="162"/>
                  </a:cubicBezTo>
                  <a:cubicBezTo>
                    <a:pt x="7" y="214"/>
                    <a:pt x="49" y="240"/>
                    <a:pt x="91" y="240"/>
                  </a:cubicBezTo>
                  <a:cubicBezTo>
                    <a:pt x="133" y="240"/>
                    <a:pt x="175" y="214"/>
                    <a:pt x="182" y="162"/>
                  </a:cubicBezTo>
                  <a:cubicBezTo>
                    <a:pt x="182" y="124"/>
                    <a:pt x="169" y="98"/>
                    <a:pt x="169" y="59"/>
                  </a:cubicBezTo>
                  <a:cubicBezTo>
                    <a:pt x="156" y="20"/>
                    <a:pt x="120" y="1"/>
                    <a:pt x="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0"/>
            <p:cNvSpPr/>
            <p:nvPr/>
          </p:nvSpPr>
          <p:spPr>
            <a:xfrm>
              <a:off x="3349764" y="2228878"/>
              <a:ext cx="34941" cy="42500"/>
            </a:xfrm>
            <a:custGeom>
              <a:avLst/>
              <a:gdLst/>
              <a:ahLst/>
              <a:cxnLst/>
              <a:rect l="l" t="t" r="r" b="b"/>
              <a:pathLst>
                <a:path w="208" h="253" extrusionOk="0">
                  <a:moveTo>
                    <a:pt x="105" y="1"/>
                  </a:moveTo>
                  <a:cubicBezTo>
                    <a:pt x="76" y="1"/>
                    <a:pt x="49" y="14"/>
                    <a:pt x="40" y="43"/>
                  </a:cubicBezTo>
                  <a:cubicBezTo>
                    <a:pt x="1" y="108"/>
                    <a:pt x="14" y="198"/>
                    <a:pt x="78" y="237"/>
                  </a:cubicBezTo>
                  <a:cubicBezTo>
                    <a:pt x="93" y="248"/>
                    <a:pt x="108" y="253"/>
                    <a:pt x="123" y="253"/>
                  </a:cubicBezTo>
                  <a:cubicBezTo>
                    <a:pt x="162" y="253"/>
                    <a:pt x="198" y="219"/>
                    <a:pt x="208" y="172"/>
                  </a:cubicBezTo>
                  <a:cubicBezTo>
                    <a:pt x="195" y="147"/>
                    <a:pt x="195" y="121"/>
                    <a:pt x="195" y="82"/>
                  </a:cubicBezTo>
                  <a:cubicBezTo>
                    <a:pt x="203" y="34"/>
                    <a:pt x="151" y="1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3388905" y="2548381"/>
              <a:ext cx="28389" cy="40820"/>
            </a:xfrm>
            <a:custGeom>
              <a:avLst/>
              <a:gdLst/>
              <a:ahLst/>
              <a:cxnLst/>
              <a:rect l="l" t="t" r="r" b="b"/>
              <a:pathLst>
                <a:path w="169" h="243" extrusionOk="0">
                  <a:moveTo>
                    <a:pt x="78" y="0"/>
                  </a:moveTo>
                  <a:cubicBezTo>
                    <a:pt x="43" y="0"/>
                    <a:pt x="7" y="23"/>
                    <a:pt x="1" y="68"/>
                  </a:cubicBezTo>
                  <a:cubicBezTo>
                    <a:pt x="1" y="107"/>
                    <a:pt x="1" y="146"/>
                    <a:pt x="13" y="184"/>
                  </a:cubicBezTo>
                  <a:cubicBezTo>
                    <a:pt x="20" y="223"/>
                    <a:pt x="49" y="243"/>
                    <a:pt x="80" y="243"/>
                  </a:cubicBezTo>
                  <a:cubicBezTo>
                    <a:pt x="110" y="243"/>
                    <a:pt x="143" y="223"/>
                    <a:pt x="156" y="184"/>
                  </a:cubicBezTo>
                  <a:cubicBezTo>
                    <a:pt x="156" y="146"/>
                    <a:pt x="169" y="107"/>
                    <a:pt x="156" y="68"/>
                  </a:cubicBezTo>
                  <a:cubicBezTo>
                    <a:pt x="149" y="23"/>
                    <a:pt x="114" y="0"/>
                    <a:pt x="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3309616" y="2545022"/>
              <a:ext cx="29565" cy="46868"/>
            </a:xfrm>
            <a:custGeom>
              <a:avLst/>
              <a:gdLst/>
              <a:ahLst/>
              <a:cxnLst/>
              <a:rect l="l" t="t" r="r" b="b"/>
              <a:pathLst>
                <a:path w="176" h="279" extrusionOk="0">
                  <a:moveTo>
                    <a:pt x="86" y="1"/>
                  </a:moveTo>
                  <a:cubicBezTo>
                    <a:pt x="43" y="1"/>
                    <a:pt x="1" y="30"/>
                    <a:pt x="7" y="88"/>
                  </a:cubicBezTo>
                  <a:lnTo>
                    <a:pt x="7" y="191"/>
                  </a:lnTo>
                  <a:cubicBezTo>
                    <a:pt x="7" y="250"/>
                    <a:pt x="49" y="279"/>
                    <a:pt x="91" y="279"/>
                  </a:cubicBezTo>
                  <a:cubicBezTo>
                    <a:pt x="133" y="279"/>
                    <a:pt x="175" y="250"/>
                    <a:pt x="175" y="191"/>
                  </a:cubicBezTo>
                  <a:cubicBezTo>
                    <a:pt x="175" y="153"/>
                    <a:pt x="175" y="127"/>
                    <a:pt x="175" y="88"/>
                  </a:cubicBezTo>
                  <a:cubicBezTo>
                    <a:pt x="175" y="30"/>
                    <a:pt x="130" y="1"/>
                    <a:pt x="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0"/>
            <p:cNvSpPr/>
            <p:nvPr/>
          </p:nvSpPr>
          <p:spPr>
            <a:xfrm>
              <a:off x="3202947" y="2452463"/>
              <a:ext cx="33093" cy="35109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69" y="0"/>
                  </a:moveTo>
                  <a:cubicBezTo>
                    <a:pt x="35" y="0"/>
                    <a:pt x="1" y="23"/>
                    <a:pt x="8" y="70"/>
                  </a:cubicBezTo>
                  <a:cubicBezTo>
                    <a:pt x="8" y="96"/>
                    <a:pt x="8" y="122"/>
                    <a:pt x="8" y="148"/>
                  </a:cubicBezTo>
                  <a:cubicBezTo>
                    <a:pt x="18" y="191"/>
                    <a:pt x="49" y="209"/>
                    <a:pt x="81" y="209"/>
                  </a:cubicBezTo>
                  <a:cubicBezTo>
                    <a:pt x="136" y="209"/>
                    <a:pt x="196" y="156"/>
                    <a:pt x="163" y="83"/>
                  </a:cubicBezTo>
                  <a:cubicBezTo>
                    <a:pt x="151" y="57"/>
                    <a:pt x="138" y="44"/>
                    <a:pt x="125" y="31"/>
                  </a:cubicBezTo>
                  <a:cubicBezTo>
                    <a:pt x="114" y="11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3204290" y="2797668"/>
              <a:ext cx="32757" cy="70722"/>
            </a:xfrm>
            <a:custGeom>
              <a:avLst/>
              <a:gdLst/>
              <a:ahLst/>
              <a:cxnLst/>
              <a:rect l="l" t="t" r="r" b="b"/>
              <a:pathLst>
                <a:path w="195" h="421" extrusionOk="0">
                  <a:moveTo>
                    <a:pt x="92" y="0"/>
                  </a:moveTo>
                  <a:cubicBezTo>
                    <a:pt x="62" y="0"/>
                    <a:pt x="33" y="19"/>
                    <a:pt x="26" y="58"/>
                  </a:cubicBezTo>
                  <a:cubicBezTo>
                    <a:pt x="0" y="149"/>
                    <a:pt x="0" y="239"/>
                    <a:pt x="0" y="343"/>
                  </a:cubicBezTo>
                  <a:cubicBezTo>
                    <a:pt x="7" y="394"/>
                    <a:pt x="52" y="420"/>
                    <a:pt x="97" y="420"/>
                  </a:cubicBezTo>
                  <a:cubicBezTo>
                    <a:pt x="143" y="420"/>
                    <a:pt x="188" y="394"/>
                    <a:pt x="194" y="343"/>
                  </a:cubicBezTo>
                  <a:cubicBezTo>
                    <a:pt x="194" y="239"/>
                    <a:pt x="181" y="149"/>
                    <a:pt x="168" y="58"/>
                  </a:cubicBezTo>
                  <a:cubicBezTo>
                    <a:pt x="155" y="19"/>
                    <a:pt x="123" y="0"/>
                    <a:pt x="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3362699" y="2705949"/>
              <a:ext cx="35109" cy="48716"/>
            </a:xfrm>
            <a:custGeom>
              <a:avLst/>
              <a:gdLst/>
              <a:ahLst/>
              <a:cxnLst/>
              <a:rect l="l" t="t" r="r" b="b"/>
              <a:pathLst>
                <a:path w="209" h="290" extrusionOk="0">
                  <a:moveTo>
                    <a:pt x="84" y="1"/>
                  </a:moveTo>
                  <a:cubicBezTo>
                    <a:pt x="41" y="1"/>
                    <a:pt x="0" y="30"/>
                    <a:pt x="14" y="87"/>
                  </a:cubicBezTo>
                  <a:cubicBezTo>
                    <a:pt x="1" y="152"/>
                    <a:pt x="27" y="216"/>
                    <a:pt x="66" y="268"/>
                  </a:cubicBezTo>
                  <a:cubicBezTo>
                    <a:pt x="81" y="283"/>
                    <a:pt x="101" y="290"/>
                    <a:pt x="121" y="290"/>
                  </a:cubicBezTo>
                  <a:cubicBezTo>
                    <a:pt x="154" y="290"/>
                    <a:pt x="187" y="270"/>
                    <a:pt x="195" y="229"/>
                  </a:cubicBezTo>
                  <a:cubicBezTo>
                    <a:pt x="208" y="178"/>
                    <a:pt x="195" y="113"/>
                    <a:pt x="169" y="61"/>
                  </a:cubicBezTo>
                  <a:cubicBezTo>
                    <a:pt x="158" y="20"/>
                    <a:pt x="120" y="1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3245614" y="2675377"/>
              <a:ext cx="26206" cy="46364"/>
            </a:xfrm>
            <a:custGeom>
              <a:avLst/>
              <a:gdLst/>
              <a:ahLst/>
              <a:cxnLst/>
              <a:rect l="l" t="t" r="r" b="b"/>
              <a:pathLst>
                <a:path w="156" h="276" extrusionOk="0">
                  <a:moveTo>
                    <a:pt x="78" y="1"/>
                  </a:moveTo>
                  <a:cubicBezTo>
                    <a:pt x="39" y="1"/>
                    <a:pt x="0" y="30"/>
                    <a:pt x="0" y="88"/>
                  </a:cubicBezTo>
                  <a:cubicBezTo>
                    <a:pt x="0" y="127"/>
                    <a:pt x="0" y="166"/>
                    <a:pt x="0" y="217"/>
                  </a:cubicBezTo>
                  <a:cubicBezTo>
                    <a:pt x="13" y="256"/>
                    <a:pt x="45" y="275"/>
                    <a:pt x="78" y="275"/>
                  </a:cubicBezTo>
                  <a:cubicBezTo>
                    <a:pt x="110" y="275"/>
                    <a:pt x="142" y="256"/>
                    <a:pt x="155" y="217"/>
                  </a:cubicBezTo>
                  <a:cubicBezTo>
                    <a:pt x="155" y="166"/>
                    <a:pt x="155" y="127"/>
                    <a:pt x="155" y="88"/>
                  </a:cubicBezTo>
                  <a:cubicBezTo>
                    <a:pt x="155" y="30"/>
                    <a:pt x="116" y="1"/>
                    <a:pt x="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3371602" y="2918784"/>
              <a:ext cx="34773" cy="65850"/>
            </a:xfrm>
            <a:custGeom>
              <a:avLst/>
              <a:gdLst/>
              <a:ahLst/>
              <a:cxnLst/>
              <a:rect l="l" t="t" r="r" b="b"/>
              <a:pathLst>
                <a:path w="207" h="392" extrusionOk="0">
                  <a:moveTo>
                    <a:pt x="105" y="0"/>
                  </a:moveTo>
                  <a:cubicBezTo>
                    <a:pt x="74" y="0"/>
                    <a:pt x="45" y="16"/>
                    <a:pt x="39" y="49"/>
                  </a:cubicBezTo>
                  <a:cubicBezTo>
                    <a:pt x="0" y="139"/>
                    <a:pt x="0" y="243"/>
                    <a:pt x="13" y="333"/>
                  </a:cubicBezTo>
                  <a:cubicBezTo>
                    <a:pt x="32" y="372"/>
                    <a:pt x="71" y="391"/>
                    <a:pt x="108" y="391"/>
                  </a:cubicBezTo>
                  <a:cubicBezTo>
                    <a:pt x="146" y="391"/>
                    <a:pt x="181" y="372"/>
                    <a:pt x="194" y="333"/>
                  </a:cubicBezTo>
                  <a:cubicBezTo>
                    <a:pt x="207" y="243"/>
                    <a:pt x="207" y="139"/>
                    <a:pt x="181" y="49"/>
                  </a:cubicBezTo>
                  <a:cubicBezTo>
                    <a:pt x="168" y="16"/>
                    <a:pt x="136" y="0"/>
                    <a:pt x="1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0"/>
            <p:cNvSpPr/>
            <p:nvPr/>
          </p:nvSpPr>
          <p:spPr>
            <a:xfrm>
              <a:off x="3265101" y="3029485"/>
              <a:ext cx="30573" cy="58291"/>
            </a:xfrm>
            <a:custGeom>
              <a:avLst/>
              <a:gdLst/>
              <a:ahLst/>
              <a:cxnLst/>
              <a:rect l="l" t="t" r="r" b="b"/>
              <a:pathLst>
                <a:path w="182" h="347" extrusionOk="0">
                  <a:moveTo>
                    <a:pt x="97" y="1"/>
                  </a:moveTo>
                  <a:cubicBezTo>
                    <a:pt x="55" y="1"/>
                    <a:pt x="13" y="30"/>
                    <a:pt x="13" y="88"/>
                  </a:cubicBezTo>
                  <a:cubicBezTo>
                    <a:pt x="0" y="153"/>
                    <a:pt x="0" y="204"/>
                    <a:pt x="13" y="269"/>
                  </a:cubicBezTo>
                  <a:cubicBezTo>
                    <a:pt x="13" y="321"/>
                    <a:pt x="52" y="346"/>
                    <a:pt x="91" y="346"/>
                  </a:cubicBezTo>
                  <a:cubicBezTo>
                    <a:pt x="130" y="346"/>
                    <a:pt x="169" y="321"/>
                    <a:pt x="169" y="269"/>
                  </a:cubicBezTo>
                  <a:cubicBezTo>
                    <a:pt x="181" y="204"/>
                    <a:pt x="181" y="153"/>
                    <a:pt x="181" y="88"/>
                  </a:cubicBezTo>
                  <a:cubicBezTo>
                    <a:pt x="181" y="30"/>
                    <a:pt x="139" y="1"/>
                    <a:pt x="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0"/>
            <p:cNvSpPr/>
            <p:nvPr/>
          </p:nvSpPr>
          <p:spPr>
            <a:xfrm>
              <a:off x="3393272" y="3176134"/>
              <a:ext cx="26206" cy="41996"/>
            </a:xfrm>
            <a:custGeom>
              <a:avLst/>
              <a:gdLst/>
              <a:ahLst/>
              <a:cxnLst/>
              <a:rect l="l" t="t" r="r" b="b"/>
              <a:pathLst>
                <a:path w="156" h="250" extrusionOk="0">
                  <a:moveTo>
                    <a:pt x="78" y="0"/>
                  </a:moveTo>
                  <a:cubicBezTo>
                    <a:pt x="42" y="0"/>
                    <a:pt x="7" y="23"/>
                    <a:pt x="0" y="68"/>
                  </a:cubicBezTo>
                  <a:cubicBezTo>
                    <a:pt x="0" y="107"/>
                    <a:pt x="0" y="133"/>
                    <a:pt x="0" y="172"/>
                  </a:cubicBezTo>
                  <a:cubicBezTo>
                    <a:pt x="0" y="224"/>
                    <a:pt x="39" y="249"/>
                    <a:pt x="78" y="249"/>
                  </a:cubicBezTo>
                  <a:cubicBezTo>
                    <a:pt x="117" y="249"/>
                    <a:pt x="156" y="224"/>
                    <a:pt x="156" y="172"/>
                  </a:cubicBezTo>
                  <a:cubicBezTo>
                    <a:pt x="156" y="133"/>
                    <a:pt x="156" y="107"/>
                    <a:pt x="156" y="68"/>
                  </a:cubicBezTo>
                  <a:cubicBezTo>
                    <a:pt x="149" y="23"/>
                    <a:pt x="114" y="0"/>
                    <a:pt x="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0"/>
            <p:cNvSpPr/>
            <p:nvPr/>
          </p:nvSpPr>
          <p:spPr>
            <a:xfrm>
              <a:off x="3301553" y="3225185"/>
              <a:ext cx="35445" cy="47036"/>
            </a:xfrm>
            <a:custGeom>
              <a:avLst/>
              <a:gdLst/>
              <a:ahLst/>
              <a:cxnLst/>
              <a:rect l="l" t="t" r="r" b="b"/>
              <a:pathLst>
                <a:path w="211" h="280" extrusionOk="0">
                  <a:moveTo>
                    <a:pt x="106" y="1"/>
                  </a:moveTo>
                  <a:cubicBezTo>
                    <a:pt x="55" y="1"/>
                    <a:pt x="1" y="43"/>
                    <a:pt x="16" y="113"/>
                  </a:cubicBezTo>
                  <a:cubicBezTo>
                    <a:pt x="29" y="138"/>
                    <a:pt x="29" y="151"/>
                    <a:pt x="16" y="177"/>
                  </a:cubicBezTo>
                  <a:cubicBezTo>
                    <a:pt x="8" y="237"/>
                    <a:pt x="55" y="280"/>
                    <a:pt x="104" y="280"/>
                  </a:cubicBezTo>
                  <a:cubicBezTo>
                    <a:pt x="129" y="280"/>
                    <a:pt x="154" y="268"/>
                    <a:pt x="171" y="242"/>
                  </a:cubicBezTo>
                  <a:cubicBezTo>
                    <a:pt x="197" y="190"/>
                    <a:pt x="210" y="126"/>
                    <a:pt x="184" y="61"/>
                  </a:cubicBezTo>
                  <a:cubicBezTo>
                    <a:pt x="174" y="19"/>
                    <a:pt x="141" y="1"/>
                    <a:pt x="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3360683" y="3340085"/>
              <a:ext cx="31581" cy="44684"/>
            </a:xfrm>
            <a:custGeom>
              <a:avLst/>
              <a:gdLst/>
              <a:ahLst/>
              <a:cxnLst/>
              <a:rect l="l" t="t" r="r" b="b"/>
              <a:pathLst>
                <a:path w="188" h="266" extrusionOk="0">
                  <a:moveTo>
                    <a:pt x="91" y="1"/>
                  </a:moveTo>
                  <a:cubicBezTo>
                    <a:pt x="59" y="1"/>
                    <a:pt x="26" y="17"/>
                    <a:pt x="13" y="49"/>
                  </a:cubicBezTo>
                  <a:cubicBezTo>
                    <a:pt x="13" y="88"/>
                    <a:pt x="0" y="140"/>
                    <a:pt x="0" y="179"/>
                  </a:cubicBezTo>
                  <a:cubicBezTo>
                    <a:pt x="0" y="237"/>
                    <a:pt x="49" y="266"/>
                    <a:pt x="96" y="266"/>
                  </a:cubicBezTo>
                  <a:cubicBezTo>
                    <a:pt x="143" y="266"/>
                    <a:pt x="188" y="237"/>
                    <a:pt x="181" y="179"/>
                  </a:cubicBezTo>
                  <a:cubicBezTo>
                    <a:pt x="181" y="140"/>
                    <a:pt x="169" y="88"/>
                    <a:pt x="169" y="49"/>
                  </a:cubicBezTo>
                  <a:cubicBezTo>
                    <a:pt x="156" y="17"/>
                    <a:pt x="123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3230328" y="3575261"/>
              <a:ext cx="50060" cy="82985"/>
            </a:xfrm>
            <a:custGeom>
              <a:avLst/>
              <a:gdLst/>
              <a:ahLst/>
              <a:cxnLst/>
              <a:rect l="l" t="t" r="r" b="b"/>
              <a:pathLst>
                <a:path w="298" h="494" extrusionOk="0">
                  <a:moveTo>
                    <a:pt x="95" y="1"/>
                  </a:moveTo>
                  <a:cubicBezTo>
                    <a:pt x="50" y="1"/>
                    <a:pt x="6" y="35"/>
                    <a:pt x="13" y="98"/>
                  </a:cubicBezTo>
                  <a:lnTo>
                    <a:pt x="13" y="279"/>
                  </a:lnTo>
                  <a:cubicBezTo>
                    <a:pt x="13" y="343"/>
                    <a:pt x="0" y="408"/>
                    <a:pt x="52" y="460"/>
                  </a:cubicBezTo>
                  <a:cubicBezTo>
                    <a:pt x="69" y="484"/>
                    <a:pt x="90" y="493"/>
                    <a:pt x="114" y="493"/>
                  </a:cubicBezTo>
                  <a:cubicBezTo>
                    <a:pt x="127" y="493"/>
                    <a:pt x="141" y="490"/>
                    <a:pt x="156" y="486"/>
                  </a:cubicBezTo>
                  <a:cubicBezTo>
                    <a:pt x="298" y="395"/>
                    <a:pt x="220" y="162"/>
                    <a:pt x="169" y="46"/>
                  </a:cubicBezTo>
                  <a:cubicBezTo>
                    <a:pt x="153" y="15"/>
                    <a:pt x="124" y="1"/>
                    <a:pt x="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0"/>
            <p:cNvSpPr/>
            <p:nvPr/>
          </p:nvSpPr>
          <p:spPr>
            <a:xfrm>
              <a:off x="3358500" y="3651358"/>
              <a:ext cx="34941" cy="44180"/>
            </a:xfrm>
            <a:custGeom>
              <a:avLst/>
              <a:gdLst/>
              <a:ahLst/>
              <a:cxnLst/>
              <a:rect l="l" t="t" r="r" b="b"/>
              <a:pathLst>
                <a:path w="208" h="263" extrusionOk="0">
                  <a:moveTo>
                    <a:pt x="104" y="0"/>
                  </a:moveTo>
                  <a:cubicBezTo>
                    <a:pt x="72" y="0"/>
                    <a:pt x="39" y="20"/>
                    <a:pt x="26" y="59"/>
                  </a:cubicBezTo>
                  <a:cubicBezTo>
                    <a:pt x="0" y="110"/>
                    <a:pt x="13" y="175"/>
                    <a:pt x="39" y="214"/>
                  </a:cubicBezTo>
                  <a:cubicBezTo>
                    <a:pt x="52" y="246"/>
                    <a:pt x="78" y="262"/>
                    <a:pt x="106" y="262"/>
                  </a:cubicBezTo>
                  <a:cubicBezTo>
                    <a:pt x="133" y="262"/>
                    <a:pt x="162" y="246"/>
                    <a:pt x="182" y="214"/>
                  </a:cubicBezTo>
                  <a:cubicBezTo>
                    <a:pt x="207" y="162"/>
                    <a:pt x="207" y="110"/>
                    <a:pt x="182" y="59"/>
                  </a:cubicBezTo>
                  <a:cubicBezTo>
                    <a:pt x="169" y="20"/>
                    <a:pt x="136" y="0"/>
                    <a:pt x="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3375802" y="3486734"/>
              <a:ext cx="36621" cy="43844"/>
            </a:xfrm>
            <a:custGeom>
              <a:avLst/>
              <a:gdLst/>
              <a:ahLst/>
              <a:cxnLst/>
              <a:rect l="l" t="t" r="r" b="b"/>
              <a:pathLst>
                <a:path w="218" h="261" extrusionOk="0">
                  <a:moveTo>
                    <a:pt x="104" y="0"/>
                  </a:moveTo>
                  <a:cubicBezTo>
                    <a:pt x="79" y="0"/>
                    <a:pt x="55" y="13"/>
                    <a:pt x="40" y="43"/>
                  </a:cubicBezTo>
                  <a:cubicBezTo>
                    <a:pt x="1" y="94"/>
                    <a:pt x="1" y="172"/>
                    <a:pt x="53" y="237"/>
                  </a:cubicBezTo>
                  <a:cubicBezTo>
                    <a:pt x="70" y="254"/>
                    <a:pt x="89" y="261"/>
                    <a:pt x="109" y="261"/>
                  </a:cubicBezTo>
                  <a:cubicBezTo>
                    <a:pt x="163" y="261"/>
                    <a:pt x="217" y="204"/>
                    <a:pt x="208" y="146"/>
                  </a:cubicBezTo>
                  <a:cubicBezTo>
                    <a:pt x="195" y="120"/>
                    <a:pt x="195" y="107"/>
                    <a:pt x="195" y="82"/>
                  </a:cubicBezTo>
                  <a:cubicBezTo>
                    <a:pt x="187" y="34"/>
                    <a:pt x="144" y="0"/>
                    <a:pt x="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0"/>
            <p:cNvSpPr/>
            <p:nvPr/>
          </p:nvSpPr>
          <p:spPr>
            <a:xfrm>
              <a:off x="3223105" y="3881158"/>
              <a:ext cx="35613" cy="67026"/>
            </a:xfrm>
            <a:custGeom>
              <a:avLst/>
              <a:gdLst/>
              <a:ahLst/>
              <a:cxnLst/>
              <a:rect l="l" t="t" r="r" b="b"/>
              <a:pathLst>
                <a:path w="212" h="399" extrusionOk="0">
                  <a:moveTo>
                    <a:pt x="103" y="0"/>
                  </a:moveTo>
                  <a:cubicBezTo>
                    <a:pt x="54" y="0"/>
                    <a:pt x="0" y="47"/>
                    <a:pt x="18" y="100"/>
                  </a:cubicBezTo>
                  <a:cubicBezTo>
                    <a:pt x="31" y="165"/>
                    <a:pt x="31" y="242"/>
                    <a:pt x="18" y="307"/>
                  </a:cubicBezTo>
                  <a:cubicBezTo>
                    <a:pt x="10" y="365"/>
                    <a:pt x="60" y="399"/>
                    <a:pt x="110" y="399"/>
                  </a:cubicBezTo>
                  <a:cubicBezTo>
                    <a:pt x="149" y="399"/>
                    <a:pt x="187" y="378"/>
                    <a:pt x="199" y="333"/>
                  </a:cubicBezTo>
                  <a:cubicBezTo>
                    <a:pt x="212" y="229"/>
                    <a:pt x="199" y="126"/>
                    <a:pt x="160" y="35"/>
                  </a:cubicBezTo>
                  <a:cubicBezTo>
                    <a:pt x="148" y="11"/>
                    <a:pt x="126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0"/>
            <p:cNvSpPr/>
            <p:nvPr/>
          </p:nvSpPr>
          <p:spPr>
            <a:xfrm>
              <a:off x="3354132" y="3922818"/>
              <a:ext cx="30573" cy="52411"/>
            </a:xfrm>
            <a:custGeom>
              <a:avLst/>
              <a:gdLst/>
              <a:ahLst/>
              <a:cxnLst/>
              <a:rect l="l" t="t" r="r" b="b"/>
              <a:pathLst>
                <a:path w="182" h="312" extrusionOk="0">
                  <a:moveTo>
                    <a:pt x="85" y="1"/>
                  </a:moveTo>
                  <a:cubicBezTo>
                    <a:pt x="49" y="1"/>
                    <a:pt x="14" y="20"/>
                    <a:pt x="1" y="59"/>
                  </a:cubicBezTo>
                  <a:lnTo>
                    <a:pt x="1" y="214"/>
                  </a:lnTo>
                  <a:cubicBezTo>
                    <a:pt x="1" y="279"/>
                    <a:pt x="46" y="311"/>
                    <a:pt x="91" y="311"/>
                  </a:cubicBezTo>
                  <a:cubicBezTo>
                    <a:pt x="136" y="311"/>
                    <a:pt x="182" y="279"/>
                    <a:pt x="182" y="214"/>
                  </a:cubicBezTo>
                  <a:cubicBezTo>
                    <a:pt x="169" y="162"/>
                    <a:pt x="169" y="111"/>
                    <a:pt x="169" y="59"/>
                  </a:cubicBezTo>
                  <a:cubicBezTo>
                    <a:pt x="156" y="20"/>
                    <a:pt x="120" y="1"/>
                    <a:pt x="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3443163" y="4058716"/>
              <a:ext cx="30573" cy="56107"/>
            </a:xfrm>
            <a:custGeom>
              <a:avLst/>
              <a:gdLst/>
              <a:ahLst/>
              <a:cxnLst/>
              <a:rect l="l" t="t" r="r" b="b"/>
              <a:pathLst>
                <a:path w="182" h="334" extrusionOk="0">
                  <a:moveTo>
                    <a:pt x="98" y="0"/>
                  </a:moveTo>
                  <a:cubicBezTo>
                    <a:pt x="56" y="0"/>
                    <a:pt x="14" y="26"/>
                    <a:pt x="14" y="78"/>
                  </a:cubicBezTo>
                  <a:cubicBezTo>
                    <a:pt x="14" y="129"/>
                    <a:pt x="1" y="181"/>
                    <a:pt x="1" y="246"/>
                  </a:cubicBezTo>
                  <a:cubicBezTo>
                    <a:pt x="1" y="304"/>
                    <a:pt x="46" y="333"/>
                    <a:pt x="91" y="333"/>
                  </a:cubicBezTo>
                  <a:cubicBezTo>
                    <a:pt x="137" y="333"/>
                    <a:pt x="182" y="304"/>
                    <a:pt x="182" y="246"/>
                  </a:cubicBezTo>
                  <a:cubicBezTo>
                    <a:pt x="182" y="181"/>
                    <a:pt x="182" y="129"/>
                    <a:pt x="182" y="78"/>
                  </a:cubicBezTo>
                  <a:cubicBezTo>
                    <a:pt x="182" y="26"/>
                    <a:pt x="140" y="0"/>
                    <a:pt x="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3354132" y="4171769"/>
              <a:ext cx="34941" cy="63666"/>
            </a:xfrm>
            <a:custGeom>
              <a:avLst/>
              <a:gdLst/>
              <a:ahLst/>
              <a:cxnLst/>
              <a:rect l="l" t="t" r="r" b="b"/>
              <a:pathLst>
                <a:path w="208" h="379" extrusionOk="0">
                  <a:moveTo>
                    <a:pt x="122" y="0"/>
                  </a:moveTo>
                  <a:cubicBezTo>
                    <a:pt x="93" y="0"/>
                    <a:pt x="64" y="17"/>
                    <a:pt x="52" y="51"/>
                  </a:cubicBezTo>
                  <a:cubicBezTo>
                    <a:pt x="14" y="129"/>
                    <a:pt x="1" y="206"/>
                    <a:pt x="1" y="284"/>
                  </a:cubicBezTo>
                  <a:cubicBezTo>
                    <a:pt x="1" y="323"/>
                    <a:pt x="26" y="362"/>
                    <a:pt x="65" y="375"/>
                  </a:cubicBezTo>
                  <a:cubicBezTo>
                    <a:pt x="72" y="377"/>
                    <a:pt x="80" y="378"/>
                    <a:pt x="87" y="378"/>
                  </a:cubicBezTo>
                  <a:cubicBezTo>
                    <a:pt x="118" y="378"/>
                    <a:pt x="148" y="357"/>
                    <a:pt x="169" y="336"/>
                  </a:cubicBezTo>
                  <a:cubicBezTo>
                    <a:pt x="195" y="245"/>
                    <a:pt x="208" y="155"/>
                    <a:pt x="195" y="77"/>
                  </a:cubicBezTo>
                  <a:cubicBezTo>
                    <a:pt x="195" y="27"/>
                    <a:pt x="158" y="0"/>
                    <a:pt x="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3251998" y="4202006"/>
              <a:ext cx="30573" cy="59971"/>
            </a:xfrm>
            <a:custGeom>
              <a:avLst/>
              <a:gdLst/>
              <a:ahLst/>
              <a:cxnLst/>
              <a:rect l="l" t="t" r="r" b="b"/>
              <a:pathLst>
                <a:path w="182" h="357" extrusionOk="0">
                  <a:moveTo>
                    <a:pt x="91" y="1"/>
                  </a:moveTo>
                  <a:cubicBezTo>
                    <a:pt x="53" y="1"/>
                    <a:pt x="14" y="26"/>
                    <a:pt x="14" y="78"/>
                  </a:cubicBezTo>
                  <a:cubicBezTo>
                    <a:pt x="1" y="156"/>
                    <a:pt x="1" y="233"/>
                    <a:pt x="14" y="298"/>
                  </a:cubicBezTo>
                  <a:cubicBezTo>
                    <a:pt x="27" y="337"/>
                    <a:pt x="59" y="356"/>
                    <a:pt x="91" y="356"/>
                  </a:cubicBezTo>
                  <a:cubicBezTo>
                    <a:pt x="124" y="356"/>
                    <a:pt x="156" y="337"/>
                    <a:pt x="169" y="298"/>
                  </a:cubicBezTo>
                  <a:cubicBezTo>
                    <a:pt x="182" y="233"/>
                    <a:pt x="182" y="156"/>
                    <a:pt x="169" y="78"/>
                  </a:cubicBezTo>
                  <a:cubicBezTo>
                    <a:pt x="169" y="26"/>
                    <a:pt x="130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0"/>
            <p:cNvSpPr/>
            <p:nvPr/>
          </p:nvSpPr>
          <p:spPr>
            <a:xfrm>
              <a:off x="3191188" y="4070643"/>
              <a:ext cx="24022" cy="41324"/>
            </a:xfrm>
            <a:custGeom>
              <a:avLst/>
              <a:gdLst/>
              <a:ahLst/>
              <a:cxnLst/>
              <a:rect l="l" t="t" r="r" b="b"/>
              <a:pathLst>
                <a:path w="143" h="246" extrusionOk="0">
                  <a:moveTo>
                    <a:pt x="72" y="0"/>
                  </a:moveTo>
                  <a:cubicBezTo>
                    <a:pt x="40" y="0"/>
                    <a:pt x="7" y="20"/>
                    <a:pt x="1" y="58"/>
                  </a:cubicBezTo>
                  <a:cubicBezTo>
                    <a:pt x="1" y="97"/>
                    <a:pt x="1" y="149"/>
                    <a:pt x="1" y="188"/>
                  </a:cubicBezTo>
                  <a:cubicBezTo>
                    <a:pt x="7" y="227"/>
                    <a:pt x="40" y="246"/>
                    <a:pt x="72" y="246"/>
                  </a:cubicBezTo>
                  <a:cubicBezTo>
                    <a:pt x="104" y="246"/>
                    <a:pt x="137" y="227"/>
                    <a:pt x="143" y="188"/>
                  </a:cubicBezTo>
                  <a:cubicBezTo>
                    <a:pt x="143" y="149"/>
                    <a:pt x="143" y="97"/>
                    <a:pt x="143" y="58"/>
                  </a:cubicBezTo>
                  <a:cubicBezTo>
                    <a:pt x="137" y="20"/>
                    <a:pt x="104" y="0"/>
                    <a:pt x="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3399824" y="4470275"/>
              <a:ext cx="30573" cy="53419"/>
            </a:xfrm>
            <a:custGeom>
              <a:avLst/>
              <a:gdLst/>
              <a:ahLst/>
              <a:cxnLst/>
              <a:rect l="l" t="t" r="r" b="b"/>
              <a:pathLst>
                <a:path w="182" h="318" extrusionOk="0">
                  <a:moveTo>
                    <a:pt x="91" y="1"/>
                  </a:moveTo>
                  <a:cubicBezTo>
                    <a:pt x="58" y="1"/>
                    <a:pt x="26" y="20"/>
                    <a:pt x="13" y="59"/>
                  </a:cubicBezTo>
                  <a:cubicBezTo>
                    <a:pt x="0" y="111"/>
                    <a:pt x="0" y="175"/>
                    <a:pt x="0" y="240"/>
                  </a:cubicBezTo>
                  <a:cubicBezTo>
                    <a:pt x="7" y="292"/>
                    <a:pt x="49" y="318"/>
                    <a:pt x="91" y="318"/>
                  </a:cubicBezTo>
                  <a:cubicBezTo>
                    <a:pt x="133" y="318"/>
                    <a:pt x="175" y="292"/>
                    <a:pt x="181" y="240"/>
                  </a:cubicBezTo>
                  <a:cubicBezTo>
                    <a:pt x="181" y="175"/>
                    <a:pt x="181" y="111"/>
                    <a:pt x="168" y="59"/>
                  </a:cubicBezTo>
                  <a:cubicBezTo>
                    <a:pt x="155" y="20"/>
                    <a:pt x="123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0"/>
            <p:cNvSpPr/>
            <p:nvPr/>
          </p:nvSpPr>
          <p:spPr>
            <a:xfrm>
              <a:off x="3312808" y="4385107"/>
              <a:ext cx="30573" cy="46196"/>
            </a:xfrm>
            <a:custGeom>
              <a:avLst/>
              <a:gdLst/>
              <a:ahLst/>
              <a:cxnLst/>
              <a:rect l="l" t="t" r="r" b="b"/>
              <a:pathLst>
                <a:path w="182" h="275" extrusionOk="0">
                  <a:moveTo>
                    <a:pt x="93" y="0"/>
                  </a:moveTo>
                  <a:cubicBezTo>
                    <a:pt x="62" y="0"/>
                    <a:pt x="33" y="16"/>
                    <a:pt x="27" y="49"/>
                  </a:cubicBezTo>
                  <a:cubicBezTo>
                    <a:pt x="14" y="100"/>
                    <a:pt x="1" y="165"/>
                    <a:pt x="14" y="217"/>
                  </a:cubicBezTo>
                  <a:cubicBezTo>
                    <a:pt x="27" y="256"/>
                    <a:pt x="62" y="275"/>
                    <a:pt x="96" y="275"/>
                  </a:cubicBezTo>
                  <a:cubicBezTo>
                    <a:pt x="130" y="275"/>
                    <a:pt x="163" y="256"/>
                    <a:pt x="169" y="217"/>
                  </a:cubicBezTo>
                  <a:cubicBezTo>
                    <a:pt x="182" y="165"/>
                    <a:pt x="182" y="100"/>
                    <a:pt x="169" y="49"/>
                  </a:cubicBezTo>
                  <a:cubicBezTo>
                    <a:pt x="156" y="16"/>
                    <a:pt x="124" y="0"/>
                    <a:pt x="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3208658" y="4483377"/>
              <a:ext cx="32757" cy="56611"/>
            </a:xfrm>
            <a:custGeom>
              <a:avLst/>
              <a:gdLst/>
              <a:ahLst/>
              <a:cxnLst/>
              <a:rect l="l" t="t" r="r" b="b"/>
              <a:pathLst>
                <a:path w="195" h="337" extrusionOk="0">
                  <a:moveTo>
                    <a:pt x="97" y="0"/>
                  </a:moveTo>
                  <a:cubicBezTo>
                    <a:pt x="62" y="0"/>
                    <a:pt x="26" y="20"/>
                    <a:pt x="13" y="58"/>
                  </a:cubicBezTo>
                  <a:cubicBezTo>
                    <a:pt x="0" y="110"/>
                    <a:pt x="0" y="175"/>
                    <a:pt x="0" y="240"/>
                  </a:cubicBezTo>
                  <a:cubicBezTo>
                    <a:pt x="0" y="304"/>
                    <a:pt x="49" y="337"/>
                    <a:pt x="97" y="337"/>
                  </a:cubicBezTo>
                  <a:cubicBezTo>
                    <a:pt x="146" y="337"/>
                    <a:pt x="194" y="304"/>
                    <a:pt x="194" y="240"/>
                  </a:cubicBezTo>
                  <a:cubicBezTo>
                    <a:pt x="194" y="175"/>
                    <a:pt x="194" y="110"/>
                    <a:pt x="181" y="58"/>
                  </a:cubicBezTo>
                  <a:cubicBezTo>
                    <a:pt x="168" y="20"/>
                    <a:pt x="133" y="0"/>
                    <a:pt x="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0"/>
            <p:cNvSpPr/>
            <p:nvPr/>
          </p:nvSpPr>
          <p:spPr>
            <a:xfrm>
              <a:off x="3193371" y="4688652"/>
              <a:ext cx="37125" cy="51235"/>
            </a:xfrm>
            <a:custGeom>
              <a:avLst/>
              <a:gdLst/>
              <a:ahLst/>
              <a:cxnLst/>
              <a:rect l="l" t="t" r="r" b="b"/>
              <a:pathLst>
                <a:path w="221" h="305" extrusionOk="0">
                  <a:moveTo>
                    <a:pt x="111" y="0"/>
                  </a:moveTo>
                  <a:cubicBezTo>
                    <a:pt x="88" y="0"/>
                    <a:pt x="65" y="13"/>
                    <a:pt x="52" y="39"/>
                  </a:cubicBezTo>
                  <a:cubicBezTo>
                    <a:pt x="14" y="91"/>
                    <a:pt x="1" y="168"/>
                    <a:pt x="27" y="246"/>
                  </a:cubicBezTo>
                  <a:cubicBezTo>
                    <a:pt x="39" y="285"/>
                    <a:pt x="75" y="304"/>
                    <a:pt x="111" y="304"/>
                  </a:cubicBezTo>
                  <a:cubicBezTo>
                    <a:pt x="146" y="304"/>
                    <a:pt x="182" y="285"/>
                    <a:pt x="195" y="246"/>
                  </a:cubicBezTo>
                  <a:cubicBezTo>
                    <a:pt x="220" y="168"/>
                    <a:pt x="208" y="91"/>
                    <a:pt x="169" y="39"/>
                  </a:cubicBezTo>
                  <a:cubicBezTo>
                    <a:pt x="156" y="13"/>
                    <a:pt x="133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3295842" y="4601637"/>
              <a:ext cx="36789" cy="53251"/>
            </a:xfrm>
            <a:custGeom>
              <a:avLst/>
              <a:gdLst/>
              <a:ahLst/>
              <a:cxnLst/>
              <a:rect l="l" t="t" r="r" b="b"/>
              <a:pathLst>
                <a:path w="219" h="317" extrusionOk="0">
                  <a:moveTo>
                    <a:pt x="120" y="1"/>
                  </a:moveTo>
                  <a:cubicBezTo>
                    <a:pt x="82" y="1"/>
                    <a:pt x="44" y="24"/>
                    <a:pt x="37" y="66"/>
                  </a:cubicBezTo>
                  <a:cubicBezTo>
                    <a:pt x="37" y="117"/>
                    <a:pt x="37" y="156"/>
                    <a:pt x="24" y="208"/>
                  </a:cubicBezTo>
                  <a:cubicBezTo>
                    <a:pt x="0" y="272"/>
                    <a:pt x="55" y="316"/>
                    <a:pt x="110" y="316"/>
                  </a:cubicBezTo>
                  <a:cubicBezTo>
                    <a:pt x="144" y="316"/>
                    <a:pt x="178" y="299"/>
                    <a:pt x="192" y="260"/>
                  </a:cubicBezTo>
                  <a:cubicBezTo>
                    <a:pt x="218" y="182"/>
                    <a:pt x="218" y="117"/>
                    <a:pt x="205" y="53"/>
                  </a:cubicBezTo>
                  <a:cubicBezTo>
                    <a:pt x="188" y="17"/>
                    <a:pt x="153" y="1"/>
                    <a:pt x="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3388905" y="4701587"/>
              <a:ext cx="32757" cy="61650"/>
            </a:xfrm>
            <a:custGeom>
              <a:avLst/>
              <a:gdLst/>
              <a:ahLst/>
              <a:cxnLst/>
              <a:rect l="l" t="t" r="r" b="b"/>
              <a:pathLst>
                <a:path w="195" h="367" extrusionOk="0">
                  <a:moveTo>
                    <a:pt x="125" y="1"/>
                  </a:moveTo>
                  <a:cubicBezTo>
                    <a:pt x="95" y="1"/>
                    <a:pt x="64" y="17"/>
                    <a:pt x="52" y="53"/>
                  </a:cubicBezTo>
                  <a:cubicBezTo>
                    <a:pt x="39" y="117"/>
                    <a:pt x="13" y="182"/>
                    <a:pt x="13" y="260"/>
                  </a:cubicBezTo>
                  <a:cubicBezTo>
                    <a:pt x="1" y="298"/>
                    <a:pt x="26" y="350"/>
                    <a:pt x="65" y="363"/>
                  </a:cubicBezTo>
                  <a:cubicBezTo>
                    <a:pt x="74" y="365"/>
                    <a:pt x="83" y="366"/>
                    <a:pt x="92" y="366"/>
                  </a:cubicBezTo>
                  <a:cubicBezTo>
                    <a:pt x="134" y="366"/>
                    <a:pt x="171" y="341"/>
                    <a:pt x="182" y="298"/>
                  </a:cubicBezTo>
                  <a:cubicBezTo>
                    <a:pt x="195" y="221"/>
                    <a:pt x="195" y="143"/>
                    <a:pt x="195" y="66"/>
                  </a:cubicBezTo>
                  <a:cubicBezTo>
                    <a:pt x="195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3317176" y="4848236"/>
              <a:ext cx="30573" cy="57283"/>
            </a:xfrm>
            <a:custGeom>
              <a:avLst/>
              <a:gdLst/>
              <a:ahLst/>
              <a:cxnLst/>
              <a:rect l="l" t="t" r="r" b="b"/>
              <a:pathLst>
                <a:path w="182" h="341" extrusionOk="0">
                  <a:moveTo>
                    <a:pt x="93" y="1"/>
                  </a:moveTo>
                  <a:cubicBezTo>
                    <a:pt x="62" y="1"/>
                    <a:pt x="33" y="20"/>
                    <a:pt x="27" y="59"/>
                  </a:cubicBezTo>
                  <a:cubicBezTo>
                    <a:pt x="1" y="124"/>
                    <a:pt x="1" y="188"/>
                    <a:pt x="1" y="253"/>
                  </a:cubicBezTo>
                  <a:cubicBezTo>
                    <a:pt x="1" y="292"/>
                    <a:pt x="14" y="318"/>
                    <a:pt x="53" y="331"/>
                  </a:cubicBezTo>
                  <a:cubicBezTo>
                    <a:pt x="65" y="337"/>
                    <a:pt x="78" y="340"/>
                    <a:pt x="93" y="340"/>
                  </a:cubicBezTo>
                  <a:cubicBezTo>
                    <a:pt x="107" y="340"/>
                    <a:pt x="124" y="337"/>
                    <a:pt x="143" y="331"/>
                  </a:cubicBezTo>
                  <a:cubicBezTo>
                    <a:pt x="169" y="318"/>
                    <a:pt x="182" y="292"/>
                    <a:pt x="182" y="253"/>
                  </a:cubicBezTo>
                  <a:cubicBezTo>
                    <a:pt x="182" y="188"/>
                    <a:pt x="182" y="124"/>
                    <a:pt x="169" y="59"/>
                  </a:cubicBezTo>
                  <a:cubicBezTo>
                    <a:pt x="156" y="20"/>
                    <a:pt x="124" y="1"/>
                    <a:pt x="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3384537" y="4924668"/>
              <a:ext cx="37125" cy="47372"/>
            </a:xfrm>
            <a:custGeom>
              <a:avLst/>
              <a:gdLst/>
              <a:ahLst/>
              <a:cxnLst/>
              <a:rect l="l" t="t" r="r" b="b"/>
              <a:pathLst>
                <a:path w="221" h="282" extrusionOk="0">
                  <a:moveTo>
                    <a:pt x="129" y="0"/>
                  </a:moveTo>
                  <a:cubicBezTo>
                    <a:pt x="77" y="0"/>
                    <a:pt x="23" y="44"/>
                    <a:pt x="39" y="108"/>
                  </a:cubicBezTo>
                  <a:cubicBezTo>
                    <a:pt x="39" y="134"/>
                    <a:pt x="39" y="147"/>
                    <a:pt x="27" y="173"/>
                  </a:cubicBezTo>
                  <a:cubicBezTo>
                    <a:pt x="1" y="233"/>
                    <a:pt x="60" y="281"/>
                    <a:pt x="114" y="281"/>
                  </a:cubicBezTo>
                  <a:cubicBezTo>
                    <a:pt x="142" y="281"/>
                    <a:pt x="169" y="268"/>
                    <a:pt x="182" y="238"/>
                  </a:cubicBezTo>
                  <a:cubicBezTo>
                    <a:pt x="221" y="186"/>
                    <a:pt x="221" y="121"/>
                    <a:pt x="208" y="57"/>
                  </a:cubicBezTo>
                  <a:cubicBezTo>
                    <a:pt x="193" y="17"/>
                    <a:pt x="161" y="0"/>
                    <a:pt x="1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3204290" y="4924333"/>
              <a:ext cx="32757" cy="49052"/>
            </a:xfrm>
            <a:custGeom>
              <a:avLst/>
              <a:gdLst/>
              <a:ahLst/>
              <a:cxnLst/>
              <a:rect l="l" t="t" r="r" b="b"/>
              <a:pathLst>
                <a:path w="195" h="292" extrusionOk="0">
                  <a:moveTo>
                    <a:pt x="97" y="0"/>
                  </a:moveTo>
                  <a:cubicBezTo>
                    <a:pt x="62" y="0"/>
                    <a:pt x="26" y="20"/>
                    <a:pt x="13" y="59"/>
                  </a:cubicBezTo>
                  <a:cubicBezTo>
                    <a:pt x="0" y="110"/>
                    <a:pt x="0" y="162"/>
                    <a:pt x="0" y="214"/>
                  </a:cubicBezTo>
                  <a:cubicBezTo>
                    <a:pt x="7" y="266"/>
                    <a:pt x="52" y="291"/>
                    <a:pt x="97" y="291"/>
                  </a:cubicBezTo>
                  <a:cubicBezTo>
                    <a:pt x="143" y="291"/>
                    <a:pt x="188" y="266"/>
                    <a:pt x="194" y="214"/>
                  </a:cubicBezTo>
                  <a:cubicBezTo>
                    <a:pt x="194" y="162"/>
                    <a:pt x="181" y="110"/>
                    <a:pt x="181" y="59"/>
                  </a:cubicBezTo>
                  <a:cubicBezTo>
                    <a:pt x="168" y="20"/>
                    <a:pt x="133" y="0"/>
                    <a:pt x="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3247630" y="5033018"/>
              <a:ext cx="32757" cy="53251"/>
            </a:xfrm>
            <a:custGeom>
              <a:avLst/>
              <a:gdLst/>
              <a:ahLst/>
              <a:cxnLst/>
              <a:rect l="l" t="t" r="r" b="b"/>
              <a:pathLst>
                <a:path w="195" h="317" extrusionOk="0">
                  <a:moveTo>
                    <a:pt x="91" y="0"/>
                  </a:moveTo>
                  <a:cubicBezTo>
                    <a:pt x="59" y="0"/>
                    <a:pt x="27" y="19"/>
                    <a:pt x="14" y="58"/>
                  </a:cubicBezTo>
                  <a:cubicBezTo>
                    <a:pt x="1" y="136"/>
                    <a:pt x="1" y="201"/>
                    <a:pt x="14" y="278"/>
                  </a:cubicBezTo>
                  <a:cubicBezTo>
                    <a:pt x="33" y="304"/>
                    <a:pt x="62" y="317"/>
                    <a:pt x="90" y="317"/>
                  </a:cubicBezTo>
                  <a:cubicBezTo>
                    <a:pt x="117" y="317"/>
                    <a:pt x="143" y="304"/>
                    <a:pt x="156" y="278"/>
                  </a:cubicBezTo>
                  <a:cubicBezTo>
                    <a:pt x="182" y="213"/>
                    <a:pt x="195" y="136"/>
                    <a:pt x="169" y="58"/>
                  </a:cubicBezTo>
                  <a:cubicBezTo>
                    <a:pt x="156" y="19"/>
                    <a:pt x="124" y="0"/>
                    <a:pt x="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3393272" y="5044272"/>
              <a:ext cx="26206" cy="33429"/>
            </a:xfrm>
            <a:custGeom>
              <a:avLst/>
              <a:gdLst/>
              <a:ahLst/>
              <a:cxnLst/>
              <a:rect l="l" t="t" r="r" b="b"/>
              <a:pathLst>
                <a:path w="156" h="199" extrusionOk="0">
                  <a:moveTo>
                    <a:pt x="78" y="1"/>
                  </a:moveTo>
                  <a:cubicBezTo>
                    <a:pt x="42" y="1"/>
                    <a:pt x="7" y="24"/>
                    <a:pt x="0" y="69"/>
                  </a:cubicBezTo>
                  <a:cubicBezTo>
                    <a:pt x="0" y="82"/>
                    <a:pt x="0" y="95"/>
                    <a:pt x="0" y="121"/>
                  </a:cubicBezTo>
                  <a:cubicBezTo>
                    <a:pt x="0" y="172"/>
                    <a:pt x="39" y="198"/>
                    <a:pt x="78" y="198"/>
                  </a:cubicBezTo>
                  <a:cubicBezTo>
                    <a:pt x="117" y="198"/>
                    <a:pt x="156" y="172"/>
                    <a:pt x="156" y="121"/>
                  </a:cubicBezTo>
                  <a:cubicBezTo>
                    <a:pt x="156" y="95"/>
                    <a:pt x="156" y="82"/>
                    <a:pt x="156" y="69"/>
                  </a:cubicBezTo>
                  <a:cubicBezTo>
                    <a:pt x="149" y="24"/>
                    <a:pt x="114" y="1"/>
                    <a:pt x="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3690940" y="3595083"/>
              <a:ext cx="37461" cy="64170"/>
            </a:xfrm>
            <a:custGeom>
              <a:avLst/>
              <a:gdLst/>
              <a:ahLst/>
              <a:cxnLst/>
              <a:rect l="l" t="t" r="r" b="b"/>
              <a:pathLst>
                <a:path w="223" h="382" extrusionOk="0">
                  <a:moveTo>
                    <a:pt x="83" y="1"/>
                  </a:moveTo>
                  <a:cubicBezTo>
                    <a:pt x="42" y="1"/>
                    <a:pt x="0" y="32"/>
                    <a:pt x="0" y="83"/>
                  </a:cubicBezTo>
                  <a:cubicBezTo>
                    <a:pt x="0" y="174"/>
                    <a:pt x="13" y="238"/>
                    <a:pt x="26" y="316"/>
                  </a:cubicBezTo>
                  <a:cubicBezTo>
                    <a:pt x="31" y="362"/>
                    <a:pt x="64" y="382"/>
                    <a:pt x="101" y="382"/>
                  </a:cubicBezTo>
                  <a:cubicBezTo>
                    <a:pt x="158" y="382"/>
                    <a:pt x="223" y="335"/>
                    <a:pt x="207" y="264"/>
                  </a:cubicBezTo>
                  <a:cubicBezTo>
                    <a:pt x="207" y="200"/>
                    <a:pt x="181" y="122"/>
                    <a:pt x="155" y="57"/>
                  </a:cubicBezTo>
                  <a:cubicBezTo>
                    <a:pt x="144" y="18"/>
                    <a:pt x="114" y="1"/>
                    <a:pt x="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0"/>
            <p:cNvSpPr/>
            <p:nvPr/>
          </p:nvSpPr>
          <p:spPr>
            <a:xfrm>
              <a:off x="3758133" y="3712671"/>
              <a:ext cx="38637" cy="51403"/>
            </a:xfrm>
            <a:custGeom>
              <a:avLst/>
              <a:gdLst/>
              <a:ahLst/>
              <a:cxnLst/>
              <a:rect l="l" t="t" r="r" b="b"/>
              <a:pathLst>
                <a:path w="230" h="306" extrusionOk="0">
                  <a:moveTo>
                    <a:pt x="97" y="0"/>
                  </a:moveTo>
                  <a:cubicBezTo>
                    <a:pt x="73" y="0"/>
                    <a:pt x="50" y="13"/>
                    <a:pt x="40" y="43"/>
                  </a:cubicBezTo>
                  <a:cubicBezTo>
                    <a:pt x="1" y="107"/>
                    <a:pt x="1" y="185"/>
                    <a:pt x="40" y="263"/>
                  </a:cubicBezTo>
                  <a:cubicBezTo>
                    <a:pt x="53" y="293"/>
                    <a:pt x="80" y="306"/>
                    <a:pt x="109" y="306"/>
                  </a:cubicBezTo>
                  <a:cubicBezTo>
                    <a:pt x="166" y="306"/>
                    <a:pt x="229" y="254"/>
                    <a:pt x="195" y="185"/>
                  </a:cubicBezTo>
                  <a:cubicBezTo>
                    <a:pt x="182" y="146"/>
                    <a:pt x="182" y="107"/>
                    <a:pt x="182" y="81"/>
                  </a:cubicBezTo>
                  <a:cubicBezTo>
                    <a:pt x="182" y="34"/>
                    <a:pt x="138" y="0"/>
                    <a:pt x="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0"/>
            <p:cNvSpPr/>
            <p:nvPr/>
          </p:nvSpPr>
          <p:spPr>
            <a:xfrm>
              <a:off x="3802817" y="3522683"/>
              <a:ext cx="30573" cy="43004"/>
            </a:xfrm>
            <a:custGeom>
              <a:avLst/>
              <a:gdLst/>
              <a:ahLst/>
              <a:cxnLst/>
              <a:rect l="l" t="t" r="r" b="b"/>
              <a:pathLst>
                <a:path w="182" h="256" extrusionOk="0">
                  <a:moveTo>
                    <a:pt x="91" y="0"/>
                  </a:moveTo>
                  <a:cubicBezTo>
                    <a:pt x="61" y="0"/>
                    <a:pt x="32" y="16"/>
                    <a:pt x="19" y="49"/>
                  </a:cubicBezTo>
                  <a:cubicBezTo>
                    <a:pt x="19" y="87"/>
                    <a:pt x="7" y="139"/>
                    <a:pt x="7" y="178"/>
                  </a:cubicBezTo>
                  <a:cubicBezTo>
                    <a:pt x="0" y="230"/>
                    <a:pt x="45" y="256"/>
                    <a:pt x="91" y="256"/>
                  </a:cubicBezTo>
                  <a:cubicBezTo>
                    <a:pt x="136" y="256"/>
                    <a:pt x="181" y="230"/>
                    <a:pt x="175" y="178"/>
                  </a:cubicBezTo>
                  <a:cubicBezTo>
                    <a:pt x="175" y="139"/>
                    <a:pt x="162" y="87"/>
                    <a:pt x="162" y="49"/>
                  </a:cubicBezTo>
                  <a:cubicBezTo>
                    <a:pt x="149" y="16"/>
                    <a:pt x="120" y="0"/>
                    <a:pt x="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0"/>
            <p:cNvSpPr/>
            <p:nvPr/>
          </p:nvSpPr>
          <p:spPr>
            <a:xfrm>
              <a:off x="3647768" y="3882838"/>
              <a:ext cx="38973" cy="66018"/>
            </a:xfrm>
            <a:custGeom>
              <a:avLst/>
              <a:gdLst/>
              <a:ahLst/>
              <a:cxnLst/>
              <a:rect l="l" t="t" r="r" b="b"/>
              <a:pathLst>
                <a:path w="232" h="393" extrusionOk="0">
                  <a:moveTo>
                    <a:pt x="130" y="1"/>
                  </a:moveTo>
                  <a:cubicBezTo>
                    <a:pt x="86" y="1"/>
                    <a:pt x="43" y="34"/>
                    <a:pt x="50" y="90"/>
                  </a:cubicBezTo>
                  <a:cubicBezTo>
                    <a:pt x="50" y="155"/>
                    <a:pt x="50" y="219"/>
                    <a:pt x="24" y="284"/>
                  </a:cubicBezTo>
                  <a:cubicBezTo>
                    <a:pt x="0" y="348"/>
                    <a:pt x="70" y="392"/>
                    <a:pt x="130" y="392"/>
                  </a:cubicBezTo>
                  <a:cubicBezTo>
                    <a:pt x="167" y="392"/>
                    <a:pt x="200" y="375"/>
                    <a:pt x="205" y="336"/>
                  </a:cubicBezTo>
                  <a:cubicBezTo>
                    <a:pt x="231" y="245"/>
                    <a:pt x="231" y="155"/>
                    <a:pt x="218" y="77"/>
                  </a:cubicBezTo>
                  <a:cubicBezTo>
                    <a:pt x="206" y="24"/>
                    <a:pt x="168" y="1"/>
                    <a:pt x="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0"/>
            <p:cNvSpPr/>
            <p:nvPr/>
          </p:nvSpPr>
          <p:spPr>
            <a:xfrm>
              <a:off x="3768044" y="3933233"/>
              <a:ext cx="42500" cy="54091"/>
            </a:xfrm>
            <a:custGeom>
              <a:avLst/>
              <a:gdLst/>
              <a:ahLst/>
              <a:cxnLst/>
              <a:rect l="l" t="t" r="r" b="b"/>
              <a:pathLst>
                <a:path w="253" h="322" extrusionOk="0">
                  <a:moveTo>
                    <a:pt x="141" y="1"/>
                  </a:moveTo>
                  <a:cubicBezTo>
                    <a:pt x="89" y="1"/>
                    <a:pt x="32" y="48"/>
                    <a:pt x="58" y="100"/>
                  </a:cubicBezTo>
                  <a:cubicBezTo>
                    <a:pt x="71" y="139"/>
                    <a:pt x="71" y="165"/>
                    <a:pt x="45" y="191"/>
                  </a:cubicBezTo>
                  <a:cubicBezTo>
                    <a:pt x="1" y="262"/>
                    <a:pt x="61" y="321"/>
                    <a:pt x="124" y="321"/>
                  </a:cubicBezTo>
                  <a:cubicBezTo>
                    <a:pt x="152" y="321"/>
                    <a:pt x="181" y="310"/>
                    <a:pt x="201" y="282"/>
                  </a:cubicBezTo>
                  <a:cubicBezTo>
                    <a:pt x="252" y="217"/>
                    <a:pt x="252" y="113"/>
                    <a:pt x="201" y="36"/>
                  </a:cubicBezTo>
                  <a:cubicBezTo>
                    <a:pt x="188" y="11"/>
                    <a:pt x="165" y="1"/>
                    <a:pt x="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0"/>
            <p:cNvSpPr/>
            <p:nvPr/>
          </p:nvSpPr>
          <p:spPr>
            <a:xfrm>
              <a:off x="3660535" y="4066276"/>
              <a:ext cx="45692" cy="27550"/>
            </a:xfrm>
            <a:custGeom>
              <a:avLst/>
              <a:gdLst/>
              <a:ahLst/>
              <a:cxnLst/>
              <a:rect l="l" t="t" r="r" b="b"/>
              <a:pathLst>
                <a:path w="272" h="164" extrusionOk="0">
                  <a:moveTo>
                    <a:pt x="147" y="0"/>
                  </a:moveTo>
                  <a:cubicBezTo>
                    <a:pt x="120" y="0"/>
                    <a:pt x="91" y="7"/>
                    <a:pt x="65" y="20"/>
                  </a:cubicBezTo>
                  <a:cubicBezTo>
                    <a:pt x="0" y="33"/>
                    <a:pt x="0" y="136"/>
                    <a:pt x="65" y="149"/>
                  </a:cubicBezTo>
                  <a:cubicBezTo>
                    <a:pt x="87" y="160"/>
                    <a:pt x="111" y="164"/>
                    <a:pt x="134" y="164"/>
                  </a:cubicBezTo>
                  <a:cubicBezTo>
                    <a:pt x="166" y="164"/>
                    <a:pt x="197" y="157"/>
                    <a:pt x="220" y="149"/>
                  </a:cubicBezTo>
                  <a:cubicBezTo>
                    <a:pt x="272" y="123"/>
                    <a:pt x="272" y="46"/>
                    <a:pt x="220" y="20"/>
                  </a:cubicBezTo>
                  <a:cubicBezTo>
                    <a:pt x="200" y="7"/>
                    <a:pt x="175" y="0"/>
                    <a:pt x="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0"/>
            <p:cNvSpPr/>
            <p:nvPr/>
          </p:nvSpPr>
          <p:spPr>
            <a:xfrm>
              <a:off x="3524132" y="3983124"/>
              <a:ext cx="62658" cy="29397"/>
            </a:xfrm>
            <a:custGeom>
              <a:avLst/>
              <a:gdLst/>
              <a:ahLst/>
              <a:cxnLst/>
              <a:rect l="l" t="t" r="r" b="b"/>
              <a:pathLst>
                <a:path w="373" h="175" extrusionOk="0">
                  <a:moveTo>
                    <a:pt x="199" y="1"/>
                  </a:moveTo>
                  <a:cubicBezTo>
                    <a:pt x="165" y="1"/>
                    <a:pt x="133" y="4"/>
                    <a:pt x="101" y="10"/>
                  </a:cubicBezTo>
                  <a:cubicBezTo>
                    <a:pt x="97" y="10"/>
                    <a:pt x="93" y="10"/>
                    <a:pt x="89" y="10"/>
                  </a:cubicBezTo>
                  <a:cubicBezTo>
                    <a:pt x="9" y="10"/>
                    <a:pt x="1" y="140"/>
                    <a:pt x="75" y="153"/>
                  </a:cubicBezTo>
                  <a:cubicBezTo>
                    <a:pt x="109" y="167"/>
                    <a:pt x="145" y="174"/>
                    <a:pt x="179" y="174"/>
                  </a:cubicBezTo>
                  <a:cubicBezTo>
                    <a:pt x="238" y="174"/>
                    <a:pt x="293" y="154"/>
                    <a:pt x="334" y="114"/>
                  </a:cubicBezTo>
                  <a:cubicBezTo>
                    <a:pt x="372" y="75"/>
                    <a:pt x="346" y="23"/>
                    <a:pt x="308" y="10"/>
                  </a:cubicBezTo>
                  <a:cubicBezTo>
                    <a:pt x="269" y="4"/>
                    <a:pt x="233" y="1"/>
                    <a:pt x="1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0"/>
            <p:cNvSpPr/>
            <p:nvPr/>
          </p:nvSpPr>
          <p:spPr>
            <a:xfrm>
              <a:off x="3473233" y="3009327"/>
              <a:ext cx="69378" cy="35949"/>
            </a:xfrm>
            <a:custGeom>
              <a:avLst/>
              <a:gdLst/>
              <a:ahLst/>
              <a:cxnLst/>
              <a:rect l="l" t="t" r="r" b="b"/>
              <a:pathLst>
                <a:path w="413" h="214" extrusionOk="0">
                  <a:moveTo>
                    <a:pt x="261" y="0"/>
                  </a:moveTo>
                  <a:cubicBezTo>
                    <a:pt x="257" y="0"/>
                    <a:pt x="253" y="0"/>
                    <a:pt x="249" y="1"/>
                  </a:cubicBezTo>
                  <a:cubicBezTo>
                    <a:pt x="197" y="14"/>
                    <a:pt x="145" y="27"/>
                    <a:pt x="93" y="53"/>
                  </a:cubicBezTo>
                  <a:cubicBezTo>
                    <a:pt x="1" y="76"/>
                    <a:pt x="22" y="214"/>
                    <a:pt x="102" y="214"/>
                  </a:cubicBezTo>
                  <a:cubicBezTo>
                    <a:pt x="112" y="214"/>
                    <a:pt x="122" y="212"/>
                    <a:pt x="132" y="208"/>
                  </a:cubicBezTo>
                  <a:cubicBezTo>
                    <a:pt x="197" y="195"/>
                    <a:pt x="262" y="182"/>
                    <a:pt x="326" y="156"/>
                  </a:cubicBezTo>
                  <a:cubicBezTo>
                    <a:pt x="412" y="119"/>
                    <a:pt x="346" y="0"/>
                    <a:pt x="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0"/>
            <p:cNvSpPr/>
            <p:nvPr/>
          </p:nvSpPr>
          <p:spPr>
            <a:xfrm>
              <a:off x="3558400" y="3091974"/>
              <a:ext cx="47876" cy="28389"/>
            </a:xfrm>
            <a:custGeom>
              <a:avLst/>
              <a:gdLst/>
              <a:ahLst/>
              <a:cxnLst/>
              <a:rect l="l" t="t" r="r" b="b"/>
              <a:pathLst>
                <a:path w="285" h="169" extrusionOk="0">
                  <a:moveTo>
                    <a:pt x="104" y="0"/>
                  </a:moveTo>
                  <a:cubicBezTo>
                    <a:pt x="0" y="0"/>
                    <a:pt x="0" y="168"/>
                    <a:pt x="104" y="168"/>
                  </a:cubicBezTo>
                  <a:lnTo>
                    <a:pt x="181" y="168"/>
                  </a:lnTo>
                  <a:cubicBezTo>
                    <a:pt x="285" y="168"/>
                    <a:pt x="285" y="0"/>
                    <a:pt x="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0"/>
            <p:cNvSpPr/>
            <p:nvPr/>
          </p:nvSpPr>
          <p:spPr>
            <a:xfrm>
              <a:off x="3671286" y="2771463"/>
              <a:ext cx="34941" cy="41492"/>
            </a:xfrm>
            <a:custGeom>
              <a:avLst/>
              <a:gdLst/>
              <a:ahLst/>
              <a:cxnLst/>
              <a:rect l="l" t="t" r="r" b="b"/>
              <a:pathLst>
                <a:path w="208" h="247" extrusionOk="0">
                  <a:moveTo>
                    <a:pt x="104" y="1"/>
                  </a:moveTo>
                  <a:cubicBezTo>
                    <a:pt x="72" y="1"/>
                    <a:pt x="39" y="20"/>
                    <a:pt x="27" y="59"/>
                  </a:cubicBezTo>
                  <a:cubicBezTo>
                    <a:pt x="14" y="124"/>
                    <a:pt x="1" y="188"/>
                    <a:pt x="52" y="227"/>
                  </a:cubicBezTo>
                  <a:cubicBezTo>
                    <a:pt x="65" y="240"/>
                    <a:pt x="82" y="247"/>
                    <a:pt x="99" y="247"/>
                  </a:cubicBezTo>
                  <a:cubicBezTo>
                    <a:pt x="117" y="247"/>
                    <a:pt x="136" y="240"/>
                    <a:pt x="156" y="227"/>
                  </a:cubicBezTo>
                  <a:cubicBezTo>
                    <a:pt x="208" y="188"/>
                    <a:pt x="195" y="124"/>
                    <a:pt x="182" y="59"/>
                  </a:cubicBezTo>
                  <a:cubicBezTo>
                    <a:pt x="169" y="20"/>
                    <a:pt x="136" y="1"/>
                    <a:pt x="1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3757125" y="2848063"/>
              <a:ext cx="34941" cy="48044"/>
            </a:xfrm>
            <a:custGeom>
              <a:avLst/>
              <a:gdLst/>
              <a:ahLst/>
              <a:cxnLst/>
              <a:rect l="l" t="t" r="r" b="b"/>
              <a:pathLst>
                <a:path w="208" h="286" extrusionOk="0">
                  <a:moveTo>
                    <a:pt x="104" y="1"/>
                  </a:moveTo>
                  <a:cubicBezTo>
                    <a:pt x="68" y="1"/>
                    <a:pt x="33" y="23"/>
                    <a:pt x="20" y="69"/>
                  </a:cubicBezTo>
                  <a:cubicBezTo>
                    <a:pt x="7" y="107"/>
                    <a:pt x="7" y="146"/>
                    <a:pt x="7" y="198"/>
                  </a:cubicBezTo>
                  <a:cubicBezTo>
                    <a:pt x="0" y="256"/>
                    <a:pt x="52" y="285"/>
                    <a:pt x="104" y="285"/>
                  </a:cubicBezTo>
                  <a:cubicBezTo>
                    <a:pt x="156" y="285"/>
                    <a:pt x="207" y="256"/>
                    <a:pt x="201" y="198"/>
                  </a:cubicBezTo>
                  <a:cubicBezTo>
                    <a:pt x="201" y="146"/>
                    <a:pt x="201" y="107"/>
                    <a:pt x="188" y="69"/>
                  </a:cubicBezTo>
                  <a:cubicBezTo>
                    <a:pt x="175" y="23"/>
                    <a:pt x="140" y="1"/>
                    <a:pt x="1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0"/>
            <p:cNvSpPr/>
            <p:nvPr/>
          </p:nvSpPr>
          <p:spPr>
            <a:xfrm>
              <a:off x="3684724" y="2996224"/>
              <a:ext cx="34605" cy="42332"/>
            </a:xfrm>
            <a:custGeom>
              <a:avLst/>
              <a:gdLst/>
              <a:ahLst/>
              <a:cxnLst/>
              <a:rect l="l" t="t" r="r" b="b"/>
              <a:pathLst>
                <a:path w="206" h="252" extrusionOk="0">
                  <a:moveTo>
                    <a:pt x="136" y="1"/>
                  </a:moveTo>
                  <a:cubicBezTo>
                    <a:pt x="123" y="1"/>
                    <a:pt x="111" y="5"/>
                    <a:pt x="102" y="14"/>
                  </a:cubicBezTo>
                  <a:cubicBezTo>
                    <a:pt x="76" y="53"/>
                    <a:pt x="50" y="92"/>
                    <a:pt x="24" y="144"/>
                  </a:cubicBezTo>
                  <a:cubicBezTo>
                    <a:pt x="0" y="208"/>
                    <a:pt x="65" y="252"/>
                    <a:pt x="121" y="252"/>
                  </a:cubicBezTo>
                  <a:cubicBezTo>
                    <a:pt x="156" y="252"/>
                    <a:pt x="187" y="235"/>
                    <a:pt x="192" y="195"/>
                  </a:cubicBezTo>
                  <a:cubicBezTo>
                    <a:pt x="205" y="144"/>
                    <a:pt x="205" y="92"/>
                    <a:pt x="192" y="40"/>
                  </a:cubicBezTo>
                  <a:cubicBezTo>
                    <a:pt x="184" y="15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0"/>
            <p:cNvSpPr/>
            <p:nvPr/>
          </p:nvSpPr>
          <p:spPr>
            <a:xfrm>
              <a:off x="3790890" y="3053506"/>
              <a:ext cx="39141" cy="53755"/>
            </a:xfrm>
            <a:custGeom>
              <a:avLst/>
              <a:gdLst/>
              <a:ahLst/>
              <a:cxnLst/>
              <a:rect l="l" t="t" r="r" b="b"/>
              <a:pathLst>
                <a:path w="233" h="320" extrusionOk="0">
                  <a:moveTo>
                    <a:pt x="128" y="0"/>
                  </a:moveTo>
                  <a:cubicBezTo>
                    <a:pt x="78" y="0"/>
                    <a:pt x="29" y="39"/>
                    <a:pt x="52" y="100"/>
                  </a:cubicBezTo>
                  <a:cubicBezTo>
                    <a:pt x="52" y="139"/>
                    <a:pt x="39" y="165"/>
                    <a:pt x="26" y="191"/>
                  </a:cubicBezTo>
                  <a:cubicBezTo>
                    <a:pt x="1" y="266"/>
                    <a:pt x="57" y="320"/>
                    <a:pt x="114" y="320"/>
                  </a:cubicBezTo>
                  <a:cubicBezTo>
                    <a:pt x="145" y="320"/>
                    <a:pt x="176" y="304"/>
                    <a:pt x="194" y="268"/>
                  </a:cubicBezTo>
                  <a:cubicBezTo>
                    <a:pt x="220" y="203"/>
                    <a:pt x="233" y="126"/>
                    <a:pt x="207" y="61"/>
                  </a:cubicBezTo>
                  <a:cubicBezTo>
                    <a:pt x="196" y="19"/>
                    <a:pt x="162" y="0"/>
                    <a:pt x="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3664734" y="3146233"/>
              <a:ext cx="54595" cy="33261"/>
            </a:xfrm>
            <a:custGeom>
              <a:avLst/>
              <a:gdLst/>
              <a:ahLst/>
              <a:cxnLst/>
              <a:rect l="l" t="t" r="r" b="b"/>
              <a:pathLst>
                <a:path w="325" h="198" extrusionOk="0">
                  <a:moveTo>
                    <a:pt x="208" y="1"/>
                  </a:moveTo>
                  <a:cubicBezTo>
                    <a:pt x="169" y="1"/>
                    <a:pt x="143" y="39"/>
                    <a:pt x="117" y="39"/>
                  </a:cubicBezTo>
                  <a:cubicBezTo>
                    <a:pt x="14" y="52"/>
                    <a:pt x="1" y="195"/>
                    <a:pt x="117" y="195"/>
                  </a:cubicBezTo>
                  <a:cubicBezTo>
                    <a:pt x="126" y="196"/>
                    <a:pt x="134" y="197"/>
                    <a:pt x="143" y="197"/>
                  </a:cubicBezTo>
                  <a:cubicBezTo>
                    <a:pt x="198" y="197"/>
                    <a:pt x="252" y="162"/>
                    <a:pt x="285" y="117"/>
                  </a:cubicBezTo>
                  <a:cubicBezTo>
                    <a:pt x="324" y="52"/>
                    <a:pt x="272" y="1"/>
                    <a:pt x="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3784339" y="2546702"/>
              <a:ext cx="30573" cy="59971"/>
            </a:xfrm>
            <a:custGeom>
              <a:avLst/>
              <a:gdLst/>
              <a:ahLst/>
              <a:cxnLst/>
              <a:rect l="l" t="t" r="r" b="b"/>
              <a:pathLst>
                <a:path w="182" h="357" extrusionOk="0">
                  <a:moveTo>
                    <a:pt x="97" y="0"/>
                  </a:moveTo>
                  <a:cubicBezTo>
                    <a:pt x="55" y="0"/>
                    <a:pt x="13" y="26"/>
                    <a:pt x="13" y="78"/>
                  </a:cubicBezTo>
                  <a:cubicBezTo>
                    <a:pt x="0" y="156"/>
                    <a:pt x="0" y="233"/>
                    <a:pt x="13" y="298"/>
                  </a:cubicBezTo>
                  <a:cubicBezTo>
                    <a:pt x="26" y="337"/>
                    <a:pt x="58" y="356"/>
                    <a:pt x="91" y="356"/>
                  </a:cubicBezTo>
                  <a:cubicBezTo>
                    <a:pt x="123" y="356"/>
                    <a:pt x="155" y="337"/>
                    <a:pt x="168" y="298"/>
                  </a:cubicBezTo>
                  <a:cubicBezTo>
                    <a:pt x="181" y="233"/>
                    <a:pt x="181" y="156"/>
                    <a:pt x="181" y="78"/>
                  </a:cubicBezTo>
                  <a:cubicBezTo>
                    <a:pt x="181" y="26"/>
                    <a:pt x="139" y="0"/>
                    <a:pt x="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0"/>
            <p:cNvSpPr/>
            <p:nvPr/>
          </p:nvSpPr>
          <p:spPr>
            <a:xfrm>
              <a:off x="3699507" y="2623806"/>
              <a:ext cx="28389" cy="35949"/>
            </a:xfrm>
            <a:custGeom>
              <a:avLst/>
              <a:gdLst/>
              <a:ahLst/>
              <a:cxnLst/>
              <a:rect l="l" t="t" r="r" b="b"/>
              <a:pathLst>
                <a:path w="169" h="214" extrusionOk="0">
                  <a:moveTo>
                    <a:pt x="91" y="1"/>
                  </a:moveTo>
                  <a:cubicBezTo>
                    <a:pt x="59" y="1"/>
                    <a:pt x="27" y="20"/>
                    <a:pt x="14" y="59"/>
                  </a:cubicBezTo>
                  <a:cubicBezTo>
                    <a:pt x="14" y="85"/>
                    <a:pt x="1" y="110"/>
                    <a:pt x="1" y="136"/>
                  </a:cubicBezTo>
                  <a:cubicBezTo>
                    <a:pt x="1" y="162"/>
                    <a:pt x="14" y="188"/>
                    <a:pt x="40" y="214"/>
                  </a:cubicBezTo>
                  <a:lnTo>
                    <a:pt x="130" y="214"/>
                  </a:lnTo>
                  <a:cubicBezTo>
                    <a:pt x="156" y="188"/>
                    <a:pt x="169" y="162"/>
                    <a:pt x="169" y="136"/>
                  </a:cubicBezTo>
                  <a:cubicBezTo>
                    <a:pt x="169" y="110"/>
                    <a:pt x="169" y="85"/>
                    <a:pt x="169" y="59"/>
                  </a:cubicBezTo>
                  <a:cubicBezTo>
                    <a:pt x="156" y="20"/>
                    <a:pt x="124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0"/>
            <p:cNvSpPr/>
            <p:nvPr/>
          </p:nvSpPr>
          <p:spPr>
            <a:xfrm>
              <a:off x="3740831" y="2382750"/>
              <a:ext cx="32757" cy="47876"/>
            </a:xfrm>
            <a:custGeom>
              <a:avLst/>
              <a:gdLst/>
              <a:ahLst/>
              <a:cxnLst/>
              <a:rect l="l" t="t" r="r" b="b"/>
              <a:pathLst>
                <a:path w="195" h="285" extrusionOk="0">
                  <a:moveTo>
                    <a:pt x="102" y="0"/>
                  </a:moveTo>
                  <a:cubicBezTo>
                    <a:pt x="72" y="0"/>
                    <a:pt x="39" y="19"/>
                    <a:pt x="26" y="58"/>
                  </a:cubicBezTo>
                  <a:cubicBezTo>
                    <a:pt x="13" y="110"/>
                    <a:pt x="1" y="162"/>
                    <a:pt x="13" y="226"/>
                  </a:cubicBezTo>
                  <a:cubicBezTo>
                    <a:pt x="26" y="265"/>
                    <a:pt x="62" y="285"/>
                    <a:pt x="97" y="285"/>
                  </a:cubicBezTo>
                  <a:cubicBezTo>
                    <a:pt x="133" y="285"/>
                    <a:pt x="169" y="265"/>
                    <a:pt x="182" y="226"/>
                  </a:cubicBezTo>
                  <a:cubicBezTo>
                    <a:pt x="194" y="162"/>
                    <a:pt x="194" y="110"/>
                    <a:pt x="169" y="58"/>
                  </a:cubicBezTo>
                  <a:cubicBezTo>
                    <a:pt x="162" y="19"/>
                    <a:pt x="133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0"/>
            <p:cNvSpPr/>
            <p:nvPr/>
          </p:nvSpPr>
          <p:spPr>
            <a:xfrm>
              <a:off x="3658351" y="2352345"/>
              <a:ext cx="26206" cy="38133"/>
            </a:xfrm>
            <a:custGeom>
              <a:avLst/>
              <a:gdLst/>
              <a:ahLst/>
              <a:cxnLst/>
              <a:rect l="l" t="t" r="r" b="b"/>
              <a:pathLst>
                <a:path w="156" h="227" extrusionOk="0">
                  <a:moveTo>
                    <a:pt x="76" y="0"/>
                  </a:moveTo>
                  <a:cubicBezTo>
                    <a:pt x="42" y="0"/>
                    <a:pt x="7" y="19"/>
                    <a:pt x="0" y="58"/>
                  </a:cubicBezTo>
                  <a:cubicBezTo>
                    <a:pt x="0" y="84"/>
                    <a:pt x="0" y="123"/>
                    <a:pt x="0" y="149"/>
                  </a:cubicBezTo>
                  <a:cubicBezTo>
                    <a:pt x="0" y="200"/>
                    <a:pt x="39" y="226"/>
                    <a:pt x="78" y="226"/>
                  </a:cubicBezTo>
                  <a:cubicBezTo>
                    <a:pt x="116" y="226"/>
                    <a:pt x="155" y="200"/>
                    <a:pt x="155" y="149"/>
                  </a:cubicBezTo>
                  <a:cubicBezTo>
                    <a:pt x="155" y="123"/>
                    <a:pt x="155" y="84"/>
                    <a:pt x="142" y="58"/>
                  </a:cubicBezTo>
                  <a:cubicBezTo>
                    <a:pt x="142" y="19"/>
                    <a:pt x="110" y="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0"/>
            <p:cNvSpPr/>
            <p:nvPr/>
          </p:nvSpPr>
          <p:spPr>
            <a:xfrm>
              <a:off x="3788706" y="2294391"/>
              <a:ext cx="41324" cy="70554"/>
            </a:xfrm>
            <a:custGeom>
              <a:avLst/>
              <a:gdLst/>
              <a:ahLst/>
              <a:cxnLst/>
              <a:rect l="l" t="t" r="r" b="b"/>
              <a:pathLst>
                <a:path w="246" h="420" extrusionOk="0">
                  <a:moveTo>
                    <a:pt x="150" y="1"/>
                  </a:moveTo>
                  <a:cubicBezTo>
                    <a:pt x="130" y="1"/>
                    <a:pt x="110" y="9"/>
                    <a:pt x="91" y="28"/>
                  </a:cubicBezTo>
                  <a:cubicBezTo>
                    <a:pt x="26" y="106"/>
                    <a:pt x="0" y="209"/>
                    <a:pt x="13" y="313"/>
                  </a:cubicBezTo>
                  <a:cubicBezTo>
                    <a:pt x="19" y="384"/>
                    <a:pt x="78" y="419"/>
                    <a:pt x="133" y="419"/>
                  </a:cubicBezTo>
                  <a:cubicBezTo>
                    <a:pt x="188" y="419"/>
                    <a:pt x="239" y="384"/>
                    <a:pt x="233" y="313"/>
                  </a:cubicBezTo>
                  <a:cubicBezTo>
                    <a:pt x="220" y="222"/>
                    <a:pt x="246" y="145"/>
                    <a:pt x="233" y="67"/>
                  </a:cubicBezTo>
                  <a:cubicBezTo>
                    <a:pt x="216" y="26"/>
                    <a:pt x="184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30"/>
          <p:cNvGrpSpPr/>
          <p:nvPr/>
        </p:nvGrpSpPr>
        <p:grpSpPr>
          <a:xfrm>
            <a:off x="7770748" y="4288991"/>
            <a:ext cx="717537" cy="852084"/>
            <a:chOff x="182428" y="4030327"/>
            <a:chExt cx="903927" cy="1073424"/>
          </a:xfrm>
        </p:grpSpPr>
        <p:sp>
          <p:nvSpPr>
            <p:cNvPr id="621" name="Google Shape;621;p30"/>
            <p:cNvSpPr/>
            <p:nvPr/>
          </p:nvSpPr>
          <p:spPr>
            <a:xfrm>
              <a:off x="182428" y="4030327"/>
              <a:ext cx="903927" cy="1073424"/>
            </a:xfrm>
            <a:custGeom>
              <a:avLst/>
              <a:gdLst/>
              <a:ahLst/>
              <a:cxnLst/>
              <a:rect l="l" t="t" r="r" b="b"/>
              <a:pathLst>
                <a:path w="5381" h="6390" extrusionOk="0">
                  <a:moveTo>
                    <a:pt x="3040" y="1"/>
                  </a:moveTo>
                  <a:lnTo>
                    <a:pt x="3040" y="1"/>
                  </a:lnTo>
                  <a:cubicBezTo>
                    <a:pt x="2652" y="454"/>
                    <a:pt x="2432" y="1036"/>
                    <a:pt x="2432" y="1643"/>
                  </a:cubicBezTo>
                  <a:cubicBezTo>
                    <a:pt x="2264" y="1255"/>
                    <a:pt x="1902" y="984"/>
                    <a:pt x="1475" y="945"/>
                  </a:cubicBezTo>
                  <a:lnTo>
                    <a:pt x="1475" y="945"/>
                  </a:lnTo>
                  <a:cubicBezTo>
                    <a:pt x="1747" y="1113"/>
                    <a:pt x="1837" y="1449"/>
                    <a:pt x="1863" y="1760"/>
                  </a:cubicBezTo>
                  <a:cubicBezTo>
                    <a:pt x="1889" y="1992"/>
                    <a:pt x="1876" y="2225"/>
                    <a:pt x="1824" y="2458"/>
                  </a:cubicBezTo>
                  <a:cubicBezTo>
                    <a:pt x="1760" y="2691"/>
                    <a:pt x="1630" y="2898"/>
                    <a:pt x="1449" y="3066"/>
                  </a:cubicBezTo>
                  <a:cubicBezTo>
                    <a:pt x="1462" y="2743"/>
                    <a:pt x="1294" y="2432"/>
                    <a:pt x="1010" y="2277"/>
                  </a:cubicBezTo>
                  <a:cubicBezTo>
                    <a:pt x="893" y="2238"/>
                    <a:pt x="777" y="2199"/>
                    <a:pt x="648" y="2174"/>
                  </a:cubicBezTo>
                  <a:lnTo>
                    <a:pt x="648" y="2174"/>
                  </a:lnTo>
                  <a:cubicBezTo>
                    <a:pt x="816" y="2549"/>
                    <a:pt x="842" y="2962"/>
                    <a:pt x="738" y="3363"/>
                  </a:cubicBezTo>
                  <a:cubicBezTo>
                    <a:pt x="622" y="3751"/>
                    <a:pt x="467" y="4126"/>
                    <a:pt x="260" y="4475"/>
                  </a:cubicBezTo>
                  <a:cubicBezTo>
                    <a:pt x="130" y="4682"/>
                    <a:pt x="40" y="4928"/>
                    <a:pt x="14" y="5174"/>
                  </a:cubicBezTo>
                  <a:cubicBezTo>
                    <a:pt x="1" y="5562"/>
                    <a:pt x="260" y="5898"/>
                    <a:pt x="544" y="6144"/>
                  </a:cubicBezTo>
                  <a:cubicBezTo>
                    <a:pt x="648" y="6234"/>
                    <a:pt x="738" y="6312"/>
                    <a:pt x="842" y="6389"/>
                  </a:cubicBezTo>
                  <a:lnTo>
                    <a:pt x="4605" y="6389"/>
                  </a:lnTo>
                  <a:cubicBezTo>
                    <a:pt x="4928" y="6079"/>
                    <a:pt x="5161" y="5678"/>
                    <a:pt x="5290" y="5251"/>
                  </a:cubicBezTo>
                  <a:cubicBezTo>
                    <a:pt x="5342" y="5057"/>
                    <a:pt x="5381" y="4863"/>
                    <a:pt x="5381" y="4656"/>
                  </a:cubicBezTo>
                  <a:cubicBezTo>
                    <a:pt x="5381" y="4398"/>
                    <a:pt x="5316" y="4139"/>
                    <a:pt x="5200" y="3894"/>
                  </a:cubicBezTo>
                  <a:cubicBezTo>
                    <a:pt x="4954" y="3441"/>
                    <a:pt x="4475" y="3040"/>
                    <a:pt x="4475" y="2523"/>
                  </a:cubicBezTo>
                  <a:cubicBezTo>
                    <a:pt x="4346" y="2755"/>
                    <a:pt x="4320" y="3014"/>
                    <a:pt x="4385" y="3273"/>
                  </a:cubicBezTo>
                  <a:cubicBezTo>
                    <a:pt x="4204" y="3131"/>
                    <a:pt x="4087" y="2937"/>
                    <a:pt x="4036" y="2730"/>
                  </a:cubicBezTo>
                  <a:cubicBezTo>
                    <a:pt x="3893" y="2277"/>
                    <a:pt x="3881" y="1799"/>
                    <a:pt x="4010" y="1359"/>
                  </a:cubicBezTo>
                  <a:lnTo>
                    <a:pt x="4010" y="1359"/>
                  </a:lnTo>
                  <a:cubicBezTo>
                    <a:pt x="3609" y="1617"/>
                    <a:pt x="3324" y="2031"/>
                    <a:pt x="3247" y="2510"/>
                  </a:cubicBezTo>
                  <a:cubicBezTo>
                    <a:pt x="3027" y="2135"/>
                    <a:pt x="2924" y="1721"/>
                    <a:pt x="2924" y="1294"/>
                  </a:cubicBezTo>
                  <a:cubicBezTo>
                    <a:pt x="2911" y="854"/>
                    <a:pt x="2949" y="428"/>
                    <a:pt x="30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0"/>
            <p:cNvSpPr/>
            <p:nvPr/>
          </p:nvSpPr>
          <p:spPr>
            <a:xfrm>
              <a:off x="395432" y="4436678"/>
              <a:ext cx="554015" cy="667068"/>
            </a:xfrm>
            <a:custGeom>
              <a:avLst/>
              <a:gdLst/>
              <a:ahLst/>
              <a:cxnLst/>
              <a:rect l="l" t="t" r="r" b="b"/>
              <a:pathLst>
                <a:path w="3298" h="3971" extrusionOk="0">
                  <a:moveTo>
                    <a:pt x="1358" y="0"/>
                  </a:moveTo>
                  <a:lnTo>
                    <a:pt x="1358" y="0"/>
                  </a:lnTo>
                  <a:cubicBezTo>
                    <a:pt x="1500" y="272"/>
                    <a:pt x="1552" y="595"/>
                    <a:pt x="1487" y="893"/>
                  </a:cubicBezTo>
                  <a:cubicBezTo>
                    <a:pt x="1423" y="1216"/>
                    <a:pt x="1332" y="1526"/>
                    <a:pt x="1203" y="1837"/>
                  </a:cubicBezTo>
                  <a:cubicBezTo>
                    <a:pt x="1190" y="1643"/>
                    <a:pt x="1100" y="1475"/>
                    <a:pt x="970" y="1345"/>
                  </a:cubicBezTo>
                  <a:cubicBezTo>
                    <a:pt x="841" y="1216"/>
                    <a:pt x="660" y="1151"/>
                    <a:pt x="479" y="1151"/>
                  </a:cubicBezTo>
                  <a:cubicBezTo>
                    <a:pt x="595" y="1242"/>
                    <a:pt x="660" y="1371"/>
                    <a:pt x="660" y="1513"/>
                  </a:cubicBezTo>
                  <a:cubicBezTo>
                    <a:pt x="660" y="1656"/>
                    <a:pt x="621" y="1798"/>
                    <a:pt x="556" y="1914"/>
                  </a:cubicBezTo>
                  <a:cubicBezTo>
                    <a:pt x="375" y="2276"/>
                    <a:pt x="91" y="2587"/>
                    <a:pt x="39" y="2975"/>
                  </a:cubicBezTo>
                  <a:cubicBezTo>
                    <a:pt x="0" y="3311"/>
                    <a:pt x="130" y="3660"/>
                    <a:pt x="362" y="3906"/>
                  </a:cubicBezTo>
                  <a:cubicBezTo>
                    <a:pt x="388" y="3932"/>
                    <a:pt x="414" y="3957"/>
                    <a:pt x="440" y="3970"/>
                  </a:cubicBezTo>
                  <a:lnTo>
                    <a:pt x="2845" y="3970"/>
                  </a:lnTo>
                  <a:cubicBezTo>
                    <a:pt x="3169" y="3686"/>
                    <a:pt x="3298" y="3233"/>
                    <a:pt x="3182" y="2819"/>
                  </a:cubicBezTo>
                  <a:cubicBezTo>
                    <a:pt x="3091" y="2548"/>
                    <a:pt x="2910" y="2341"/>
                    <a:pt x="2794" y="2095"/>
                  </a:cubicBezTo>
                  <a:cubicBezTo>
                    <a:pt x="2651" y="1772"/>
                    <a:pt x="2638" y="1397"/>
                    <a:pt x="2781" y="1074"/>
                  </a:cubicBezTo>
                  <a:lnTo>
                    <a:pt x="2781" y="1074"/>
                  </a:lnTo>
                  <a:cubicBezTo>
                    <a:pt x="2496" y="1203"/>
                    <a:pt x="2289" y="1436"/>
                    <a:pt x="2173" y="1720"/>
                  </a:cubicBezTo>
                  <a:cubicBezTo>
                    <a:pt x="2199" y="1500"/>
                    <a:pt x="2186" y="1281"/>
                    <a:pt x="2160" y="1074"/>
                  </a:cubicBezTo>
                  <a:cubicBezTo>
                    <a:pt x="2147" y="893"/>
                    <a:pt x="2095" y="737"/>
                    <a:pt x="2018" y="582"/>
                  </a:cubicBezTo>
                  <a:cubicBezTo>
                    <a:pt x="1953" y="466"/>
                    <a:pt x="1862" y="362"/>
                    <a:pt x="1759" y="285"/>
                  </a:cubicBezTo>
                  <a:cubicBezTo>
                    <a:pt x="1630" y="168"/>
                    <a:pt x="1500" y="78"/>
                    <a:pt x="1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514868" y="4758197"/>
              <a:ext cx="321691" cy="345545"/>
            </a:xfrm>
            <a:custGeom>
              <a:avLst/>
              <a:gdLst/>
              <a:ahLst/>
              <a:cxnLst/>
              <a:rect l="l" t="t" r="r" b="b"/>
              <a:pathLst>
                <a:path w="1915" h="2057" extrusionOk="0">
                  <a:moveTo>
                    <a:pt x="841" y="0"/>
                  </a:moveTo>
                  <a:cubicBezTo>
                    <a:pt x="815" y="65"/>
                    <a:pt x="802" y="142"/>
                    <a:pt x="789" y="220"/>
                  </a:cubicBezTo>
                  <a:cubicBezTo>
                    <a:pt x="738" y="440"/>
                    <a:pt x="621" y="660"/>
                    <a:pt x="453" y="841"/>
                  </a:cubicBezTo>
                  <a:cubicBezTo>
                    <a:pt x="298" y="1009"/>
                    <a:pt x="169" y="1216"/>
                    <a:pt x="78" y="1449"/>
                  </a:cubicBezTo>
                  <a:cubicBezTo>
                    <a:pt x="1" y="1655"/>
                    <a:pt x="52" y="1901"/>
                    <a:pt x="207" y="2056"/>
                  </a:cubicBezTo>
                  <a:lnTo>
                    <a:pt x="1488" y="2056"/>
                  </a:lnTo>
                  <a:cubicBezTo>
                    <a:pt x="1656" y="1992"/>
                    <a:pt x="1772" y="1862"/>
                    <a:pt x="1850" y="1694"/>
                  </a:cubicBezTo>
                  <a:cubicBezTo>
                    <a:pt x="1914" y="1474"/>
                    <a:pt x="1798" y="1255"/>
                    <a:pt x="1772" y="1022"/>
                  </a:cubicBezTo>
                  <a:cubicBezTo>
                    <a:pt x="1772" y="841"/>
                    <a:pt x="1798" y="673"/>
                    <a:pt x="1837" y="492"/>
                  </a:cubicBezTo>
                  <a:lnTo>
                    <a:pt x="1837" y="492"/>
                  </a:lnTo>
                  <a:cubicBezTo>
                    <a:pt x="1630" y="569"/>
                    <a:pt x="1462" y="724"/>
                    <a:pt x="1358" y="931"/>
                  </a:cubicBezTo>
                  <a:cubicBezTo>
                    <a:pt x="1358" y="556"/>
                    <a:pt x="1151" y="207"/>
                    <a:pt x="841" y="0"/>
                  </a:cubicBezTo>
                  <a:close/>
                </a:path>
              </a:pathLst>
            </a:custGeom>
            <a:solidFill>
              <a:srgbClr val="F3D4BE">
                <a:alpha val="6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30"/>
          <p:cNvGrpSpPr/>
          <p:nvPr/>
        </p:nvGrpSpPr>
        <p:grpSpPr>
          <a:xfrm>
            <a:off x="263555" y="181652"/>
            <a:ext cx="7875267" cy="4890016"/>
            <a:chOff x="263555" y="181652"/>
            <a:chExt cx="7875267" cy="4890016"/>
          </a:xfrm>
        </p:grpSpPr>
        <p:sp>
          <p:nvSpPr>
            <p:cNvPr id="625" name="Google Shape;625;p30"/>
            <p:cNvSpPr/>
            <p:nvPr/>
          </p:nvSpPr>
          <p:spPr>
            <a:xfrm>
              <a:off x="2649075" y="1327934"/>
              <a:ext cx="368072" cy="299839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0"/>
            <p:cNvSpPr/>
            <p:nvPr/>
          </p:nvSpPr>
          <p:spPr>
            <a:xfrm>
              <a:off x="539941" y="181652"/>
              <a:ext cx="463654" cy="367943"/>
            </a:xfrm>
            <a:custGeom>
              <a:avLst/>
              <a:gdLst/>
              <a:ahLst/>
              <a:cxnLst/>
              <a:rect l="l" t="t" r="r" b="b"/>
              <a:pathLst>
                <a:path w="3260" h="2587" extrusionOk="0">
                  <a:moveTo>
                    <a:pt x="2135" y="0"/>
                  </a:moveTo>
                  <a:lnTo>
                    <a:pt x="1695" y="13"/>
                  </a:lnTo>
                  <a:cubicBezTo>
                    <a:pt x="1695" y="13"/>
                    <a:pt x="1695" y="1332"/>
                    <a:pt x="1" y="2043"/>
                  </a:cubicBezTo>
                  <a:lnTo>
                    <a:pt x="1268" y="1772"/>
                  </a:lnTo>
                  <a:lnTo>
                    <a:pt x="1178" y="2586"/>
                  </a:lnTo>
                  <a:cubicBezTo>
                    <a:pt x="1178" y="2586"/>
                    <a:pt x="3260" y="1280"/>
                    <a:pt x="2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0"/>
            <p:cNvSpPr/>
            <p:nvPr/>
          </p:nvSpPr>
          <p:spPr>
            <a:xfrm>
              <a:off x="263555" y="1996354"/>
              <a:ext cx="368078" cy="255441"/>
            </a:xfrm>
            <a:custGeom>
              <a:avLst/>
              <a:gdLst/>
              <a:ahLst/>
              <a:cxnLst/>
              <a:rect l="l" t="t" r="r" b="b"/>
              <a:pathLst>
                <a:path w="2588" h="1796" extrusionOk="0">
                  <a:moveTo>
                    <a:pt x="712" y="1"/>
                  </a:moveTo>
                  <a:lnTo>
                    <a:pt x="829" y="828"/>
                  </a:lnTo>
                  <a:lnTo>
                    <a:pt x="1" y="608"/>
                  </a:lnTo>
                  <a:lnTo>
                    <a:pt x="1" y="608"/>
                  </a:lnTo>
                  <a:cubicBezTo>
                    <a:pt x="1" y="608"/>
                    <a:pt x="819" y="1795"/>
                    <a:pt x="2017" y="1795"/>
                  </a:cubicBezTo>
                  <a:cubicBezTo>
                    <a:pt x="2183" y="1795"/>
                    <a:pt x="2356" y="1772"/>
                    <a:pt x="2536" y="1721"/>
                  </a:cubicBezTo>
                  <a:lnTo>
                    <a:pt x="2587" y="1449"/>
                  </a:lnTo>
                  <a:cubicBezTo>
                    <a:pt x="2587" y="1449"/>
                    <a:pt x="1217" y="1177"/>
                    <a:pt x="7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0"/>
            <p:cNvSpPr/>
            <p:nvPr/>
          </p:nvSpPr>
          <p:spPr>
            <a:xfrm>
              <a:off x="7770750" y="2375080"/>
              <a:ext cx="368072" cy="221793"/>
            </a:xfrm>
            <a:custGeom>
              <a:avLst/>
              <a:gdLst/>
              <a:ahLst/>
              <a:cxnLst/>
              <a:rect l="l" t="t" r="r" b="b"/>
              <a:pathLst>
                <a:path w="3764" h="2268" extrusionOk="0">
                  <a:moveTo>
                    <a:pt x="1088" y="1"/>
                  </a:moveTo>
                  <a:cubicBezTo>
                    <a:pt x="743" y="1"/>
                    <a:pt x="381" y="69"/>
                    <a:pt x="14" y="237"/>
                  </a:cubicBezTo>
                  <a:lnTo>
                    <a:pt x="1" y="625"/>
                  </a:lnTo>
                  <a:cubicBezTo>
                    <a:pt x="1" y="625"/>
                    <a:pt x="1954" y="728"/>
                    <a:pt x="2898" y="2267"/>
                  </a:cubicBezTo>
                  <a:lnTo>
                    <a:pt x="2574" y="1129"/>
                  </a:lnTo>
                  <a:lnTo>
                    <a:pt x="2574" y="1129"/>
                  </a:lnTo>
                  <a:lnTo>
                    <a:pt x="3764" y="1271"/>
                  </a:lnTo>
                  <a:cubicBezTo>
                    <a:pt x="3764" y="1271"/>
                    <a:pt x="2579" y="1"/>
                    <a:pt x="10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0"/>
            <p:cNvSpPr/>
            <p:nvPr/>
          </p:nvSpPr>
          <p:spPr>
            <a:xfrm>
              <a:off x="5596948" y="751495"/>
              <a:ext cx="368081" cy="302918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0"/>
            <p:cNvSpPr/>
            <p:nvPr/>
          </p:nvSpPr>
          <p:spPr>
            <a:xfrm rot="-883294">
              <a:off x="2876397" y="4330787"/>
              <a:ext cx="368073" cy="299841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0"/>
            <p:cNvSpPr/>
            <p:nvPr/>
          </p:nvSpPr>
          <p:spPr>
            <a:xfrm rot="6207670">
              <a:off x="5666322" y="4705968"/>
              <a:ext cx="368080" cy="302917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" grpId="0"/>
      <p:bldP spid="551" grpId="0" animBg="1"/>
      <p:bldP spid="55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4762060" y="3655596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books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42348" y="3708772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    lucky money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22637" y="3696619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good mark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81772" y="3663111"/>
            <a:ext cx="1920240" cy="93782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C00000"/>
                </a:solidFill>
                <a:latin typeface="Calibri"/>
              </a:rPr>
              <a:t>Banh Chung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247" y="4054798"/>
            <a:ext cx="569321" cy="770042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015" y="4237358"/>
            <a:ext cx="594867" cy="746848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1978" y="4237357"/>
            <a:ext cx="591218" cy="759095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9826" y="4054797"/>
            <a:ext cx="569321" cy="7590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337495" y="716015"/>
            <a:ext cx="1032227" cy="1096675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7424599" y="2113180"/>
            <a:ext cx="1119420" cy="557870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dirty="0">
                <a:solidFill>
                  <a:prstClr val="white"/>
                </a:solidFill>
                <a:latin typeface="Calibri"/>
              </a:rPr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142170" y="3534459"/>
            <a:ext cx="1167966" cy="1132873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349620" y="1510903"/>
            <a:ext cx="4332680" cy="19393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do at Tet?</a:t>
            </a:r>
          </a:p>
          <a:p>
            <a:pPr algn="ctr" defTabSz="685800">
              <a:buClrTx/>
            </a:pPr>
            <a:endParaRPr lang="en-US" sz="21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>
              <a:buClrTx/>
            </a:pPr>
            <a:r>
              <a:rPr lang="en-US" sz="21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get _________</a:t>
            </a:r>
            <a:r>
              <a:rPr lang="en-US" sz="2100" b="1" kern="1200" dirty="0">
                <a:solidFill>
                  <a:srgbClr val="002060"/>
                </a:solidFill>
                <a:latin typeface="Helvetica Neue"/>
              </a:rPr>
              <a:t>. </a:t>
            </a:r>
            <a:endParaRPr lang="en-US" sz="21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1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577" y="2769944"/>
            <a:ext cx="484415" cy="4200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7418" y="2196052"/>
            <a:ext cx="4023709" cy="983066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77" y="1808870"/>
            <a:ext cx="631415" cy="80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5655971" y="1632325"/>
            <a:ext cx="691043" cy="73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006392" y="1951225"/>
            <a:ext cx="4821654" cy="1174932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1837692" y="2113104"/>
            <a:ext cx="647563" cy="628106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8100" y="3042932"/>
            <a:ext cx="1783235" cy="1714649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6875242" y="-31564"/>
            <a:ext cx="1926770" cy="101237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1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0"/>
          <p:cNvSpPr txBox="1">
            <a:spLocks noGrp="1"/>
          </p:cNvSpPr>
          <p:nvPr>
            <p:ph type="title"/>
          </p:nvPr>
        </p:nvSpPr>
        <p:spPr>
          <a:xfrm>
            <a:off x="2029642" y="2658605"/>
            <a:ext cx="560668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Homelink</a:t>
            </a:r>
            <a:endParaRPr dirty="0"/>
          </a:p>
        </p:txBody>
      </p:sp>
      <p:sp>
        <p:nvSpPr>
          <p:cNvPr id="551" name="Google Shape;551;p30"/>
          <p:cNvSpPr/>
          <p:nvPr/>
        </p:nvSpPr>
        <p:spPr>
          <a:xfrm>
            <a:off x="4157094" y="1424925"/>
            <a:ext cx="1069500" cy="10695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title" idx="2"/>
          </p:nvPr>
        </p:nvSpPr>
        <p:spPr>
          <a:xfrm>
            <a:off x="4109844" y="1667189"/>
            <a:ext cx="11640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vi-VN" dirty="0"/>
              <a:t>4</a:t>
            </a:r>
            <a:endParaRPr dirty="0"/>
          </a:p>
        </p:txBody>
      </p:sp>
      <p:grpSp>
        <p:nvGrpSpPr>
          <p:cNvPr id="554" name="Google Shape;554;p30"/>
          <p:cNvGrpSpPr/>
          <p:nvPr/>
        </p:nvGrpSpPr>
        <p:grpSpPr>
          <a:xfrm>
            <a:off x="433908" y="2953913"/>
            <a:ext cx="915142" cy="2189560"/>
            <a:chOff x="2628610" y="2099027"/>
            <a:chExt cx="1255856" cy="3004748"/>
          </a:xfrm>
        </p:grpSpPr>
        <p:sp>
          <p:nvSpPr>
            <p:cNvPr id="555" name="Google Shape;555;p30"/>
            <p:cNvSpPr/>
            <p:nvPr/>
          </p:nvSpPr>
          <p:spPr>
            <a:xfrm>
              <a:off x="2628610" y="2099027"/>
              <a:ext cx="1255856" cy="3004748"/>
            </a:xfrm>
            <a:custGeom>
              <a:avLst/>
              <a:gdLst/>
              <a:ahLst/>
              <a:cxnLst/>
              <a:rect l="l" t="t" r="r" b="b"/>
              <a:pathLst>
                <a:path w="7476" h="17887" extrusionOk="0">
                  <a:moveTo>
                    <a:pt x="3996" y="1"/>
                  </a:moveTo>
                  <a:cubicBezTo>
                    <a:pt x="3559" y="1"/>
                    <a:pt x="3076" y="268"/>
                    <a:pt x="3117" y="700"/>
                  </a:cubicBezTo>
                  <a:cubicBezTo>
                    <a:pt x="3169" y="1398"/>
                    <a:pt x="3376" y="6959"/>
                    <a:pt x="3376" y="6959"/>
                  </a:cubicBezTo>
                  <a:cubicBezTo>
                    <a:pt x="3376" y="6959"/>
                    <a:pt x="3098" y="7012"/>
                    <a:pt x="2787" y="7012"/>
                  </a:cubicBezTo>
                  <a:cubicBezTo>
                    <a:pt x="2450" y="7012"/>
                    <a:pt x="2074" y="6950"/>
                    <a:pt x="1966" y="6687"/>
                  </a:cubicBezTo>
                  <a:cubicBezTo>
                    <a:pt x="1759" y="6183"/>
                    <a:pt x="1630" y="4049"/>
                    <a:pt x="1604" y="3390"/>
                  </a:cubicBezTo>
                  <a:cubicBezTo>
                    <a:pt x="1586" y="3090"/>
                    <a:pt x="1285" y="2969"/>
                    <a:pt x="955" y="2969"/>
                  </a:cubicBezTo>
                  <a:cubicBezTo>
                    <a:pt x="559" y="2969"/>
                    <a:pt x="120" y="3143"/>
                    <a:pt x="78" y="3390"/>
                  </a:cubicBezTo>
                  <a:cubicBezTo>
                    <a:pt x="0" y="3842"/>
                    <a:pt x="26" y="7088"/>
                    <a:pt x="802" y="7916"/>
                  </a:cubicBezTo>
                  <a:cubicBezTo>
                    <a:pt x="1565" y="8743"/>
                    <a:pt x="2949" y="8239"/>
                    <a:pt x="3091" y="8692"/>
                  </a:cubicBezTo>
                  <a:cubicBezTo>
                    <a:pt x="3220" y="9144"/>
                    <a:pt x="3091" y="17886"/>
                    <a:pt x="3091" y="17886"/>
                  </a:cubicBezTo>
                  <a:lnTo>
                    <a:pt x="5083" y="17886"/>
                  </a:lnTo>
                  <a:lnTo>
                    <a:pt x="5083" y="12145"/>
                  </a:lnTo>
                  <a:cubicBezTo>
                    <a:pt x="5083" y="12145"/>
                    <a:pt x="5295" y="12162"/>
                    <a:pt x="5586" y="12162"/>
                  </a:cubicBezTo>
                  <a:cubicBezTo>
                    <a:pt x="6155" y="12162"/>
                    <a:pt x="7023" y="12094"/>
                    <a:pt x="7178" y="11692"/>
                  </a:cubicBezTo>
                  <a:cubicBezTo>
                    <a:pt x="7423" y="11084"/>
                    <a:pt x="7449" y="8873"/>
                    <a:pt x="7320" y="8368"/>
                  </a:cubicBezTo>
                  <a:cubicBezTo>
                    <a:pt x="7246" y="8106"/>
                    <a:pt x="6951" y="8001"/>
                    <a:pt x="6667" y="8001"/>
                  </a:cubicBezTo>
                  <a:cubicBezTo>
                    <a:pt x="6405" y="8001"/>
                    <a:pt x="6153" y="8090"/>
                    <a:pt x="6091" y="8226"/>
                  </a:cubicBezTo>
                  <a:cubicBezTo>
                    <a:pt x="5962" y="8524"/>
                    <a:pt x="6040" y="9959"/>
                    <a:pt x="5988" y="10438"/>
                  </a:cubicBezTo>
                  <a:cubicBezTo>
                    <a:pt x="5949" y="10799"/>
                    <a:pt x="5467" y="10843"/>
                    <a:pt x="5234" y="10843"/>
                  </a:cubicBezTo>
                  <a:cubicBezTo>
                    <a:pt x="5158" y="10843"/>
                    <a:pt x="5108" y="10838"/>
                    <a:pt x="5108" y="10838"/>
                  </a:cubicBezTo>
                  <a:lnTo>
                    <a:pt x="5031" y="6739"/>
                  </a:lnTo>
                  <a:lnTo>
                    <a:pt x="5031" y="6739"/>
                  </a:lnTo>
                  <a:cubicBezTo>
                    <a:pt x="5031" y="6739"/>
                    <a:pt x="5093" y="6742"/>
                    <a:pt x="5196" y="6742"/>
                  </a:cubicBezTo>
                  <a:cubicBezTo>
                    <a:pt x="5698" y="6742"/>
                    <a:pt x="7180" y="6679"/>
                    <a:pt x="7320" y="5950"/>
                  </a:cubicBezTo>
                  <a:cubicBezTo>
                    <a:pt x="7475" y="5071"/>
                    <a:pt x="7449" y="2161"/>
                    <a:pt x="7320" y="1579"/>
                  </a:cubicBezTo>
                  <a:cubicBezTo>
                    <a:pt x="7255" y="1313"/>
                    <a:pt x="6966" y="1201"/>
                    <a:pt x="6678" y="1201"/>
                  </a:cubicBezTo>
                  <a:cubicBezTo>
                    <a:pt x="6337" y="1201"/>
                    <a:pt x="5997" y="1359"/>
                    <a:pt x="6040" y="1605"/>
                  </a:cubicBezTo>
                  <a:cubicBezTo>
                    <a:pt x="6117" y="2058"/>
                    <a:pt x="6065" y="4347"/>
                    <a:pt x="6040" y="4825"/>
                  </a:cubicBezTo>
                  <a:cubicBezTo>
                    <a:pt x="6026" y="5082"/>
                    <a:pt x="5722" y="5141"/>
                    <a:pt x="5443" y="5141"/>
                  </a:cubicBezTo>
                  <a:cubicBezTo>
                    <a:pt x="5202" y="5141"/>
                    <a:pt x="4979" y="5097"/>
                    <a:pt x="4979" y="5097"/>
                  </a:cubicBezTo>
                  <a:cubicBezTo>
                    <a:pt x="4953" y="4644"/>
                    <a:pt x="4889" y="868"/>
                    <a:pt x="4604" y="299"/>
                  </a:cubicBezTo>
                  <a:cubicBezTo>
                    <a:pt x="4494" y="93"/>
                    <a:pt x="4253" y="1"/>
                    <a:pt x="39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2674133" y="2784062"/>
              <a:ext cx="28557" cy="62658"/>
            </a:xfrm>
            <a:custGeom>
              <a:avLst/>
              <a:gdLst/>
              <a:ahLst/>
              <a:cxnLst/>
              <a:rect l="l" t="t" r="r" b="b"/>
              <a:pathLst>
                <a:path w="170" h="373" extrusionOk="0">
                  <a:moveTo>
                    <a:pt x="79" y="0"/>
                  </a:moveTo>
                  <a:cubicBezTo>
                    <a:pt x="40" y="0"/>
                    <a:pt x="1" y="29"/>
                    <a:pt x="1" y="88"/>
                  </a:cubicBezTo>
                  <a:lnTo>
                    <a:pt x="1" y="294"/>
                  </a:lnTo>
                  <a:cubicBezTo>
                    <a:pt x="1" y="320"/>
                    <a:pt x="27" y="359"/>
                    <a:pt x="53" y="372"/>
                  </a:cubicBezTo>
                  <a:lnTo>
                    <a:pt x="104" y="372"/>
                  </a:lnTo>
                  <a:cubicBezTo>
                    <a:pt x="143" y="359"/>
                    <a:pt x="169" y="320"/>
                    <a:pt x="169" y="294"/>
                  </a:cubicBezTo>
                  <a:cubicBezTo>
                    <a:pt x="156" y="217"/>
                    <a:pt x="156" y="152"/>
                    <a:pt x="156" y="88"/>
                  </a:cubicBezTo>
                  <a:cubicBezTo>
                    <a:pt x="156" y="29"/>
                    <a:pt x="117" y="0"/>
                    <a:pt x="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2765516" y="2945829"/>
              <a:ext cx="39141" cy="65178"/>
            </a:xfrm>
            <a:custGeom>
              <a:avLst/>
              <a:gdLst/>
              <a:ahLst/>
              <a:cxnLst/>
              <a:rect l="l" t="t" r="r" b="b"/>
              <a:pathLst>
                <a:path w="233" h="388" extrusionOk="0">
                  <a:moveTo>
                    <a:pt x="89" y="0"/>
                  </a:moveTo>
                  <a:cubicBezTo>
                    <a:pt x="50" y="0"/>
                    <a:pt x="13" y="26"/>
                    <a:pt x="13" y="82"/>
                  </a:cubicBezTo>
                  <a:cubicBezTo>
                    <a:pt x="0" y="172"/>
                    <a:pt x="39" y="275"/>
                    <a:pt x="91" y="366"/>
                  </a:cubicBezTo>
                  <a:cubicBezTo>
                    <a:pt x="105" y="381"/>
                    <a:pt x="125" y="388"/>
                    <a:pt x="145" y="388"/>
                  </a:cubicBezTo>
                  <a:cubicBezTo>
                    <a:pt x="178" y="388"/>
                    <a:pt x="212" y="368"/>
                    <a:pt x="220" y="327"/>
                  </a:cubicBezTo>
                  <a:cubicBezTo>
                    <a:pt x="233" y="237"/>
                    <a:pt x="220" y="133"/>
                    <a:pt x="168" y="56"/>
                  </a:cubicBezTo>
                  <a:cubicBezTo>
                    <a:pt x="156" y="20"/>
                    <a:pt x="122" y="0"/>
                    <a:pt x="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2847997" y="2682432"/>
              <a:ext cx="32757" cy="48044"/>
            </a:xfrm>
            <a:custGeom>
              <a:avLst/>
              <a:gdLst/>
              <a:ahLst/>
              <a:cxnLst/>
              <a:rect l="l" t="t" r="r" b="b"/>
              <a:pathLst>
                <a:path w="195" h="286" extrusionOk="0">
                  <a:moveTo>
                    <a:pt x="104" y="1"/>
                  </a:moveTo>
                  <a:cubicBezTo>
                    <a:pt x="59" y="1"/>
                    <a:pt x="13" y="33"/>
                    <a:pt x="13" y="98"/>
                  </a:cubicBezTo>
                  <a:cubicBezTo>
                    <a:pt x="0" y="136"/>
                    <a:pt x="0" y="175"/>
                    <a:pt x="13" y="227"/>
                  </a:cubicBezTo>
                  <a:cubicBezTo>
                    <a:pt x="26" y="266"/>
                    <a:pt x="65" y="285"/>
                    <a:pt x="104" y="285"/>
                  </a:cubicBezTo>
                  <a:cubicBezTo>
                    <a:pt x="143" y="285"/>
                    <a:pt x="182" y="266"/>
                    <a:pt x="194" y="227"/>
                  </a:cubicBezTo>
                  <a:cubicBezTo>
                    <a:pt x="194" y="175"/>
                    <a:pt x="194" y="136"/>
                    <a:pt x="194" y="98"/>
                  </a:cubicBezTo>
                  <a:cubicBezTo>
                    <a:pt x="194" y="33"/>
                    <a:pt x="149" y="1"/>
                    <a:pt x="1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2845813" y="2855454"/>
              <a:ext cx="32757" cy="41156"/>
            </a:xfrm>
            <a:custGeom>
              <a:avLst/>
              <a:gdLst/>
              <a:ahLst/>
              <a:cxnLst/>
              <a:rect l="l" t="t" r="r" b="b"/>
              <a:pathLst>
                <a:path w="195" h="245" extrusionOk="0">
                  <a:moveTo>
                    <a:pt x="82" y="1"/>
                  </a:moveTo>
                  <a:cubicBezTo>
                    <a:pt x="45" y="1"/>
                    <a:pt x="8" y="29"/>
                    <a:pt x="1" y="76"/>
                  </a:cubicBezTo>
                  <a:cubicBezTo>
                    <a:pt x="1" y="102"/>
                    <a:pt x="13" y="141"/>
                    <a:pt x="13" y="180"/>
                  </a:cubicBezTo>
                  <a:cubicBezTo>
                    <a:pt x="26" y="219"/>
                    <a:pt x="65" y="244"/>
                    <a:pt x="104" y="244"/>
                  </a:cubicBezTo>
                  <a:cubicBezTo>
                    <a:pt x="117" y="244"/>
                    <a:pt x="130" y="244"/>
                    <a:pt x="143" y="232"/>
                  </a:cubicBezTo>
                  <a:cubicBezTo>
                    <a:pt x="182" y="206"/>
                    <a:pt x="195" y="167"/>
                    <a:pt x="195" y="128"/>
                  </a:cubicBezTo>
                  <a:cubicBezTo>
                    <a:pt x="182" y="89"/>
                    <a:pt x="169" y="63"/>
                    <a:pt x="143" y="38"/>
                  </a:cubicBezTo>
                  <a:cubicBezTo>
                    <a:pt x="128" y="12"/>
                    <a:pt x="105" y="1"/>
                    <a:pt x="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2719825" y="3209394"/>
              <a:ext cx="34941" cy="57451"/>
            </a:xfrm>
            <a:custGeom>
              <a:avLst/>
              <a:gdLst/>
              <a:ahLst/>
              <a:cxnLst/>
              <a:rect l="l" t="t" r="r" b="b"/>
              <a:pathLst>
                <a:path w="208" h="342" extrusionOk="0">
                  <a:moveTo>
                    <a:pt x="88" y="0"/>
                  </a:moveTo>
                  <a:cubicBezTo>
                    <a:pt x="45" y="0"/>
                    <a:pt x="0" y="27"/>
                    <a:pt x="0" y="77"/>
                  </a:cubicBezTo>
                  <a:cubicBezTo>
                    <a:pt x="0" y="155"/>
                    <a:pt x="13" y="232"/>
                    <a:pt x="39" y="310"/>
                  </a:cubicBezTo>
                  <a:cubicBezTo>
                    <a:pt x="55" y="332"/>
                    <a:pt x="83" y="342"/>
                    <a:pt x="111" y="342"/>
                  </a:cubicBezTo>
                  <a:cubicBezTo>
                    <a:pt x="151" y="342"/>
                    <a:pt x="192" y="322"/>
                    <a:pt x="207" y="284"/>
                  </a:cubicBezTo>
                  <a:cubicBezTo>
                    <a:pt x="207" y="207"/>
                    <a:pt x="194" y="129"/>
                    <a:pt x="169" y="51"/>
                  </a:cubicBezTo>
                  <a:cubicBezTo>
                    <a:pt x="157" y="17"/>
                    <a:pt x="123" y="0"/>
                    <a:pt x="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2863115" y="3140857"/>
              <a:ext cx="28557" cy="30573"/>
            </a:xfrm>
            <a:custGeom>
              <a:avLst/>
              <a:gdLst/>
              <a:ahLst/>
              <a:cxnLst/>
              <a:rect l="l" t="t" r="r" b="b"/>
              <a:pathLst>
                <a:path w="170" h="182" extrusionOk="0">
                  <a:moveTo>
                    <a:pt x="92" y="0"/>
                  </a:moveTo>
                  <a:cubicBezTo>
                    <a:pt x="59" y="0"/>
                    <a:pt x="27" y="20"/>
                    <a:pt x="14" y="59"/>
                  </a:cubicBezTo>
                  <a:cubicBezTo>
                    <a:pt x="1" y="71"/>
                    <a:pt x="1" y="97"/>
                    <a:pt x="1" y="123"/>
                  </a:cubicBezTo>
                  <a:cubicBezTo>
                    <a:pt x="14" y="162"/>
                    <a:pt x="49" y="181"/>
                    <a:pt x="85" y="181"/>
                  </a:cubicBezTo>
                  <a:cubicBezTo>
                    <a:pt x="121" y="181"/>
                    <a:pt x="156" y="162"/>
                    <a:pt x="169" y="123"/>
                  </a:cubicBezTo>
                  <a:cubicBezTo>
                    <a:pt x="169" y="97"/>
                    <a:pt x="169" y="71"/>
                    <a:pt x="169" y="59"/>
                  </a:cubicBezTo>
                  <a:cubicBezTo>
                    <a:pt x="156" y="20"/>
                    <a:pt x="124" y="0"/>
                    <a:pt x="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2705042" y="3069801"/>
              <a:ext cx="40988" cy="51403"/>
            </a:xfrm>
            <a:custGeom>
              <a:avLst/>
              <a:gdLst/>
              <a:ahLst/>
              <a:cxnLst/>
              <a:rect l="l" t="t" r="r" b="b"/>
              <a:pathLst>
                <a:path w="244" h="306" extrusionOk="0">
                  <a:moveTo>
                    <a:pt x="95" y="0"/>
                  </a:moveTo>
                  <a:cubicBezTo>
                    <a:pt x="46" y="0"/>
                    <a:pt x="1" y="38"/>
                    <a:pt x="24" y="106"/>
                  </a:cubicBezTo>
                  <a:cubicBezTo>
                    <a:pt x="37" y="158"/>
                    <a:pt x="50" y="197"/>
                    <a:pt x="63" y="236"/>
                  </a:cubicBezTo>
                  <a:cubicBezTo>
                    <a:pt x="76" y="275"/>
                    <a:pt x="88" y="300"/>
                    <a:pt x="127" y="300"/>
                  </a:cubicBezTo>
                  <a:cubicBezTo>
                    <a:pt x="135" y="304"/>
                    <a:pt x="144" y="306"/>
                    <a:pt x="153" y="306"/>
                  </a:cubicBezTo>
                  <a:cubicBezTo>
                    <a:pt x="175" y="306"/>
                    <a:pt x="200" y="297"/>
                    <a:pt x="218" y="288"/>
                  </a:cubicBezTo>
                  <a:cubicBezTo>
                    <a:pt x="244" y="262"/>
                    <a:pt x="244" y="223"/>
                    <a:pt x="231" y="197"/>
                  </a:cubicBezTo>
                  <a:cubicBezTo>
                    <a:pt x="218" y="145"/>
                    <a:pt x="205" y="106"/>
                    <a:pt x="179" y="55"/>
                  </a:cubicBezTo>
                  <a:cubicBezTo>
                    <a:pt x="163" y="18"/>
                    <a:pt x="128" y="0"/>
                    <a:pt x="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2865299" y="3347476"/>
              <a:ext cx="46868" cy="47708"/>
            </a:xfrm>
            <a:custGeom>
              <a:avLst/>
              <a:gdLst/>
              <a:ahLst/>
              <a:cxnLst/>
              <a:rect l="l" t="t" r="r" b="b"/>
              <a:pathLst>
                <a:path w="279" h="284" extrusionOk="0">
                  <a:moveTo>
                    <a:pt x="94" y="0"/>
                  </a:moveTo>
                  <a:cubicBezTo>
                    <a:pt x="85" y="0"/>
                    <a:pt x="75" y="2"/>
                    <a:pt x="66" y="5"/>
                  </a:cubicBezTo>
                  <a:cubicBezTo>
                    <a:pt x="27" y="18"/>
                    <a:pt x="1" y="70"/>
                    <a:pt x="14" y="109"/>
                  </a:cubicBezTo>
                  <a:cubicBezTo>
                    <a:pt x="27" y="148"/>
                    <a:pt x="40" y="199"/>
                    <a:pt x="66" y="238"/>
                  </a:cubicBezTo>
                  <a:cubicBezTo>
                    <a:pt x="85" y="270"/>
                    <a:pt x="115" y="283"/>
                    <a:pt x="145" y="283"/>
                  </a:cubicBezTo>
                  <a:cubicBezTo>
                    <a:pt x="212" y="283"/>
                    <a:pt x="278" y="215"/>
                    <a:pt x="234" y="135"/>
                  </a:cubicBezTo>
                  <a:cubicBezTo>
                    <a:pt x="208" y="109"/>
                    <a:pt x="195" y="70"/>
                    <a:pt x="169" y="44"/>
                  </a:cubicBezTo>
                  <a:cubicBezTo>
                    <a:pt x="150" y="15"/>
                    <a:pt x="123" y="0"/>
                    <a:pt x="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2967433" y="3443899"/>
              <a:ext cx="87352" cy="44348"/>
            </a:xfrm>
            <a:custGeom>
              <a:avLst/>
              <a:gdLst/>
              <a:ahLst/>
              <a:cxnLst/>
              <a:rect l="l" t="t" r="r" b="b"/>
              <a:pathLst>
                <a:path w="520" h="264" extrusionOk="0">
                  <a:moveTo>
                    <a:pt x="143" y="0"/>
                  </a:moveTo>
                  <a:cubicBezTo>
                    <a:pt x="40" y="0"/>
                    <a:pt x="1" y="130"/>
                    <a:pt x="91" y="194"/>
                  </a:cubicBezTo>
                  <a:cubicBezTo>
                    <a:pt x="156" y="220"/>
                    <a:pt x="234" y="246"/>
                    <a:pt x="311" y="259"/>
                  </a:cubicBezTo>
                  <a:cubicBezTo>
                    <a:pt x="323" y="262"/>
                    <a:pt x="334" y="263"/>
                    <a:pt x="345" y="263"/>
                  </a:cubicBezTo>
                  <a:cubicBezTo>
                    <a:pt x="475" y="263"/>
                    <a:pt x="519" y="63"/>
                    <a:pt x="376" y="39"/>
                  </a:cubicBezTo>
                  <a:cubicBezTo>
                    <a:pt x="298" y="13"/>
                    <a:pt x="221" y="0"/>
                    <a:pt x="1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3068391" y="3330174"/>
              <a:ext cx="66522" cy="40316"/>
            </a:xfrm>
            <a:custGeom>
              <a:avLst/>
              <a:gdLst/>
              <a:ahLst/>
              <a:cxnLst/>
              <a:rect l="l" t="t" r="r" b="b"/>
              <a:pathLst>
                <a:path w="396" h="240" extrusionOk="0">
                  <a:moveTo>
                    <a:pt x="100" y="1"/>
                  </a:moveTo>
                  <a:cubicBezTo>
                    <a:pt x="36" y="1"/>
                    <a:pt x="0" y="88"/>
                    <a:pt x="46" y="134"/>
                  </a:cubicBezTo>
                  <a:cubicBezTo>
                    <a:pt x="99" y="187"/>
                    <a:pt x="188" y="240"/>
                    <a:pt x="267" y="240"/>
                  </a:cubicBezTo>
                  <a:cubicBezTo>
                    <a:pt x="305" y="240"/>
                    <a:pt x="341" y="228"/>
                    <a:pt x="370" y="199"/>
                  </a:cubicBezTo>
                  <a:cubicBezTo>
                    <a:pt x="395" y="160"/>
                    <a:pt x="395" y="108"/>
                    <a:pt x="370" y="70"/>
                  </a:cubicBezTo>
                  <a:cubicBezTo>
                    <a:pt x="331" y="44"/>
                    <a:pt x="292" y="31"/>
                    <a:pt x="253" y="31"/>
                  </a:cubicBezTo>
                  <a:cubicBezTo>
                    <a:pt x="202" y="31"/>
                    <a:pt x="163" y="18"/>
                    <a:pt x="124" y="5"/>
                  </a:cubicBezTo>
                  <a:cubicBezTo>
                    <a:pt x="116" y="2"/>
                    <a:pt x="107" y="1"/>
                    <a:pt x="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3154231" y="3476487"/>
              <a:ext cx="56779" cy="35613"/>
            </a:xfrm>
            <a:custGeom>
              <a:avLst/>
              <a:gdLst/>
              <a:ahLst/>
              <a:cxnLst/>
              <a:rect l="l" t="t" r="r" b="b"/>
              <a:pathLst>
                <a:path w="338" h="212" extrusionOk="0">
                  <a:moveTo>
                    <a:pt x="117" y="0"/>
                  </a:moveTo>
                  <a:cubicBezTo>
                    <a:pt x="27" y="13"/>
                    <a:pt x="1" y="117"/>
                    <a:pt x="66" y="155"/>
                  </a:cubicBezTo>
                  <a:cubicBezTo>
                    <a:pt x="104" y="168"/>
                    <a:pt x="130" y="194"/>
                    <a:pt x="169" y="207"/>
                  </a:cubicBezTo>
                  <a:cubicBezTo>
                    <a:pt x="178" y="210"/>
                    <a:pt x="187" y="212"/>
                    <a:pt x="196" y="212"/>
                  </a:cubicBezTo>
                  <a:cubicBezTo>
                    <a:pt x="294" y="212"/>
                    <a:pt x="338" y="24"/>
                    <a:pt x="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3186820" y="2252395"/>
              <a:ext cx="32757" cy="61986"/>
            </a:xfrm>
            <a:custGeom>
              <a:avLst/>
              <a:gdLst/>
              <a:ahLst/>
              <a:cxnLst/>
              <a:rect l="l" t="t" r="r" b="b"/>
              <a:pathLst>
                <a:path w="195" h="369" extrusionOk="0">
                  <a:moveTo>
                    <a:pt x="93" y="0"/>
                  </a:moveTo>
                  <a:cubicBezTo>
                    <a:pt x="62" y="0"/>
                    <a:pt x="33" y="20"/>
                    <a:pt x="27" y="58"/>
                  </a:cubicBezTo>
                  <a:cubicBezTo>
                    <a:pt x="1" y="123"/>
                    <a:pt x="1" y="201"/>
                    <a:pt x="1" y="278"/>
                  </a:cubicBezTo>
                  <a:cubicBezTo>
                    <a:pt x="1" y="317"/>
                    <a:pt x="27" y="356"/>
                    <a:pt x="66" y="369"/>
                  </a:cubicBezTo>
                  <a:lnTo>
                    <a:pt x="117" y="369"/>
                  </a:lnTo>
                  <a:cubicBezTo>
                    <a:pt x="156" y="356"/>
                    <a:pt x="195" y="317"/>
                    <a:pt x="195" y="278"/>
                  </a:cubicBezTo>
                  <a:cubicBezTo>
                    <a:pt x="195" y="201"/>
                    <a:pt x="182" y="123"/>
                    <a:pt x="169" y="58"/>
                  </a:cubicBezTo>
                  <a:cubicBezTo>
                    <a:pt x="156" y="20"/>
                    <a:pt x="124" y="0"/>
                    <a:pt x="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3288954" y="2358729"/>
              <a:ext cx="30573" cy="40484"/>
            </a:xfrm>
            <a:custGeom>
              <a:avLst/>
              <a:gdLst/>
              <a:ahLst/>
              <a:cxnLst/>
              <a:rect l="l" t="t" r="r" b="b"/>
              <a:pathLst>
                <a:path w="182" h="241" extrusionOk="0">
                  <a:moveTo>
                    <a:pt x="85" y="1"/>
                  </a:moveTo>
                  <a:cubicBezTo>
                    <a:pt x="49" y="1"/>
                    <a:pt x="14" y="20"/>
                    <a:pt x="1" y="59"/>
                  </a:cubicBezTo>
                  <a:cubicBezTo>
                    <a:pt x="1" y="98"/>
                    <a:pt x="1" y="124"/>
                    <a:pt x="1" y="162"/>
                  </a:cubicBezTo>
                  <a:cubicBezTo>
                    <a:pt x="7" y="214"/>
                    <a:pt x="49" y="240"/>
                    <a:pt x="91" y="240"/>
                  </a:cubicBezTo>
                  <a:cubicBezTo>
                    <a:pt x="133" y="240"/>
                    <a:pt x="175" y="214"/>
                    <a:pt x="182" y="162"/>
                  </a:cubicBezTo>
                  <a:cubicBezTo>
                    <a:pt x="182" y="124"/>
                    <a:pt x="169" y="98"/>
                    <a:pt x="169" y="59"/>
                  </a:cubicBezTo>
                  <a:cubicBezTo>
                    <a:pt x="156" y="20"/>
                    <a:pt x="120" y="1"/>
                    <a:pt x="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0"/>
            <p:cNvSpPr/>
            <p:nvPr/>
          </p:nvSpPr>
          <p:spPr>
            <a:xfrm>
              <a:off x="3349764" y="2228878"/>
              <a:ext cx="34941" cy="42500"/>
            </a:xfrm>
            <a:custGeom>
              <a:avLst/>
              <a:gdLst/>
              <a:ahLst/>
              <a:cxnLst/>
              <a:rect l="l" t="t" r="r" b="b"/>
              <a:pathLst>
                <a:path w="208" h="253" extrusionOk="0">
                  <a:moveTo>
                    <a:pt x="105" y="1"/>
                  </a:moveTo>
                  <a:cubicBezTo>
                    <a:pt x="76" y="1"/>
                    <a:pt x="49" y="14"/>
                    <a:pt x="40" y="43"/>
                  </a:cubicBezTo>
                  <a:cubicBezTo>
                    <a:pt x="1" y="108"/>
                    <a:pt x="14" y="198"/>
                    <a:pt x="78" y="237"/>
                  </a:cubicBezTo>
                  <a:cubicBezTo>
                    <a:pt x="93" y="248"/>
                    <a:pt x="108" y="253"/>
                    <a:pt x="123" y="253"/>
                  </a:cubicBezTo>
                  <a:cubicBezTo>
                    <a:pt x="162" y="253"/>
                    <a:pt x="198" y="219"/>
                    <a:pt x="208" y="172"/>
                  </a:cubicBezTo>
                  <a:cubicBezTo>
                    <a:pt x="195" y="147"/>
                    <a:pt x="195" y="121"/>
                    <a:pt x="195" y="82"/>
                  </a:cubicBezTo>
                  <a:cubicBezTo>
                    <a:pt x="203" y="34"/>
                    <a:pt x="151" y="1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3388905" y="2548381"/>
              <a:ext cx="28389" cy="40820"/>
            </a:xfrm>
            <a:custGeom>
              <a:avLst/>
              <a:gdLst/>
              <a:ahLst/>
              <a:cxnLst/>
              <a:rect l="l" t="t" r="r" b="b"/>
              <a:pathLst>
                <a:path w="169" h="243" extrusionOk="0">
                  <a:moveTo>
                    <a:pt x="78" y="0"/>
                  </a:moveTo>
                  <a:cubicBezTo>
                    <a:pt x="43" y="0"/>
                    <a:pt x="7" y="23"/>
                    <a:pt x="1" y="68"/>
                  </a:cubicBezTo>
                  <a:cubicBezTo>
                    <a:pt x="1" y="107"/>
                    <a:pt x="1" y="146"/>
                    <a:pt x="13" y="184"/>
                  </a:cubicBezTo>
                  <a:cubicBezTo>
                    <a:pt x="20" y="223"/>
                    <a:pt x="49" y="243"/>
                    <a:pt x="80" y="243"/>
                  </a:cubicBezTo>
                  <a:cubicBezTo>
                    <a:pt x="110" y="243"/>
                    <a:pt x="143" y="223"/>
                    <a:pt x="156" y="184"/>
                  </a:cubicBezTo>
                  <a:cubicBezTo>
                    <a:pt x="156" y="146"/>
                    <a:pt x="169" y="107"/>
                    <a:pt x="156" y="68"/>
                  </a:cubicBezTo>
                  <a:cubicBezTo>
                    <a:pt x="149" y="23"/>
                    <a:pt x="114" y="0"/>
                    <a:pt x="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3309616" y="2545022"/>
              <a:ext cx="29565" cy="46868"/>
            </a:xfrm>
            <a:custGeom>
              <a:avLst/>
              <a:gdLst/>
              <a:ahLst/>
              <a:cxnLst/>
              <a:rect l="l" t="t" r="r" b="b"/>
              <a:pathLst>
                <a:path w="176" h="279" extrusionOk="0">
                  <a:moveTo>
                    <a:pt x="86" y="1"/>
                  </a:moveTo>
                  <a:cubicBezTo>
                    <a:pt x="43" y="1"/>
                    <a:pt x="1" y="30"/>
                    <a:pt x="7" y="88"/>
                  </a:cubicBezTo>
                  <a:lnTo>
                    <a:pt x="7" y="191"/>
                  </a:lnTo>
                  <a:cubicBezTo>
                    <a:pt x="7" y="250"/>
                    <a:pt x="49" y="279"/>
                    <a:pt x="91" y="279"/>
                  </a:cubicBezTo>
                  <a:cubicBezTo>
                    <a:pt x="133" y="279"/>
                    <a:pt x="175" y="250"/>
                    <a:pt x="175" y="191"/>
                  </a:cubicBezTo>
                  <a:cubicBezTo>
                    <a:pt x="175" y="153"/>
                    <a:pt x="175" y="127"/>
                    <a:pt x="175" y="88"/>
                  </a:cubicBezTo>
                  <a:cubicBezTo>
                    <a:pt x="175" y="30"/>
                    <a:pt x="130" y="1"/>
                    <a:pt x="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0"/>
            <p:cNvSpPr/>
            <p:nvPr/>
          </p:nvSpPr>
          <p:spPr>
            <a:xfrm>
              <a:off x="3202947" y="2452463"/>
              <a:ext cx="33093" cy="35109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69" y="0"/>
                  </a:moveTo>
                  <a:cubicBezTo>
                    <a:pt x="35" y="0"/>
                    <a:pt x="1" y="23"/>
                    <a:pt x="8" y="70"/>
                  </a:cubicBezTo>
                  <a:cubicBezTo>
                    <a:pt x="8" y="96"/>
                    <a:pt x="8" y="122"/>
                    <a:pt x="8" y="148"/>
                  </a:cubicBezTo>
                  <a:cubicBezTo>
                    <a:pt x="18" y="191"/>
                    <a:pt x="49" y="209"/>
                    <a:pt x="81" y="209"/>
                  </a:cubicBezTo>
                  <a:cubicBezTo>
                    <a:pt x="136" y="209"/>
                    <a:pt x="196" y="156"/>
                    <a:pt x="163" y="83"/>
                  </a:cubicBezTo>
                  <a:cubicBezTo>
                    <a:pt x="151" y="57"/>
                    <a:pt x="138" y="44"/>
                    <a:pt x="125" y="31"/>
                  </a:cubicBezTo>
                  <a:cubicBezTo>
                    <a:pt x="114" y="11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3204290" y="2797668"/>
              <a:ext cx="32757" cy="70722"/>
            </a:xfrm>
            <a:custGeom>
              <a:avLst/>
              <a:gdLst/>
              <a:ahLst/>
              <a:cxnLst/>
              <a:rect l="l" t="t" r="r" b="b"/>
              <a:pathLst>
                <a:path w="195" h="421" extrusionOk="0">
                  <a:moveTo>
                    <a:pt x="92" y="0"/>
                  </a:moveTo>
                  <a:cubicBezTo>
                    <a:pt x="62" y="0"/>
                    <a:pt x="33" y="19"/>
                    <a:pt x="26" y="58"/>
                  </a:cubicBezTo>
                  <a:cubicBezTo>
                    <a:pt x="0" y="149"/>
                    <a:pt x="0" y="239"/>
                    <a:pt x="0" y="343"/>
                  </a:cubicBezTo>
                  <a:cubicBezTo>
                    <a:pt x="7" y="394"/>
                    <a:pt x="52" y="420"/>
                    <a:pt x="97" y="420"/>
                  </a:cubicBezTo>
                  <a:cubicBezTo>
                    <a:pt x="143" y="420"/>
                    <a:pt x="188" y="394"/>
                    <a:pt x="194" y="343"/>
                  </a:cubicBezTo>
                  <a:cubicBezTo>
                    <a:pt x="194" y="239"/>
                    <a:pt x="181" y="149"/>
                    <a:pt x="168" y="58"/>
                  </a:cubicBezTo>
                  <a:cubicBezTo>
                    <a:pt x="155" y="19"/>
                    <a:pt x="123" y="0"/>
                    <a:pt x="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3362699" y="2705949"/>
              <a:ext cx="35109" cy="48716"/>
            </a:xfrm>
            <a:custGeom>
              <a:avLst/>
              <a:gdLst/>
              <a:ahLst/>
              <a:cxnLst/>
              <a:rect l="l" t="t" r="r" b="b"/>
              <a:pathLst>
                <a:path w="209" h="290" extrusionOk="0">
                  <a:moveTo>
                    <a:pt x="84" y="1"/>
                  </a:moveTo>
                  <a:cubicBezTo>
                    <a:pt x="41" y="1"/>
                    <a:pt x="0" y="30"/>
                    <a:pt x="14" y="87"/>
                  </a:cubicBezTo>
                  <a:cubicBezTo>
                    <a:pt x="1" y="152"/>
                    <a:pt x="27" y="216"/>
                    <a:pt x="66" y="268"/>
                  </a:cubicBezTo>
                  <a:cubicBezTo>
                    <a:pt x="81" y="283"/>
                    <a:pt x="101" y="290"/>
                    <a:pt x="121" y="290"/>
                  </a:cubicBezTo>
                  <a:cubicBezTo>
                    <a:pt x="154" y="290"/>
                    <a:pt x="187" y="270"/>
                    <a:pt x="195" y="229"/>
                  </a:cubicBezTo>
                  <a:cubicBezTo>
                    <a:pt x="208" y="178"/>
                    <a:pt x="195" y="113"/>
                    <a:pt x="169" y="61"/>
                  </a:cubicBezTo>
                  <a:cubicBezTo>
                    <a:pt x="158" y="20"/>
                    <a:pt x="120" y="1"/>
                    <a:pt x="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3245614" y="2675377"/>
              <a:ext cx="26206" cy="46364"/>
            </a:xfrm>
            <a:custGeom>
              <a:avLst/>
              <a:gdLst/>
              <a:ahLst/>
              <a:cxnLst/>
              <a:rect l="l" t="t" r="r" b="b"/>
              <a:pathLst>
                <a:path w="156" h="276" extrusionOk="0">
                  <a:moveTo>
                    <a:pt x="78" y="1"/>
                  </a:moveTo>
                  <a:cubicBezTo>
                    <a:pt x="39" y="1"/>
                    <a:pt x="0" y="30"/>
                    <a:pt x="0" y="88"/>
                  </a:cubicBezTo>
                  <a:cubicBezTo>
                    <a:pt x="0" y="127"/>
                    <a:pt x="0" y="166"/>
                    <a:pt x="0" y="217"/>
                  </a:cubicBezTo>
                  <a:cubicBezTo>
                    <a:pt x="13" y="256"/>
                    <a:pt x="45" y="275"/>
                    <a:pt x="78" y="275"/>
                  </a:cubicBezTo>
                  <a:cubicBezTo>
                    <a:pt x="110" y="275"/>
                    <a:pt x="142" y="256"/>
                    <a:pt x="155" y="217"/>
                  </a:cubicBezTo>
                  <a:cubicBezTo>
                    <a:pt x="155" y="166"/>
                    <a:pt x="155" y="127"/>
                    <a:pt x="155" y="88"/>
                  </a:cubicBezTo>
                  <a:cubicBezTo>
                    <a:pt x="155" y="30"/>
                    <a:pt x="116" y="1"/>
                    <a:pt x="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3371602" y="2918784"/>
              <a:ext cx="34773" cy="65850"/>
            </a:xfrm>
            <a:custGeom>
              <a:avLst/>
              <a:gdLst/>
              <a:ahLst/>
              <a:cxnLst/>
              <a:rect l="l" t="t" r="r" b="b"/>
              <a:pathLst>
                <a:path w="207" h="392" extrusionOk="0">
                  <a:moveTo>
                    <a:pt x="105" y="0"/>
                  </a:moveTo>
                  <a:cubicBezTo>
                    <a:pt x="74" y="0"/>
                    <a:pt x="45" y="16"/>
                    <a:pt x="39" y="49"/>
                  </a:cubicBezTo>
                  <a:cubicBezTo>
                    <a:pt x="0" y="139"/>
                    <a:pt x="0" y="243"/>
                    <a:pt x="13" y="333"/>
                  </a:cubicBezTo>
                  <a:cubicBezTo>
                    <a:pt x="32" y="372"/>
                    <a:pt x="71" y="391"/>
                    <a:pt x="108" y="391"/>
                  </a:cubicBezTo>
                  <a:cubicBezTo>
                    <a:pt x="146" y="391"/>
                    <a:pt x="181" y="372"/>
                    <a:pt x="194" y="333"/>
                  </a:cubicBezTo>
                  <a:cubicBezTo>
                    <a:pt x="207" y="243"/>
                    <a:pt x="207" y="139"/>
                    <a:pt x="181" y="49"/>
                  </a:cubicBezTo>
                  <a:cubicBezTo>
                    <a:pt x="168" y="16"/>
                    <a:pt x="136" y="0"/>
                    <a:pt x="1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0"/>
            <p:cNvSpPr/>
            <p:nvPr/>
          </p:nvSpPr>
          <p:spPr>
            <a:xfrm>
              <a:off x="3265101" y="3029485"/>
              <a:ext cx="30573" cy="58291"/>
            </a:xfrm>
            <a:custGeom>
              <a:avLst/>
              <a:gdLst/>
              <a:ahLst/>
              <a:cxnLst/>
              <a:rect l="l" t="t" r="r" b="b"/>
              <a:pathLst>
                <a:path w="182" h="347" extrusionOk="0">
                  <a:moveTo>
                    <a:pt x="97" y="1"/>
                  </a:moveTo>
                  <a:cubicBezTo>
                    <a:pt x="55" y="1"/>
                    <a:pt x="13" y="30"/>
                    <a:pt x="13" y="88"/>
                  </a:cubicBezTo>
                  <a:cubicBezTo>
                    <a:pt x="0" y="153"/>
                    <a:pt x="0" y="204"/>
                    <a:pt x="13" y="269"/>
                  </a:cubicBezTo>
                  <a:cubicBezTo>
                    <a:pt x="13" y="321"/>
                    <a:pt x="52" y="346"/>
                    <a:pt x="91" y="346"/>
                  </a:cubicBezTo>
                  <a:cubicBezTo>
                    <a:pt x="130" y="346"/>
                    <a:pt x="169" y="321"/>
                    <a:pt x="169" y="269"/>
                  </a:cubicBezTo>
                  <a:cubicBezTo>
                    <a:pt x="181" y="204"/>
                    <a:pt x="181" y="153"/>
                    <a:pt x="181" y="88"/>
                  </a:cubicBezTo>
                  <a:cubicBezTo>
                    <a:pt x="181" y="30"/>
                    <a:pt x="139" y="1"/>
                    <a:pt x="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0"/>
            <p:cNvSpPr/>
            <p:nvPr/>
          </p:nvSpPr>
          <p:spPr>
            <a:xfrm>
              <a:off x="3393272" y="3176134"/>
              <a:ext cx="26206" cy="41996"/>
            </a:xfrm>
            <a:custGeom>
              <a:avLst/>
              <a:gdLst/>
              <a:ahLst/>
              <a:cxnLst/>
              <a:rect l="l" t="t" r="r" b="b"/>
              <a:pathLst>
                <a:path w="156" h="250" extrusionOk="0">
                  <a:moveTo>
                    <a:pt x="78" y="0"/>
                  </a:moveTo>
                  <a:cubicBezTo>
                    <a:pt x="42" y="0"/>
                    <a:pt x="7" y="23"/>
                    <a:pt x="0" y="68"/>
                  </a:cubicBezTo>
                  <a:cubicBezTo>
                    <a:pt x="0" y="107"/>
                    <a:pt x="0" y="133"/>
                    <a:pt x="0" y="172"/>
                  </a:cubicBezTo>
                  <a:cubicBezTo>
                    <a:pt x="0" y="224"/>
                    <a:pt x="39" y="249"/>
                    <a:pt x="78" y="249"/>
                  </a:cubicBezTo>
                  <a:cubicBezTo>
                    <a:pt x="117" y="249"/>
                    <a:pt x="156" y="224"/>
                    <a:pt x="156" y="172"/>
                  </a:cubicBezTo>
                  <a:cubicBezTo>
                    <a:pt x="156" y="133"/>
                    <a:pt x="156" y="107"/>
                    <a:pt x="156" y="68"/>
                  </a:cubicBezTo>
                  <a:cubicBezTo>
                    <a:pt x="149" y="23"/>
                    <a:pt x="114" y="0"/>
                    <a:pt x="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0"/>
            <p:cNvSpPr/>
            <p:nvPr/>
          </p:nvSpPr>
          <p:spPr>
            <a:xfrm>
              <a:off x="3301553" y="3225185"/>
              <a:ext cx="35445" cy="47036"/>
            </a:xfrm>
            <a:custGeom>
              <a:avLst/>
              <a:gdLst/>
              <a:ahLst/>
              <a:cxnLst/>
              <a:rect l="l" t="t" r="r" b="b"/>
              <a:pathLst>
                <a:path w="211" h="280" extrusionOk="0">
                  <a:moveTo>
                    <a:pt x="106" y="1"/>
                  </a:moveTo>
                  <a:cubicBezTo>
                    <a:pt x="55" y="1"/>
                    <a:pt x="1" y="43"/>
                    <a:pt x="16" y="113"/>
                  </a:cubicBezTo>
                  <a:cubicBezTo>
                    <a:pt x="29" y="138"/>
                    <a:pt x="29" y="151"/>
                    <a:pt x="16" y="177"/>
                  </a:cubicBezTo>
                  <a:cubicBezTo>
                    <a:pt x="8" y="237"/>
                    <a:pt x="55" y="280"/>
                    <a:pt x="104" y="280"/>
                  </a:cubicBezTo>
                  <a:cubicBezTo>
                    <a:pt x="129" y="280"/>
                    <a:pt x="154" y="268"/>
                    <a:pt x="171" y="242"/>
                  </a:cubicBezTo>
                  <a:cubicBezTo>
                    <a:pt x="197" y="190"/>
                    <a:pt x="210" y="126"/>
                    <a:pt x="184" y="61"/>
                  </a:cubicBezTo>
                  <a:cubicBezTo>
                    <a:pt x="174" y="19"/>
                    <a:pt x="141" y="1"/>
                    <a:pt x="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3360683" y="3340085"/>
              <a:ext cx="31581" cy="44684"/>
            </a:xfrm>
            <a:custGeom>
              <a:avLst/>
              <a:gdLst/>
              <a:ahLst/>
              <a:cxnLst/>
              <a:rect l="l" t="t" r="r" b="b"/>
              <a:pathLst>
                <a:path w="188" h="266" extrusionOk="0">
                  <a:moveTo>
                    <a:pt x="91" y="1"/>
                  </a:moveTo>
                  <a:cubicBezTo>
                    <a:pt x="59" y="1"/>
                    <a:pt x="26" y="17"/>
                    <a:pt x="13" y="49"/>
                  </a:cubicBezTo>
                  <a:cubicBezTo>
                    <a:pt x="13" y="88"/>
                    <a:pt x="0" y="140"/>
                    <a:pt x="0" y="179"/>
                  </a:cubicBezTo>
                  <a:cubicBezTo>
                    <a:pt x="0" y="237"/>
                    <a:pt x="49" y="266"/>
                    <a:pt x="96" y="266"/>
                  </a:cubicBezTo>
                  <a:cubicBezTo>
                    <a:pt x="143" y="266"/>
                    <a:pt x="188" y="237"/>
                    <a:pt x="181" y="179"/>
                  </a:cubicBezTo>
                  <a:cubicBezTo>
                    <a:pt x="181" y="140"/>
                    <a:pt x="169" y="88"/>
                    <a:pt x="169" y="49"/>
                  </a:cubicBezTo>
                  <a:cubicBezTo>
                    <a:pt x="156" y="17"/>
                    <a:pt x="123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3230328" y="3575261"/>
              <a:ext cx="50060" cy="82985"/>
            </a:xfrm>
            <a:custGeom>
              <a:avLst/>
              <a:gdLst/>
              <a:ahLst/>
              <a:cxnLst/>
              <a:rect l="l" t="t" r="r" b="b"/>
              <a:pathLst>
                <a:path w="298" h="494" extrusionOk="0">
                  <a:moveTo>
                    <a:pt x="95" y="1"/>
                  </a:moveTo>
                  <a:cubicBezTo>
                    <a:pt x="50" y="1"/>
                    <a:pt x="6" y="35"/>
                    <a:pt x="13" y="98"/>
                  </a:cubicBezTo>
                  <a:lnTo>
                    <a:pt x="13" y="279"/>
                  </a:lnTo>
                  <a:cubicBezTo>
                    <a:pt x="13" y="343"/>
                    <a:pt x="0" y="408"/>
                    <a:pt x="52" y="460"/>
                  </a:cubicBezTo>
                  <a:cubicBezTo>
                    <a:pt x="69" y="484"/>
                    <a:pt x="90" y="493"/>
                    <a:pt x="114" y="493"/>
                  </a:cubicBezTo>
                  <a:cubicBezTo>
                    <a:pt x="127" y="493"/>
                    <a:pt x="141" y="490"/>
                    <a:pt x="156" y="486"/>
                  </a:cubicBezTo>
                  <a:cubicBezTo>
                    <a:pt x="298" y="395"/>
                    <a:pt x="220" y="162"/>
                    <a:pt x="169" y="46"/>
                  </a:cubicBezTo>
                  <a:cubicBezTo>
                    <a:pt x="153" y="15"/>
                    <a:pt x="124" y="1"/>
                    <a:pt x="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0"/>
            <p:cNvSpPr/>
            <p:nvPr/>
          </p:nvSpPr>
          <p:spPr>
            <a:xfrm>
              <a:off x="3358500" y="3651358"/>
              <a:ext cx="34941" cy="44180"/>
            </a:xfrm>
            <a:custGeom>
              <a:avLst/>
              <a:gdLst/>
              <a:ahLst/>
              <a:cxnLst/>
              <a:rect l="l" t="t" r="r" b="b"/>
              <a:pathLst>
                <a:path w="208" h="263" extrusionOk="0">
                  <a:moveTo>
                    <a:pt x="104" y="0"/>
                  </a:moveTo>
                  <a:cubicBezTo>
                    <a:pt x="72" y="0"/>
                    <a:pt x="39" y="20"/>
                    <a:pt x="26" y="59"/>
                  </a:cubicBezTo>
                  <a:cubicBezTo>
                    <a:pt x="0" y="110"/>
                    <a:pt x="13" y="175"/>
                    <a:pt x="39" y="214"/>
                  </a:cubicBezTo>
                  <a:cubicBezTo>
                    <a:pt x="52" y="246"/>
                    <a:pt x="78" y="262"/>
                    <a:pt x="106" y="262"/>
                  </a:cubicBezTo>
                  <a:cubicBezTo>
                    <a:pt x="133" y="262"/>
                    <a:pt x="162" y="246"/>
                    <a:pt x="182" y="214"/>
                  </a:cubicBezTo>
                  <a:cubicBezTo>
                    <a:pt x="207" y="162"/>
                    <a:pt x="207" y="110"/>
                    <a:pt x="182" y="59"/>
                  </a:cubicBezTo>
                  <a:cubicBezTo>
                    <a:pt x="169" y="20"/>
                    <a:pt x="136" y="0"/>
                    <a:pt x="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3375802" y="3486734"/>
              <a:ext cx="36621" cy="43844"/>
            </a:xfrm>
            <a:custGeom>
              <a:avLst/>
              <a:gdLst/>
              <a:ahLst/>
              <a:cxnLst/>
              <a:rect l="l" t="t" r="r" b="b"/>
              <a:pathLst>
                <a:path w="218" h="261" extrusionOk="0">
                  <a:moveTo>
                    <a:pt x="104" y="0"/>
                  </a:moveTo>
                  <a:cubicBezTo>
                    <a:pt x="79" y="0"/>
                    <a:pt x="55" y="13"/>
                    <a:pt x="40" y="43"/>
                  </a:cubicBezTo>
                  <a:cubicBezTo>
                    <a:pt x="1" y="94"/>
                    <a:pt x="1" y="172"/>
                    <a:pt x="53" y="237"/>
                  </a:cubicBezTo>
                  <a:cubicBezTo>
                    <a:pt x="70" y="254"/>
                    <a:pt x="89" y="261"/>
                    <a:pt x="109" y="261"/>
                  </a:cubicBezTo>
                  <a:cubicBezTo>
                    <a:pt x="163" y="261"/>
                    <a:pt x="217" y="204"/>
                    <a:pt x="208" y="146"/>
                  </a:cubicBezTo>
                  <a:cubicBezTo>
                    <a:pt x="195" y="120"/>
                    <a:pt x="195" y="107"/>
                    <a:pt x="195" y="82"/>
                  </a:cubicBezTo>
                  <a:cubicBezTo>
                    <a:pt x="187" y="34"/>
                    <a:pt x="144" y="0"/>
                    <a:pt x="1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0"/>
            <p:cNvSpPr/>
            <p:nvPr/>
          </p:nvSpPr>
          <p:spPr>
            <a:xfrm>
              <a:off x="3223105" y="3881158"/>
              <a:ext cx="35613" cy="67026"/>
            </a:xfrm>
            <a:custGeom>
              <a:avLst/>
              <a:gdLst/>
              <a:ahLst/>
              <a:cxnLst/>
              <a:rect l="l" t="t" r="r" b="b"/>
              <a:pathLst>
                <a:path w="212" h="399" extrusionOk="0">
                  <a:moveTo>
                    <a:pt x="103" y="0"/>
                  </a:moveTo>
                  <a:cubicBezTo>
                    <a:pt x="54" y="0"/>
                    <a:pt x="0" y="47"/>
                    <a:pt x="18" y="100"/>
                  </a:cubicBezTo>
                  <a:cubicBezTo>
                    <a:pt x="31" y="165"/>
                    <a:pt x="31" y="242"/>
                    <a:pt x="18" y="307"/>
                  </a:cubicBezTo>
                  <a:cubicBezTo>
                    <a:pt x="10" y="365"/>
                    <a:pt x="60" y="399"/>
                    <a:pt x="110" y="399"/>
                  </a:cubicBezTo>
                  <a:cubicBezTo>
                    <a:pt x="149" y="399"/>
                    <a:pt x="187" y="378"/>
                    <a:pt x="199" y="333"/>
                  </a:cubicBezTo>
                  <a:cubicBezTo>
                    <a:pt x="212" y="229"/>
                    <a:pt x="199" y="126"/>
                    <a:pt x="160" y="35"/>
                  </a:cubicBezTo>
                  <a:cubicBezTo>
                    <a:pt x="148" y="11"/>
                    <a:pt x="126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0"/>
            <p:cNvSpPr/>
            <p:nvPr/>
          </p:nvSpPr>
          <p:spPr>
            <a:xfrm>
              <a:off x="3354132" y="3922818"/>
              <a:ext cx="30573" cy="52411"/>
            </a:xfrm>
            <a:custGeom>
              <a:avLst/>
              <a:gdLst/>
              <a:ahLst/>
              <a:cxnLst/>
              <a:rect l="l" t="t" r="r" b="b"/>
              <a:pathLst>
                <a:path w="182" h="312" extrusionOk="0">
                  <a:moveTo>
                    <a:pt x="85" y="1"/>
                  </a:moveTo>
                  <a:cubicBezTo>
                    <a:pt x="49" y="1"/>
                    <a:pt x="14" y="20"/>
                    <a:pt x="1" y="59"/>
                  </a:cubicBezTo>
                  <a:lnTo>
                    <a:pt x="1" y="214"/>
                  </a:lnTo>
                  <a:cubicBezTo>
                    <a:pt x="1" y="279"/>
                    <a:pt x="46" y="311"/>
                    <a:pt x="91" y="311"/>
                  </a:cubicBezTo>
                  <a:cubicBezTo>
                    <a:pt x="136" y="311"/>
                    <a:pt x="182" y="279"/>
                    <a:pt x="182" y="214"/>
                  </a:cubicBezTo>
                  <a:cubicBezTo>
                    <a:pt x="169" y="162"/>
                    <a:pt x="169" y="111"/>
                    <a:pt x="169" y="59"/>
                  </a:cubicBezTo>
                  <a:cubicBezTo>
                    <a:pt x="156" y="20"/>
                    <a:pt x="120" y="1"/>
                    <a:pt x="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3443163" y="4058716"/>
              <a:ext cx="30573" cy="56107"/>
            </a:xfrm>
            <a:custGeom>
              <a:avLst/>
              <a:gdLst/>
              <a:ahLst/>
              <a:cxnLst/>
              <a:rect l="l" t="t" r="r" b="b"/>
              <a:pathLst>
                <a:path w="182" h="334" extrusionOk="0">
                  <a:moveTo>
                    <a:pt x="98" y="0"/>
                  </a:moveTo>
                  <a:cubicBezTo>
                    <a:pt x="56" y="0"/>
                    <a:pt x="14" y="26"/>
                    <a:pt x="14" y="78"/>
                  </a:cubicBezTo>
                  <a:cubicBezTo>
                    <a:pt x="14" y="129"/>
                    <a:pt x="1" y="181"/>
                    <a:pt x="1" y="246"/>
                  </a:cubicBezTo>
                  <a:cubicBezTo>
                    <a:pt x="1" y="304"/>
                    <a:pt x="46" y="333"/>
                    <a:pt x="91" y="333"/>
                  </a:cubicBezTo>
                  <a:cubicBezTo>
                    <a:pt x="137" y="333"/>
                    <a:pt x="182" y="304"/>
                    <a:pt x="182" y="246"/>
                  </a:cubicBezTo>
                  <a:cubicBezTo>
                    <a:pt x="182" y="181"/>
                    <a:pt x="182" y="129"/>
                    <a:pt x="182" y="78"/>
                  </a:cubicBezTo>
                  <a:cubicBezTo>
                    <a:pt x="182" y="26"/>
                    <a:pt x="140" y="0"/>
                    <a:pt x="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3354132" y="4171769"/>
              <a:ext cx="34941" cy="63666"/>
            </a:xfrm>
            <a:custGeom>
              <a:avLst/>
              <a:gdLst/>
              <a:ahLst/>
              <a:cxnLst/>
              <a:rect l="l" t="t" r="r" b="b"/>
              <a:pathLst>
                <a:path w="208" h="379" extrusionOk="0">
                  <a:moveTo>
                    <a:pt x="122" y="0"/>
                  </a:moveTo>
                  <a:cubicBezTo>
                    <a:pt x="93" y="0"/>
                    <a:pt x="64" y="17"/>
                    <a:pt x="52" y="51"/>
                  </a:cubicBezTo>
                  <a:cubicBezTo>
                    <a:pt x="14" y="129"/>
                    <a:pt x="1" y="206"/>
                    <a:pt x="1" y="284"/>
                  </a:cubicBezTo>
                  <a:cubicBezTo>
                    <a:pt x="1" y="323"/>
                    <a:pt x="26" y="362"/>
                    <a:pt x="65" y="375"/>
                  </a:cubicBezTo>
                  <a:cubicBezTo>
                    <a:pt x="72" y="377"/>
                    <a:pt x="80" y="378"/>
                    <a:pt x="87" y="378"/>
                  </a:cubicBezTo>
                  <a:cubicBezTo>
                    <a:pt x="118" y="378"/>
                    <a:pt x="148" y="357"/>
                    <a:pt x="169" y="336"/>
                  </a:cubicBezTo>
                  <a:cubicBezTo>
                    <a:pt x="195" y="245"/>
                    <a:pt x="208" y="155"/>
                    <a:pt x="195" y="77"/>
                  </a:cubicBezTo>
                  <a:cubicBezTo>
                    <a:pt x="195" y="27"/>
                    <a:pt x="158" y="0"/>
                    <a:pt x="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0"/>
            <p:cNvSpPr/>
            <p:nvPr/>
          </p:nvSpPr>
          <p:spPr>
            <a:xfrm>
              <a:off x="3251998" y="4202006"/>
              <a:ext cx="30573" cy="59971"/>
            </a:xfrm>
            <a:custGeom>
              <a:avLst/>
              <a:gdLst/>
              <a:ahLst/>
              <a:cxnLst/>
              <a:rect l="l" t="t" r="r" b="b"/>
              <a:pathLst>
                <a:path w="182" h="357" extrusionOk="0">
                  <a:moveTo>
                    <a:pt x="91" y="1"/>
                  </a:moveTo>
                  <a:cubicBezTo>
                    <a:pt x="53" y="1"/>
                    <a:pt x="14" y="26"/>
                    <a:pt x="14" y="78"/>
                  </a:cubicBezTo>
                  <a:cubicBezTo>
                    <a:pt x="1" y="156"/>
                    <a:pt x="1" y="233"/>
                    <a:pt x="14" y="298"/>
                  </a:cubicBezTo>
                  <a:cubicBezTo>
                    <a:pt x="27" y="337"/>
                    <a:pt x="59" y="356"/>
                    <a:pt x="91" y="356"/>
                  </a:cubicBezTo>
                  <a:cubicBezTo>
                    <a:pt x="124" y="356"/>
                    <a:pt x="156" y="337"/>
                    <a:pt x="169" y="298"/>
                  </a:cubicBezTo>
                  <a:cubicBezTo>
                    <a:pt x="182" y="233"/>
                    <a:pt x="182" y="156"/>
                    <a:pt x="169" y="78"/>
                  </a:cubicBezTo>
                  <a:cubicBezTo>
                    <a:pt x="169" y="26"/>
                    <a:pt x="130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0"/>
            <p:cNvSpPr/>
            <p:nvPr/>
          </p:nvSpPr>
          <p:spPr>
            <a:xfrm>
              <a:off x="3191188" y="4070643"/>
              <a:ext cx="24022" cy="41324"/>
            </a:xfrm>
            <a:custGeom>
              <a:avLst/>
              <a:gdLst/>
              <a:ahLst/>
              <a:cxnLst/>
              <a:rect l="l" t="t" r="r" b="b"/>
              <a:pathLst>
                <a:path w="143" h="246" extrusionOk="0">
                  <a:moveTo>
                    <a:pt x="72" y="0"/>
                  </a:moveTo>
                  <a:cubicBezTo>
                    <a:pt x="40" y="0"/>
                    <a:pt x="7" y="20"/>
                    <a:pt x="1" y="58"/>
                  </a:cubicBezTo>
                  <a:cubicBezTo>
                    <a:pt x="1" y="97"/>
                    <a:pt x="1" y="149"/>
                    <a:pt x="1" y="188"/>
                  </a:cubicBezTo>
                  <a:cubicBezTo>
                    <a:pt x="7" y="227"/>
                    <a:pt x="40" y="246"/>
                    <a:pt x="72" y="246"/>
                  </a:cubicBezTo>
                  <a:cubicBezTo>
                    <a:pt x="104" y="246"/>
                    <a:pt x="137" y="227"/>
                    <a:pt x="143" y="188"/>
                  </a:cubicBezTo>
                  <a:cubicBezTo>
                    <a:pt x="143" y="149"/>
                    <a:pt x="143" y="97"/>
                    <a:pt x="143" y="58"/>
                  </a:cubicBezTo>
                  <a:cubicBezTo>
                    <a:pt x="137" y="20"/>
                    <a:pt x="104" y="0"/>
                    <a:pt x="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0"/>
            <p:cNvSpPr/>
            <p:nvPr/>
          </p:nvSpPr>
          <p:spPr>
            <a:xfrm>
              <a:off x="3399824" y="4470275"/>
              <a:ext cx="30573" cy="53419"/>
            </a:xfrm>
            <a:custGeom>
              <a:avLst/>
              <a:gdLst/>
              <a:ahLst/>
              <a:cxnLst/>
              <a:rect l="l" t="t" r="r" b="b"/>
              <a:pathLst>
                <a:path w="182" h="318" extrusionOk="0">
                  <a:moveTo>
                    <a:pt x="91" y="1"/>
                  </a:moveTo>
                  <a:cubicBezTo>
                    <a:pt x="58" y="1"/>
                    <a:pt x="26" y="20"/>
                    <a:pt x="13" y="59"/>
                  </a:cubicBezTo>
                  <a:cubicBezTo>
                    <a:pt x="0" y="111"/>
                    <a:pt x="0" y="175"/>
                    <a:pt x="0" y="240"/>
                  </a:cubicBezTo>
                  <a:cubicBezTo>
                    <a:pt x="7" y="292"/>
                    <a:pt x="49" y="318"/>
                    <a:pt x="91" y="318"/>
                  </a:cubicBezTo>
                  <a:cubicBezTo>
                    <a:pt x="133" y="318"/>
                    <a:pt x="175" y="292"/>
                    <a:pt x="181" y="240"/>
                  </a:cubicBezTo>
                  <a:cubicBezTo>
                    <a:pt x="181" y="175"/>
                    <a:pt x="181" y="111"/>
                    <a:pt x="168" y="59"/>
                  </a:cubicBezTo>
                  <a:cubicBezTo>
                    <a:pt x="155" y="20"/>
                    <a:pt x="123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0"/>
            <p:cNvSpPr/>
            <p:nvPr/>
          </p:nvSpPr>
          <p:spPr>
            <a:xfrm>
              <a:off x="3312808" y="4385107"/>
              <a:ext cx="30573" cy="46196"/>
            </a:xfrm>
            <a:custGeom>
              <a:avLst/>
              <a:gdLst/>
              <a:ahLst/>
              <a:cxnLst/>
              <a:rect l="l" t="t" r="r" b="b"/>
              <a:pathLst>
                <a:path w="182" h="275" extrusionOk="0">
                  <a:moveTo>
                    <a:pt x="93" y="0"/>
                  </a:moveTo>
                  <a:cubicBezTo>
                    <a:pt x="62" y="0"/>
                    <a:pt x="33" y="16"/>
                    <a:pt x="27" y="49"/>
                  </a:cubicBezTo>
                  <a:cubicBezTo>
                    <a:pt x="14" y="100"/>
                    <a:pt x="1" y="165"/>
                    <a:pt x="14" y="217"/>
                  </a:cubicBezTo>
                  <a:cubicBezTo>
                    <a:pt x="27" y="256"/>
                    <a:pt x="62" y="275"/>
                    <a:pt x="96" y="275"/>
                  </a:cubicBezTo>
                  <a:cubicBezTo>
                    <a:pt x="130" y="275"/>
                    <a:pt x="163" y="256"/>
                    <a:pt x="169" y="217"/>
                  </a:cubicBezTo>
                  <a:cubicBezTo>
                    <a:pt x="182" y="165"/>
                    <a:pt x="182" y="100"/>
                    <a:pt x="169" y="49"/>
                  </a:cubicBezTo>
                  <a:cubicBezTo>
                    <a:pt x="156" y="16"/>
                    <a:pt x="124" y="0"/>
                    <a:pt x="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3208658" y="4483377"/>
              <a:ext cx="32757" cy="56611"/>
            </a:xfrm>
            <a:custGeom>
              <a:avLst/>
              <a:gdLst/>
              <a:ahLst/>
              <a:cxnLst/>
              <a:rect l="l" t="t" r="r" b="b"/>
              <a:pathLst>
                <a:path w="195" h="337" extrusionOk="0">
                  <a:moveTo>
                    <a:pt x="97" y="0"/>
                  </a:moveTo>
                  <a:cubicBezTo>
                    <a:pt x="62" y="0"/>
                    <a:pt x="26" y="20"/>
                    <a:pt x="13" y="58"/>
                  </a:cubicBezTo>
                  <a:cubicBezTo>
                    <a:pt x="0" y="110"/>
                    <a:pt x="0" y="175"/>
                    <a:pt x="0" y="240"/>
                  </a:cubicBezTo>
                  <a:cubicBezTo>
                    <a:pt x="0" y="304"/>
                    <a:pt x="49" y="337"/>
                    <a:pt x="97" y="337"/>
                  </a:cubicBezTo>
                  <a:cubicBezTo>
                    <a:pt x="146" y="337"/>
                    <a:pt x="194" y="304"/>
                    <a:pt x="194" y="240"/>
                  </a:cubicBezTo>
                  <a:cubicBezTo>
                    <a:pt x="194" y="175"/>
                    <a:pt x="194" y="110"/>
                    <a:pt x="181" y="58"/>
                  </a:cubicBezTo>
                  <a:cubicBezTo>
                    <a:pt x="168" y="20"/>
                    <a:pt x="133" y="0"/>
                    <a:pt x="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0"/>
            <p:cNvSpPr/>
            <p:nvPr/>
          </p:nvSpPr>
          <p:spPr>
            <a:xfrm>
              <a:off x="3193371" y="4688652"/>
              <a:ext cx="37125" cy="51235"/>
            </a:xfrm>
            <a:custGeom>
              <a:avLst/>
              <a:gdLst/>
              <a:ahLst/>
              <a:cxnLst/>
              <a:rect l="l" t="t" r="r" b="b"/>
              <a:pathLst>
                <a:path w="221" h="305" extrusionOk="0">
                  <a:moveTo>
                    <a:pt x="111" y="0"/>
                  </a:moveTo>
                  <a:cubicBezTo>
                    <a:pt x="88" y="0"/>
                    <a:pt x="65" y="13"/>
                    <a:pt x="52" y="39"/>
                  </a:cubicBezTo>
                  <a:cubicBezTo>
                    <a:pt x="14" y="91"/>
                    <a:pt x="1" y="168"/>
                    <a:pt x="27" y="246"/>
                  </a:cubicBezTo>
                  <a:cubicBezTo>
                    <a:pt x="39" y="285"/>
                    <a:pt x="75" y="304"/>
                    <a:pt x="111" y="304"/>
                  </a:cubicBezTo>
                  <a:cubicBezTo>
                    <a:pt x="146" y="304"/>
                    <a:pt x="182" y="285"/>
                    <a:pt x="195" y="246"/>
                  </a:cubicBezTo>
                  <a:cubicBezTo>
                    <a:pt x="220" y="168"/>
                    <a:pt x="208" y="91"/>
                    <a:pt x="169" y="39"/>
                  </a:cubicBezTo>
                  <a:cubicBezTo>
                    <a:pt x="156" y="13"/>
                    <a:pt x="133" y="0"/>
                    <a:pt x="1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0"/>
            <p:cNvSpPr/>
            <p:nvPr/>
          </p:nvSpPr>
          <p:spPr>
            <a:xfrm>
              <a:off x="3295842" y="4601637"/>
              <a:ext cx="36789" cy="53251"/>
            </a:xfrm>
            <a:custGeom>
              <a:avLst/>
              <a:gdLst/>
              <a:ahLst/>
              <a:cxnLst/>
              <a:rect l="l" t="t" r="r" b="b"/>
              <a:pathLst>
                <a:path w="219" h="317" extrusionOk="0">
                  <a:moveTo>
                    <a:pt x="120" y="1"/>
                  </a:moveTo>
                  <a:cubicBezTo>
                    <a:pt x="82" y="1"/>
                    <a:pt x="44" y="24"/>
                    <a:pt x="37" y="66"/>
                  </a:cubicBezTo>
                  <a:cubicBezTo>
                    <a:pt x="37" y="117"/>
                    <a:pt x="37" y="156"/>
                    <a:pt x="24" y="208"/>
                  </a:cubicBezTo>
                  <a:cubicBezTo>
                    <a:pt x="0" y="272"/>
                    <a:pt x="55" y="316"/>
                    <a:pt x="110" y="316"/>
                  </a:cubicBezTo>
                  <a:cubicBezTo>
                    <a:pt x="144" y="316"/>
                    <a:pt x="178" y="299"/>
                    <a:pt x="192" y="260"/>
                  </a:cubicBezTo>
                  <a:cubicBezTo>
                    <a:pt x="218" y="182"/>
                    <a:pt x="218" y="117"/>
                    <a:pt x="205" y="53"/>
                  </a:cubicBezTo>
                  <a:cubicBezTo>
                    <a:pt x="188" y="17"/>
                    <a:pt x="153" y="1"/>
                    <a:pt x="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0"/>
            <p:cNvSpPr/>
            <p:nvPr/>
          </p:nvSpPr>
          <p:spPr>
            <a:xfrm>
              <a:off x="3388905" y="4701587"/>
              <a:ext cx="32757" cy="61650"/>
            </a:xfrm>
            <a:custGeom>
              <a:avLst/>
              <a:gdLst/>
              <a:ahLst/>
              <a:cxnLst/>
              <a:rect l="l" t="t" r="r" b="b"/>
              <a:pathLst>
                <a:path w="195" h="367" extrusionOk="0">
                  <a:moveTo>
                    <a:pt x="125" y="1"/>
                  </a:moveTo>
                  <a:cubicBezTo>
                    <a:pt x="95" y="1"/>
                    <a:pt x="64" y="17"/>
                    <a:pt x="52" y="53"/>
                  </a:cubicBezTo>
                  <a:cubicBezTo>
                    <a:pt x="39" y="117"/>
                    <a:pt x="13" y="182"/>
                    <a:pt x="13" y="260"/>
                  </a:cubicBezTo>
                  <a:cubicBezTo>
                    <a:pt x="1" y="298"/>
                    <a:pt x="26" y="350"/>
                    <a:pt x="65" y="363"/>
                  </a:cubicBezTo>
                  <a:cubicBezTo>
                    <a:pt x="74" y="365"/>
                    <a:pt x="83" y="366"/>
                    <a:pt x="92" y="366"/>
                  </a:cubicBezTo>
                  <a:cubicBezTo>
                    <a:pt x="134" y="366"/>
                    <a:pt x="171" y="341"/>
                    <a:pt x="182" y="298"/>
                  </a:cubicBezTo>
                  <a:cubicBezTo>
                    <a:pt x="195" y="221"/>
                    <a:pt x="195" y="143"/>
                    <a:pt x="195" y="66"/>
                  </a:cubicBezTo>
                  <a:cubicBezTo>
                    <a:pt x="195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0"/>
            <p:cNvSpPr/>
            <p:nvPr/>
          </p:nvSpPr>
          <p:spPr>
            <a:xfrm>
              <a:off x="3317176" y="4848236"/>
              <a:ext cx="30573" cy="57283"/>
            </a:xfrm>
            <a:custGeom>
              <a:avLst/>
              <a:gdLst/>
              <a:ahLst/>
              <a:cxnLst/>
              <a:rect l="l" t="t" r="r" b="b"/>
              <a:pathLst>
                <a:path w="182" h="341" extrusionOk="0">
                  <a:moveTo>
                    <a:pt x="93" y="1"/>
                  </a:moveTo>
                  <a:cubicBezTo>
                    <a:pt x="62" y="1"/>
                    <a:pt x="33" y="20"/>
                    <a:pt x="27" y="59"/>
                  </a:cubicBezTo>
                  <a:cubicBezTo>
                    <a:pt x="1" y="124"/>
                    <a:pt x="1" y="188"/>
                    <a:pt x="1" y="253"/>
                  </a:cubicBezTo>
                  <a:cubicBezTo>
                    <a:pt x="1" y="292"/>
                    <a:pt x="14" y="318"/>
                    <a:pt x="53" y="331"/>
                  </a:cubicBezTo>
                  <a:cubicBezTo>
                    <a:pt x="65" y="337"/>
                    <a:pt x="78" y="340"/>
                    <a:pt x="93" y="340"/>
                  </a:cubicBezTo>
                  <a:cubicBezTo>
                    <a:pt x="107" y="340"/>
                    <a:pt x="124" y="337"/>
                    <a:pt x="143" y="331"/>
                  </a:cubicBezTo>
                  <a:cubicBezTo>
                    <a:pt x="169" y="318"/>
                    <a:pt x="182" y="292"/>
                    <a:pt x="182" y="253"/>
                  </a:cubicBezTo>
                  <a:cubicBezTo>
                    <a:pt x="182" y="188"/>
                    <a:pt x="182" y="124"/>
                    <a:pt x="169" y="59"/>
                  </a:cubicBezTo>
                  <a:cubicBezTo>
                    <a:pt x="156" y="20"/>
                    <a:pt x="124" y="1"/>
                    <a:pt x="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0"/>
            <p:cNvSpPr/>
            <p:nvPr/>
          </p:nvSpPr>
          <p:spPr>
            <a:xfrm>
              <a:off x="3384537" y="4924668"/>
              <a:ext cx="37125" cy="47372"/>
            </a:xfrm>
            <a:custGeom>
              <a:avLst/>
              <a:gdLst/>
              <a:ahLst/>
              <a:cxnLst/>
              <a:rect l="l" t="t" r="r" b="b"/>
              <a:pathLst>
                <a:path w="221" h="282" extrusionOk="0">
                  <a:moveTo>
                    <a:pt x="129" y="0"/>
                  </a:moveTo>
                  <a:cubicBezTo>
                    <a:pt x="77" y="0"/>
                    <a:pt x="23" y="44"/>
                    <a:pt x="39" y="108"/>
                  </a:cubicBezTo>
                  <a:cubicBezTo>
                    <a:pt x="39" y="134"/>
                    <a:pt x="39" y="147"/>
                    <a:pt x="27" y="173"/>
                  </a:cubicBezTo>
                  <a:cubicBezTo>
                    <a:pt x="1" y="233"/>
                    <a:pt x="60" y="281"/>
                    <a:pt x="114" y="281"/>
                  </a:cubicBezTo>
                  <a:cubicBezTo>
                    <a:pt x="142" y="281"/>
                    <a:pt x="169" y="268"/>
                    <a:pt x="182" y="238"/>
                  </a:cubicBezTo>
                  <a:cubicBezTo>
                    <a:pt x="221" y="186"/>
                    <a:pt x="221" y="121"/>
                    <a:pt x="208" y="57"/>
                  </a:cubicBezTo>
                  <a:cubicBezTo>
                    <a:pt x="193" y="17"/>
                    <a:pt x="161" y="0"/>
                    <a:pt x="1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0"/>
            <p:cNvSpPr/>
            <p:nvPr/>
          </p:nvSpPr>
          <p:spPr>
            <a:xfrm>
              <a:off x="3204290" y="4924333"/>
              <a:ext cx="32757" cy="49052"/>
            </a:xfrm>
            <a:custGeom>
              <a:avLst/>
              <a:gdLst/>
              <a:ahLst/>
              <a:cxnLst/>
              <a:rect l="l" t="t" r="r" b="b"/>
              <a:pathLst>
                <a:path w="195" h="292" extrusionOk="0">
                  <a:moveTo>
                    <a:pt x="97" y="0"/>
                  </a:moveTo>
                  <a:cubicBezTo>
                    <a:pt x="62" y="0"/>
                    <a:pt x="26" y="20"/>
                    <a:pt x="13" y="59"/>
                  </a:cubicBezTo>
                  <a:cubicBezTo>
                    <a:pt x="0" y="110"/>
                    <a:pt x="0" y="162"/>
                    <a:pt x="0" y="214"/>
                  </a:cubicBezTo>
                  <a:cubicBezTo>
                    <a:pt x="7" y="266"/>
                    <a:pt x="52" y="291"/>
                    <a:pt x="97" y="291"/>
                  </a:cubicBezTo>
                  <a:cubicBezTo>
                    <a:pt x="143" y="291"/>
                    <a:pt x="188" y="266"/>
                    <a:pt x="194" y="214"/>
                  </a:cubicBezTo>
                  <a:cubicBezTo>
                    <a:pt x="194" y="162"/>
                    <a:pt x="181" y="110"/>
                    <a:pt x="181" y="59"/>
                  </a:cubicBezTo>
                  <a:cubicBezTo>
                    <a:pt x="168" y="20"/>
                    <a:pt x="133" y="0"/>
                    <a:pt x="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3247630" y="5033018"/>
              <a:ext cx="32757" cy="53251"/>
            </a:xfrm>
            <a:custGeom>
              <a:avLst/>
              <a:gdLst/>
              <a:ahLst/>
              <a:cxnLst/>
              <a:rect l="l" t="t" r="r" b="b"/>
              <a:pathLst>
                <a:path w="195" h="317" extrusionOk="0">
                  <a:moveTo>
                    <a:pt x="91" y="0"/>
                  </a:moveTo>
                  <a:cubicBezTo>
                    <a:pt x="59" y="0"/>
                    <a:pt x="27" y="19"/>
                    <a:pt x="14" y="58"/>
                  </a:cubicBezTo>
                  <a:cubicBezTo>
                    <a:pt x="1" y="136"/>
                    <a:pt x="1" y="201"/>
                    <a:pt x="14" y="278"/>
                  </a:cubicBezTo>
                  <a:cubicBezTo>
                    <a:pt x="33" y="304"/>
                    <a:pt x="62" y="317"/>
                    <a:pt x="90" y="317"/>
                  </a:cubicBezTo>
                  <a:cubicBezTo>
                    <a:pt x="117" y="317"/>
                    <a:pt x="143" y="304"/>
                    <a:pt x="156" y="278"/>
                  </a:cubicBezTo>
                  <a:cubicBezTo>
                    <a:pt x="182" y="213"/>
                    <a:pt x="195" y="136"/>
                    <a:pt x="169" y="58"/>
                  </a:cubicBezTo>
                  <a:cubicBezTo>
                    <a:pt x="156" y="19"/>
                    <a:pt x="124" y="0"/>
                    <a:pt x="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3393272" y="5044272"/>
              <a:ext cx="26206" cy="33429"/>
            </a:xfrm>
            <a:custGeom>
              <a:avLst/>
              <a:gdLst/>
              <a:ahLst/>
              <a:cxnLst/>
              <a:rect l="l" t="t" r="r" b="b"/>
              <a:pathLst>
                <a:path w="156" h="199" extrusionOk="0">
                  <a:moveTo>
                    <a:pt x="78" y="1"/>
                  </a:moveTo>
                  <a:cubicBezTo>
                    <a:pt x="42" y="1"/>
                    <a:pt x="7" y="24"/>
                    <a:pt x="0" y="69"/>
                  </a:cubicBezTo>
                  <a:cubicBezTo>
                    <a:pt x="0" y="82"/>
                    <a:pt x="0" y="95"/>
                    <a:pt x="0" y="121"/>
                  </a:cubicBezTo>
                  <a:cubicBezTo>
                    <a:pt x="0" y="172"/>
                    <a:pt x="39" y="198"/>
                    <a:pt x="78" y="198"/>
                  </a:cubicBezTo>
                  <a:cubicBezTo>
                    <a:pt x="117" y="198"/>
                    <a:pt x="156" y="172"/>
                    <a:pt x="156" y="121"/>
                  </a:cubicBezTo>
                  <a:cubicBezTo>
                    <a:pt x="156" y="95"/>
                    <a:pt x="156" y="82"/>
                    <a:pt x="156" y="69"/>
                  </a:cubicBezTo>
                  <a:cubicBezTo>
                    <a:pt x="149" y="24"/>
                    <a:pt x="114" y="1"/>
                    <a:pt x="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3690940" y="3595083"/>
              <a:ext cx="37461" cy="64170"/>
            </a:xfrm>
            <a:custGeom>
              <a:avLst/>
              <a:gdLst/>
              <a:ahLst/>
              <a:cxnLst/>
              <a:rect l="l" t="t" r="r" b="b"/>
              <a:pathLst>
                <a:path w="223" h="382" extrusionOk="0">
                  <a:moveTo>
                    <a:pt x="83" y="1"/>
                  </a:moveTo>
                  <a:cubicBezTo>
                    <a:pt x="42" y="1"/>
                    <a:pt x="0" y="32"/>
                    <a:pt x="0" y="83"/>
                  </a:cubicBezTo>
                  <a:cubicBezTo>
                    <a:pt x="0" y="174"/>
                    <a:pt x="13" y="238"/>
                    <a:pt x="26" y="316"/>
                  </a:cubicBezTo>
                  <a:cubicBezTo>
                    <a:pt x="31" y="362"/>
                    <a:pt x="64" y="382"/>
                    <a:pt x="101" y="382"/>
                  </a:cubicBezTo>
                  <a:cubicBezTo>
                    <a:pt x="158" y="382"/>
                    <a:pt x="223" y="335"/>
                    <a:pt x="207" y="264"/>
                  </a:cubicBezTo>
                  <a:cubicBezTo>
                    <a:pt x="207" y="200"/>
                    <a:pt x="181" y="122"/>
                    <a:pt x="155" y="57"/>
                  </a:cubicBezTo>
                  <a:cubicBezTo>
                    <a:pt x="144" y="18"/>
                    <a:pt x="114" y="1"/>
                    <a:pt x="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0"/>
            <p:cNvSpPr/>
            <p:nvPr/>
          </p:nvSpPr>
          <p:spPr>
            <a:xfrm>
              <a:off x="3758133" y="3712671"/>
              <a:ext cx="38637" cy="51403"/>
            </a:xfrm>
            <a:custGeom>
              <a:avLst/>
              <a:gdLst/>
              <a:ahLst/>
              <a:cxnLst/>
              <a:rect l="l" t="t" r="r" b="b"/>
              <a:pathLst>
                <a:path w="230" h="306" extrusionOk="0">
                  <a:moveTo>
                    <a:pt x="97" y="0"/>
                  </a:moveTo>
                  <a:cubicBezTo>
                    <a:pt x="73" y="0"/>
                    <a:pt x="50" y="13"/>
                    <a:pt x="40" y="43"/>
                  </a:cubicBezTo>
                  <a:cubicBezTo>
                    <a:pt x="1" y="107"/>
                    <a:pt x="1" y="185"/>
                    <a:pt x="40" y="263"/>
                  </a:cubicBezTo>
                  <a:cubicBezTo>
                    <a:pt x="53" y="293"/>
                    <a:pt x="80" y="306"/>
                    <a:pt x="109" y="306"/>
                  </a:cubicBezTo>
                  <a:cubicBezTo>
                    <a:pt x="166" y="306"/>
                    <a:pt x="229" y="254"/>
                    <a:pt x="195" y="185"/>
                  </a:cubicBezTo>
                  <a:cubicBezTo>
                    <a:pt x="182" y="146"/>
                    <a:pt x="182" y="107"/>
                    <a:pt x="182" y="81"/>
                  </a:cubicBezTo>
                  <a:cubicBezTo>
                    <a:pt x="182" y="34"/>
                    <a:pt x="138" y="0"/>
                    <a:pt x="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0"/>
            <p:cNvSpPr/>
            <p:nvPr/>
          </p:nvSpPr>
          <p:spPr>
            <a:xfrm>
              <a:off x="3802817" y="3522683"/>
              <a:ext cx="30573" cy="43004"/>
            </a:xfrm>
            <a:custGeom>
              <a:avLst/>
              <a:gdLst/>
              <a:ahLst/>
              <a:cxnLst/>
              <a:rect l="l" t="t" r="r" b="b"/>
              <a:pathLst>
                <a:path w="182" h="256" extrusionOk="0">
                  <a:moveTo>
                    <a:pt x="91" y="0"/>
                  </a:moveTo>
                  <a:cubicBezTo>
                    <a:pt x="61" y="0"/>
                    <a:pt x="32" y="16"/>
                    <a:pt x="19" y="49"/>
                  </a:cubicBezTo>
                  <a:cubicBezTo>
                    <a:pt x="19" y="87"/>
                    <a:pt x="7" y="139"/>
                    <a:pt x="7" y="178"/>
                  </a:cubicBezTo>
                  <a:cubicBezTo>
                    <a:pt x="0" y="230"/>
                    <a:pt x="45" y="256"/>
                    <a:pt x="91" y="256"/>
                  </a:cubicBezTo>
                  <a:cubicBezTo>
                    <a:pt x="136" y="256"/>
                    <a:pt x="181" y="230"/>
                    <a:pt x="175" y="178"/>
                  </a:cubicBezTo>
                  <a:cubicBezTo>
                    <a:pt x="175" y="139"/>
                    <a:pt x="162" y="87"/>
                    <a:pt x="162" y="49"/>
                  </a:cubicBezTo>
                  <a:cubicBezTo>
                    <a:pt x="149" y="16"/>
                    <a:pt x="120" y="0"/>
                    <a:pt x="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0"/>
            <p:cNvSpPr/>
            <p:nvPr/>
          </p:nvSpPr>
          <p:spPr>
            <a:xfrm>
              <a:off x="3647768" y="3882838"/>
              <a:ext cx="38973" cy="66018"/>
            </a:xfrm>
            <a:custGeom>
              <a:avLst/>
              <a:gdLst/>
              <a:ahLst/>
              <a:cxnLst/>
              <a:rect l="l" t="t" r="r" b="b"/>
              <a:pathLst>
                <a:path w="232" h="393" extrusionOk="0">
                  <a:moveTo>
                    <a:pt x="130" y="1"/>
                  </a:moveTo>
                  <a:cubicBezTo>
                    <a:pt x="86" y="1"/>
                    <a:pt x="43" y="34"/>
                    <a:pt x="50" y="90"/>
                  </a:cubicBezTo>
                  <a:cubicBezTo>
                    <a:pt x="50" y="155"/>
                    <a:pt x="50" y="219"/>
                    <a:pt x="24" y="284"/>
                  </a:cubicBezTo>
                  <a:cubicBezTo>
                    <a:pt x="0" y="348"/>
                    <a:pt x="70" y="392"/>
                    <a:pt x="130" y="392"/>
                  </a:cubicBezTo>
                  <a:cubicBezTo>
                    <a:pt x="167" y="392"/>
                    <a:pt x="200" y="375"/>
                    <a:pt x="205" y="336"/>
                  </a:cubicBezTo>
                  <a:cubicBezTo>
                    <a:pt x="231" y="245"/>
                    <a:pt x="231" y="155"/>
                    <a:pt x="218" y="77"/>
                  </a:cubicBezTo>
                  <a:cubicBezTo>
                    <a:pt x="206" y="24"/>
                    <a:pt x="168" y="1"/>
                    <a:pt x="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0"/>
            <p:cNvSpPr/>
            <p:nvPr/>
          </p:nvSpPr>
          <p:spPr>
            <a:xfrm>
              <a:off x="3768044" y="3933233"/>
              <a:ext cx="42500" cy="54091"/>
            </a:xfrm>
            <a:custGeom>
              <a:avLst/>
              <a:gdLst/>
              <a:ahLst/>
              <a:cxnLst/>
              <a:rect l="l" t="t" r="r" b="b"/>
              <a:pathLst>
                <a:path w="253" h="322" extrusionOk="0">
                  <a:moveTo>
                    <a:pt x="141" y="1"/>
                  </a:moveTo>
                  <a:cubicBezTo>
                    <a:pt x="89" y="1"/>
                    <a:pt x="32" y="48"/>
                    <a:pt x="58" y="100"/>
                  </a:cubicBezTo>
                  <a:cubicBezTo>
                    <a:pt x="71" y="139"/>
                    <a:pt x="71" y="165"/>
                    <a:pt x="45" y="191"/>
                  </a:cubicBezTo>
                  <a:cubicBezTo>
                    <a:pt x="1" y="262"/>
                    <a:pt x="61" y="321"/>
                    <a:pt x="124" y="321"/>
                  </a:cubicBezTo>
                  <a:cubicBezTo>
                    <a:pt x="152" y="321"/>
                    <a:pt x="181" y="310"/>
                    <a:pt x="201" y="282"/>
                  </a:cubicBezTo>
                  <a:cubicBezTo>
                    <a:pt x="252" y="217"/>
                    <a:pt x="252" y="113"/>
                    <a:pt x="201" y="36"/>
                  </a:cubicBezTo>
                  <a:cubicBezTo>
                    <a:pt x="188" y="11"/>
                    <a:pt x="165" y="1"/>
                    <a:pt x="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0"/>
            <p:cNvSpPr/>
            <p:nvPr/>
          </p:nvSpPr>
          <p:spPr>
            <a:xfrm>
              <a:off x="3660535" y="4066276"/>
              <a:ext cx="45692" cy="27550"/>
            </a:xfrm>
            <a:custGeom>
              <a:avLst/>
              <a:gdLst/>
              <a:ahLst/>
              <a:cxnLst/>
              <a:rect l="l" t="t" r="r" b="b"/>
              <a:pathLst>
                <a:path w="272" h="164" extrusionOk="0">
                  <a:moveTo>
                    <a:pt x="147" y="0"/>
                  </a:moveTo>
                  <a:cubicBezTo>
                    <a:pt x="120" y="0"/>
                    <a:pt x="91" y="7"/>
                    <a:pt x="65" y="20"/>
                  </a:cubicBezTo>
                  <a:cubicBezTo>
                    <a:pt x="0" y="33"/>
                    <a:pt x="0" y="136"/>
                    <a:pt x="65" y="149"/>
                  </a:cubicBezTo>
                  <a:cubicBezTo>
                    <a:pt x="87" y="160"/>
                    <a:pt x="111" y="164"/>
                    <a:pt x="134" y="164"/>
                  </a:cubicBezTo>
                  <a:cubicBezTo>
                    <a:pt x="166" y="164"/>
                    <a:pt x="197" y="157"/>
                    <a:pt x="220" y="149"/>
                  </a:cubicBezTo>
                  <a:cubicBezTo>
                    <a:pt x="272" y="123"/>
                    <a:pt x="272" y="46"/>
                    <a:pt x="220" y="20"/>
                  </a:cubicBezTo>
                  <a:cubicBezTo>
                    <a:pt x="200" y="7"/>
                    <a:pt x="175" y="0"/>
                    <a:pt x="1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0"/>
            <p:cNvSpPr/>
            <p:nvPr/>
          </p:nvSpPr>
          <p:spPr>
            <a:xfrm>
              <a:off x="3524132" y="3983124"/>
              <a:ext cx="62658" cy="29397"/>
            </a:xfrm>
            <a:custGeom>
              <a:avLst/>
              <a:gdLst/>
              <a:ahLst/>
              <a:cxnLst/>
              <a:rect l="l" t="t" r="r" b="b"/>
              <a:pathLst>
                <a:path w="373" h="175" extrusionOk="0">
                  <a:moveTo>
                    <a:pt x="199" y="1"/>
                  </a:moveTo>
                  <a:cubicBezTo>
                    <a:pt x="165" y="1"/>
                    <a:pt x="133" y="4"/>
                    <a:pt x="101" y="10"/>
                  </a:cubicBezTo>
                  <a:cubicBezTo>
                    <a:pt x="97" y="10"/>
                    <a:pt x="93" y="10"/>
                    <a:pt x="89" y="10"/>
                  </a:cubicBezTo>
                  <a:cubicBezTo>
                    <a:pt x="9" y="10"/>
                    <a:pt x="1" y="140"/>
                    <a:pt x="75" y="153"/>
                  </a:cubicBezTo>
                  <a:cubicBezTo>
                    <a:pt x="109" y="167"/>
                    <a:pt x="145" y="174"/>
                    <a:pt x="179" y="174"/>
                  </a:cubicBezTo>
                  <a:cubicBezTo>
                    <a:pt x="238" y="174"/>
                    <a:pt x="293" y="154"/>
                    <a:pt x="334" y="114"/>
                  </a:cubicBezTo>
                  <a:cubicBezTo>
                    <a:pt x="372" y="75"/>
                    <a:pt x="346" y="23"/>
                    <a:pt x="308" y="10"/>
                  </a:cubicBezTo>
                  <a:cubicBezTo>
                    <a:pt x="269" y="4"/>
                    <a:pt x="233" y="1"/>
                    <a:pt x="1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0"/>
            <p:cNvSpPr/>
            <p:nvPr/>
          </p:nvSpPr>
          <p:spPr>
            <a:xfrm>
              <a:off x="3473233" y="3009327"/>
              <a:ext cx="69378" cy="35949"/>
            </a:xfrm>
            <a:custGeom>
              <a:avLst/>
              <a:gdLst/>
              <a:ahLst/>
              <a:cxnLst/>
              <a:rect l="l" t="t" r="r" b="b"/>
              <a:pathLst>
                <a:path w="413" h="214" extrusionOk="0">
                  <a:moveTo>
                    <a:pt x="261" y="0"/>
                  </a:moveTo>
                  <a:cubicBezTo>
                    <a:pt x="257" y="0"/>
                    <a:pt x="253" y="0"/>
                    <a:pt x="249" y="1"/>
                  </a:cubicBezTo>
                  <a:cubicBezTo>
                    <a:pt x="197" y="14"/>
                    <a:pt x="145" y="27"/>
                    <a:pt x="93" y="53"/>
                  </a:cubicBezTo>
                  <a:cubicBezTo>
                    <a:pt x="1" y="76"/>
                    <a:pt x="22" y="214"/>
                    <a:pt x="102" y="214"/>
                  </a:cubicBezTo>
                  <a:cubicBezTo>
                    <a:pt x="112" y="214"/>
                    <a:pt x="122" y="212"/>
                    <a:pt x="132" y="208"/>
                  </a:cubicBezTo>
                  <a:cubicBezTo>
                    <a:pt x="197" y="195"/>
                    <a:pt x="262" y="182"/>
                    <a:pt x="326" y="156"/>
                  </a:cubicBezTo>
                  <a:cubicBezTo>
                    <a:pt x="412" y="119"/>
                    <a:pt x="346" y="0"/>
                    <a:pt x="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0"/>
            <p:cNvSpPr/>
            <p:nvPr/>
          </p:nvSpPr>
          <p:spPr>
            <a:xfrm>
              <a:off x="3558400" y="3091974"/>
              <a:ext cx="47876" cy="28389"/>
            </a:xfrm>
            <a:custGeom>
              <a:avLst/>
              <a:gdLst/>
              <a:ahLst/>
              <a:cxnLst/>
              <a:rect l="l" t="t" r="r" b="b"/>
              <a:pathLst>
                <a:path w="285" h="169" extrusionOk="0">
                  <a:moveTo>
                    <a:pt x="104" y="0"/>
                  </a:moveTo>
                  <a:cubicBezTo>
                    <a:pt x="0" y="0"/>
                    <a:pt x="0" y="168"/>
                    <a:pt x="104" y="168"/>
                  </a:cubicBezTo>
                  <a:lnTo>
                    <a:pt x="181" y="168"/>
                  </a:lnTo>
                  <a:cubicBezTo>
                    <a:pt x="285" y="168"/>
                    <a:pt x="285" y="0"/>
                    <a:pt x="1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0"/>
            <p:cNvSpPr/>
            <p:nvPr/>
          </p:nvSpPr>
          <p:spPr>
            <a:xfrm>
              <a:off x="3671286" y="2771463"/>
              <a:ext cx="34941" cy="41492"/>
            </a:xfrm>
            <a:custGeom>
              <a:avLst/>
              <a:gdLst/>
              <a:ahLst/>
              <a:cxnLst/>
              <a:rect l="l" t="t" r="r" b="b"/>
              <a:pathLst>
                <a:path w="208" h="247" extrusionOk="0">
                  <a:moveTo>
                    <a:pt x="104" y="1"/>
                  </a:moveTo>
                  <a:cubicBezTo>
                    <a:pt x="72" y="1"/>
                    <a:pt x="39" y="20"/>
                    <a:pt x="27" y="59"/>
                  </a:cubicBezTo>
                  <a:cubicBezTo>
                    <a:pt x="14" y="124"/>
                    <a:pt x="1" y="188"/>
                    <a:pt x="52" y="227"/>
                  </a:cubicBezTo>
                  <a:cubicBezTo>
                    <a:pt x="65" y="240"/>
                    <a:pt x="82" y="247"/>
                    <a:pt x="99" y="247"/>
                  </a:cubicBezTo>
                  <a:cubicBezTo>
                    <a:pt x="117" y="247"/>
                    <a:pt x="136" y="240"/>
                    <a:pt x="156" y="227"/>
                  </a:cubicBezTo>
                  <a:cubicBezTo>
                    <a:pt x="208" y="188"/>
                    <a:pt x="195" y="124"/>
                    <a:pt x="182" y="59"/>
                  </a:cubicBezTo>
                  <a:cubicBezTo>
                    <a:pt x="169" y="20"/>
                    <a:pt x="136" y="1"/>
                    <a:pt x="1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3757125" y="2848063"/>
              <a:ext cx="34941" cy="48044"/>
            </a:xfrm>
            <a:custGeom>
              <a:avLst/>
              <a:gdLst/>
              <a:ahLst/>
              <a:cxnLst/>
              <a:rect l="l" t="t" r="r" b="b"/>
              <a:pathLst>
                <a:path w="208" h="286" extrusionOk="0">
                  <a:moveTo>
                    <a:pt x="104" y="1"/>
                  </a:moveTo>
                  <a:cubicBezTo>
                    <a:pt x="68" y="1"/>
                    <a:pt x="33" y="23"/>
                    <a:pt x="20" y="69"/>
                  </a:cubicBezTo>
                  <a:cubicBezTo>
                    <a:pt x="7" y="107"/>
                    <a:pt x="7" y="146"/>
                    <a:pt x="7" y="198"/>
                  </a:cubicBezTo>
                  <a:cubicBezTo>
                    <a:pt x="0" y="256"/>
                    <a:pt x="52" y="285"/>
                    <a:pt x="104" y="285"/>
                  </a:cubicBezTo>
                  <a:cubicBezTo>
                    <a:pt x="156" y="285"/>
                    <a:pt x="207" y="256"/>
                    <a:pt x="201" y="198"/>
                  </a:cubicBezTo>
                  <a:cubicBezTo>
                    <a:pt x="201" y="146"/>
                    <a:pt x="201" y="107"/>
                    <a:pt x="188" y="69"/>
                  </a:cubicBezTo>
                  <a:cubicBezTo>
                    <a:pt x="175" y="23"/>
                    <a:pt x="140" y="1"/>
                    <a:pt x="1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0"/>
            <p:cNvSpPr/>
            <p:nvPr/>
          </p:nvSpPr>
          <p:spPr>
            <a:xfrm>
              <a:off x="3684724" y="2996224"/>
              <a:ext cx="34605" cy="42332"/>
            </a:xfrm>
            <a:custGeom>
              <a:avLst/>
              <a:gdLst/>
              <a:ahLst/>
              <a:cxnLst/>
              <a:rect l="l" t="t" r="r" b="b"/>
              <a:pathLst>
                <a:path w="206" h="252" extrusionOk="0">
                  <a:moveTo>
                    <a:pt x="136" y="1"/>
                  </a:moveTo>
                  <a:cubicBezTo>
                    <a:pt x="123" y="1"/>
                    <a:pt x="111" y="5"/>
                    <a:pt x="102" y="14"/>
                  </a:cubicBezTo>
                  <a:cubicBezTo>
                    <a:pt x="76" y="53"/>
                    <a:pt x="50" y="92"/>
                    <a:pt x="24" y="144"/>
                  </a:cubicBezTo>
                  <a:cubicBezTo>
                    <a:pt x="0" y="208"/>
                    <a:pt x="65" y="252"/>
                    <a:pt x="121" y="252"/>
                  </a:cubicBezTo>
                  <a:cubicBezTo>
                    <a:pt x="156" y="252"/>
                    <a:pt x="187" y="235"/>
                    <a:pt x="192" y="195"/>
                  </a:cubicBezTo>
                  <a:cubicBezTo>
                    <a:pt x="205" y="144"/>
                    <a:pt x="205" y="92"/>
                    <a:pt x="192" y="40"/>
                  </a:cubicBezTo>
                  <a:cubicBezTo>
                    <a:pt x="184" y="15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0"/>
            <p:cNvSpPr/>
            <p:nvPr/>
          </p:nvSpPr>
          <p:spPr>
            <a:xfrm>
              <a:off x="3790890" y="3053506"/>
              <a:ext cx="39141" cy="53755"/>
            </a:xfrm>
            <a:custGeom>
              <a:avLst/>
              <a:gdLst/>
              <a:ahLst/>
              <a:cxnLst/>
              <a:rect l="l" t="t" r="r" b="b"/>
              <a:pathLst>
                <a:path w="233" h="320" extrusionOk="0">
                  <a:moveTo>
                    <a:pt x="128" y="0"/>
                  </a:moveTo>
                  <a:cubicBezTo>
                    <a:pt x="78" y="0"/>
                    <a:pt x="29" y="39"/>
                    <a:pt x="52" y="100"/>
                  </a:cubicBezTo>
                  <a:cubicBezTo>
                    <a:pt x="52" y="139"/>
                    <a:pt x="39" y="165"/>
                    <a:pt x="26" y="191"/>
                  </a:cubicBezTo>
                  <a:cubicBezTo>
                    <a:pt x="1" y="266"/>
                    <a:pt x="57" y="320"/>
                    <a:pt x="114" y="320"/>
                  </a:cubicBezTo>
                  <a:cubicBezTo>
                    <a:pt x="145" y="320"/>
                    <a:pt x="176" y="304"/>
                    <a:pt x="194" y="268"/>
                  </a:cubicBezTo>
                  <a:cubicBezTo>
                    <a:pt x="220" y="203"/>
                    <a:pt x="233" y="126"/>
                    <a:pt x="207" y="61"/>
                  </a:cubicBezTo>
                  <a:cubicBezTo>
                    <a:pt x="196" y="19"/>
                    <a:pt x="162" y="0"/>
                    <a:pt x="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3664734" y="3146233"/>
              <a:ext cx="54595" cy="33261"/>
            </a:xfrm>
            <a:custGeom>
              <a:avLst/>
              <a:gdLst/>
              <a:ahLst/>
              <a:cxnLst/>
              <a:rect l="l" t="t" r="r" b="b"/>
              <a:pathLst>
                <a:path w="325" h="198" extrusionOk="0">
                  <a:moveTo>
                    <a:pt x="208" y="1"/>
                  </a:moveTo>
                  <a:cubicBezTo>
                    <a:pt x="169" y="1"/>
                    <a:pt x="143" y="39"/>
                    <a:pt x="117" y="39"/>
                  </a:cubicBezTo>
                  <a:cubicBezTo>
                    <a:pt x="14" y="52"/>
                    <a:pt x="1" y="195"/>
                    <a:pt x="117" y="195"/>
                  </a:cubicBezTo>
                  <a:cubicBezTo>
                    <a:pt x="126" y="196"/>
                    <a:pt x="134" y="197"/>
                    <a:pt x="143" y="197"/>
                  </a:cubicBezTo>
                  <a:cubicBezTo>
                    <a:pt x="198" y="197"/>
                    <a:pt x="252" y="162"/>
                    <a:pt x="285" y="117"/>
                  </a:cubicBezTo>
                  <a:cubicBezTo>
                    <a:pt x="324" y="52"/>
                    <a:pt x="272" y="1"/>
                    <a:pt x="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3784339" y="2546702"/>
              <a:ext cx="30573" cy="59971"/>
            </a:xfrm>
            <a:custGeom>
              <a:avLst/>
              <a:gdLst/>
              <a:ahLst/>
              <a:cxnLst/>
              <a:rect l="l" t="t" r="r" b="b"/>
              <a:pathLst>
                <a:path w="182" h="357" extrusionOk="0">
                  <a:moveTo>
                    <a:pt x="97" y="0"/>
                  </a:moveTo>
                  <a:cubicBezTo>
                    <a:pt x="55" y="0"/>
                    <a:pt x="13" y="26"/>
                    <a:pt x="13" y="78"/>
                  </a:cubicBezTo>
                  <a:cubicBezTo>
                    <a:pt x="0" y="156"/>
                    <a:pt x="0" y="233"/>
                    <a:pt x="13" y="298"/>
                  </a:cubicBezTo>
                  <a:cubicBezTo>
                    <a:pt x="26" y="337"/>
                    <a:pt x="58" y="356"/>
                    <a:pt x="91" y="356"/>
                  </a:cubicBezTo>
                  <a:cubicBezTo>
                    <a:pt x="123" y="356"/>
                    <a:pt x="155" y="337"/>
                    <a:pt x="168" y="298"/>
                  </a:cubicBezTo>
                  <a:cubicBezTo>
                    <a:pt x="181" y="233"/>
                    <a:pt x="181" y="156"/>
                    <a:pt x="181" y="78"/>
                  </a:cubicBezTo>
                  <a:cubicBezTo>
                    <a:pt x="181" y="26"/>
                    <a:pt x="139" y="0"/>
                    <a:pt x="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0"/>
            <p:cNvSpPr/>
            <p:nvPr/>
          </p:nvSpPr>
          <p:spPr>
            <a:xfrm>
              <a:off x="3699507" y="2623806"/>
              <a:ext cx="28389" cy="35949"/>
            </a:xfrm>
            <a:custGeom>
              <a:avLst/>
              <a:gdLst/>
              <a:ahLst/>
              <a:cxnLst/>
              <a:rect l="l" t="t" r="r" b="b"/>
              <a:pathLst>
                <a:path w="169" h="214" extrusionOk="0">
                  <a:moveTo>
                    <a:pt x="91" y="1"/>
                  </a:moveTo>
                  <a:cubicBezTo>
                    <a:pt x="59" y="1"/>
                    <a:pt x="27" y="20"/>
                    <a:pt x="14" y="59"/>
                  </a:cubicBezTo>
                  <a:cubicBezTo>
                    <a:pt x="14" y="85"/>
                    <a:pt x="1" y="110"/>
                    <a:pt x="1" y="136"/>
                  </a:cubicBezTo>
                  <a:cubicBezTo>
                    <a:pt x="1" y="162"/>
                    <a:pt x="14" y="188"/>
                    <a:pt x="40" y="214"/>
                  </a:cubicBezTo>
                  <a:lnTo>
                    <a:pt x="130" y="214"/>
                  </a:lnTo>
                  <a:cubicBezTo>
                    <a:pt x="156" y="188"/>
                    <a:pt x="169" y="162"/>
                    <a:pt x="169" y="136"/>
                  </a:cubicBezTo>
                  <a:cubicBezTo>
                    <a:pt x="169" y="110"/>
                    <a:pt x="169" y="85"/>
                    <a:pt x="169" y="59"/>
                  </a:cubicBezTo>
                  <a:cubicBezTo>
                    <a:pt x="156" y="20"/>
                    <a:pt x="124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0"/>
            <p:cNvSpPr/>
            <p:nvPr/>
          </p:nvSpPr>
          <p:spPr>
            <a:xfrm>
              <a:off x="3740831" y="2382750"/>
              <a:ext cx="32757" cy="47876"/>
            </a:xfrm>
            <a:custGeom>
              <a:avLst/>
              <a:gdLst/>
              <a:ahLst/>
              <a:cxnLst/>
              <a:rect l="l" t="t" r="r" b="b"/>
              <a:pathLst>
                <a:path w="195" h="285" extrusionOk="0">
                  <a:moveTo>
                    <a:pt x="102" y="0"/>
                  </a:moveTo>
                  <a:cubicBezTo>
                    <a:pt x="72" y="0"/>
                    <a:pt x="39" y="19"/>
                    <a:pt x="26" y="58"/>
                  </a:cubicBezTo>
                  <a:cubicBezTo>
                    <a:pt x="13" y="110"/>
                    <a:pt x="1" y="162"/>
                    <a:pt x="13" y="226"/>
                  </a:cubicBezTo>
                  <a:cubicBezTo>
                    <a:pt x="26" y="265"/>
                    <a:pt x="62" y="285"/>
                    <a:pt x="97" y="285"/>
                  </a:cubicBezTo>
                  <a:cubicBezTo>
                    <a:pt x="133" y="285"/>
                    <a:pt x="169" y="265"/>
                    <a:pt x="182" y="226"/>
                  </a:cubicBezTo>
                  <a:cubicBezTo>
                    <a:pt x="194" y="162"/>
                    <a:pt x="194" y="110"/>
                    <a:pt x="169" y="58"/>
                  </a:cubicBezTo>
                  <a:cubicBezTo>
                    <a:pt x="162" y="19"/>
                    <a:pt x="133" y="0"/>
                    <a:pt x="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0"/>
            <p:cNvSpPr/>
            <p:nvPr/>
          </p:nvSpPr>
          <p:spPr>
            <a:xfrm>
              <a:off x="3658351" y="2352345"/>
              <a:ext cx="26206" cy="38133"/>
            </a:xfrm>
            <a:custGeom>
              <a:avLst/>
              <a:gdLst/>
              <a:ahLst/>
              <a:cxnLst/>
              <a:rect l="l" t="t" r="r" b="b"/>
              <a:pathLst>
                <a:path w="156" h="227" extrusionOk="0">
                  <a:moveTo>
                    <a:pt x="76" y="0"/>
                  </a:moveTo>
                  <a:cubicBezTo>
                    <a:pt x="42" y="0"/>
                    <a:pt x="7" y="19"/>
                    <a:pt x="0" y="58"/>
                  </a:cubicBezTo>
                  <a:cubicBezTo>
                    <a:pt x="0" y="84"/>
                    <a:pt x="0" y="123"/>
                    <a:pt x="0" y="149"/>
                  </a:cubicBezTo>
                  <a:cubicBezTo>
                    <a:pt x="0" y="200"/>
                    <a:pt x="39" y="226"/>
                    <a:pt x="78" y="226"/>
                  </a:cubicBezTo>
                  <a:cubicBezTo>
                    <a:pt x="116" y="226"/>
                    <a:pt x="155" y="200"/>
                    <a:pt x="155" y="149"/>
                  </a:cubicBezTo>
                  <a:cubicBezTo>
                    <a:pt x="155" y="123"/>
                    <a:pt x="155" y="84"/>
                    <a:pt x="142" y="58"/>
                  </a:cubicBezTo>
                  <a:cubicBezTo>
                    <a:pt x="142" y="19"/>
                    <a:pt x="110" y="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0"/>
            <p:cNvSpPr/>
            <p:nvPr/>
          </p:nvSpPr>
          <p:spPr>
            <a:xfrm>
              <a:off x="3788706" y="2294391"/>
              <a:ext cx="41324" cy="70554"/>
            </a:xfrm>
            <a:custGeom>
              <a:avLst/>
              <a:gdLst/>
              <a:ahLst/>
              <a:cxnLst/>
              <a:rect l="l" t="t" r="r" b="b"/>
              <a:pathLst>
                <a:path w="246" h="420" extrusionOk="0">
                  <a:moveTo>
                    <a:pt x="150" y="1"/>
                  </a:moveTo>
                  <a:cubicBezTo>
                    <a:pt x="130" y="1"/>
                    <a:pt x="110" y="9"/>
                    <a:pt x="91" y="28"/>
                  </a:cubicBezTo>
                  <a:cubicBezTo>
                    <a:pt x="26" y="106"/>
                    <a:pt x="0" y="209"/>
                    <a:pt x="13" y="313"/>
                  </a:cubicBezTo>
                  <a:cubicBezTo>
                    <a:pt x="19" y="384"/>
                    <a:pt x="78" y="419"/>
                    <a:pt x="133" y="419"/>
                  </a:cubicBezTo>
                  <a:cubicBezTo>
                    <a:pt x="188" y="419"/>
                    <a:pt x="239" y="384"/>
                    <a:pt x="233" y="313"/>
                  </a:cubicBezTo>
                  <a:cubicBezTo>
                    <a:pt x="220" y="222"/>
                    <a:pt x="246" y="145"/>
                    <a:pt x="233" y="67"/>
                  </a:cubicBezTo>
                  <a:cubicBezTo>
                    <a:pt x="216" y="26"/>
                    <a:pt x="184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30"/>
          <p:cNvGrpSpPr/>
          <p:nvPr/>
        </p:nvGrpSpPr>
        <p:grpSpPr>
          <a:xfrm>
            <a:off x="7770748" y="4288991"/>
            <a:ext cx="717537" cy="852084"/>
            <a:chOff x="182428" y="4030327"/>
            <a:chExt cx="903927" cy="1073424"/>
          </a:xfrm>
        </p:grpSpPr>
        <p:sp>
          <p:nvSpPr>
            <p:cNvPr id="621" name="Google Shape;621;p30"/>
            <p:cNvSpPr/>
            <p:nvPr/>
          </p:nvSpPr>
          <p:spPr>
            <a:xfrm>
              <a:off x="182428" y="4030327"/>
              <a:ext cx="903927" cy="1073424"/>
            </a:xfrm>
            <a:custGeom>
              <a:avLst/>
              <a:gdLst/>
              <a:ahLst/>
              <a:cxnLst/>
              <a:rect l="l" t="t" r="r" b="b"/>
              <a:pathLst>
                <a:path w="5381" h="6390" extrusionOk="0">
                  <a:moveTo>
                    <a:pt x="3040" y="1"/>
                  </a:moveTo>
                  <a:lnTo>
                    <a:pt x="3040" y="1"/>
                  </a:lnTo>
                  <a:cubicBezTo>
                    <a:pt x="2652" y="454"/>
                    <a:pt x="2432" y="1036"/>
                    <a:pt x="2432" y="1643"/>
                  </a:cubicBezTo>
                  <a:cubicBezTo>
                    <a:pt x="2264" y="1255"/>
                    <a:pt x="1902" y="984"/>
                    <a:pt x="1475" y="945"/>
                  </a:cubicBezTo>
                  <a:lnTo>
                    <a:pt x="1475" y="945"/>
                  </a:lnTo>
                  <a:cubicBezTo>
                    <a:pt x="1747" y="1113"/>
                    <a:pt x="1837" y="1449"/>
                    <a:pt x="1863" y="1760"/>
                  </a:cubicBezTo>
                  <a:cubicBezTo>
                    <a:pt x="1889" y="1992"/>
                    <a:pt x="1876" y="2225"/>
                    <a:pt x="1824" y="2458"/>
                  </a:cubicBezTo>
                  <a:cubicBezTo>
                    <a:pt x="1760" y="2691"/>
                    <a:pt x="1630" y="2898"/>
                    <a:pt x="1449" y="3066"/>
                  </a:cubicBezTo>
                  <a:cubicBezTo>
                    <a:pt x="1462" y="2743"/>
                    <a:pt x="1294" y="2432"/>
                    <a:pt x="1010" y="2277"/>
                  </a:cubicBezTo>
                  <a:cubicBezTo>
                    <a:pt x="893" y="2238"/>
                    <a:pt x="777" y="2199"/>
                    <a:pt x="648" y="2174"/>
                  </a:cubicBezTo>
                  <a:lnTo>
                    <a:pt x="648" y="2174"/>
                  </a:lnTo>
                  <a:cubicBezTo>
                    <a:pt x="816" y="2549"/>
                    <a:pt x="842" y="2962"/>
                    <a:pt x="738" y="3363"/>
                  </a:cubicBezTo>
                  <a:cubicBezTo>
                    <a:pt x="622" y="3751"/>
                    <a:pt x="467" y="4126"/>
                    <a:pt x="260" y="4475"/>
                  </a:cubicBezTo>
                  <a:cubicBezTo>
                    <a:pt x="130" y="4682"/>
                    <a:pt x="40" y="4928"/>
                    <a:pt x="14" y="5174"/>
                  </a:cubicBezTo>
                  <a:cubicBezTo>
                    <a:pt x="1" y="5562"/>
                    <a:pt x="260" y="5898"/>
                    <a:pt x="544" y="6144"/>
                  </a:cubicBezTo>
                  <a:cubicBezTo>
                    <a:pt x="648" y="6234"/>
                    <a:pt x="738" y="6312"/>
                    <a:pt x="842" y="6389"/>
                  </a:cubicBezTo>
                  <a:lnTo>
                    <a:pt x="4605" y="6389"/>
                  </a:lnTo>
                  <a:cubicBezTo>
                    <a:pt x="4928" y="6079"/>
                    <a:pt x="5161" y="5678"/>
                    <a:pt x="5290" y="5251"/>
                  </a:cubicBezTo>
                  <a:cubicBezTo>
                    <a:pt x="5342" y="5057"/>
                    <a:pt x="5381" y="4863"/>
                    <a:pt x="5381" y="4656"/>
                  </a:cubicBezTo>
                  <a:cubicBezTo>
                    <a:pt x="5381" y="4398"/>
                    <a:pt x="5316" y="4139"/>
                    <a:pt x="5200" y="3894"/>
                  </a:cubicBezTo>
                  <a:cubicBezTo>
                    <a:pt x="4954" y="3441"/>
                    <a:pt x="4475" y="3040"/>
                    <a:pt x="4475" y="2523"/>
                  </a:cubicBezTo>
                  <a:cubicBezTo>
                    <a:pt x="4346" y="2755"/>
                    <a:pt x="4320" y="3014"/>
                    <a:pt x="4385" y="3273"/>
                  </a:cubicBezTo>
                  <a:cubicBezTo>
                    <a:pt x="4204" y="3131"/>
                    <a:pt x="4087" y="2937"/>
                    <a:pt x="4036" y="2730"/>
                  </a:cubicBezTo>
                  <a:cubicBezTo>
                    <a:pt x="3893" y="2277"/>
                    <a:pt x="3881" y="1799"/>
                    <a:pt x="4010" y="1359"/>
                  </a:cubicBezTo>
                  <a:lnTo>
                    <a:pt x="4010" y="1359"/>
                  </a:lnTo>
                  <a:cubicBezTo>
                    <a:pt x="3609" y="1617"/>
                    <a:pt x="3324" y="2031"/>
                    <a:pt x="3247" y="2510"/>
                  </a:cubicBezTo>
                  <a:cubicBezTo>
                    <a:pt x="3027" y="2135"/>
                    <a:pt x="2924" y="1721"/>
                    <a:pt x="2924" y="1294"/>
                  </a:cubicBezTo>
                  <a:cubicBezTo>
                    <a:pt x="2911" y="854"/>
                    <a:pt x="2949" y="428"/>
                    <a:pt x="30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0"/>
            <p:cNvSpPr/>
            <p:nvPr/>
          </p:nvSpPr>
          <p:spPr>
            <a:xfrm>
              <a:off x="395432" y="4436678"/>
              <a:ext cx="554015" cy="667068"/>
            </a:xfrm>
            <a:custGeom>
              <a:avLst/>
              <a:gdLst/>
              <a:ahLst/>
              <a:cxnLst/>
              <a:rect l="l" t="t" r="r" b="b"/>
              <a:pathLst>
                <a:path w="3298" h="3971" extrusionOk="0">
                  <a:moveTo>
                    <a:pt x="1358" y="0"/>
                  </a:moveTo>
                  <a:lnTo>
                    <a:pt x="1358" y="0"/>
                  </a:lnTo>
                  <a:cubicBezTo>
                    <a:pt x="1500" y="272"/>
                    <a:pt x="1552" y="595"/>
                    <a:pt x="1487" y="893"/>
                  </a:cubicBezTo>
                  <a:cubicBezTo>
                    <a:pt x="1423" y="1216"/>
                    <a:pt x="1332" y="1526"/>
                    <a:pt x="1203" y="1837"/>
                  </a:cubicBezTo>
                  <a:cubicBezTo>
                    <a:pt x="1190" y="1643"/>
                    <a:pt x="1100" y="1475"/>
                    <a:pt x="970" y="1345"/>
                  </a:cubicBezTo>
                  <a:cubicBezTo>
                    <a:pt x="841" y="1216"/>
                    <a:pt x="660" y="1151"/>
                    <a:pt x="479" y="1151"/>
                  </a:cubicBezTo>
                  <a:cubicBezTo>
                    <a:pt x="595" y="1242"/>
                    <a:pt x="660" y="1371"/>
                    <a:pt x="660" y="1513"/>
                  </a:cubicBezTo>
                  <a:cubicBezTo>
                    <a:pt x="660" y="1656"/>
                    <a:pt x="621" y="1798"/>
                    <a:pt x="556" y="1914"/>
                  </a:cubicBezTo>
                  <a:cubicBezTo>
                    <a:pt x="375" y="2276"/>
                    <a:pt x="91" y="2587"/>
                    <a:pt x="39" y="2975"/>
                  </a:cubicBezTo>
                  <a:cubicBezTo>
                    <a:pt x="0" y="3311"/>
                    <a:pt x="130" y="3660"/>
                    <a:pt x="362" y="3906"/>
                  </a:cubicBezTo>
                  <a:cubicBezTo>
                    <a:pt x="388" y="3932"/>
                    <a:pt x="414" y="3957"/>
                    <a:pt x="440" y="3970"/>
                  </a:cubicBezTo>
                  <a:lnTo>
                    <a:pt x="2845" y="3970"/>
                  </a:lnTo>
                  <a:cubicBezTo>
                    <a:pt x="3169" y="3686"/>
                    <a:pt x="3298" y="3233"/>
                    <a:pt x="3182" y="2819"/>
                  </a:cubicBezTo>
                  <a:cubicBezTo>
                    <a:pt x="3091" y="2548"/>
                    <a:pt x="2910" y="2341"/>
                    <a:pt x="2794" y="2095"/>
                  </a:cubicBezTo>
                  <a:cubicBezTo>
                    <a:pt x="2651" y="1772"/>
                    <a:pt x="2638" y="1397"/>
                    <a:pt x="2781" y="1074"/>
                  </a:cubicBezTo>
                  <a:lnTo>
                    <a:pt x="2781" y="1074"/>
                  </a:lnTo>
                  <a:cubicBezTo>
                    <a:pt x="2496" y="1203"/>
                    <a:pt x="2289" y="1436"/>
                    <a:pt x="2173" y="1720"/>
                  </a:cubicBezTo>
                  <a:cubicBezTo>
                    <a:pt x="2199" y="1500"/>
                    <a:pt x="2186" y="1281"/>
                    <a:pt x="2160" y="1074"/>
                  </a:cubicBezTo>
                  <a:cubicBezTo>
                    <a:pt x="2147" y="893"/>
                    <a:pt x="2095" y="737"/>
                    <a:pt x="2018" y="582"/>
                  </a:cubicBezTo>
                  <a:cubicBezTo>
                    <a:pt x="1953" y="466"/>
                    <a:pt x="1862" y="362"/>
                    <a:pt x="1759" y="285"/>
                  </a:cubicBezTo>
                  <a:cubicBezTo>
                    <a:pt x="1630" y="168"/>
                    <a:pt x="1500" y="78"/>
                    <a:pt x="1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514868" y="4758197"/>
              <a:ext cx="321691" cy="345545"/>
            </a:xfrm>
            <a:custGeom>
              <a:avLst/>
              <a:gdLst/>
              <a:ahLst/>
              <a:cxnLst/>
              <a:rect l="l" t="t" r="r" b="b"/>
              <a:pathLst>
                <a:path w="1915" h="2057" extrusionOk="0">
                  <a:moveTo>
                    <a:pt x="841" y="0"/>
                  </a:moveTo>
                  <a:cubicBezTo>
                    <a:pt x="815" y="65"/>
                    <a:pt x="802" y="142"/>
                    <a:pt x="789" y="220"/>
                  </a:cubicBezTo>
                  <a:cubicBezTo>
                    <a:pt x="738" y="440"/>
                    <a:pt x="621" y="660"/>
                    <a:pt x="453" y="841"/>
                  </a:cubicBezTo>
                  <a:cubicBezTo>
                    <a:pt x="298" y="1009"/>
                    <a:pt x="169" y="1216"/>
                    <a:pt x="78" y="1449"/>
                  </a:cubicBezTo>
                  <a:cubicBezTo>
                    <a:pt x="1" y="1655"/>
                    <a:pt x="52" y="1901"/>
                    <a:pt x="207" y="2056"/>
                  </a:cubicBezTo>
                  <a:lnTo>
                    <a:pt x="1488" y="2056"/>
                  </a:lnTo>
                  <a:cubicBezTo>
                    <a:pt x="1656" y="1992"/>
                    <a:pt x="1772" y="1862"/>
                    <a:pt x="1850" y="1694"/>
                  </a:cubicBezTo>
                  <a:cubicBezTo>
                    <a:pt x="1914" y="1474"/>
                    <a:pt x="1798" y="1255"/>
                    <a:pt x="1772" y="1022"/>
                  </a:cubicBezTo>
                  <a:cubicBezTo>
                    <a:pt x="1772" y="841"/>
                    <a:pt x="1798" y="673"/>
                    <a:pt x="1837" y="492"/>
                  </a:cubicBezTo>
                  <a:lnTo>
                    <a:pt x="1837" y="492"/>
                  </a:lnTo>
                  <a:cubicBezTo>
                    <a:pt x="1630" y="569"/>
                    <a:pt x="1462" y="724"/>
                    <a:pt x="1358" y="931"/>
                  </a:cubicBezTo>
                  <a:cubicBezTo>
                    <a:pt x="1358" y="556"/>
                    <a:pt x="1151" y="207"/>
                    <a:pt x="841" y="0"/>
                  </a:cubicBezTo>
                  <a:close/>
                </a:path>
              </a:pathLst>
            </a:custGeom>
            <a:solidFill>
              <a:srgbClr val="F3D4BE">
                <a:alpha val="6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30"/>
          <p:cNvGrpSpPr/>
          <p:nvPr/>
        </p:nvGrpSpPr>
        <p:grpSpPr>
          <a:xfrm>
            <a:off x="263555" y="181652"/>
            <a:ext cx="7875267" cy="4890016"/>
            <a:chOff x="263555" y="181652"/>
            <a:chExt cx="7875267" cy="4890016"/>
          </a:xfrm>
        </p:grpSpPr>
        <p:sp>
          <p:nvSpPr>
            <p:cNvPr id="625" name="Google Shape;625;p30"/>
            <p:cNvSpPr/>
            <p:nvPr/>
          </p:nvSpPr>
          <p:spPr>
            <a:xfrm>
              <a:off x="2649075" y="1327934"/>
              <a:ext cx="368072" cy="299839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0"/>
            <p:cNvSpPr/>
            <p:nvPr/>
          </p:nvSpPr>
          <p:spPr>
            <a:xfrm>
              <a:off x="539941" y="181652"/>
              <a:ext cx="463654" cy="367943"/>
            </a:xfrm>
            <a:custGeom>
              <a:avLst/>
              <a:gdLst/>
              <a:ahLst/>
              <a:cxnLst/>
              <a:rect l="l" t="t" r="r" b="b"/>
              <a:pathLst>
                <a:path w="3260" h="2587" extrusionOk="0">
                  <a:moveTo>
                    <a:pt x="2135" y="0"/>
                  </a:moveTo>
                  <a:lnTo>
                    <a:pt x="1695" y="13"/>
                  </a:lnTo>
                  <a:cubicBezTo>
                    <a:pt x="1695" y="13"/>
                    <a:pt x="1695" y="1332"/>
                    <a:pt x="1" y="2043"/>
                  </a:cubicBezTo>
                  <a:lnTo>
                    <a:pt x="1268" y="1772"/>
                  </a:lnTo>
                  <a:lnTo>
                    <a:pt x="1178" y="2586"/>
                  </a:lnTo>
                  <a:cubicBezTo>
                    <a:pt x="1178" y="2586"/>
                    <a:pt x="3260" y="1280"/>
                    <a:pt x="2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0"/>
            <p:cNvSpPr/>
            <p:nvPr/>
          </p:nvSpPr>
          <p:spPr>
            <a:xfrm>
              <a:off x="263555" y="1996354"/>
              <a:ext cx="368078" cy="255441"/>
            </a:xfrm>
            <a:custGeom>
              <a:avLst/>
              <a:gdLst/>
              <a:ahLst/>
              <a:cxnLst/>
              <a:rect l="l" t="t" r="r" b="b"/>
              <a:pathLst>
                <a:path w="2588" h="1796" extrusionOk="0">
                  <a:moveTo>
                    <a:pt x="712" y="1"/>
                  </a:moveTo>
                  <a:lnTo>
                    <a:pt x="829" y="828"/>
                  </a:lnTo>
                  <a:lnTo>
                    <a:pt x="1" y="608"/>
                  </a:lnTo>
                  <a:lnTo>
                    <a:pt x="1" y="608"/>
                  </a:lnTo>
                  <a:cubicBezTo>
                    <a:pt x="1" y="608"/>
                    <a:pt x="819" y="1795"/>
                    <a:pt x="2017" y="1795"/>
                  </a:cubicBezTo>
                  <a:cubicBezTo>
                    <a:pt x="2183" y="1795"/>
                    <a:pt x="2356" y="1772"/>
                    <a:pt x="2536" y="1721"/>
                  </a:cubicBezTo>
                  <a:lnTo>
                    <a:pt x="2587" y="1449"/>
                  </a:lnTo>
                  <a:cubicBezTo>
                    <a:pt x="2587" y="1449"/>
                    <a:pt x="1217" y="1177"/>
                    <a:pt x="7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0"/>
            <p:cNvSpPr/>
            <p:nvPr/>
          </p:nvSpPr>
          <p:spPr>
            <a:xfrm>
              <a:off x="7770750" y="2375080"/>
              <a:ext cx="368072" cy="221793"/>
            </a:xfrm>
            <a:custGeom>
              <a:avLst/>
              <a:gdLst/>
              <a:ahLst/>
              <a:cxnLst/>
              <a:rect l="l" t="t" r="r" b="b"/>
              <a:pathLst>
                <a:path w="3764" h="2268" extrusionOk="0">
                  <a:moveTo>
                    <a:pt x="1088" y="1"/>
                  </a:moveTo>
                  <a:cubicBezTo>
                    <a:pt x="743" y="1"/>
                    <a:pt x="381" y="69"/>
                    <a:pt x="14" y="237"/>
                  </a:cubicBezTo>
                  <a:lnTo>
                    <a:pt x="1" y="625"/>
                  </a:lnTo>
                  <a:cubicBezTo>
                    <a:pt x="1" y="625"/>
                    <a:pt x="1954" y="728"/>
                    <a:pt x="2898" y="2267"/>
                  </a:cubicBezTo>
                  <a:lnTo>
                    <a:pt x="2574" y="1129"/>
                  </a:lnTo>
                  <a:lnTo>
                    <a:pt x="2574" y="1129"/>
                  </a:lnTo>
                  <a:lnTo>
                    <a:pt x="3764" y="1271"/>
                  </a:lnTo>
                  <a:cubicBezTo>
                    <a:pt x="3764" y="1271"/>
                    <a:pt x="2579" y="1"/>
                    <a:pt x="10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0"/>
            <p:cNvSpPr/>
            <p:nvPr/>
          </p:nvSpPr>
          <p:spPr>
            <a:xfrm>
              <a:off x="5596948" y="751495"/>
              <a:ext cx="368081" cy="302918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0"/>
            <p:cNvSpPr/>
            <p:nvPr/>
          </p:nvSpPr>
          <p:spPr>
            <a:xfrm rot="-883294">
              <a:off x="2876397" y="4330787"/>
              <a:ext cx="368073" cy="299841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0"/>
            <p:cNvSpPr/>
            <p:nvPr/>
          </p:nvSpPr>
          <p:spPr>
            <a:xfrm rot="6207670">
              <a:off x="5666322" y="4705968"/>
              <a:ext cx="368080" cy="302917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633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" grpId="0"/>
      <p:bldP spid="551" grpId="0" animBg="1"/>
      <p:bldP spid="55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8A33EE9-CA07-424E-8F01-B436E9D25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59" y="-115791"/>
            <a:ext cx="8379541" cy="53750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DC2972-949B-40E5-A034-9F9781D9001B}"/>
              </a:ext>
            </a:extLst>
          </p:cNvPr>
          <p:cNvSpPr/>
          <p:nvPr/>
        </p:nvSpPr>
        <p:spPr>
          <a:xfrm>
            <a:off x="2002684" y="227180"/>
            <a:ext cx="5138632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Thurs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March 3</a:t>
            </a:r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15: When’s Children’s day?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E7583F-508A-4491-BDAA-8664076F5A2A}"/>
              </a:ext>
            </a:extLst>
          </p:cNvPr>
          <p:cNvSpPr/>
          <p:nvPr/>
        </p:nvSpPr>
        <p:spPr>
          <a:xfrm>
            <a:off x="857694" y="1449607"/>
            <a:ext cx="1935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New words:</a:t>
            </a:r>
            <a:endParaRPr lang="en-US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7C4FBB-6649-4D6D-9DF8-FEFD92D83072}"/>
              </a:ext>
            </a:extLst>
          </p:cNvPr>
          <p:cNvSpPr/>
          <p:nvPr/>
        </p:nvSpPr>
        <p:spPr>
          <a:xfrm>
            <a:off x="569702" y="1842494"/>
            <a:ext cx="46195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banh Chung: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Decorate the house: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Watch firework display: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 grandparents: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Wear new clothes: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lucky money: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Buy flowers: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 flowers: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 shopping: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FFAB63-DDFB-4A13-AF5D-80DB7E2E1FB2}"/>
              </a:ext>
            </a:extLst>
          </p:cNvPr>
          <p:cNvSpPr/>
          <p:nvPr/>
        </p:nvSpPr>
        <p:spPr>
          <a:xfrm>
            <a:off x="6001194" y="1449607"/>
            <a:ext cx="3043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Model sentence:</a:t>
            </a:r>
            <a:endParaRPr lang="en-US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DACA87-70CE-47B4-A33C-F87609AB3F18}"/>
              </a:ext>
            </a:extLst>
          </p:cNvPr>
          <p:cNvSpPr/>
          <p:nvPr/>
        </p:nvSpPr>
        <p:spPr>
          <a:xfrm>
            <a:off x="5266732" y="1876802"/>
            <a:ext cx="3713915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on/at …….?</a:t>
            </a:r>
          </a:p>
          <a:p>
            <a:pPr algn="ctr">
              <a:lnSpc>
                <a:spcPct val="150000"/>
              </a:lnSpc>
            </a:pP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I………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1C7694-D524-4439-BD2C-59A55213F146}"/>
              </a:ext>
            </a:extLst>
          </p:cNvPr>
          <p:cNvSpPr/>
          <p:nvPr/>
        </p:nvSpPr>
        <p:spPr>
          <a:xfrm>
            <a:off x="5937583" y="2707285"/>
            <a:ext cx="2162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Homework:</a:t>
            </a:r>
            <a:endParaRPr lang="en-US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93241B-689B-4062-BA7A-2427239BE8BE}"/>
              </a:ext>
            </a:extLst>
          </p:cNvPr>
          <p:cNvSpPr/>
          <p:nvPr/>
        </p:nvSpPr>
        <p:spPr>
          <a:xfrm>
            <a:off x="4993588" y="3249854"/>
            <a:ext cx="45085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NW x 2lines, learn by heart.</a:t>
            </a:r>
          </a:p>
          <a:p>
            <a:pPr marL="342900" indent="-342900">
              <a:buFontTx/>
              <a:buChar char="-"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WB: part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- 1,2 (page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60, 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61)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part F- 1,2 ( page 63)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C0DEF06-0514-4B57-BD6F-9275E4F88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86"/>
            <a:ext cx="868189" cy="12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7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32"/>
          <p:cNvSpPr txBox="1">
            <a:spLocks noGrp="1"/>
          </p:cNvSpPr>
          <p:nvPr>
            <p:ph type="title"/>
          </p:nvPr>
        </p:nvSpPr>
        <p:spPr>
          <a:xfrm>
            <a:off x="2437350" y="1333950"/>
            <a:ext cx="4269300" cy="24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THANK YOU!</a:t>
            </a:r>
            <a:endParaRPr sz="5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Google Shape;1279;p46"/>
          <p:cNvGrpSpPr/>
          <p:nvPr/>
        </p:nvGrpSpPr>
        <p:grpSpPr>
          <a:xfrm>
            <a:off x="4101600" y="806266"/>
            <a:ext cx="4528964" cy="3616736"/>
            <a:chOff x="4697925" y="1308925"/>
            <a:chExt cx="3399960" cy="2527765"/>
          </a:xfrm>
        </p:grpSpPr>
        <p:sp>
          <p:nvSpPr>
            <p:cNvPr id="1280" name="Google Shape;1280;p46"/>
            <p:cNvSpPr/>
            <p:nvPr/>
          </p:nvSpPr>
          <p:spPr>
            <a:xfrm>
              <a:off x="5929847" y="3392817"/>
              <a:ext cx="936116" cy="441162"/>
            </a:xfrm>
            <a:custGeom>
              <a:avLst/>
              <a:gdLst/>
              <a:ahLst/>
              <a:cxnLst/>
              <a:rect l="l" t="t" r="r" b="b"/>
              <a:pathLst>
                <a:path w="48117" h="22676" extrusionOk="0">
                  <a:moveTo>
                    <a:pt x="5107" y="1"/>
                  </a:moveTo>
                  <a:lnTo>
                    <a:pt x="4073" y="4499"/>
                  </a:lnTo>
                  <a:lnTo>
                    <a:pt x="0" y="22676"/>
                  </a:lnTo>
                  <a:lnTo>
                    <a:pt x="48117" y="22676"/>
                  </a:lnTo>
                  <a:lnTo>
                    <a:pt x="44013" y="4499"/>
                  </a:lnTo>
                  <a:lnTo>
                    <a:pt x="430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6"/>
            <p:cNvSpPr/>
            <p:nvPr/>
          </p:nvSpPr>
          <p:spPr>
            <a:xfrm>
              <a:off x="6009379" y="3392817"/>
              <a:ext cx="777052" cy="87547"/>
            </a:xfrm>
            <a:custGeom>
              <a:avLst/>
              <a:gdLst/>
              <a:ahLst/>
              <a:cxnLst/>
              <a:rect l="l" t="t" r="r" b="b"/>
              <a:pathLst>
                <a:path w="39941" h="4500" extrusionOk="0">
                  <a:moveTo>
                    <a:pt x="1034" y="1"/>
                  </a:moveTo>
                  <a:lnTo>
                    <a:pt x="0" y="4499"/>
                  </a:lnTo>
                  <a:lnTo>
                    <a:pt x="39940" y="4499"/>
                  </a:lnTo>
                  <a:lnTo>
                    <a:pt x="389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6"/>
            <p:cNvSpPr/>
            <p:nvPr/>
          </p:nvSpPr>
          <p:spPr>
            <a:xfrm>
              <a:off x="5670833" y="3710116"/>
              <a:ext cx="1454145" cy="126574"/>
            </a:xfrm>
            <a:custGeom>
              <a:avLst/>
              <a:gdLst/>
              <a:ahLst/>
              <a:cxnLst/>
              <a:rect l="l" t="t" r="r" b="b"/>
              <a:pathLst>
                <a:path w="74744" h="6506" extrusionOk="0">
                  <a:moveTo>
                    <a:pt x="2524" y="0"/>
                  </a:moveTo>
                  <a:cubicBezTo>
                    <a:pt x="1126" y="0"/>
                    <a:pt x="1" y="1125"/>
                    <a:pt x="1" y="2523"/>
                  </a:cubicBezTo>
                  <a:lnTo>
                    <a:pt x="1" y="4013"/>
                  </a:lnTo>
                  <a:cubicBezTo>
                    <a:pt x="1" y="5380"/>
                    <a:pt x="1095" y="6505"/>
                    <a:pt x="2524" y="6505"/>
                  </a:cubicBezTo>
                  <a:lnTo>
                    <a:pt x="72221" y="6505"/>
                  </a:lnTo>
                  <a:cubicBezTo>
                    <a:pt x="73589" y="6505"/>
                    <a:pt x="74744" y="5411"/>
                    <a:pt x="74744" y="4013"/>
                  </a:cubicBezTo>
                  <a:lnTo>
                    <a:pt x="74744" y="2523"/>
                  </a:lnTo>
                  <a:cubicBezTo>
                    <a:pt x="74744" y="1125"/>
                    <a:pt x="73589" y="0"/>
                    <a:pt x="72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6"/>
            <p:cNvSpPr/>
            <p:nvPr/>
          </p:nvSpPr>
          <p:spPr>
            <a:xfrm>
              <a:off x="5670833" y="3708007"/>
              <a:ext cx="1454145" cy="99357"/>
            </a:xfrm>
            <a:custGeom>
              <a:avLst/>
              <a:gdLst/>
              <a:ahLst/>
              <a:cxnLst/>
              <a:rect l="l" t="t" r="r" b="b"/>
              <a:pathLst>
                <a:path w="74744" h="5107" extrusionOk="0">
                  <a:moveTo>
                    <a:pt x="2524" y="0"/>
                  </a:moveTo>
                  <a:cubicBezTo>
                    <a:pt x="1126" y="0"/>
                    <a:pt x="1" y="1125"/>
                    <a:pt x="1" y="2523"/>
                  </a:cubicBezTo>
                  <a:lnTo>
                    <a:pt x="1" y="2584"/>
                  </a:lnTo>
                  <a:cubicBezTo>
                    <a:pt x="1" y="3952"/>
                    <a:pt x="1095" y="5107"/>
                    <a:pt x="2524" y="5107"/>
                  </a:cubicBezTo>
                  <a:lnTo>
                    <a:pt x="72221" y="5107"/>
                  </a:lnTo>
                  <a:cubicBezTo>
                    <a:pt x="73589" y="5107"/>
                    <a:pt x="74744" y="4013"/>
                    <a:pt x="74744" y="2584"/>
                  </a:cubicBezTo>
                  <a:lnTo>
                    <a:pt x="74744" y="2523"/>
                  </a:lnTo>
                  <a:cubicBezTo>
                    <a:pt x="74744" y="1125"/>
                    <a:pt x="73589" y="0"/>
                    <a:pt x="72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6"/>
            <p:cNvSpPr/>
            <p:nvPr/>
          </p:nvSpPr>
          <p:spPr>
            <a:xfrm>
              <a:off x="4697925" y="1308925"/>
              <a:ext cx="3399960" cy="2112307"/>
            </a:xfrm>
            <a:custGeom>
              <a:avLst/>
              <a:gdLst/>
              <a:ahLst/>
              <a:cxnLst/>
              <a:rect l="l" t="t" r="r" b="b"/>
              <a:pathLst>
                <a:path w="184655" h="108574" extrusionOk="0">
                  <a:moveTo>
                    <a:pt x="6262" y="1"/>
                  </a:moveTo>
                  <a:cubicBezTo>
                    <a:pt x="2828" y="1"/>
                    <a:pt x="1" y="2797"/>
                    <a:pt x="1" y="6262"/>
                  </a:cubicBezTo>
                  <a:lnTo>
                    <a:pt x="1" y="102312"/>
                  </a:lnTo>
                  <a:cubicBezTo>
                    <a:pt x="1" y="105777"/>
                    <a:pt x="2828" y="108574"/>
                    <a:pt x="6262" y="108574"/>
                  </a:cubicBezTo>
                  <a:lnTo>
                    <a:pt x="178393" y="108574"/>
                  </a:lnTo>
                  <a:cubicBezTo>
                    <a:pt x="181858" y="108574"/>
                    <a:pt x="184655" y="105777"/>
                    <a:pt x="184655" y="102312"/>
                  </a:cubicBezTo>
                  <a:lnTo>
                    <a:pt x="184655" y="6262"/>
                  </a:lnTo>
                  <a:cubicBezTo>
                    <a:pt x="184655" y="2797"/>
                    <a:pt x="181858" y="1"/>
                    <a:pt x="178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" name="Google Shape;1286;p46"/>
          <p:cNvGrpSpPr/>
          <p:nvPr/>
        </p:nvGrpSpPr>
        <p:grpSpPr>
          <a:xfrm>
            <a:off x="63389" y="355777"/>
            <a:ext cx="9017221" cy="4431946"/>
            <a:chOff x="288413" y="500018"/>
            <a:chExt cx="8464995" cy="4160528"/>
          </a:xfrm>
        </p:grpSpPr>
        <p:sp>
          <p:nvSpPr>
            <p:cNvPr id="1287" name="Google Shape;1287;p46"/>
            <p:cNvSpPr/>
            <p:nvPr/>
          </p:nvSpPr>
          <p:spPr>
            <a:xfrm>
              <a:off x="4197688" y="4318161"/>
              <a:ext cx="297158" cy="179059"/>
            </a:xfrm>
            <a:custGeom>
              <a:avLst/>
              <a:gdLst/>
              <a:ahLst/>
              <a:cxnLst/>
              <a:rect l="l" t="t" r="r" b="b"/>
              <a:pathLst>
                <a:path w="3764" h="2268" extrusionOk="0">
                  <a:moveTo>
                    <a:pt x="1088" y="1"/>
                  </a:moveTo>
                  <a:cubicBezTo>
                    <a:pt x="743" y="1"/>
                    <a:pt x="381" y="69"/>
                    <a:pt x="14" y="237"/>
                  </a:cubicBezTo>
                  <a:lnTo>
                    <a:pt x="1" y="625"/>
                  </a:lnTo>
                  <a:cubicBezTo>
                    <a:pt x="1" y="625"/>
                    <a:pt x="1954" y="728"/>
                    <a:pt x="2898" y="2267"/>
                  </a:cubicBezTo>
                  <a:lnTo>
                    <a:pt x="2574" y="1129"/>
                  </a:lnTo>
                  <a:lnTo>
                    <a:pt x="2574" y="1129"/>
                  </a:lnTo>
                  <a:lnTo>
                    <a:pt x="3764" y="1271"/>
                  </a:lnTo>
                  <a:cubicBezTo>
                    <a:pt x="3764" y="1271"/>
                    <a:pt x="2579" y="1"/>
                    <a:pt x="10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6"/>
            <p:cNvSpPr/>
            <p:nvPr/>
          </p:nvSpPr>
          <p:spPr>
            <a:xfrm>
              <a:off x="8456250" y="2999937"/>
              <a:ext cx="297158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6"/>
            <p:cNvSpPr/>
            <p:nvPr/>
          </p:nvSpPr>
          <p:spPr>
            <a:xfrm rot="4689588">
              <a:off x="289994" y="2780024"/>
              <a:ext cx="297159" cy="244551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7776657" y="521047"/>
              <a:ext cx="374321" cy="297052"/>
            </a:xfrm>
            <a:custGeom>
              <a:avLst/>
              <a:gdLst/>
              <a:ahLst/>
              <a:cxnLst/>
              <a:rect l="l" t="t" r="r" b="b"/>
              <a:pathLst>
                <a:path w="3260" h="2587" extrusionOk="0">
                  <a:moveTo>
                    <a:pt x="2135" y="0"/>
                  </a:moveTo>
                  <a:lnTo>
                    <a:pt x="1695" y="13"/>
                  </a:lnTo>
                  <a:cubicBezTo>
                    <a:pt x="1695" y="13"/>
                    <a:pt x="1695" y="1332"/>
                    <a:pt x="1" y="2043"/>
                  </a:cubicBezTo>
                  <a:lnTo>
                    <a:pt x="1268" y="1772"/>
                  </a:lnTo>
                  <a:lnTo>
                    <a:pt x="1178" y="2586"/>
                  </a:lnTo>
                  <a:cubicBezTo>
                    <a:pt x="1178" y="2586"/>
                    <a:pt x="3260" y="1280"/>
                    <a:pt x="2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1267122" y="4415990"/>
              <a:ext cx="297165" cy="244557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 rot="4717198">
              <a:off x="4494250" y="548525"/>
              <a:ext cx="297157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E2973A1-4CB1-42B0-8809-0FC690FEF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533" y="916503"/>
            <a:ext cx="4323098" cy="276769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4137CFB-5CD3-466C-965E-3F616951B69E}"/>
              </a:ext>
            </a:extLst>
          </p:cNvPr>
          <p:cNvSpPr/>
          <p:nvPr/>
        </p:nvSpPr>
        <p:spPr>
          <a:xfrm>
            <a:off x="568901" y="2078553"/>
            <a:ext cx="347416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 banh chung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D1284E-3BBA-4AF0-9193-DF6958EC120C}"/>
              </a:ext>
            </a:extLst>
          </p:cNvPr>
          <p:cNvSpPr/>
          <p:nvPr/>
        </p:nvSpPr>
        <p:spPr>
          <a:xfrm>
            <a:off x="554755" y="2573585"/>
            <a:ext cx="347416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/meɪk banh chung/</a:t>
            </a:r>
          </a:p>
        </p:txBody>
      </p:sp>
      <p:pic>
        <p:nvPicPr>
          <p:cNvPr id="25" name="audio-1038130864 (1)">
            <a:hlinkClick r:id="" action="ppaction://media"/>
            <a:extLst>
              <a:ext uri="{FF2B5EF4-FFF2-40B4-BE49-F238E27FC236}">
                <a16:creationId xmlns:a16="http://schemas.microsoft.com/office/drawing/2014/main" id="{59600719-D8E4-42C2-9A5F-7A2DF80D05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8683" y="-813870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9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3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Google Shape;1279;p46"/>
          <p:cNvGrpSpPr/>
          <p:nvPr/>
        </p:nvGrpSpPr>
        <p:grpSpPr>
          <a:xfrm>
            <a:off x="4101600" y="806266"/>
            <a:ext cx="4528964" cy="3616736"/>
            <a:chOff x="4697925" y="1308925"/>
            <a:chExt cx="3399960" cy="2527765"/>
          </a:xfrm>
        </p:grpSpPr>
        <p:sp>
          <p:nvSpPr>
            <p:cNvPr id="1280" name="Google Shape;1280;p46"/>
            <p:cNvSpPr/>
            <p:nvPr/>
          </p:nvSpPr>
          <p:spPr>
            <a:xfrm>
              <a:off x="5929847" y="3392817"/>
              <a:ext cx="936116" cy="441162"/>
            </a:xfrm>
            <a:custGeom>
              <a:avLst/>
              <a:gdLst/>
              <a:ahLst/>
              <a:cxnLst/>
              <a:rect l="l" t="t" r="r" b="b"/>
              <a:pathLst>
                <a:path w="48117" h="22676" extrusionOk="0">
                  <a:moveTo>
                    <a:pt x="5107" y="1"/>
                  </a:moveTo>
                  <a:lnTo>
                    <a:pt x="4073" y="4499"/>
                  </a:lnTo>
                  <a:lnTo>
                    <a:pt x="0" y="22676"/>
                  </a:lnTo>
                  <a:lnTo>
                    <a:pt x="48117" y="22676"/>
                  </a:lnTo>
                  <a:lnTo>
                    <a:pt x="44013" y="4499"/>
                  </a:lnTo>
                  <a:lnTo>
                    <a:pt x="430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6"/>
            <p:cNvSpPr/>
            <p:nvPr/>
          </p:nvSpPr>
          <p:spPr>
            <a:xfrm>
              <a:off x="6009379" y="3392817"/>
              <a:ext cx="777052" cy="87547"/>
            </a:xfrm>
            <a:custGeom>
              <a:avLst/>
              <a:gdLst/>
              <a:ahLst/>
              <a:cxnLst/>
              <a:rect l="l" t="t" r="r" b="b"/>
              <a:pathLst>
                <a:path w="39941" h="4500" extrusionOk="0">
                  <a:moveTo>
                    <a:pt x="1034" y="1"/>
                  </a:moveTo>
                  <a:lnTo>
                    <a:pt x="0" y="4499"/>
                  </a:lnTo>
                  <a:lnTo>
                    <a:pt x="39940" y="4499"/>
                  </a:lnTo>
                  <a:lnTo>
                    <a:pt x="389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6"/>
            <p:cNvSpPr/>
            <p:nvPr/>
          </p:nvSpPr>
          <p:spPr>
            <a:xfrm>
              <a:off x="5670833" y="3710116"/>
              <a:ext cx="1454145" cy="126574"/>
            </a:xfrm>
            <a:custGeom>
              <a:avLst/>
              <a:gdLst/>
              <a:ahLst/>
              <a:cxnLst/>
              <a:rect l="l" t="t" r="r" b="b"/>
              <a:pathLst>
                <a:path w="74744" h="6506" extrusionOk="0">
                  <a:moveTo>
                    <a:pt x="2524" y="0"/>
                  </a:moveTo>
                  <a:cubicBezTo>
                    <a:pt x="1126" y="0"/>
                    <a:pt x="1" y="1125"/>
                    <a:pt x="1" y="2523"/>
                  </a:cubicBezTo>
                  <a:lnTo>
                    <a:pt x="1" y="4013"/>
                  </a:lnTo>
                  <a:cubicBezTo>
                    <a:pt x="1" y="5380"/>
                    <a:pt x="1095" y="6505"/>
                    <a:pt x="2524" y="6505"/>
                  </a:cubicBezTo>
                  <a:lnTo>
                    <a:pt x="72221" y="6505"/>
                  </a:lnTo>
                  <a:cubicBezTo>
                    <a:pt x="73589" y="6505"/>
                    <a:pt x="74744" y="5411"/>
                    <a:pt x="74744" y="4013"/>
                  </a:cubicBezTo>
                  <a:lnTo>
                    <a:pt x="74744" y="2523"/>
                  </a:lnTo>
                  <a:cubicBezTo>
                    <a:pt x="74744" y="1125"/>
                    <a:pt x="73589" y="0"/>
                    <a:pt x="72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6"/>
            <p:cNvSpPr/>
            <p:nvPr/>
          </p:nvSpPr>
          <p:spPr>
            <a:xfrm>
              <a:off x="5670833" y="3708007"/>
              <a:ext cx="1454145" cy="99357"/>
            </a:xfrm>
            <a:custGeom>
              <a:avLst/>
              <a:gdLst/>
              <a:ahLst/>
              <a:cxnLst/>
              <a:rect l="l" t="t" r="r" b="b"/>
              <a:pathLst>
                <a:path w="74744" h="5107" extrusionOk="0">
                  <a:moveTo>
                    <a:pt x="2524" y="0"/>
                  </a:moveTo>
                  <a:cubicBezTo>
                    <a:pt x="1126" y="0"/>
                    <a:pt x="1" y="1125"/>
                    <a:pt x="1" y="2523"/>
                  </a:cubicBezTo>
                  <a:lnTo>
                    <a:pt x="1" y="2584"/>
                  </a:lnTo>
                  <a:cubicBezTo>
                    <a:pt x="1" y="3952"/>
                    <a:pt x="1095" y="5107"/>
                    <a:pt x="2524" y="5107"/>
                  </a:cubicBezTo>
                  <a:lnTo>
                    <a:pt x="72221" y="5107"/>
                  </a:lnTo>
                  <a:cubicBezTo>
                    <a:pt x="73589" y="5107"/>
                    <a:pt x="74744" y="4013"/>
                    <a:pt x="74744" y="2584"/>
                  </a:cubicBezTo>
                  <a:lnTo>
                    <a:pt x="74744" y="2523"/>
                  </a:lnTo>
                  <a:cubicBezTo>
                    <a:pt x="74744" y="1125"/>
                    <a:pt x="73589" y="0"/>
                    <a:pt x="72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6"/>
            <p:cNvSpPr/>
            <p:nvPr/>
          </p:nvSpPr>
          <p:spPr>
            <a:xfrm>
              <a:off x="4697925" y="1308925"/>
              <a:ext cx="3399960" cy="2112307"/>
            </a:xfrm>
            <a:custGeom>
              <a:avLst/>
              <a:gdLst/>
              <a:ahLst/>
              <a:cxnLst/>
              <a:rect l="l" t="t" r="r" b="b"/>
              <a:pathLst>
                <a:path w="184655" h="108574" extrusionOk="0">
                  <a:moveTo>
                    <a:pt x="6262" y="1"/>
                  </a:moveTo>
                  <a:cubicBezTo>
                    <a:pt x="2828" y="1"/>
                    <a:pt x="1" y="2797"/>
                    <a:pt x="1" y="6262"/>
                  </a:cubicBezTo>
                  <a:lnTo>
                    <a:pt x="1" y="102312"/>
                  </a:lnTo>
                  <a:cubicBezTo>
                    <a:pt x="1" y="105777"/>
                    <a:pt x="2828" y="108574"/>
                    <a:pt x="6262" y="108574"/>
                  </a:cubicBezTo>
                  <a:lnTo>
                    <a:pt x="178393" y="108574"/>
                  </a:lnTo>
                  <a:cubicBezTo>
                    <a:pt x="181858" y="108574"/>
                    <a:pt x="184655" y="105777"/>
                    <a:pt x="184655" y="102312"/>
                  </a:cubicBezTo>
                  <a:lnTo>
                    <a:pt x="184655" y="6262"/>
                  </a:lnTo>
                  <a:cubicBezTo>
                    <a:pt x="184655" y="2797"/>
                    <a:pt x="181858" y="1"/>
                    <a:pt x="178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" name="Google Shape;1286;p46"/>
          <p:cNvGrpSpPr/>
          <p:nvPr/>
        </p:nvGrpSpPr>
        <p:grpSpPr>
          <a:xfrm>
            <a:off x="63389" y="355777"/>
            <a:ext cx="9017221" cy="4431946"/>
            <a:chOff x="288413" y="500018"/>
            <a:chExt cx="8464995" cy="4160528"/>
          </a:xfrm>
        </p:grpSpPr>
        <p:sp>
          <p:nvSpPr>
            <p:cNvPr id="1287" name="Google Shape;1287;p46"/>
            <p:cNvSpPr/>
            <p:nvPr/>
          </p:nvSpPr>
          <p:spPr>
            <a:xfrm>
              <a:off x="4197688" y="4318161"/>
              <a:ext cx="297158" cy="179059"/>
            </a:xfrm>
            <a:custGeom>
              <a:avLst/>
              <a:gdLst/>
              <a:ahLst/>
              <a:cxnLst/>
              <a:rect l="l" t="t" r="r" b="b"/>
              <a:pathLst>
                <a:path w="3764" h="2268" extrusionOk="0">
                  <a:moveTo>
                    <a:pt x="1088" y="1"/>
                  </a:moveTo>
                  <a:cubicBezTo>
                    <a:pt x="743" y="1"/>
                    <a:pt x="381" y="69"/>
                    <a:pt x="14" y="237"/>
                  </a:cubicBezTo>
                  <a:lnTo>
                    <a:pt x="1" y="625"/>
                  </a:lnTo>
                  <a:cubicBezTo>
                    <a:pt x="1" y="625"/>
                    <a:pt x="1954" y="728"/>
                    <a:pt x="2898" y="2267"/>
                  </a:cubicBezTo>
                  <a:lnTo>
                    <a:pt x="2574" y="1129"/>
                  </a:lnTo>
                  <a:lnTo>
                    <a:pt x="2574" y="1129"/>
                  </a:lnTo>
                  <a:lnTo>
                    <a:pt x="3764" y="1271"/>
                  </a:lnTo>
                  <a:cubicBezTo>
                    <a:pt x="3764" y="1271"/>
                    <a:pt x="2579" y="1"/>
                    <a:pt x="10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6"/>
            <p:cNvSpPr/>
            <p:nvPr/>
          </p:nvSpPr>
          <p:spPr>
            <a:xfrm>
              <a:off x="8456250" y="2999937"/>
              <a:ext cx="297158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6"/>
            <p:cNvSpPr/>
            <p:nvPr/>
          </p:nvSpPr>
          <p:spPr>
            <a:xfrm rot="4689588">
              <a:off x="289994" y="2780024"/>
              <a:ext cx="297159" cy="244551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7776657" y="521047"/>
              <a:ext cx="374321" cy="297052"/>
            </a:xfrm>
            <a:custGeom>
              <a:avLst/>
              <a:gdLst/>
              <a:ahLst/>
              <a:cxnLst/>
              <a:rect l="l" t="t" r="r" b="b"/>
              <a:pathLst>
                <a:path w="3260" h="2587" extrusionOk="0">
                  <a:moveTo>
                    <a:pt x="2135" y="0"/>
                  </a:moveTo>
                  <a:lnTo>
                    <a:pt x="1695" y="13"/>
                  </a:lnTo>
                  <a:cubicBezTo>
                    <a:pt x="1695" y="13"/>
                    <a:pt x="1695" y="1332"/>
                    <a:pt x="1" y="2043"/>
                  </a:cubicBezTo>
                  <a:lnTo>
                    <a:pt x="1268" y="1772"/>
                  </a:lnTo>
                  <a:lnTo>
                    <a:pt x="1178" y="2586"/>
                  </a:lnTo>
                  <a:cubicBezTo>
                    <a:pt x="1178" y="2586"/>
                    <a:pt x="3260" y="1280"/>
                    <a:pt x="2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1267122" y="4415990"/>
              <a:ext cx="297165" cy="244557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 rot="4717198">
              <a:off x="4494250" y="548525"/>
              <a:ext cx="297157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2" descr="https://s.sachmem.vn/public/images/TA4T2SHS/U15-L2-2-3-rarnscsrgiutzvfu.jpg">
            <a:extLst>
              <a:ext uri="{FF2B5EF4-FFF2-40B4-BE49-F238E27FC236}">
                <a16:creationId xmlns:a16="http://schemas.microsoft.com/office/drawing/2014/main" id="{CEB9D6FE-C4DB-4628-8588-34D055698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221" y="904715"/>
            <a:ext cx="4377721" cy="2800448"/>
          </a:xfrm>
          <a:prstGeom prst="roundRect">
            <a:avLst>
              <a:gd name="adj" fmla="val 381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FFFAAF8-AACA-46C1-BF3C-5F09C9065979}"/>
              </a:ext>
            </a:extLst>
          </p:cNvPr>
          <p:cNvSpPr/>
          <p:nvPr/>
        </p:nvSpPr>
        <p:spPr>
          <a:xfrm>
            <a:off x="313922" y="1856359"/>
            <a:ext cx="3712056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decorate the house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38ED9F-594D-4B25-805C-F91753C81E9F}"/>
              </a:ext>
            </a:extLst>
          </p:cNvPr>
          <p:cNvSpPr/>
          <p:nvPr/>
        </p:nvSpPr>
        <p:spPr>
          <a:xfrm>
            <a:off x="432871" y="2386044"/>
            <a:ext cx="347416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/ˈdɛkəˌreɪt ðə haʊs/</a:t>
            </a:r>
          </a:p>
        </p:txBody>
      </p:sp>
      <p:pic>
        <p:nvPicPr>
          <p:cNvPr id="22" name="audio-1038130864">
            <a:hlinkClick r:id="" action="ppaction://media"/>
            <a:extLst>
              <a:ext uri="{FF2B5EF4-FFF2-40B4-BE49-F238E27FC236}">
                <a16:creationId xmlns:a16="http://schemas.microsoft.com/office/drawing/2014/main" id="{44EFECB1-63AA-4CF1-99FA-C38C84A3D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6049" y="-76914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8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8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Google Shape;1279;p46"/>
          <p:cNvGrpSpPr/>
          <p:nvPr/>
        </p:nvGrpSpPr>
        <p:grpSpPr>
          <a:xfrm>
            <a:off x="4101600" y="806266"/>
            <a:ext cx="4528964" cy="3616736"/>
            <a:chOff x="4697925" y="1308925"/>
            <a:chExt cx="3399960" cy="2527765"/>
          </a:xfrm>
        </p:grpSpPr>
        <p:sp>
          <p:nvSpPr>
            <p:cNvPr id="1280" name="Google Shape;1280;p46"/>
            <p:cNvSpPr/>
            <p:nvPr/>
          </p:nvSpPr>
          <p:spPr>
            <a:xfrm>
              <a:off x="5929847" y="3392817"/>
              <a:ext cx="936116" cy="441162"/>
            </a:xfrm>
            <a:custGeom>
              <a:avLst/>
              <a:gdLst/>
              <a:ahLst/>
              <a:cxnLst/>
              <a:rect l="l" t="t" r="r" b="b"/>
              <a:pathLst>
                <a:path w="48117" h="22676" extrusionOk="0">
                  <a:moveTo>
                    <a:pt x="5107" y="1"/>
                  </a:moveTo>
                  <a:lnTo>
                    <a:pt x="4073" y="4499"/>
                  </a:lnTo>
                  <a:lnTo>
                    <a:pt x="0" y="22676"/>
                  </a:lnTo>
                  <a:lnTo>
                    <a:pt x="48117" y="22676"/>
                  </a:lnTo>
                  <a:lnTo>
                    <a:pt x="44013" y="4499"/>
                  </a:lnTo>
                  <a:lnTo>
                    <a:pt x="430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6"/>
            <p:cNvSpPr/>
            <p:nvPr/>
          </p:nvSpPr>
          <p:spPr>
            <a:xfrm>
              <a:off x="6009379" y="3392817"/>
              <a:ext cx="777052" cy="87547"/>
            </a:xfrm>
            <a:custGeom>
              <a:avLst/>
              <a:gdLst/>
              <a:ahLst/>
              <a:cxnLst/>
              <a:rect l="l" t="t" r="r" b="b"/>
              <a:pathLst>
                <a:path w="39941" h="4500" extrusionOk="0">
                  <a:moveTo>
                    <a:pt x="1034" y="1"/>
                  </a:moveTo>
                  <a:lnTo>
                    <a:pt x="0" y="4499"/>
                  </a:lnTo>
                  <a:lnTo>
                    <a:pt x="39940" y="4499"/>
                  </a:lnTo>
                  <a:lnTo>
                    <a:pt x="389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6"/>
            <p:cNvSpPr/>
            <p:nvPr/>
          </p:nvSpPr>
          <p:spPr>
            <a:xfrm>
              <a:off x="5670833" y="3710116"/>
              <a:ext cx="1454145" cy="126574"/>
            </a:xfrm>
            <a:custGeom>
              <a:avLst/>
              <a:gdLst/>
              <a:ahLst/>
              <a:cxnLst/>
              <a:rect l="l" t="t" r="r" b="b"/>
              <a:pathLst>
                <a:path w="74744" h="6506" extrusionOk="0">
                  <a:moveTo>
                    <a:pt x="2524" y="0"/>
                  </a:moveTo>
                  <a:cubicBezTo>
                    <a:pt x="1126" y="0"/>
                    <a:pt x="1" y="1125"/>
                    <a:pt x="1" y="2523"/>
                  </a:cubicBezTo>
                  <a:lnTo>
                    <a:pt x="1" y="4013"/>
                  </a:lnTo>
                  <a:cubicBezTo>
                    <a:pt x="1" y="5380"/>
                    <a:pt x="1095" y="6505"/>
                    <a:pt x="2524" y="6505"/>
                  </a:cubicBezTo>
                  <a:lnTo>
                    <a:pt x="72221" y="6505"/>
                  </a:lnTo>
                  <a:cubicBezTo>
                    <a:pt x="73589" y="6505"/>
                    <a:pt x="74744" y="5411"/>
                    <a:pt x="74744" y="4013"/>
                  </a:cubicBezTo>
                  <a:lnTo>
                    <a:pt x="74744" y="2523"/>
                  </a:lnTo>
                  <a:cubicBezTo>
                    <a:pt x="74744" y="1125"/>
                    <a:pt x="73589" y="0"/>
                    <a:pt x="72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6"/>
            <p:cNvSpPr/>
            <p:nvPr/>
          </p:nvSpPr>
          <p:spPr>
            <a:xfrm>
              <a:off x="5670833" y="3708007"/>
              <a:ext cx="1454145" cy="99357"/>
            </a:xfrm>
            <a:custGeom>
              <a:avLst/>
              <a:gdLst/>
              <a:ahLst/>
              <a:cxnLst/>
              <a:rect l="l" t="t" r="r" b="b"/>
              <a:pathLst>
                <a:path w="74744" h="5107" extrusionOk="0">
                  <a:moveTo>
                    <a:pt x="2524" y="0"/>
                  </a:moveTo>
                  <a:cubicBezTo>
                    <a:pt x="1126" y="0"/>
                    <a:pt x="1" y="1125"/>
                    <a:pt x="1" y="2523"/>
                  </a:cubicBezTo>
                  <a:lnTo>
                    <a:pt x="1" y="2584"/>
                  </a:lnTo>
                  <a:cubicBezTo>
                    <a:pt x="1" y="3952"/>
                    <a:pt x="1095" y="5107"/>
                    <a:pt x="2524" y="5107"/>
                  </a:cubicBezTo>
                  <a:lnTo>
                    <a:pt x="72221" y="5107"/>
                  </a:lnTo>
                  <a:cubicBezTo>
                    <a:pt x="73589" y="5107"/>
                    <a:pt x="74744" y="4013"/>
                    <a:pt x="74744" y="2584"/>
                  </a:cubicBezTo>
                  <a:lnTo>
                    <a:pt x="74744" y="2523"/>
                  </a:lnTo>
                  <a:cubicBezTo>
                    <a:pt x="74744" y="1125"/>
                    <a:pt x="73589" y="0"/>
                    <a:pt x="72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6"/>
            <p:cNvSpPr/>
            <p:nvPr/>
          </p:nvSpPr>
          <p:spPr>
            <a:xfrm>
              <a:off x="4697925" y="1308925"/>
              <a:ext cx="3399960" cy="2112307"/>
            </a:xfrm>
            <a:custGeom>
              <a:avLst/>
              <a:gdLst/>
              <a:ahLst/>
              <a:cxnLst/>
              <a:rect l="l" t="t" r="r" b="b"/>
              <a:pathLst>
                <a:path w="184655" h="108574" extrusionOk="0">
                  <a:moveTo>
                    <a:pt x="6262" y="1"/>
                  </a:moveTo>
                  <a:cubicBezTo>
                    <a:pt x="2828" y="1"/>
                    <a:pt x="1" y="2797"/>
                    <a:pt x="1" y="6262"/>
                  </a:cubicBezTo>
                  <a:lnTo>
                    <a:pt x="1" y="102312"/>
                  </a:lnTo>
                  <a:cubicBezTo>
                    <a:pt x="1" y="105777"/>
                    <a:pt x="2828" y="108574"/>
                    <a:pt x="6262" y="108574"/>
                  </a:cubicBezTo>
                  <a:lnTo>
                    <a:pt x="178393" y="108574"/>
                  </a:lnTo>
                  <a:cubicBezTo>
                    <a:pt x="181858" y="108574"/>
                    <a:pt x="184655" y="105777"/>
                    <a:pt x="184655" y="102312"/>
                  </a:cubicBezTo>
                  <a:lnTo>
                    <a:pt x="184655" y="6262"/>
                  </a:lnTo>
                  <a:cubicBezTo>
                    <a:pt x="184655" y="2797"/>
                    <a:pt x="181858" y="1"/>
                    <a:pt x="178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" name="Google Shape;1286;p46"/>
          <p:cNvGrpSpPr/>
          <p:nvPr/>
        </p:nvGrpSpPr>
        <p:grpSpPr>
          <a:xfrm>
            <a:off x="63389" y="355777"/>
            <a:ext cx="9017221" cy="4431946"/>
            <a:chOff x="288413" y="500018"/>
            <a:chExt cx="8464995" cy="4160528"/>
          </a:xfrm>
        </p:grpSpPr>
        <p:sp>
          <p:nvSpPr>
            <p:cNvPr id="1287" name="Google Shape;1287;p46"/>
            <p:cNvSpPr/>
            <p:nvPr/>
          </p:nvSpPr>
          <p:spPr>
            <a:xfrm>
              <a:off x="4197688" y="4318161"/>
              <a:ext cx="297158" cy="179059"/>
            </a:xfrm>
            <a:custGeom>
              <a:avLst/>
              <a:gdLst/>
              <a:ahLst/>
              <a:cxnLst/>
              <a:rect l="l" t="t" r="r" b="b"/>
              <a:pathLst>
                <a:path w="3764" h="2268" extrusionOk="0">
                  <a:moveTo>
                    <a:pt x="1088" y="1"/>
                  </a:moveTo>
                  <a:cubicBezTo>
                    <a:pt x="743" y="1"/>
                    <a:pt x="381" y="69"/>
                    <a:pt x="14" y="237"/>
                  </a:cubicBezTo>
                  <a:lnTo>
                    <a:pt x="1" y="625"/>
                  </a:lnTo>
                  <a:cubicBezTo>
                    <a:pt x="1" y="625"/>
                    <a:pt x="1954" y="728"/>
                    <a:pt x="2898" y="2267"/>
                  </a:cubicBezTo>
                  <a:lnTo>
                    <a:pt x="2574" y="1129"/>
                  </a:lnTo>
                  <a:lnTo>
                    <a:pt x="2574" y="1129"/>
                  </a:lnTo>
                  <a:lnTo>
                    <a:pt x="3764" y="1271"/>
                  </a:lnTo>
                  <a:cubicBezTo>
                    <a:pt x="3764" y="1271"/>
                    <a:pt x="2579" y="1"/>
                    <a:pt x="10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6"/>
            <p:cNvSpPr/>
            <p:nvPr/>
          </p:nvSpPr>
          <p:spPr>
            <a:xfrm>
              <a:off x="8456250" y="2999937"/>
              <a:ext cx="297158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6"/>
            <p:cNvSpPr/>
            <p:nvPr/>
          </p:nvSpPr>
          <p:spPr>
            <a:xfrm rot="4689588">
              <a:off x="289994" y="2780024"/>
              <a:ext cx="297159" cy="244551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7776657" y="521047"/>
              <a:ext cx="374321" cy="297052"/>
            </a:xfrm>
            <a:custGeom>
              <a:avLst/>
              <a:gdLst/>
              <a:ahLst/>
              <a:cxnLst/>
              <a:rect l="l" t="t" r="r" b="b"/>
              <a:pathLst>
                <a:path w="3260" h="2587" extrusionOk="0">
                  <a:moveTo>
                    <a:pt x="2135" y="0"/>
                  </a:moveTo>
                  <a:lnTo>
                    <a:pt x="1695" y="13"/>
                  </a:lnTo>
                  <a:cubicBezTo>
                    <a:pt x="1695" y="13"/>
                    <a:pt x="1695" y="1332"/>
                    <a:pt x="1" y="2043"/>
                  </a:cubicBezTo>
                  <a:lnTo>
                    <a:pt x="1268" y="1772"/>
                  </a:lnTo>
                  <a:lnTo>
                    <a:pt x="1178" y="2586"/>
                  </a:lnTo>
                  <a:cubicBezTo>
                    <a:pt x="1178" y="2586"/>
                    <a:pt x="3260" y="1280"/>
                    <a:pt x="2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1267122" y="4415990"/>
              <a:ext cx="297165" cy="244557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 rot="4717198">
              <a:off x="4494250" y="548525"/>
              <a:ext cx="297157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Picture 3" descr="https://s.sachmem.vn/public/images/TA4T2SHS/U15-L2-2-4-dmzuptkutwjksskv.jpg">
            <a:extLst>
              <a:ext uri="{FF2B5EF4-FFF2-40B4-BE49-F238E27FC236}">
                <a16:creationId xmlns:a16="http://schemas.microsoft.com/office/drawing/2014/main" id="{97ED9078-D48E-462F-AA4E-4D2699572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0"/>
          <a:stretch/>
        </p:blipFill>
        <p:spPr bwMode="auto">
          <a:xfrm>
            <a:off x="4206805" y="1050110"/>
            <a:ext cx="4318554" cy="252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B61FAF2-C674-458A-996A-F44C57D0EE44}"/>
              </a:ext>
            </a:extLst>
          </p:cNvPr>
          <p:cNvSpPr/>
          <p:nvPr/>
        </p:nvSpPr>
        <p:spPr>
          <a:xfrm>
            <a:off x="121501" y="1857399"/>
            <a:ext cx="4085304" cy="461665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firework displays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A4BB3C-B012-4787-B0AD-2847CF1A731C}"/>
              </a:ext>
            </a:extLst>
          </p:cNvPr>
          <p:cNvSpPr/>
          <p:nvPr/>
        </p:nvSpPr>
        <p:spPr>
          <a:xfrm>
            <a:off x="732645" y="2387084"/>
            <a:ext cx="2986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/wɑʧ ˈfaɪrˌwɜrk dɪˈspleɪz/</a:t>
            </a:r>
          </a:p>
        </p:txBody>
      </p:sp>
      <p:pic>
        <p:nvPicPr>
          <p:cNvPr id="18" name="60583499">
            <a:hlinkClick r:id="" action="ppaction://media"/>
            <a:extLst>
              <a:ext uri="{FF2B5EF4-FFF2-40B4-BE49-F238E27FC236}">
                <a16:creationId xmlns:a16="http://schemas.microsoft.com/office/drawing/2014/main" id="{457ECBCC-93FC-4640-83CD-961011EA4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89565" y="-68341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6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9" name="Google Shape;1279;p46"/>
          <p:cNvGrpSpPr/>
          <p:nvPr/>
        </p:nvGrpSpPr>
        <p:grpSpPr>
          <a:xfrm>
            <a:off x="4101600" y="806266"/>
            <a:ext cx="4528964" cy="3616736"/>
            <a:chOff x="4697925" y="1308925"/>
            <a:chExt cx="3399960" cy="2527765"/>
          </a:xfrm>
        </p:grpSpPr>
        <p:sp>
          <p:nvSpPr>
            <p:cNvPr id="1280" name="Google Shape;1280;p46"/>
            <p:cNvSpPr/>
            <p:nvPr/>
          </p:nvSpPr>
          <p:spPr>
            <a:xfrm>
              <a:off x="5929847" y="3392817"/>
              <a:ext cx="936116" cy="441162"/>
            </a:xfrm>
            <a:custGeom>
              <a:avLst/>
              <a:gdLst/>
              <a:ahLst/>
              <a:cxnLst/>
              <a:rect l="l" t="t" r="r" b="b"/>
              <a:pathLst>
                <a:path w="48117" h="22676" extrusionOk="0">
                  <a:moveTo>
                    <a:pt x="5107" y="1"/>
                  </a:moveTo>
                  <a:lnTo>
                    <a:pt x="4073" y="4499"/>
                  </a:lnTo>
                  <a:lnTo>
                    <a:pt x="0" y="22676"/>
                  </a:lnTo>
                  <a:lnTo>
                    <a:pt x="48117" y="22676"/>
                  </a:lnTo>
                  <a:lnTo>
                    <a:pt x="44013" y="4499"/>
                  </a:lnTo>
                  <a:lnTo>
                    <a:pt x="430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6"/>
            <p:cNvSpPr/>
            <p:nvPr/>
          </p:nvSpPr>
          <p:spPr>
            <a:xfrm>
              <a:off x="6009379" y="3392817"/>
              <a:ext cx="777052" cy="87547"/>
            </a:xfrm>
            <a:custGeom>
              <a:avLst/>
              <a:gdLst/>
              <a:ahLst/>
              <a:cxnLst/>
              <a:rect l="l" t="t" r="r" b="b"/>
              <a:pathLst>
                <a:path w="39941" h="4500" extrusionOk="0">
                  <a:moveTo>
                    <a:pt x="1034" y="1"/>
                  </a:moveTo>
                  <a:lnTo>
                    <a:pt x="0" y="4499"/>
                  </a:lnTo>
                  <a:lnTo>
                    <a:pt x="39940" y="4499"/>
                  </a:lnTo>
                  <a:lnTo>
                    <a:pt x="389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6"/>
            <p:cNvSpPr/>
            <p:nvPr/>
          </p:nvSpPr>
          <p:spPr>
            <a:xfrm>
              <a:off x="5670833" y="3710116"/>
              <a:ext cx="1454145" cy="126574"/>
            </a:xfrm>
            <a:custGeom>
              <a:avLst/>
              <a:gdLst/>
              <a:ahLst/>
              <a:cxnLst/>
              <a:rect l="l" t="t" r="r" b="b"/>
              <a:pathLst>
                <a:path w="74744" h="6506" extrusionOk="0">
                  <a:moveTo>
                    <a:pt x="2524" y="0"/>
                  </a:moveTo>
                  <a:cubicBezTo>
                    <a:pt x="1126" y="0"/>
                    <a:pt x="1" y="1125"/>
                    <a:pt x="1" y="2523"/>
                  </a:cubicBezTo>
                  <a:lnTo>
                    <a:pt x="1" y="4013"/>
                  </a:lnTo>
                  <a:cubicBezTo>
                    <a:pt x="1" y="5380"/>
                    <a:pt x="1095" y="6505"/>
                    <a:pt x="2524" y="6505"/>
                  </a:cubicBezTo>
                  <a:lnTo>
                    <a:pt x="72221" y="6505"/>
                  </a:lnTo>
                  <a:cubicBezTo>
                    <a:pt x="73589" y="6505"/>
                    <a:pt x="74744" y="5411"/>
                    <a:pt x="74744" y="4013"/>
                  </a:cubicBezTo>
                  <a:lnTo>
                    <a:pt x="74744" y="2523"/>
                  </a:lnTo>
                  <a:cubicBezTo>
                    <a:pt x="74744" y="1125"/>
                    <a:pt x="73589" y="0"/>
                    <a:pt x="722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6"/>
            <p:cNvSpPr/>
            <p:nvPr/>
          </p:nvSpPr>
          <p:spPr>
            <a:xfrm>
              <a:off x="5670833" y="3708007"/>
              <a:ext cx="1454145" cy="99357"/>
            </a:xfrm>
            <a:custGeom>
              <a:avLst/>
              <a:gdLst/>
              <a:ahLst/>
              <a:cxnLst/>
              <a:rect l="l" t="t" r="r" b="b"/>
              <a:pathLst>
                <a:path w="74744" h="5107" extrusionOk="0">
                  <a:moveTo>
                    <a:pt x="2524" y="0"/>
                  </a:moveTo>
                  <a:cubicBezTo>
                    <a:pt x="1126" y="0"/>
                    <a:pt x="1" y="1125"/>
                    <a:pt x="1" y="2523"/>
                  </a:cubicBezTo>
                  <a:lnTo>
                    <a:pt x="1" y="2584"/>
                  </a:lnTo>
                  <a:cubicBezTo>
                    <a:pt x="1" y="3952"/>
                    <a:pt x="1095" y="5107"/>
                    <a:pt x="2524" y="5107"/>
                  </a:cubicBezTo>
                  <a:lnTo>
                    <a:pt x="72221" y="5107"/>
                  </a:lnTo>
                  <a:cubicBezTo>
                    <a:pt x="73589" y="5107"/>
                    <a:pt x="74744" y="4013"/>
                    <a:pt x="74744" y="2584"/>
                  </a:cubicBezTo>
                  <a:lnTo>
                    <a:pt x="74744" y="2523"/>
                  </a:lnTo>
                  <a:cubicBezTo>
                    <a:pt x="74744" y="1125"/>
                    <a:pt x="73589" y="0"/>
                    <a:pt x="72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6"/>
            <p:cNvSpPr/>
            <p:nvPr/>
          </p:nvSpPr>
          <p:spPr>
            <a:xfrm>
              <a:off x="4697925" y="1308925"/>
              <a:ext cx="3399960" cy="2112307"/>
            </a:xfrm>
            <a:custGeom>
              <a:avLst/>
              <a:gdLst/>
              <a:ahLst/>
              <a:cxnLst/>
              <a:rect l="l" t="t" r="r" b="b"/>
              <a:pathLst>
                <a:path w="184655" h="108574" extrusionOk="0">
                  <a:moveTo>
                    <a:pt x="6262" y="1"/>
                  </a:moveTo>
                  <a:cubicBezTo>
                    <a:pt x="2828" y="1"/>
                    <a:pt x="1" y="2797"/>
                    <a:pt x="1" y="6262"/>
                  </a:cubicBezTo>
                  <a:lnTo>
                    <a:pt x="1" y="102312"/>
                  </a:lnTo>
                  <a:cubicBezTo>
                    <a:pt x="1" y="105777"/>
                    <a:pt x="2828" y="108574"/>
                    <a:pt x="6262" y="108574"/>
                  </a:cubicBezTo>
                  <a:lnTo>
                    <a:pt x="178393" y="108574"/>
                  </a:lnTo>
                  <a:cubicBezTo>
                    <a:pt x="181858" y="108574"/>
                    <a:pt x="184655" y="105777"/>
                    <a:pt x="184655" y="102312"/>
                  </a:cubicBezTo>
                  <a:lnTo>
                    <a:pt x="184655" y="6262"/>
                  </a:lnTo>
                  <a:cubicBezTo>
                    <a:pt x="184655" y="2797"/>
                    <a:pt x="181858" y="1"/>
                    <a:pt x="178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" name="Google Shape;1286;p46"/>
          <p:cNvGrpSpPr/>
          <p:nvPr/>
        </p:nvGrpSpPr>
        <p:grpSpPr>
          <a:xfrm>
            <a:off x="63389" y="355777"/>
            <a:ext cx="9017221" cy="4431946"/>
            <a:chOff x="288413" y="500018"/>
            <a:chExt cx="8464995" cy="4160528"/>
          </a:xfrm>
        </p:grpSpPr>
        <p:sp>
          <p:nvSpPr>
            <p:cNvPr id="1287" name="Google Shape;1287;p46"/>
            <p:cNvSpPr/>
            <p:nvPr/>
          </p:nvSpPr>
          <p:spPr>
            <a:xfrm>
              <a:off x="4197688" y="4318161"/>
              <a:ext cx="297158" cy="179059"/>
            </a:xfrm>
            <a:custGeom>
              <a:avLst/>
              <a:gdLst/>
              <a:ahLst/>
              <a:cxnLst/>
              <a:rect l="l" t="t" r="r" b="b"/>
              <a:pathLst>
                <a:path w="3764" h="2268" extrusionOk="0">
                  <a:moveTo>
                    <a:pt x="1088" y="1"/>
                  </a:moveTo>
                  <a:cubicBezTo>
                    <a:pt x="743" y="1"/>
                    <a:pt x="381" y="69"/>
                    <a:pt x="14" y="237"/>
                  </a:cubicBezTo>
                  <a:lnTo>
                    <a:pt x="1" y="625"/>
                  </a:lnTo>
                  <a:cubicBezTo>
                    <a:pt x="1" y="625"/>
                    <a:pt x="1954" y="728"/>
                    <a:pt x="2898" y="2267"/>
                  </a:cubicBezTo>
                  <a:lnTo>
                    <a:pt x="2574" y="1129"/>
                  </a:lnTo>
                  <a:lnTo>
                    <a:pt x="2574" y="1129"/>
                  </a:lnTo>
                  <a:lnTo>
                    <a:pt x="3764" y="1271"/>
                  </a:lnTo>
                  <a:cubicBezTo>
                    <a:pt x="3764" y="1271"/>
                    <a:pt x="2579" y="1"/>
                    <a:pt x="10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6"/>
            <p:cNvSpPr/>
            <p:nvPr/>
          </p:nvSpPr>
          <p:spPr>
            <a:xfrm>
              <a:off x="8456250" y="2999937"/>
              <a:ext cx="297158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6"/>
            <p:cNvSpPr/>
            <p:nvPr/>
          </p:nvSpPr>
          <p:spPr>
            <a:xfrm rot="4689588">
              <a:off x="289994" y="2780024"/>
              <a:ext cx="297159" cy="244551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7776657" y="521047"/>
              <a:ext cx="374321" cy="297052"/>
            </a:xfrm>
            <a:custGeom>
              <a:avLst/>
              <a:gdLst/>
              <a:ahLst/>
              <a:cxnLst/>
              <a:rect l="l" t="t" r="r" b="b"/>
              <a:pathLst>
                <a:path w="3260" h="2587" extrusionOk="0">
                  <a:moveTo>
                    <a:pt x="2135" y="0"/>
                  </a:moveTo>
                  <a:lnTo>
                    <a:pt x="1695" y="13"/>
                  </a:lnTo>
                  <a:cubicBezTo>
                    <a:pt x="1695" y="13"/>
                    <a:pt x="1695" y="1332"/>
                    <a:pt x="1" y="2043"/>
                  </a:cubicBezTo>
                  <a:lnTo>
                    <a:pt x="1268" y="1772"/>
                  </a:lnTo>
                  <a:lnTo>
                    <a:pt x="1178" y="2586"/>
                  </a:lnTo>
                  <a:cubicBezTo>
                    <a:pt x="1178" y="2586"/>
                    <a:pt x="3260" y="1280"/>
                    <a:pt x="2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1267122" y="4415990"/>
              <a:ext cx="297165" cy="244557"/>
            </a:xfrm>
            <a:custGeom>
              <a:avLst/>
              <a:gdLst/>
              <a:ahLst/>
              <a:cxnLst/>
              <a:rect l="l" t="t" r="r" b="b"/>
              <a:pathLst>
                <a:path w="5626" h="4630" extrusionOk="0">
                  <a:moveTo>
                    <a:pt x="518" y="0"/>
                  </a:moveTo>
                  <a:lnTo>
                    <a:pt x="0" y="388"/>
                  </a:lnTo>
                  <a:cubicBezTo>
                    <a:pt x="647" y="3996"/>
                    <a:pt x="5070" y="4630"/>
                    <a:pt x="5070" y="4630"/>
                  </a:cubicBezTo>
                  <a:lnTo>
                    <a:pt x="3725" y="3104"/>
                  </a:lnTo>
                  <a:lnTo>
                    <a:pt x="5626" y="2457"/>
                  </a:lnTo>
                  <a:lnTo>
                    <a:pt x="5626" y="2457"/>
                  </a:lnTo>
                  <a:cubicBezTo>
                    <a:pt x="5531" y="2463"/>
                    <a:pt x="5437" y="2465"/>
                    <a:pt x="5343" y="2465"/>
                  </a:cubicBezTo>
                  <a:cubicBezTo>
                    <a:pt x="2436" y="2465"/>
                    <a:pt x="518" y="0"/>
                    <a:pt x="5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 rot="4717198">
              <a:off x="4494250" y="548525"/>
              <a:ext cx="297157" cy="242068"/>
            </a:xfrm>
            <a:custGeom>
              <a:avLst/>
              <a:gdLst/>
              <a:ahLst/>
              <a:cxnLst/>
              <a:rect l="l" t="t" r="r" b="b"/>
              <a:pathLst>
                <a:path w="3764" h="3066" extrusionOk="0">
                  <a:moveTo>
                    <a:pt x="3415" y="1"/>
                  </a:moveTo>
                  <a:cubicBezTo>
                    <a:pt x="3415" y="1"/>
                    <a:pt x="2131" y="1623"/>
                    <a:pt x="198" y="1623"/>
                  </a:cubicBezTo>
                  <a:cubicBezTo>
                    <a:pt x="133" y="1623"/>
                    <a:pt x="67" y="1621"/>
                    <a:pt x="0" y="1617"/>
                  </a:cubicBezTo>
                  <a:lnTo>
                    <a:pt x="0" y="1617"/>
                  </a:lnTo>
                  <a:lnTo>
                    <a:pt x="1268" y="2057"/>
                  </a:lnTo>
                  <a:lnTo>
                    <a:pt x="363" y="3065"/>
                  </a:lnTo>
                  <a:cubicBezTo>
                    <a:pt x="363" y="3065"/>
                    <a:pt x="3324" y="2677"/>
                    <a:pt x="3764" y="259"/>
                  </a:cubicBezTo>
                  <a:lnTo>
                    <a:pt x="34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Picture 4" descr="https://s.sachmem.vn/public/images/TA4T2SHS/U15-L2-2-5-gxhgsborhrmftomy.jpg">
            <a:extLst>
              <a:ext uri="{FF2B5EF4-FFF2-40B4-BE49-F238E27FC236}">
                <a16:creationId xmlns:a16="http://schemas.microsoft.com/office/drawing/2014/main" id="{42AA6A61-5275-4FA9-AD30-F3EEC6C07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14" y="991107"/>
            <a:ext cx="4133565" cy="264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0FFD7DD-8240-4A1B-BE4C-963EA738B826}"/>
              </a:ext>
            </a:extLst>
          </p:cNvPr>
          <p:cNvSpPr/>
          <p:nvPr/>
        </p:nvSpPr>
        <p:spPr>
          <a:xfrm>
            <a:off x="-278296" y="1891132"/>
            <a:ext cx="4850296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grandparents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D3C039-D6A3-422C-BB12-D40BFA8142E1}"/>
              </a:ext>
            </a:extLst>
          </p:cNvPr>
          <p:cNvSpPr/>
          <p:nvPr/>
        </p:nvSpPr>
        <p:spPr>
          <a:xfrm>
            <a:off x="332848" y="2420817"/>
            <a:ext cx="347416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/ˈvɪzət ˈgrændˌpɛrənts/</a:t>
            </a:r>
          </a:p>
        </p:txBody>
      </p:sp>
      <p:pic>
        <p:nvPicPr>
          <p:cNvPr id="18" name="60583517">
            <a:hlinkClick r:id="" action="ppaction://media"/>
            <a:extLst>
              <a:ext uri="{FF2B5EF4-FFF2-40B4-BE49-F238E27FC236}">
                <a16:creationId xmlns:a16="http://schemas.microsoft.com/office/drawing/2014/main" id="{280F360A-3B3E-4749-B4CD-7574134E2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5024" y="-71900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6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 animBg="1"/>
      <p:bldP spid="17" grpId="0"/>
    </p:bldLst>
  </p:timing>
</p:sld>
</file>

<file path=ppt/theme/theme1.xml><?xml version="1.0" encoding="utf-8"?>
<a:theme xmlns:a="http://schemas.openxmlformats.org/drawingml/2006/main" name="Popular Brazilian Festivals Minitheme by Slidesgo">
  <a:themeElements>
    <a:clrScheme name="Simple Light">
      <a:dk1>
        <a:srgbClr val="503E3E"/>
      </a:dk1>
      <a:lt1>
        <a:srgbClr val="F3D4BE"/>
      </a:lt1>
      <a:dk2>
        <a:srgbClr val="FCBC72"/>
      </a:dk2>
      <a:lt2>
        <a:srgbClr val="513686"/>
      </a:lt2>
      <a:accent1>
        <a:srgbClr val="DE2F63"/>
      </a:accent1>
      <a:accent2>
        <a:srgbClr val="FFC648"/>
      </a:accent2>
      <a:accent3>
        <a:srgbClr val="018B81"/>
      </a:accent3>
      <a:accent4>
        <a:srgbClr val="50C5B9"/>
      </a:accent4>
      <a:accent5>
        <a:srgbClr val="2A184D"/>
      </a:accent5>
      <a:accent6>
        <a:srgbClr val="FF5F48"/>
      </a:accent6>
      <a:hlink>
        <a:srgbClr val="503E3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1728</Words>
  <Application>Microsoft Office PowerPoint</Application>
  <PresentationFormat>On-screen Show (16:9)</PresentationFormat>
  <Paragraphs>375</Paragraphs>
  <Slides>54</Slides>
  <Notes>48</Notes>
  <HiddenSlides>0</HiddenSlides>
  <MMClips>30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9" baseType="lpstr">
      <vt:lpstr>Century Gothic</vt:lpstr>
      <vt:lpstr>Helvetica Neue</vt:lpstr>
      <vt:lpstr>Arial</vt:lpstr>
      <vt:lpstr>Bernard MT Condensed</vt:lpstr>
      <vt:lpstr>Roboto Condensed Light</vt:lpstr>
      <vt:lpstr>Grandstander</vt:lpstr>
      <vt:lpstr>Tahoma</vt:lpstr>
      <vt:lpstr>Lato</vt:lpstr>
      <vt:lpstr>Be Vietnam</vt:lpstr>
      <vt:lpstr>Calibri</vt:lpstr>
      <vt:lpstr>Times New Roman</vt:lpstr>
      <vt:lpstr>Life Savers</vt:lpstr>
      <vt:lpstr>Playfair Display Black Italic</vt:lpstr>
      <vt:lpstr>Popular Brazilian Festivals Minitheme by Slidesgo</vt:lpstr>
      <vt:lpstr>Office Theme</vt:lpstr>
      <vt:lpstr>Unit 15: When’s Children’s Day?</vt:lpstr>
      <vt:lpstr>PowerPoint Presentation</vt:lpstr>
      <vt:lpstr>Table of Contents</vt:lpstr>
      <vt:lpstr>Warm Up!</vt:lpstr>
      <vt:lpstr>New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sentence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Homelink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15: When’s Children’s Day?</dc:title>
  <dc:creator>HP</dc:creator>
  <cp:lastModifiedBy>Ngọc Khuê Nguyễn</cp:lastModifiedBy>
  <cp:revision>2</cp:revision>
  <dcterms:modified xsi:type="dcterms:W3CDTF">2022-03-03T09:41:27Z</dcterms:modified>
</cp:coreProperties>
</file>