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wav" ContentType="audio/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  <p:sldMasterId id="2147483670" r:id="rId2"/>
  </p:sldMasterIdLst>
  <p:notesMasterIdLst>
    <p:notesMasterId r:id="rId31"/>
  </p:notesMasterIdLst>
  <p:sldIdLst>
    <p:sldId id="257" r:id="rId3"/>
    <p:sldId id="256" r:id="rId4"/>
    <p:sldId id="258" r:id="rId5"/>
    <p:sldId id="261" r:id="rId6"/>
    <p:sldId id="259" r:id="rId7"/>
    <p:sldId id="280" r:id="rId8"/>
    <p:sldId id="298" r:id="rId9"/>
    <p:sldId id="291" r:id="rId10"/>
    <p:sldId id="292" r:id="rId11"/>
    <p:sldId id="293" r:id="rId12"/>
    <p:sldId id="294" r:id="rId13"/>
    <p:sldId id="295" r:id="rId14"/>
    <p:sldId id="303" r:id="rId15"/>
    <p:sldId id="304" r:id="rId16"/>
    <p:sldId id="305" r:id="rId17"/>
    <p:sldId id="306" r:id="rId18"/>
    <p:sldId id="296" r:id="rId19"/>
    <p:sldId id="265" r:id="rId20"/>
    <p:sldId id="263" r:id="rId21"/>
    <p:sldId id="307" r:id="rId22"/>
    <p:sldId id="266" r:id="rId23"/>
    <p:sldId id="268" r:id="rId24"/>
    <p:sldId id="264" r:id="rId25"/>
    <p:sldId id="308" r:id="rId26"/>
    <p:sldId id="260" r:id="rId27"/>
    <p:sldId id="309" r:id="rId28"/>
    <p:sldId id="310" r:id="rId29"/>
    <p:sldId id="274" r:id="rId30"/>
  </p:sldIdLst>
  <p:sldSz cx="12192000" cy="6858000"/>
  <p:notesSz cx="6858000" cy="9144000"/>
  <p:embeddedFontLst>
    <p:embeddedFont>
      <p:font typeface="Abril Fatface" panose="020B0604020202020204" charset="0"/>
      <p:regular r:id="rId32"/>
    </p:embeddedFont>
    <p:embeddedFont>
      <p:font typeface="Andika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DM Sans" panose="020B0604020202020204" charset="0"/>
      <p:regular r:id="rId40"/>
      <p:bold r:id="rId41"/>
      <p:italic r:id="rId42"/>
      <p:boldItalic r:id="rId43"/>
    </p:embeddedFont>
    <p:embeddedFont>
      <p:font typeface="Griffy" panose="020B0604020202020204" charset="0"/>
      <p:regular r:id="rId44"/>
    </p:embeddedFont>
    <p:embeddedFont>
      <p:font typeface="Playfair Display Black Italic" pitchFamily="2" charset="0"/>
      <p:boldItalic r:id="rId45"/>
    </p:embeddedFont>
    <p:embeddedFont>
      <p:font typeface="Tahoma" panose="020B0604030504040204" pitchFamily="34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8" name="Google Shape;104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21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20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51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78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013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794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g10ea4093662_0_1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7" name="Google Shape;1217;g10ea4093662_0_1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0" name="Google Shape;120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2" name="Google Shape;124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5" name="Google Shape;129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3" name="Google Shape;10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1" name="Google Shape;121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8" name="Google Shape;117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1" name="Google Shape;121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8608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0" name="Google Shape;165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0" name="Google Shape;108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4" name="Google Shape;118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B87E4C-1351-4092-8C2F-CAE5423E28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412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B87E4C-1351-4092-8C2F-CAE5423E28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816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31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1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928953" y="405728"/>
            <a:ext cx="10193064" cy="5044325"/>
            <a:chOff x="1080343" y="357282"/>
            <a:chExt cx="10193064" cy="5044325"/>
          </a:xfrm>
        </p:grpSpPr>
        <p:sp>
          <p:nvSpPr>
            <p:cNvPr id="12" name="Google Shape;12;p2"/>
            <p:cNvSpPr/>
            <p:nvPr/>
          </p:nvSpPr>
          <p:spPr>
            <a:xfrm>
              <a:off x="4208358" y="1007528"/>
              <a:ext cx="592987" cy="28068"/>
            </a:xfrm>
            <a:custGeom>
              <a:avLst/>
              <a:gdLst/>
              <a:ahLst/>
              <a:cxnLst/>
              <a:rect l="l" t="t" r="r" b="b"/>
              <a:pathLst>
                <a:path w="592987" h="28068" extrusionOk="0">
                  <a:moveTo>
                    <a:pt x="0" y="0"/>
                  </a:moveTo>
                  <a:lnTo>
                    <a:pt x="592988" y="0"/>
                  </a:lnTo>
                  <a:lnTo>
                    <a:pt x="592988" y="28068"/>
                  </a:lnTo>
                  <a:lnTo>
                    <a:pt x="0" y="280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234367" y="1350803"/>
              <a:ext cx="339438" cy="28068"/>
            </a:xfrm>
            <a:custGeom>
              <a:avLst/>
              <a:gdLst/>
              <a:ahLst/>
              <a:cxnLst/>
              <a:rect l="l" t="t" r="r" b="b"/>
              <a:pathLst>
                <a:path w="339438" h="28068" extrusionOk="0">
                  <a:moveTo>
                    <a:pt x="0" y="0"/>
                  </a:moveTo>
                  <a:lnTo>
                    <a:pt x="339438" y="0"/>
                  </a:lnTo>
                  <a:lnTo>
                    <a:pt x="339438" y="28068"/>
                  </a:lnTo>
                  <a:lnTo>
                    <a:pt x="0" y="280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24022" y="1805976"/>
              <a:ext cx="622927" cy="28068"/>
            </a:xfrm>
            <a:custGeom>
              <a:avLst/>
              <a:gdLst/>
              <a:ahLst/>
              <a:cxnLst/>
              <a:rect l="l" t="t" r="r" b="b"/>
              <a:pathLst>
                <a:path w="622927" h="28068" extrusionOk="0">
                  <a:moveTo>
                    <a:pt x="0" y="0"/>
                  </a:moveTo>
                  <a:lnTo>
                    <a:pt x="622927" y="0"/>
                  </a:lnTo>
                  <a:lnTo>
                    <a:pt x="622927" y="28068"/>
                  </a:lnTo>
                  <a:lnTo>
                    <a:pt x="0" y="280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420155" y="2746261"/>
              <a:ext cx="241854" cy="28068"/>
            </a:xfrm>
            <a:custGeom>
              <a:avLst/>
              <a:gdLst/>
              <a:ahLst/>
              <a:cxnLst/>
              <a:rect l="l" t="t" r="r" b="b"/>
              <a:pathLst>
                <a:path w="241854" h="28068" extrusionOk="0">
                  <a:moveTo>
                    <a:pt x="0" y="0"/>
                  </a:moveTo>
                  <a:lnTo>
                    <a:pt x="241854" y="0"/>
                  </a:lnTo>
                  <a:lnTo>
                    <a:pt x="241854" y="28068"/>
                  </a:lnTo>
                  <a:lnTo>
                    <a:pt x="0" y="280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080343" y="3400344"/>
              <a:ext cx="366757" cy="28068"/>
            </a:xfrm>
            <a:custGeom>
              <a:avLst/>
              <a:gdLst/>
              <a:ahLst/>
              <a:cxnLst/>
              <a:rect l="l" t="t" r="r" b="b"/>
              <a:pathLst>
                <a:path w="366757" h="28068" extrusionOk="0">
                  <a:moveTo>
                    <a:pt x="0" y="0"/>
                  </a:moveTo>
                  <a:lnTo>
                    <a:pt x="366758" y="0"/>
                  </a:lnTo>
                  <a:lnTo>
                    <a:pt x="366758" y="28068"/>
                  </a:lnTo>
                  <a:lnTo>
                    <a:pt x="0" y="280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598061" y="3969099"/>
              <a:ext cx="574836" cy="28068"/>
            </a:xfrm>
            <a:custGeom>
              <a:avLst/>
              <a:gdLst/>
              <a:ahLst/>
              <a:cxnLst/>
              <a:rect l="l" t="t" r="r" b="b"/>
              <a:pathLst>
                <a:path w="574836" h="28068" extrusionOk="0">
                  <a:moveTo>
                    <a:pt x="0" y="0"/>
                  </a:moveTo>
                  <a:lnTo>
                    <a:pt x="574837" y="0"/>
                  </a:lnTo>
                  <a:lnTo>
                    <a:pt x="574837" y="28068"/>
                  </a:lnTo>
                  <a:lnTo>
                    <a:pt x="0" y="280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884568" y="4551702"/>
              <a:ext cx="450962" cy="28068"/>
            </a:xfrm>
            <a:custGeom>
              <a:avLst/>
              <a:gdLst/>
              <a:ahLst/>
              <a:cxnLst/>
              <a:rect l="l" t="t" r="r" b="b"/>
              <a:pathLst>
                <a:path w="450962" h="28068" extrusionOk="0">
                  <a:moveTo>
                    <a:pt x="0" y="0"/>
                  </a:moveTo>
                  <a:lnTo>
                    <a:pt x="450963" y="0"/>
                  </a:lnTo>
                  <a:lnTo>
                    <a:pt x="450963" y="28068"/>
                  </a:lnTo>
                  <a:lnTo>
                    <a:pt x="0" y="280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098331" y="3058753"/>
              <a:ext cx="714616" cy="28068"/>
            </a:xfrm>
            <a:custGeom>
              <a:avLst/>
              <a:gdLst/>
              <a:ahLst/>
              <a:cxnLst/>
              <a:rect l="l" t="t" r="r" b="b"/>
              <a:pathLst>
                <a:path w="714616" h="28068" extrusionOk="0">
                  <a:moveTo>
                    <a:pt x="0" y="0"/>
                  </a:moveTo>
                  <a:lnTo>
                    <a:pt x="714617" y="0"/>
                  </a:lnTo>
                  <a:lnTo>
                    <a:pt x="714617" y="28068"/>
                  </a:lnTo>
                  <a:lnTo>
                    <a:pt x="0" y="280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9003625" y="2965099"/>
              <a:ext cx="405772" cy="28068"/>
            </a:xfrm>
            <a:custGeom>
              <a:avLst/>
              <a:gdLst/>
              <a:ahLst/>
              <a:cxnLst/>
              <a:rect l="l" t="t" r="r" b="b"/>
              <a:pathLst>
                <a:path w="405772" h="28068" extrusionOk="0">
                  <a:moveTo>
                    <a:pt x="0" y="0"/>
                  </a:moveTo>
                  <a:lnTo>
                    <a:pt x="405773" y="0"/>
                  </a:lnTo>
                  <a:lnTo>
                    <a:pt x="405773" y="28068"/>
                  </a:lnTo>
                  <a:lnTo>
                    <a:pt x="0" y="280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0619605" y="357282"/>
              <a:ext cx="580824" cy="28068"/>
            </a:xfrm>
            <a:custGeom>
              <a:avLst/>
              <a:gdLst/>
              <a:ahLst/>
              <a:cxnLst/>
              <a:rect l="l" t="t" r="r" b="b"/>
              <a:pathLst>
                <a:path w="580824" h="28068" extrusionOk="0">
                  <a:moveTo>
                    <a:pt x="0" y="0"/>
                  </a:moveTo>
                  <a:lnTo>
                    <a:pt x="580825" y="0"/>
                  </a:lnTo>
                  <a:lnTo>
                    <a:pt x="580825" y="28068"/>
                  </a:lnTo>
                  <a:lnTo>
                    <a:pt x="0" y="280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0910111" y="752575"/>
              <a:ext cx="137814" cy="28068"/>
            </a:xfrm>
            <a:custGeom>
              <a:avLst/>
              <a:gdLst/>
              <a:ahLst/>
              <a:cxnLst/>
              <a:rect l="l" t="t" r="r" b="b"/>
              <a:pathLst>
                <a:path w="137814" h="28068" extrusionOk="0">
                  <a:moveTo>
                    <a:pt x="0" y="0"/>
                  </a:moveTo>
                  <a:lnTo>
                    <a:pt x="137815" y="0"/>
                  </a:lnTo>
                  <a:lnTo>
                    <a:pt x="137815" y="28068"/>
                  </a:lnTo>
                  <a:lnTo>
                    <a:pt x="0" y="280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9118049" y="3339623"/>
              <a:ext cx="291254" cy="28068"/>
            </a:xfrm>
            <a:custGeom>
              <a:avLst/>
              <a:gdLst/>
              <a:ahLst/>
              <a:cxnLst/>
              <a:rect l="l" t="t" r="r" b="b"/>
              <a:pathLst>
                <a:path w="291254" h="28068" extrusionOk="0">
                  <a:moveTo>
                    <a:pt x="0" y="0"/>
                  </a:moveTo>
                  <a:lnTo>
                    <a:pt x="291255" y="0"/>
                  </a:lnTo>
                  <a:lnTo>
                    <a:pt x="291255" y="28068"/>
                  </a:lnTo>
                  <a:lnTo>
                    <a:pt x="0" y="280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9984983" y="3622270"/>
              <a:ext cx="383224" cy="28068"/>
            </a:xfrm>
            <a:custGeom>
              <a:avLst/>
              <a:gdLst/>
              <a:ahLst/>
              <a:cxnLst/>
              <a:rect l="l" t="t" r="r" b="b"/>
              <a:pathLst>
                <a:path w="383224" h="28068" extrusionOk="0">
                  <a:moveTo>
                    <a:pt x="0" y="0"/>
                  </a:moveTo>
                  <a:lnTo>
                    <a:pt x="383225" y="0"/>
                  </a:lnTo>
                  <a:lnTo>
                    <a:pt x="383225" y="28068"/>
                  </a:lnTo>
                  <a:lnTo>
                    <a:pt x="0" y="280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0520805" y="4114773"/>
              <a:ext cx="315580" cy="28068"/>
            </a:xfrm>
            <a:custGeom>
              <a:avLst/>
              <a:gdLst/>
              <a:ahLst/>
              <a:cxnLst/>
              <a:rect l="l" t="t" r="r" b="b"/>
              <a:pathLst>
                <a:path w="315580" h="28068" extrusionOk="0">
                  <a:moveTo>
                    <a:pt x="0" y="0"/>
                  </a:moveTo>
                  <a:lnTo>
                    <a:pt x="315580" y="0"/>
                  </a:lnTo>
                  <a:lnTo>
                    <a:pt x="315580" y="28068"/>
                  </a:lnTo>
                  <a:lnTo>
                    <a:pt x="0" y="280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1001146" y="3622270"/>
              <a:ext cx="272261" cy="28068"/>
            </a:xfrm>
            <a:custGeom>
              <a:avLst/>
              <a:gdLst/>
              <a:ahLst/>
              <a:cxnLst/>
              <a:rect l="l" t="t" r="r" b="b"/>
              <a:pathLst>
                <a:path w="272261" h="28068" extrusionOk="0">
                  <a:moveTo>
                    <a:pt x="0" y="0"/>
                  </a:moveTo>
                  <a:lnTo>
                    <a:pt x="272261" y="0"/>
                  </a:lnTo>
                  <a:lnTo>
                    <a:pt x="272261" y="28068"/>
                  </a:lnTo>
                  <a:lnTo>
                    <a:pt x="0" y="280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077398" y="4896754"/>
              <a:ext cx="178607" cy="28068"/>
            </a:xfrm>
            <a:custGeom>
              <a:avLst/>
              <a:gdLst/>
              <a:ahLst/>
              <a:cxnLst/>
              <a:rect l="l" t="t" r="r" b="b"/>
              <a:pathLst>
                <a:path w="178607" h="28068" extrusionOk="0">
                  <a:moveTo>
                    <a:pt x="0" y="0"/>
                  </a:moveTo>
                  <a:lnTo>
                    <a:pt x="178607" y="0"/>
                  </a:lnTo>
                  <a:lnTo>
                    <a:pt x="178607" y="28068"/>
                  </a:lnTo>
                  <a:lnTo>
                    <a:pt x="0" y="280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11843" y="478630"/>
              <a:ext cx="392487" cy="28068"/>
            </a:xfrm>
            <a:custGeom>
              <a:avLst/>
              <a:gdLst/>
              <a:ahLst/>
              <a:cxnLst/>
              <a:rect l="l" t="t" r="r" b="b"/>
              <a:pathLst>
                <a:path w="392487" h="28068" extrusionOk="0">
                  <a:moveTo>
                    <a:pt x="0" y="0"/>
                  </a:moveTo>
                  <a:lnTo>
                    <a:pt x="392487" y="0"/>
                  </a:lnTo>
                  <a:lnTo>
                    <a:pt x="392487" y="28068"/>
                  </a:lnTo>
                  <a:lnTo>
                    <a:pt x="0" y="280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033704" y="5373539"/>
              <a:ext cx="194419" cy="28068"/>
            </a:xfrm>
            <a:custGeom>
              <a:avLst/>
              <a:gdLst/>
              <a:ahLst/>
              <a:cxnLst/>
              <a:rect l="l" t="t" r="r" b="b"/>
              <a:pathLst>
                <a:path w="194419" h="28068" extrusionOk="0">
                  <a:moveTo>
                    <a:pt x="0" y="0"/>
                  </a:moveTo>
                  <a:lnTo>
                    <a:pt x="194419" y="0"/>
                  </a:lnTo>
                  <a:lnTo>
                    <a:pt x="194419" y="28068"/>
                  </a:lnTo>
                  <a:lnTo>
                    <a:pt x="0" y="280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51143" y="4536077"/>
              <a:ext cx="338970" cy="28068"/>
            </a:xfrm>
            <a:custGeom>
              <a:avLst/>
              <a:gdLst/>
              <a:ahLst/>
              <a:cxnLst/>
              <a:rect l="l" t="t" r="r" b="b"/>
              <a:pathLst>
                <a:path w="338970" h="28068" extrusionOk="0">
                  <a:moveTo>
                    <a:pt x="0" y="0"/>
                  </a:moveTo>
                  <a:lnTo>
                    <a:pt x="338971" y="0"/>
                  </a:lnTo>
                  <a:lnTo>
                    <a:pt x="338971" y="28068"/>
                  </a:lnTo>
                  <a:lnTo>
                    <a:pt x="0" y="280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99128" y="3969099"/>
              <a:ext cx="280027" cy="28068"/>
            </a:xfrm>
            <a:custGeom>
              <a:avLst/>
              <a:gdLst/>
              <a:ahLst/>
              <a:cxnLst/>
              <a:rect l="l" t="t" r="r" b="b"/>
              <a:pathLst>
                <a:path w="280027" h="28068" extrusionOk="0">
                  <a:moveTo>
                    <a:pt x="0" y="0"/>
                  </a:moveTo>
                  <a:lnTo>
                    <a:pt x="280027" y="0"/>
                  </a:lnTo>
                  <a:lnTo>
                    <a:pt x="280027" y="28068"/>
                  </a:lnTo>
                  <a:lnTo>
                    <a:pt x="0" y="280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" name="Google Shape;32;p2"/>
          <p:cNvGrpSpPr/>
          <p:nvPr/>
        </p:nvGrpSpPr>
        <p:grpSpPr>
          <a:xfrm>
            <a:off x="10605098" y="3429151"/>
            <a:ext cx="1964081" cy="3429013"/>
            <a:chOff x="3585914" y="588808"/>
            <a:chExt cx="1814394" cy="3167387"/>
          </a:xfrm>
        </p:grpSpPr>
        <p:sp>
          <p:nvSpPr>
            <p:cNvPr id="33" name="Google Shape;33;p2"/>
            <p:cNvSpPr/>
            <p:nvPr/>
          </p:nvSpPr>
          <p:spPr>
            <a:xfrm>
              <a:off x="4226553" y="1938908"/>
              <a:ext cx="211782" cy="1817287"/>
            </a:xfrm>
            <a:custGeom>
              <a:avLst/>
              <a:gdLst/>
              <a:ahLst/>
              <a:cxnLst/>
              <a:rect l="l" t="t" r="r" b="b"/>
              <a:pathLst>
                <a:path w="211782" h="1817287" extrusionOk="0">
                  <a:moveTo>
                    <a:pt x="78643" y="0"/>
                  </a:moveTo>
                  <a:lnTo>
                    <a:pt x="148152" y="0"/>
                  </a:lnTo>
                  <a:lnTo>
                    <a:pt x="211782" y="235931"/>
                  </a:lnTo>
                  <a:lnTo>
                    <a:pt x="164435" y="235931"/>
                  </a:lnTo>
                  <a:lnTo>
                    <a:pt x="211782" y="411490"/>
                  </a:lnTo>
                  <a:lnTo>
                    <a:pt x="164346" y="411490"/>
                  </a:lnTo>
                  <a:lnTo>
                    <a:pt x="211782" y="587379"/>
                  </a:lnTo>
                  <a:lnTo>
                    <a:pt x="164435" y="587379"/>
                  </a:lnTo>
                  <a:lnTo>
                    <a:pt x="211782" y="762938"/>
                  </a:lnTo>
                  <a:lnTo>
                    <a:pt x="164346" y="762938"/>
                  </a:lnTo>
                  <a:lnTo>
                    <a:pt x="211782" y="938827"/>
                  </a:lnTo>
                  <a:lnTo>
                    <a:pt x="164433" y="938827"/>
                  </a:lnTo>
                  <a:lnTo>
                    <a:pt x="211782" y="1114390"/>
                  </a:lnTo>
                  <a:lnTo>
                    <a:pt x="164347" y="1114390"/>
                  </a:lnTo>
                  <a:lnTo>
                    <a:pt x="211782" y="1290275"/>
                  </a:lnTo>
                  <a:lnTo>
                    <a:pt x="164433" y="1290275"/>
                  </a:lnTo>
                  <a:lnTo>
                    <a:pt x="211782" y="1465839"/>
                  </a:lnTo>
                  <a:lnTo>
                    <a:pt x="164346" y="1465839"/>
                  </a:lnTo>
                  <a:lnTo>
                    <a:pt x="211782" y="1641727"/>
                  </a:lnTo>
                  <a:lnTo>
                    <a:pt x="164434" y="1641727"/>
                  </a:lnTo>
                  <a:lnTo>
                    <a:pt x="211782" y="1817287"/>
                  </a:lnTo>
                  <a:lnTo>
                    <a:pt x="0" y="1817287"/>
                  </a:lnTo>
                  <a:lnTo>
                    <a:pt x="58519" y="1641727"/>
                  </a:lnTo>
                  <a:lnTo>
                    <a:pt x="0" y="1641727"/>
                  </a:lnTo>
                  <a:lnTo>
                    <a:pt x="58629" y="1465839"/>
                  </a:lnTo>
                  <a:lnTo>
                    <a:pt x="0" y="1465839"/>
                  </a:lnTo>
                  <a:lnTo>
                    <a:pt x="58520" y="1290275"/>
                  </a:lnTo>
                  <a:lnTo>
                    <a:pt x="0" y="1290275"/>
                  </a:lnTo>
                  <a:lnTo>
                    <a:pt x="58628" y="1114390"/>
                  </a:lnTo>
                  <a:lnTo>
                    <a:pt x="0" y="1114390"/>
                  </a:lnTo>
                  <a:lnTo>
                    <a:pt x="58520" y="938827"/>
                  </a:lnTo>
                  <a:lnTo>
                    <a:pt x="0" y="938827"/>
                  </a:lnTo>
                  <a:lnTo>
                    <a:pt x="58629" y="762938"/>
                  </a:lnTo>
                  <a:lnTo>
                    <a:pt x="0" y="762938"/>
                  </a:lnTo>
                  <a:lnTo>
                    <a:pt x="58519" y="587379"/>
                  </a:lnTo>
                  <a:lnTo>
                    <a:pt x="0" y="587379"/>
                  </a:lnTo>
                  <a:lnTo>
                    <a:pt x="58629" y="411490"/>
                  </a:lnTo>
                  <a:lnTo>
                    <a:pt x="0" y="411490"/>
                  </a:lnTo>
                  <a:lnTo>
                    <a:pt x="58519" y="235931"/>
                  </a:lnTo>
                  <a:lnTo>
                    <a:pt x="0" y="23593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585914" y="588808"/>
              <a:ext cx="1814394" cy="1378104"/>
            </a:xfrm>
            <a:custGeom>
              <a:avLst/>
              <a:gdLst/>
              <a:ahLst/>
              <a:cxnLst/>
              <a:rect l="l" t="t" r="r" b="b"/>
              <a:pathLst>
                <a:path w="529750" h="402366" extrusionOk="0">
                  <a:moveTo>
                    <a:pt x="510523" y="300561"/>
                  </a:moveTo>
                  <a:cubicBezTo>
                    <a:pt x="491473" y="319611"/>
                    <a:pt x="468042" y="317230"/>
                    <a:pt x="428418" y="323135"/>
                  </a:cubicBezTo>
                  <a:lnTo>
                    <a:pt x="425655" y="323135"/>
                  </a:lnTo>
                  <a:lnTo>
                    <a:pt x="420988" y="323993"/>
                  </a:lnTo>
                  <a:lnTo>
                    <a:pt x="416321" y="324755"/>
                  </a:lnTo>
                  <a:cubicBezTo>
                    <a:pt x="412035" y="325517"/>
                    <a:pt x="407844" y="326469"/>
                    <a:pt x="403653" y="327422"/>
                  </a:cubicBezTo>
                  <a:lnTo>
                    <a:pt x="398891" y="328564"/>
                  </a:lnTo>
                  <a:lnTo>
                    <a:pt x="394223" y="329707"/>
                  </a:lnTo>
                  <a:cubicBezTo>
                    <a:pt x="389652" y="330851"/>
                    <a:pt x="384698" y="332184"/>
                    <a:pt x="379936" y="333613"/>
                  </a:cubicBezTo>
                  <a:lnTo>
                    <a:pt x="375173" y="335042"/>
                  </a:lnTo>
                  <a:lnTo>
                    <a:pt x="370411" y="336470"/>
                  </a:lnTo>
                  <a:lnTo>
                    <a:pt x="355837" y="340947"/>
                  </a:lnTo>
                  <a:lnTo>
                    <a:pt x="351170" y="342471"/>
                  </a:lnTo>
                  <a:lnTo>
                    <a:pt x="346408" y="343995"/>
                  </a:lnTo>
                  <a:lnTo>
                    <a:pt x="330405" y="349234"/>
                  </a:lnTo>
                  <a:cubicBezTo>
                    <a:pt x="290401" y="362331"/>
                    <a:pt x="252015" y="380104"/>
                    <a:pt x="216105" y="402193"/>
                  </a:cubicBezTo>
                  <a:cubicBezTo>
                    <a:pt x="197913" y="386886"/>
                    <a:pt x="176387" y="375999"/>
                    <a:pt x="153241" y="370379"/>
                  </a:cubicBezTo>
                  <a:cubicBezTo>
                    <a:pt x="124666" y="363712"/>
                    <a:pt x="110664" y="370379"/>
                    <a:pt x="79517" y="365903"/>
                  </a:cubicBezTo>
                  <a:lnTo>
                    <a:pt x="74373" y="365140"/>
                  </a:lnTo>
                  <a:lnTo>
                    <a:pt x="69326" y="364283"/>
                  </a:lnTo>
                  <a:lnTo>
                    <a:pt x="63896" y="363140"/>
                  </a:lnTo>
                  <a:lnTo>
                    <a:pt x="56467" y="361521"/>
                  </a:lnTo>
                  <a:lnTo>
                    <a:pt x="51705" y="360378"/>
                  </a:lnTo>
                  <a:lnTo>
                    <a:pt x="46847" y="359235"/>
                  </a:lnTo>
                  <a:cubicBezTo>
                    <a:pt x="29797" y="354758"/>
                    <a:pt x="15414" y="348567"/>
                    <a:pt x="6937" y="334661"/>
                  </a:cubicBezTo>
                  <a:cubicBezTo>
                    <a:pt x="-1541" y="320754"/>
                    <a:pt x="-4398" y="299418"/>
                    <a:pt x="4269" y="288940"/>
                  </a:cubicBezTo>
                  <a:cubicBezTo>
                    <a:pt x="12937" y="278463"/>
                    <a:pt x="33892" y="275987"/>
                    <a:pt x="84852" y="293989"/>
                  </a:cubicBezTo>
                  <a:lnTo>
                    <a:pt x="89328" y="295608"/>
                  </a:lnTo>
                  <a:lnTo>
                    <a:pt x="93900" y="297227"/>
                  </a:lnTo>
                  <a:lnTo>
                    <a:pt x="105616" y="301895"/>
                  </a:lnTo>
                  <a:lnTo>
                    <a:pt x="110092" y="303704"/>
                  </a:lnTo>
                  <a:cubicBezTo>
                    <a:pt x="111616" y="304257"/>
                    <a:pt x="113141" y="304895"/>
                    <a:pt x="114570" y="305609"/>
                  </a:cubicBezTo>
                  <a:cubicBezTo>
                    <a:pt x="131334" y="312467"/>
                    <a:pt x="150479" y="321230"/>
                    <a:pt x="172386" y="331994"/>
                  </a:cubicBezTo>
                  <a:cubicBezTo>
                    <a:pt x="160098" y="312944"/>
                    <a:pt x="148098" y="296180"/>
                    <a:pt x="136953" y="281987"/>
                  </a:cubicBezTo>
                  <a:cubicBezTo>
                    <a:pt x="136096" y="280654"/>
                    <a:pt x="135049" y="279377"/>
                    <a:pt x="134000" y="278177"/>
                  </a:cubicBezTo>
                  <a:lnTo>
                    <a:pt x="131048" y="274463"/>
                  </a:lnTo>
                  <a:cubicBezTo>
                    <a:pt x="125904" y="267890"/>
                    <a:pt x="120855" y="261985"/>
                    <a:pt x="116188" y="256555"/>
                  </a:cubicBezTo>
                  <a:cubicBezTo>
                    <a:pt x="109712" y="249031"/>
                    <a:pt x="103711" y="242554"/>
                    <a:pt x="98281" y="236744"/>
                  </a:cubicBezTo>
                  <a:lnTo>
                    <a:pt x="94567" y="232838"/>
                  </a:lnTo>
                  <a:lnTo>
                    <a:pt x="90948" y="228933"/>
                  </a:lnTo>
                  <a:cubicBezTo>
                    <a:pt x="85232" y="222932"/>
                    <a:pt x="80089" y="217694"/>
                    <a:pt x="75517" y="212645"/>
                  </a:cubicBezTo>
                  <a:lnTo>
                    <a:pt x="71516" y="208169"/>
                  </a:lnTo>
                  <a:lnTo>
                    <a:pt x="67706" y="203596"/>
                  </a:lnTo>
                  <a:cubicBezTo>
                    <a:pt x="62753" y="197710"/>
                    <a:pt x="58467" y="191328"/>
                    <a:pt x="54848" y="184546"/>
                  </a:cubicBezTo>
                  <a:lnTo>
                    <a:pt x="52085" y="179308"/>
                  </a:lnTo>
                  <a:cubicBezTo>
                    <a:pt x="51323" y="177593"/>
                    <a:pt x="50467" y="175688"/>
                    <a:pt x="49704" y="173783"/>
                  </a:cubicBezTo>
                  <a:lnTo>
                    <a:pt x="48656" y="171212"/>
                  </a:lnTo>
                  <a:cubicBezTo>
                    <a:pt x="47895" y="169306"/>
                    <a:pt x="45513" y="163115"/>
                    <a:pt x="43132" y="154733"/>
                  </a:cubicBezTo>
                  <a:cubicBezTo>
                    <a:pt x="42655" y="153019"/>
                    <a:pt x="42180" y="151209"/>
                    <a:pt x="41703" y="149304"/>
                  </a:cubicBezTo>
                  <a:cubicBezTo>
                    <a:pt x="41703" y="147589"/>
                    <a:pt x="40846" y="145685"/>
                    <a:pt x="40465" y="143780"/>
                  </a:cubicBezTo>
                  <a:cubicBezTo>
                    <a:pt x="36464" y="124729"/>
                    <a:pt x="35321" y="101107"/>
                    <a:pt x="49324" y="87868"/>
                  </a:cubicBezTo>
                  <a:cubicBezTo>
                    <a:pt x="65420" y="72628"/>
                    <a:pt x="94757" y="77676"/>
                    <a:pt x="114379" y="84439"/>
                  </a:cubicBezTo>
                  <a:cubicBezTo>
                    <a:pt x="116379" y="85105"/>
                    <a:pt x="118284" y="85772"/>
                    <a:pt x="120094" y="86534"/>
                  </a:cubicBezTo>
                  <a:lnTo>
                    <a:pt x="124761" y="88439"/>
                  </a:lnTo>
                  <a:lnTo>
                    <a:pt x="125428" y="88439"/>
                  </a:lnTo>
                  <a:cubicBezTo>
                    <a:pt x="131523" y="91249"/>
                    <a:pt x="137239" y="94697"/>
                    <a:pt x="142573" y="98726"/>
                  </a:cubicBezTo>
                  <a:cubicBezTo>
                    <a:pt x="144192" y="99812"/>
                    <a:pt x="145717" y="100993"/>
                    <a:pt x="147240" y="102251"/>
                  </a:cubicBezTo>
                  <a:lnTo>
                    <a:pt x="151717" y="106156"/>
                  </a:lnTo>
                  <a:cubicBezTo>
                    <a:pt x="156955" y="111042"/>
                    <a:pt x="161718" y="116367"/>
                    <a:pt x="166099" y="122063"/>
                  </a:cubicBezTo>
                  <a:cubicBezTo>
                    <a:pt x="167337" y="123587"/>
                    <a:pt x="168480" y="125177"/>
                    <a:pt x="169529" y="126825"/>
                  </a:cubicBezTo>
                  <a:cubicBezTo>
                    <a:pt x="170767" y="128425"/>
                    <a:pt x="171910" y="130111"/>
                    <a:pt x="172863" y="131873"/>
                  </a:cubicBezTo>
                  <a:cubicBezTo>
                    <a:pt x="176862" y="137979"/>
                    <a:pt x="180482" y="144341"/>
                    <a:pt x="183626" y="150923"/>
                  </a:cubicBezTo>
                  <a:lnTo>
                    <a:pt x="185912" y="155971"/>
                  </a:lnTo>
                  <a:cubicBezTo>
                    <a:pt x="186673" y="157686"/>
                    <a:pt x="187341" y="159401"/>
                    <a:pt x="188102" y="161020"/>
                  </a:cubicBezTo>
                  <a:cubicBezTo>
                    <a:pt x="195246" y="178822"/>
                    <a:pt x="200579" y="197300"/>
                    <a:pt x="204009" y="216170"/>
                  </a:cubicBezTo>
                  <a:lnTo>
                    <a:pt x="204009" y="216170"/>
                  </a:lnTo>
                  <a:cubicBezTo>
                    <a:pt x="204009" y="217979"/>
                    <a:pt x="204676" y="219694"/>
                    <a:pt x="205057" y="221504"/>
                  </a:cubicBezTo>
                  <a:lnTo>
                    <a:pt x="205914" y="226838"/>
                  </a:lnTo>
                  <a:cubicBezTo>
                    <a:pt x="208867" y="245021"/>
                    <a:pt x="210486" y="263385"/>
                    <a:pt x="210867" y="281797"/>
                  </a:cubicBezTo>
                  <a:cubicBezTo>
                    <a:pt x="210581" y="252755"/>
                    <a:pt x="212676" y="223732"/>
                    <a:pt x="217059" y="195024"/>
                  </a:cubicBezTo>
                  <a:cubicBezTo>
                    <a:pt x="217059" y="193214"/>
                    <a:pt x="217725" y="191405"/>
                    <a:pt x="218011" y="189595"/>
                  </a:cubicBezTo>
                  <a:cubicBezTo>
                    <a:pt x="218297" y="187785"/>
                    <a:pt x="218582" y="185975"/>
                    <a:pt x="218963" y="184261"/>
                  </a:cubicBezTo>
                  <a:cubicBezTo>
                    <a:pt x="220011" y="177974"/>
                    <a:pt x="221249" y="172069"/>
                    <a:pt x="222487" y="166544"/>
                  </a:cubicBezTo>
                  <a:lnTo>
                    <a:pt x="223630" y="161401"/>
                  </a:lnTo>
                  <a:cubicBezTo>
                    <a:pt x="223630" y="159591"/>
                    <a:pt x="224487" y="157877"/>
                    <a:pt x="224869" y="156257"/>
                  </a:cubicBezTo>
                  <a:cubicBezTo>
                    <a:pt x="225726" y="152923"/>
                    <a:pt x="226488" y="149685"/>
                    <a:pt x="227345" y="146732"/>
                  </a:cubicBezTo>
                  <a:lnTo>
                    <a:pt x="227917" y="144827"/>
                  </a:lnTo>
                  <a:lnTo>
                    <a:pt x="229345" y="139874"/>
                  </a:lnTo>
                  <a:cubicBezTo>
                    <a:pt x="229345" y="138064"/>
                    <a:pt x="230299" y="136445"/>
                    <a:pt x="230774" y="134826"/>
                  </a:cubicBezTo>
                  <a:cubicBezTo>
                    <a:pt x="232869" y="128359"/>
                    <a:pt x="235251" y="121996"/>
                    <a:pt x="237918" y="115776"/>
                  </a:cubicBezTo>
                  <a:cubicBezTo>
                    <a:pt x="252110" y="83629"/>
                    <a:pt x="274209" y="55635"/>
                    <a:pt x="302212" y="34432"/>
                  </a:cubicBezTo>
                  <a:lnTo>
                    <a:pt x="304307" y="32813"/>
                  </a:lnTo>
                  <a:lnTo>
                    <a:pt x="308212" y="29861"/>
                  </a:lnTo>
                  <a:lnTo>
                    <a:pt x="312118" y="26908"/>
                  </a:lnTo>
                  <a:cubicBezTo>
                    <a:pt x="316785" y="23479"/>
                    <a:pt x="321643" y="20050"/>
                    <a:pt x="326786" y="16906"/>
                  </a:cubicBezTo>
                  <a:lnTo>
                    <a:pt x="331073" y="14239"/>
                  </a:lnTo>
                  <a:lnTo>
                    <a:pt x="335549" y="11763"/>
                  </a:lnTo>
                  <a:cubicBezTo>
                    <a:pt x="350789" y="3133"/>
                    <a:pt x="368125" y="-962"/>
                    <a:pt x="385555" y="-48"/>
                  </a:cubicBezTo>
                  <a:cubicBezTo>
                    <a:pt x="399367" y="809"/>
                    <a:pt x="414130" y="1762"/>
                    <a:pt x="422608" y="11858"/>
                  </a:cubicBezTo>
                  <a:cubicBezTo>
                    <a:pt x="434800" y="25765"/>
                    <a:pt x="431561" y="51673"/>
                    <a:pt x="420703" y="80343"/>
                  </a:cubicBezTo>
                  <a:lnTo>
                    <a:pt x="418893" y="85010"/>
                  </a:lnTo>
                  <a:cubicBezTo>
                    <a:pt x="418322" y="86534"/>
                    <a:pt x="417655" y="88058"/>
                    <a:pt x="416988" y="89582"/>
                  </a:cubicBezTo>
                  <a:cubicBezTo>
                    <a:pt x="414798" y="94821"/>
                    <a:pt x="412321" y="100060"/>
                    <a:pt x="409654" y="105394"/>
                  </a:cubicBezTo>
                  <a:cubicBezTo>
                    <a:pt x="408987" y="106918"/>
                    <a:pt x="408225" y="108346"/>
                    <a:pt x="407463" y="109775"/>
                  </a:cubicBezTo>
                  <a:cubicBezTo>
                    <a:pt x="406701" y="111204"/>
                    <a:pt x="406034" y="112728"/>
                    <a:pt x="405273" y="114157"/>
                  </a:cubicBezTo>
                  <a:cubicBezTo>
                    <a:pt x="394223" y="134921"/>
                    <a:pt x="381460" y="154743"/>
                    <a:pt x="367173" y="173402"/>
                  </a:cubicBezTo>
                  <a:cubicBezTo>
                    <a:pt x="355456" y="187995"/>
                    <a:pt x="342693" y="201749"/>
                    <a:pt x="329073" y="214550"/>
                  </a:cubicBezTo>
                  <a:lnTo>
                    <a:pt x="325738" y="217979"/>
                  </a:lnTo>
                  <a:lnTo>
                    <a:pt x="322500" y="221504"/>
                  </a:lnTo>
                  <a:cubicBezTo>
                    <a:pt x="320119" y="224075"/>
                    <a:pt x="317737" y="226742"/>
                    <a:pt x="315356" y="229695"/>
                  </a:cubicBezTo>
                  <a:lnTo>
                    <a:pt x="312404" y="233314"/>
                  </a:lnTo>
                  <a:cubicBezTo>
                    <a:pt x="311451" y="234553"/>
                    <a:pt x="310403" y="235791"/>
                    <a:pt x="309451" y="237124"/>
                  </a:cubicBezTo>
                  <a:cubicBezTo>
                    <a:pt x="306499" y="241030"/>
                    <a:pt x="303450" y="245316"/>
                    <a:pt x="299926" y="250269"/>
                  </a:cubicBezTo>
                  <a:lnTo>
                    <a:pt x="298211" y="252841"/>
                  </a:lnTo>
                  <a:cubicBezTo>
                    <a:pt x="297926" y="253298"/>
                    <a:pt x="297640" y="253774"/>
                    <a:pt x="297354" y="254270"/>
                  </a:cubicBezTo>
                  <a:cubicBezTo>
                    <a:pt x="296402" y="255556"/>
                    <a:pt x="295545" y="256898"/>
                    <a:pt x="294782" y="258270"/>
                  </a:cubicBezTo>
                  <a:cubicBezTo>
                    <a:pt x="278971" y="283626"/>
                    <a:pt x="266493" y="310934"/>
                    <a:pt x="257825" y="339518"/>
                  </a:cubicBezTo>
                  <a:cubicBezTo>
                    <a:pt x="286400" y="320468"/>
                    <a:pt x="310117" y="304371"/>
                    <a:pt x="328691" y="292560"/>
                  </a:cubicBezTo>
                  <a:lnTo>
                    <a:pt x="344027" y="283035"/>
                  </a:lnTo>
                  <a:lnTo>
                    <a:pt x="348694" y="280082"/>
                  </a:lnTo>
                  <a:lnTo>
                    <a:pt x="353456" y="277225"/>
                  </a:lnTo>
                  <a:cubicBezTo>
                    <a:pt x="358505" y="274081"/>
                    <a:pt x="362981" y="271224"/>
                    <a:pt x="367839" y="268652"/>
                  </a:cubicBezTo>
                  <a:lnTo>
                    <a:pt x="372506" y="265890"/>
                  </a:lnTo>
                  <a:lnTo>
                    <a:pt x="377173" y="263318"/>
                  </a:lnTo>
                  <a:cubicBezTo>
                    <a:pt x="382031" y="260651"/>
                    <a:pt x="386794" y="258175"/>
                    <a:pt x="391461" y="255889"/>
                  </a:cubicBezTo>
                  <a:lnTo>
                    <a:pt x="396128" y="253507"/>
                  </a:lnTo>
                  <a:lnTo>
                    <a:pt x="400795" y="251317"/>
                  </a:lnTo>
                  <a:cubicBezTo>
                    <a:pt x="404987" y="249412"/>
                    <a:pt x="409082" y="247602"/>
                    <a:pt x="413273" y="245888"/>
                  </a:cubicBezTo>
                  <a:lnTo>
                    <a:pt x="418036" y="244078"/>
                  </a:lnTo>
                  <a:lnTo>
                    <a:pt x="422703" y="242268"/>
                  </a:lnTo>
                  <a:lnTo>
                    <a:pt x="432228" y="239125"/>
                  </a:lnTo>
                  <a:cubicBezTo>
                    <a:pt x="452707" y="231133"/>
                    <a:pt x="475091" y="229505"/>
                    <a:pt x="496427" y="234457"/>
                  </a:cubicBezTo>
                  <a:cubicBezTo>
                    <a:pt x="505952" y="237029"/>
                    <a:pt x="521477" y="241411"/>
                    <a:pt x="526906" y="254365"/>
                  </a:cubicBezTo>
                  <a:cubicBezTo>
                    <a:pt x="533479" y="270367"/>
                    <a:pt x="521287" y="289988"/>
                    <a:pt x="510523" y="300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-685805" y="158239"/>
            <a:ext cx="3635638" cy="6699770"/>
            <a:chOff x="1978022" y="104554"/>
            <a:chExt cx="2044561" cy="3767726"/>
          </a:xfrm>
        </p:grpSpPr>
        <p:sp>
          <p:nvSpPr>
            <p:cNvPr id="36" name="Google Shape;36;p2"/>
            <p:cNvSpPr/>
            <p:nvPr/>
          </p:nvSpPr>
          <p:spPr>
            <a:xfrm>
              <a:off x="2633061" y="1215781"/>
              <a:ext cx="291649" cy="2656499"/>
            </a:xfrm>
            <a:custGeom>
              <a:avLst/>
              <a:gdLst/>
              <a:ahLst/>
              <a:cxnLst/>
              <a:rect l="l" t="t" r="r" b="b"/>
              <a:pathLst>
                <a:path w="85153" h="775620" extrusionOk="0">
                  <a:moveTo>
                    <a:pt x="84164" y="5160"/>
                  </a:moveTo>
                  <a:cubicBezTo>
                    <a:pt x="80449" y="46023"/>
                    <a:pt x="76638" y="94314"/>
                    <a:pt x="72925" y="148702"/>
                  </a:cubicBezTo>
                  <a:cubicBezTo>
                    <a:pt x="72925" y="151845"/>
                    <a:pt x="72925" y="155084"/>
                    <a:pt x="72353" y="158227"/>
                  </a:cubicBezTo>
                  <a:cubicBezTo>
                    <a:pt x="71686" y="167752"/>
                    <a:pt x="71114" y="176801"/>
                    <a:pt x="70543" y="186326"/>
                  </a:cubicBezTo>
                  <a:cubicBezTo>
                    <a:pt x="70543" y="189469"/>
                    <a:pt x="70543" y="192612"/>
                    <a:pt x="69876" y="195851"/>
                  </a:cubicBezTo>
                  <a:cubicBezTo>
                    <a:pt x="69876" y="202233"/>
                    <a:pt x="69210" y="208900"/>
                    <a:pt x="68828" y="215472"/>
                  </a:cubicBezTo>
                  <a:lnTo>
                    <a:pt x="68258" y="224997"/>
                  </a:lnTo>
                  <a:cubicBezTo>
                    <a:pt x="68258" y="225569"/>
                    <a:pt x="68258" y="226141"/>
                    <a:pt x="68258" y="226807"/>
                  </a:cubicBezTo>
                  <a:cubicBezTo>
                    <a:pt x="67019" y="251477"/>
                    <a:pt x="63209" y="322914"/>
                    <a:pt x="60732" y="421308"/>
                  </a:cubicBezTo>
                  <a:lnTo>
                    <a:pt x="60732" y="430833"/>
                  </a:lnTo>
                  <a:cubicBezTo>
                    <a:pt x="60732" y="440358"/>
                    <a:pt x="60732" y="449883"/>
                    <a:pt x="60065" y="459408"/>
                  </a:cubicBezTo>
                  <a:lnTo>
                    <a:pt x="60065" y="468933"/>
                  </a:lnTo>
                  <a:cubicBezTo>
                    <a:pt x="60065" y="474457"/>
                    <a:pt x="60065" y="479981"/>
                    <a:pt x="60065" y="485506"/>
                  </a:cubicBezTo>
                  <a:cubicBezTo>
                    <a:pt x="60065" y="488745"/>
                    <a:pt x="60065" y="491888"/>
                    <a:pt x="60065" y="495031"/>
                  </a:cubicBezTo>
                  <a:cubicBezTo>
                    <a:pt x="60065" y="499794"/>
                    <a:pt x="60065" y="504556"/>
                    <a:pt x="60065" y="509699"/>
                  </a:cubicBezTo>
                  <a:cubicBezTo>
                    <a:pt x="60065" y="545609"/>
                    <a:pt x="59303" y="584662"/>
                    <a:pt x="59494" y="626953"/>
                  </a:cubicBezTo>
                  <a:lnTo>
                    <a:pt x="59494" y="636478"/>
                  </a:lnTo>
                  <a:cubicBezTo>
                    <a:pt x="59494" y="648860"/>
                    <a:pt x="59494" y="661528"/>
                    <a:pt x="59494" y="674578"/>
                  </a:cubicBezTo>
                  <a:cubicBezTo>
                    <a:pt x="59494" y="677816"/>
                    <a:pt x="59494" y="680959"/>
                    <a:pt x="59494" y="684103"/>
                  </a:cubicBezTo>
                  <a:cubicBezTo>
                    <a:pt x="59494" y="690389"/>
                    <a:pt x="59494" y="696771"/>
                    <a:pt x="59494" y="703153"/>
                  </a:cubicBezTo>
                  <a:cubicBezTo>
                    <a:pt x="59494" y="706391"/>
                    <a:pt x="59494" y="709534"/>
                    <a:pt x="59494" y="712678"/>
                  </a:cubicBezTo>
                  <a:cubicBezTo>
                    <a:pt x="59494" y="722774"/>
                    <a:pt x="59685" y="732965"/>
                    <a:pt x="60065" y="743253"/>
                  </a:cubicBezTo>
                  <a:lnTo>
                    <a:pt x="60065" y="752778"/>
                  </a:lnTo>
                  <a:cubicBezTo>
                    <a:pt x="60065" y="760207"/>
                    <a:pt x="60065" y="767732"/>
                    <a:pt x="60065" y="775447"/>
                  </a:cubicBezTo>
                  <a:lnTo>
                    <a:pt x="-990" y="772780"/>
                  </a:lnTo>
                  <a:cubicBezTo>
                    <a:pt x="-990" y="766113"/>
                    <a:pt x="-990" y="759445"/>
                    <a:pt x="-990" y="752778"/>
                  </a:cubicBezTo>
                  <a:cubicBezTo>
                    <a:pt x="-990" y="749539"/>
                    <a:pt x="-990" y="746396"/>
                    <a:pt x="-990" y="743253"/>
                  </a:cubicBezTo>
                  <a:cubicBezTo>
                    <a:pt x="-990" y="733156"/>
                    <a:pt x="-990" y="722964"/>
                    <a:pt x="-990" y="712678"/>
                  </a:cubicBezTo>
                  <a:cubicBezTo>
                    <a:pt x="-990" y="709534"/>
                    <a:pt x="-990" y="706391"/>
                    <a:pt x="-990" y="703153"/>
                  </a:cubicBezTo>
                  <a:lnTo>
                    <a:pt x="-990" y="684103"/>
                  </a:lnTo>
                  <a:cubicBezTo>
                    <a:pt x="-990" y="680864"/>
                    <a:pt x="-990" y="677721"/>
                    <a:pt x="-990" y="674578"/>
                  </a:cubicBezTo>
                  <a:cubicBezTo>
                    <a:pt x="-990" y="662099"/>
                    <a:pt x="-419" y="649432"/>
                    <a:pt x="58" y="636478"/>
                  </a:cubicBezTo>
                  <a:cubicBezTo>
                    <a:pt x="58" y="633334"/>
                    <a:pt x="58" y="630096"/>
                    <a:pt x="58" y="626953"/>
                  </a:cubicBezTo>
                  <a:cubicBezTo>
                    <a:pt x="1391" y="583709"/>
                    <a:pt x="3392" y="539732"/>
                    <a:pt x="5964" y="495031"/>
                  </a:cubicBezTo>
                  <a:cubicBezTo>
                    <a:pt x="5964" y="491793"/>
                    <a:pt x="5964" y="488650"/>
                    <a:pt x="6535" y="485506"/>
                  </a:cubicBezTo>
                  <a:cubicBezTo>
                    <a:pt x="6535" y="480077"/>
                    <a:pt x="7202" y="474553"/>
                    <a:pt x="7583" y="468933"/>
                  </a:cubicBezTo>
                  <a:cubicBezTo>
                    <a:pt x="7583" y="465789"/>
                    <a:pt x="7583" y="462551"/>
                    <a:pt x="8154" y="459408"/>
                  </a:cubicBezTo>
                  <a:cubicBezTo>
                    <a:pt x="8726" y="449883"/>
                    <a:pt x="9392" y="440358"/>
                    <a:pt x="10059" y="430833"/>
                  </a:cubicBezTo>
                  <a:cubicBezTo>
                    <a:pt x="10059" y="427594"/>
                    <a:pt x="10059" y="424451"/>
                    <a:pt x="10726" y="421308"/>
                  </a:cubicBezTo>
                  <a:cubicBezTo>
                    <a:pt x="14631" y="367301"/>
                    <a:pt x="19298" y="312151"/>
                    <a:pt x="25204" y="256049"/>
                  </a:cubicBezTo>
                  <a:cubicBezTo>
                    <a:pt x="26252" y="245667"/>
                    <a:pt x="27395" y="235284"/>
                    <a:pt x="28538" y="224997"/>
                  </a:cubicBezTo>
                  <a:lnTo>
                    <a:pt x="29681" y="215472"/>
                  </a:lnTo>
                  <a:cubicBezTo>
                    <a:pt x="30348" y="208900"/>
                    <a:pt x="31109" y="202328"/>
                    <a:pt x="31871" y="195851"/>
                  </a:cubicBezTo>
                  <a:lnTo>
                    <a:pt x="33014" y="186326"/>
                  </a:lnTo>
                  <a:cubicBezTo>
                    <a:pt x="34157" y="176801"/>
                    <a:pt x="35300" y="167276"/>
                    <a:pt x="36348" y="158227"/>
                  </a:cubicBezTo>
                  <a:cubicBezTo>
                    <a:pt x="36348" y="155084"/>
                    <a:pt x="37111" y="151845"/>
                    <a:pt x="37586" y="148702"/>
                  </a:cubicBezTo>
                  <a:cubicBezTo>
                    <a:pt x="43968" y="97839"/>
                    <a:pt x="50921" y="48309"/>
                    <a:pt x="58446" y="-174"/>
                  </a:cubicBezTo>
                  <a:close/>
                </a:path>
              </a:pathLst>
            </a:custGeom>
            <a:solidFill>
              <a:srgbClr val="AFAD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633064" y="798477"/>
              <a:ext cx="291649" cy="3073394"/>
            </a:xfrm>
            <a:custGeom>
              <a:avLst/>
              <a:gdLst/>
              <a:ahLst/>
              <a:cxnLst/>
              <a:rect l="l" t="t" r="r" b="b"/>
              <a:pathLst>
                <a:path w="85153" h="775620" extrusionOk="0">
                  <a:moveTo>
                    <a:pt x="84164" y="5160"/>
                  </a:moveTo>
                  <a:cubicBezTo>
                    <a:pt x="80449" y="46023"/>
                    <a:pt x="76638" y="94314"/>
                    <a:pt x="72925" y="148702"/>
                  </a:cubicBezTo>
                  <a:cubicBezTo>
                    <a:pt x="72925" y="151845"/>
                    <a:pt x="72925" y="155084"/>
                    <a:pt x="72353" y="158227"/>
                  </a:cubicBezTo>
                  <a:cubicBezTo>
                    <a:pt x="71686" y="167752"/>
                    <a:pt x="71114" y="176801"/>
                    <a:pt x="70543" y="186326"/>
                  </a:cubicBezTo>
                  <a:cubicBezTo>
                    <a:pt x="70543" y="189469"/>
                    <a:pt x="70543" y="192612"/>
                    <a:pt x="69876" y="195851"/>
                  </a:cubicBezTo>
                  <a:cubicBezTo>
                    <a:pt x="69876" y="202233"/>
                    <a:pt x="69210" y="208900"/>
                    <a:pt x="68828" y="215472"/>
                  </a:cubicBezTo>
                  <a:lnTo>
                    <a:pt x="68258" y="224997"/>
                  </a:lnTo>
                  <a:cubicBezTo>
                    <a:pt x="68258" y="225569"/>
                    <a:pt x="68258" y="226141"/>
                    <a:pt x="68258" y="226807"/>
                  </a:cubicBezTo>
                  <a:cubicBezTo>
                    <a:pt x="67019" y="251477"/>
                    <a:pt x="63209" y="322914"/>
                    <a:pt x="60732" y="421308"/>
                  </a:cubicBezTo>
                  <a:lnTo>
                    <a:pt x="60732" y="430833"/>
                  </a:lnTo>
                  <a:cubicBezTo>
                    <a:pt x="60732" y="440358"/>
                    <a:pt x="60732" y="449883"/>
                    <a:pt x="60065" y="459408"/>
                  </a:cubicBezTo>
                  <a:lnTo>
                    <a:pt x="60065" y="468933"/>
                  </a:lnTo>
                  <a:cubicBezTo>
                    <a:pt x="60065" y="474457"/>
                    <a:pt x="60065" y="479981"/>
                    <a:pt x="60065" y="485506"/>
                  </a:cubicBezTo>
                  <a:cubicBezTo>
                    <a:pt x="60065" y="488745"/>
                    <a:pt x="60065" y="491888"/>
                    <a:pt x="60065" y="495031"/>
                  </a:cubicBezTo>
                  <a:cubicBezTo>
                    <a:pt x="60065" y="499794"/>
                    <a:pt x="60065" y="504556"/>
                    <a:pt x="60065" y="509699"/>
                  </a:cubicBezTo>
                  <a:cubicBezTo>
                    <a:pt x="60065" y="545609"/>
                    <a:pt x="59303" y="584662"/>
                    <a:pt x="59494" y="626953"/>
                  </a:cubicBezTo>
                  <a:lnTo>
                    <a:pt x="59494" y="636478"/>
                  </a:lnTo>
                  <a:cubicBezTo>
                    <a:pt x="59494" y="648860"/>
                    <a:pt x="59494" y="661528"/>
                    <a:pt x="59494" y="674578"/>
                  </a:cubicBezTo>
                  <a:cubicBezTo>
                    <a:pt x="59494" y="677816"/>
                    <a:pt x="59494" y="680959"/>
                    <a:pt x="59494" y="684103"/>
                  </a:cubicBezTo>
                  <a:cubicBezTo>
                    <a:pt x="59494" y="690389"/>
                    <a:pt x="59494" y="696771"/>
                    <a:pt x="59494" y="703153"/>
                  </a:cubicBezTo>
                  <a:cubicBezTo>
                    <a:pt x="59494" y="706391"/>
                    <a:pt x="59494" y="709534"/>
                    <a:pt x="59494" y="712678"/>
                  </a:cubicBezTo>
                  <a:cubicBezTo>
                    <a:pt x="59494" y="722774"/>
                    <a:pt x="59685" y="732965"/>
                    <a:pt x="60065" y="743253"/>
                  </a:cubicBezTo>
                  <a:lnTo>
                    <a:pt x="60065" y="752778"/>
                  </a:lnTo>
                  <a:cubicBezTo>
                    <a:pt x="60065" y="760207"/>
                    <a:pt x="60065" y="767732"/>
                    <a:pt x="60065" y="775447"/>
                  </a:cubicBezTo>
                  <a:lnTo>
                    <a:pt x="-990" y="772780"/>
                  </a:lnTo>
                  <a:cubicBezTo>
                    <a:pt x="-990" y="766113"/>
                    <a:pt x="-990" y="759445"/>
                    <a:pt x="-990" y="752778"/>
                  </a:cubicBezTo>
                  <a:cubicBezTo>
                    <a:pt x="-990" y="749539"/>
                    <a:pt x="-990" y="746396"/>
                    <a:pt x="-990" y="743253"/>
                  </a:cubicBezTo>
                  <a:cubicBezTo>
                    <a:pt x="-990" y="733156"/>
                    <a:pt x="-990" y="722964"/>
                    <a:pt x="-990" y="712678"/>
                  </a:cubicBezTo>
                  <a:cubicBezTo>
                    <a:pt x="-990" y="709534"/>
                    <a:pt x="-990" y="706391"/>
                    <a:pt x="-990" y="703153"/>
                  </a:cubicBezTo>
                  <a:lnTo>
                    <a:pt x="-990" y="684103"/>
                  </a:lnTo>
                  <a:cubicBezTo>
                    <a:pt x="-990" y="680864"/>
                    <a:pt x="-990" y="677721"/>
                    <a:pt x="-990" y="674578"/>
                  </a:cubicBezTo>
                  <a:cubicBezTo>
                    <a:pt x="-990" y="662099"/>
                    <a:pt x="-419" y="649432"/>
                    <a:pt x="58" y="636478"/>
                  </a:cubicBezTo>
                  <a:cubicBezTo>
                    <a:pt x="58" y="633334"/>
                    <a:pt x="58" y="630096"/>
                    <a:pt x="58" y="626953"/>
                  </a:cubicBezTo>
                  <a:cubicBezTo>
                    <a:pt x="1391" y="583709"/>
                    <a:pt x="3392" y="539732"/>
                    <a:pt x="5964" y="495031"/>
                  </a:cubicBezTo>
                  <a:cubicBezTo>
                    <a:pt x="5964" y="491793"/>
                    <a:pt x="5964" y="488650"/>
                    <a:pt x="6535" y="485506"/>
                  </a:cubicBezTo>
                  <a:cubicBezTo>
                    <a:pt x="6535" y="480077"/>
                    <a:pt x="7202" y="474553"/>
                    <a:pt x="7583" y="468933"/>
                  </a:cubicBezTo>
                  <a:cubicBezTo>
                    <a:pt x="7583" y="465789"/>
                    <a:pt x="7583" y="462551"/>
                    <a:pt x="8154" y="459408"/>
                  </a:cubicBezTo>
                  <a:cubicBezTo>
                    <a:pt x="8726" y="449883"/>
                    <a:pt x="9392" y="440358"/>
                    <a:pt x="10059" y="430833"/>
                  </a:cubicBezTo>
                  <a:cubicBezTo>
                    <a:pt x="10059" y="427594"/>
                    <a:pt x="10059" y="424451"/>
                    <a:pt x="10726" y="421308"/>
                  </a:cubicBezTo>
                  <a:cubicBezTo>
                    <a:pt x="14631" y="367301"/>
                    <a:pt x="19298" y="312151"/>
                    <a:pt x="25204" y="256049"/>
                  </a:cubicBezTo>
                  <a:cubicBezTo>
                    <a:pt x="26252" y="245667"/>
                    <a:pt x="27395" y="235284"/>
                    <a:pt x="28538" y="224997"/>
                  </a:cubicBezTo>
                  <a:lnTo>
                    <a:pt x="29681" y="215472"/>
                  </a:lnTo>
                  <a:cubicBezTo>
                    <a:pt x="30348" y="208900"/>
                    <a:pt x="31109" y="202328"/>
                    <a:pt x="31871" y="195851"/>
                  </a:cubicBezTo>
                  <a:lnTo>
                    <a:pt x="33014" y="186326"/>
                  </a:lnTo>
                  <a:cubicBezTo>
                    <a:pt x="34157" y="176801"/>
                    <a:pt x="35300" y="167276"/>
                    <a:pt x="36348" y="158227"/>
                  </a:cubicBezTo>
                  <a:cubicBezTo>
                    <a:pt x="36348" y="155084"/>
                    <a:pt x="37111" y="151845"/>
                    <a:pt x="37586" y="148702"/>
                  </a:cubicBezTo>
                  <a:cubicBezTo>
                    <a:pt x="43968" y="97839"/>
                    <a:pt x="50921" y="48309"/>
                    <a:pt x="58446" y="-1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630651" y="1387951"/>
              <a:ext cx="252246" cy="2396619"/>
            </a:xfrm>
            <a:custGeom>
              <a:avLst/>
              <a:gdLst/>
              <a:ahLst/>
              <a:cxnLst/>
              <a:rect l="l" t="t" r="r" b="b"/>
              <a:pathLst>
                <a:path w="252246" h="2070513" extrusionOk="0">
                  <a:moveTo>
                    <a:pt x="0" y="2037881"/>
                  </a:moveTo>
                  <a:lnTo>
                    <a:pt x="206236" y="2037881"/>
                  </a:lnTo>
                  <a:lnTo>
                    <a:pt x="207215" y="2070513"/>
                  </a:lnTo>
                  <a:lnTo>
                    <a:pt x="0" y="2070513"/>
                  </a:lnTo>
                  <a:cubicBezTo>
                    <a:pt x="0" y="2059420"/>
                    <a:pt x="0" y="2048649"/>
                    <a:pt x="0" y="2037881"/>
                  </a:cubicBezTo>
                  <a:close/>
                  <a:moveTo>
                    <a:pt x="1630" y="1900174"/>
                  </a:moveTo>
                  <a:lnTo>
                    <a:pt x="203625" y="1900174"/>
                  </a:lnTo>
                  <a:cubicBezTo>
                    <a:pt x="204601" y="1911271"/>
                    <a:pt x="204601" y="1922038"/>
                    <a:pt x="204601" y="1932806"/>
                  </a:cubicBezTo>
                  <a:lnTo>
                    <a:pt x="1630" y="1932806"/>
                  </a:lnTo>
                  <a:cubicBezTo>
                    <a:pt x="1630" y="1922038"/>
                    <a:pt x="1630" y="1911271"/>
                    <a:pt x="1630" y="1900174"/>
                  </a:cubicBezTo>
                  <a:close/>
                  <a:moveTo>
                    <a:pt x="3265" y="1801949"/>
                  </a:moveTo>
                  <a:lnTo>
                    <a:pt x="201994" y="1801949"/>
                  </a:lnTo>
                  <a:cubicBezTo>
                    <a:pt x="203303" y="1812720"/>
                    <a:pt x="203303" y="1823488"/>
                    <a:pt x="203628" y="1834581"/>
                  </a:cubicBezTo>
                  <a:lnTo>
                    <a:pt x="3265" y="1834581"/>
                  </a:lnTo>
                  <a:cubicBezTo>
                    <a:pt x="3265" y="1823488"/>
                    <a:pt x="3265" y="1812720"/>
                    <a:pt x="3265" y="1801949"/>
                  </a:cubicBezTo>
                  <a:close/>
                  <a:moveTo>
                    <a:pt x="6526" y="1639442"/>
                  </a:moveTo>
                  <a:lnTo>
                    <a:pt x="202319" y="1639442"/>
                  </a:lnTo>
                  <a:lnTo>
                    <a:pt x="202319" y="1672074"/>
                  </a:lnTo>
                  <a:lnTo>
                    <a:pt x="6526" y="1672074"/>
                  </a:lnTo>
                  <a:cubicBezTo>
                    <a:pt x="6526" y="1661306"/>
                    <a:pt x="6526" y="1650213"/>
                    <a:pt x="6526" y="1639442"/>
                  </a:cubicBezTo>
                  <a:close/>
                  <a:moveTo>
                    <a:pt x="31652" y="1154529"/>
                  </a:moveTo>
                  <a:lnTo>
                    <a:pt x="205259" y="1154529"/>
                  </a:lnTo>
                  <a:cubicBezTo>
                    <a:pt x="205259" y="1165626"/>
                    <a:pt x="205259" y="1176393"/>
                    <a:pt x="205259" y="1187161"/>
                  </a:cubicBezTo>
                  <a:lnTo>
                    <a:pt x="29696" y="1187161"/>
                  </a:lnTo>
                  <a:cubicBezTo>
                    <a:pt x="29696" y="1176068"/>
                    <a:pt x="29696" y="1165300"/>
                    <a:pt x="31652" y="1154529"/>
                  </a:cubicBezTo>
                  <a:close/>
                  <a:moveTo>
                    <a:pt x="37198" y="1066421"/>
                  </a:moveTo>
                  <a:lnTo>
                    <a:pt x="207215" y="1066421"/>
                  </a:lnTo>
                  <a:lnTo>
                    <a:pt x="207215" y="1099053"/>
                  </a:lnTo>
                  <a:lnTo>
                    <a:pt x="35242" y="1099053"/>
                  </a:lnTo>
                  <a:cubicBezTo>
                    <a:pt x="35242" y="1088285"/>
                    <a:pt x="35242" y="1077192"/>
                    <a:pt x="37198" y="1066421"/>
                  </a:cubicBezTo>
                  <a:close/>
                  <a:moveTo>
                    <a:pt x="46664" y="935892"/>
                  </a:moveTo>
                  <a:lnTo>
                    <a:pt x="209825" y="935892"/>
                  </a:lnTo>
                  <a:lnTo>
                    <a:pt x="210805" y="968524"/>
                  </a:lnTo>
                  <a:lnTo>
                    <a:pt x="44379" y="968524"/>
                  </a:lnTo>
                  <a:cubicBezTo>
                    <a:pt x="44705" y="957756"/>
                    <a:pt x="46664" y="946989"/>
                    <a:pt x="46664" y="935892"/>
                  </a:cubicBezTo>
                  <a:close/>
                  <a:moveTo>
                    <a:pt x="111929" y="229076"/>
                  </a:moveTo>
                  <a:lnTo>
                    <a:pt x="238217" y="229076"/>
                  </a:lnTo>
                  <a:lnTo>
                    <a:pt x="238542" y="261708"/>
                  </a:lnTo>
                  <a:lnTo>
                    <a:pt x="108013" y="261708"/>
                  </a:lnTo>
                  <a:close/>
                  <a:moveTo>
                    <a:pt x="121720" y="128898"/>
                  </a:moveTo>
                  <a:lnTo>
                    <a:pt x="244092" y="128898"/>
                  </a:lnTo>
                  <a:cubicBezTo>
                    <a:pt x="244092" y="139669"/>
                    <a:pt x="244092" y="150437"/>
                    <a:pt x="241803" y="161530"/>
                  </a:cubicBezTo>
                  <a:lnTo>
                    <a:pt x="117804" y="161530"/>
                  </a:lnTo>
                  <a:close/>
                  <a:moveTo>
                    <a:pt x="137381" y="0"/>
                  </a:moveTo>
                  <a:lnTo>
                    <a:pt x="252246" y="0"/>
                  </a:lnTo>
                  <a:cubicBezTo>
                    <a:pt x="252246" y="10771"/>
                    <a:pt x="252246" y="21864"/>
                    <a:pt x="250287" y="32632"/>
                  </a:cubicBezTo>
                  <a:lnTo>
                    <a:pt x="133139" y="32632"/>
                  </a:lnTo>
                  <a:cubicBezTo>
                    <a:pt x="133139" y="21864"/>
                    <a:pt x="135750" y="10771"/>
                    <a:pt x="137381" y="0"/>
                  </a:cubicBezTo>
                  <a:close/>
                </a:path>
              </a:pathLst>
            </a:custGeom>
            <a:solidFill>
              <a:srgbClr val="6F6B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978022" y="546558"/>
              <a:ext cx="2044561" cy="1613631"/>
            </a:xfrm>
            <a:custGeom>
              <a:avLst/>
              <a:gdLst/>
              <a:ahLst/>
              <a:cxnLst/>
              <a:rect l="l" t="t" r="r" b="b"/>
              <a:pathLst>
                <a:path w="596952" h="471133" extrusionOk="0">
                  <a:moveTo>
                    <a:pt x="262950" y="10774"/>
                  </a:moveTo>
                  <a:cubicBezTo>
                    <a:pt x="199990" y="26738"/>
                    <a:pt x="141982" y="58247"/>
                    <a:pt x="94262" y="102404"/>
                  </a:cubicBezTo>
                  <a:cubicBezTo>
                    <a:pt x="70831" y="124217"/>
                    <a:pt x="-321" y="190320"/>
                    <a:pt x="-988" y="277760"/>
                  </a:cubicBezTo>
                  <a:cubicBezTo>
                    <a:pt x="-988" y="290047"/>
                    <a:pt x="-1560" y="321099"/>
                    <a:pt x="14919" y="329576"/>
                  </a:cubicBezTo>
                  <a:cubicBezTo>
                    <a:pt x="29683" y="337196"/>
                    <a:pt x="54447" y="325099"/>
                    <a:pt x="97310" y="285761"/>
                  </a:cubicBezTo>
                  <a:cubicBezTo>
                    <a:pt x="160556" y="226239"/>
                    <a:pt x="213516" y="156649"/>
                    <a:pt x="254092" y="79830"/>
                  </a:cubicBezTo>
                  <a:cubicBezTo>
                    <a:pt x="255235" y="128312"/>
                    <a:pt x="257235" y="206418"/>
                    <a:pt x="260664" y="307002"/>
                  </a:cubicBezTo>
                  <a:cubicBezTo>
                    <a:pt x="263236" y="381201"/>
                    <a:pt x="265522" y="427112"/>
                    <a:pt x="298764" y="453115"/>
                  </a:cubicBezTo>
                  <a:cubicBezTo>
                    <a:pt x="318861" y="468641"/>
                    <a:pt x="350770" y="477499"/>
                    <a:pt x="371821" y="465116"/>
                  </a:cubicBezTo>
                  <a:cubicBezTo>
                    <a:pt x="400396" y="448353"/>
                    <a:pt x="397824" y="399489"/>
                    <a:pt x="395729" y="357484"/>
                  </a:cubicBezTo>
                  <a:cubicBezTo>
                    <a:pt x="392585" y="298467"/>
                    <a:pt x="377631" y="240670"/>
                    <a:pt x="351913" y="187463"/>
                  </a:cubicBezTo>
                  <a:cubicBezTo>
                    <a:pt x="372583" y="227601"/>
                    <a:pt x="401062" y="263215"/>
                    <a:pt x="435638" y="292238"/>
                  </a:cubicBezTo>
                  <a:cubicBezTo>
                    <a:pt x="464213" y="315765"/>
                    <a:pt x="515076" y="358913"/>
                    <a:pt x="548509" y="341387"/>
                  </a:cubicBezTo>
                  <a:cubicBezTo>
                    <a:pt x="575561" y="327480"/>
                    <a:pt x="576418" y="282237"/>
                    <a:pt x="576418" y="277569"/>
                  </a:cubicBezTo>
                  <a:cubicBezTo>
                    <a:pt x="577084" y="191844"/>
                    <a:pt x="462118" y="139076"/>
                    <a:pt x="456879" y="136790"/>
                  </a:cubicBezTo>
                  <a:cubicBezTo>
                    <a:pt x="459451" y="138504"/>
                    <a:pt x="505837" y="168699"/>
                    <a:pt x="552129" y="146315"/>
                  </a:cubicBezTo>
                  <a:cubicBezTo>
                    <a:pt x="567845" y="138695"/>
                    <a:pt x="596802" y="118692"/>
                    <a:pt x="595943" y="94499"/>
                  </a:cubicBezTo>
                  <a:cubicBezTo>
                    <a:pt x="594516" y="52589"/>
                    <a:pt x="504313" y="26967"/>
                    <a:pt x="471071" y="17442"/>
                  </a:cubicBezTo>
                  <a:cubicBezTo>
                    <a:pt x="403539" y="-3513"/>
                    <a:pt x="331625" y="-5819"/>
                    <a:pt x="262950" y="107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-439219">
              <a:off x="2394251" y="165699"/>
              <a:ext cx="1028423" cy="1073323"/>
            </a:xfrm>
            <a:custGeom>
              <a:avLst/>
              <a:gdLst/>
              <a:ahLst/>
              <a:cxnLst/>
              <a:rect l="l" t="t" r="r" b="b"/>
              <a:pathLst>
                <a:path w="1027749" h="1072619" extrusionOk="0">
                  <a:moveTo>
                    <a:pt x="867724" y="651164"/>
                  </a:moveTo>
                  <a:cubicBezTo>
                    <a:pt x="969964" y="664351"/>
                    <a:pt x="1040716" y="769083"/>
                    <a:pt x="1025753" y="885084"/>
                  </a:cubicBezTo>
                  <a:cubicBezTo>
                    <a:pt x="1010790" y="1001089"/>
                    <a:pt x="915777" y="1084435"/>
                    <a:pt x="813538" y="1071247"/>
                  </a:cubicBezTo>
                  <a:cubicBezTo>
                    <a:pt x="711298" y="1058059"/>
                    <a:pt x="640545" y="953331"/>
                    <a:pt x="655508" y="837326"/>
                  </a:cubicBezTo>
                  <a:cubicBezTo>
                    <a:pt x="670471" y="721325"/>
                    <a:pt x="765484" y="637976"/>
                    <a:pt x="867724" y="651164"/>
                  </a:cubicBezTo>
                  <a:close/>
                  <a:moveTo>
                    <a:pt x="204280" y="79374"/>
                  </a:moveTo>
                  <a:cubicBezTo>
                    <a:pt x="281752" y="97084"/>
                    <a:pt x="340029" y="173659"/>
                    <a:pt x="340029" y="265437"/>
                  </a:cubicBezTo>
                  <a:cubicBezTo>
                    <a:pt x="340029" y="370326"/>
                    <a:pt x="263911" y="455355"/>
                    <a:pt x="170016" y="455355"/>
                  </a:cubicBezTo>
                  <a:cubicBezTo>
                    <a:pt x="76121" y="455355"/>
                    <a:pt x="0" y="370326"/>
                    <a:pt x="0" y="265437"/>
                  </a:cubicBezTo>
                  <a:cubicBezTo>
                    <a:pt x="0" y="160548"/>
                    <a:pt x="76118" y="75516"/>
                    <a:pt x="170016" y="75516"/>
                  </a:cubicBezTo>
                  <a:cubicBezTo>
                    <a:pt x="181753" y="75516"/>
                    <a:pt x="193212" y="76844"/>
                    <a:pt x="204280" y="79374"/>
                  </a:cubicBezTo>
                  <a:close/>
                  <a:moveTo>
                    <a:pt x="719261" y="1269"/>
                  </a:moveTo>
                  <a:cubicBezTo>
                    <a:pt x="812388" y="13281"/>
                    <a:pt x="877003" y="107349"/>
                    <a:pt x="863584" y="211380"/>
                  </a:cubicBezTo>
                  <a:cubicBezTo>
                    <a:pt x="850165" y="315407"/>
                    <a:pt x="763795" y="389999"/>
                    <a:pt x="670668" y="377987"/>
                  </a:cubicBezTo>
                  <a:cubicBezTo>
                    <a:pt x="577544" y="365975"/>
                    <a:pt x="512930" y="271907"/>
                    <a:pt x="526348" y="167880"/>
                  </a:cubicBezTo>
                  <a:cubicBezTo>
                    <a:pt x="539767" y="63849"/>
                    <a:pt x="626137" y="-10743"/>
                    <a:pt x="719261" y="12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" name="Google Shape;41;p2"/>
          <p:cNvSpPr/>
          <p:nvPr/>
        </p:nvSpPr>
        <p:spPr>
          <a:xfrm>
            <a:off x="4027369" y="378301"/>
            <a:ext cx="3974156" cy="3849412"/>
          </a:xfrm>
          <a:custGeom>
            <a:avLst/>
            <a:gdLst/>
            <a:ahLst/>
            <a:cxnLst/>
            <a:rect l="l" t="t" r="r" b="b"/>
            <a:pathLst>
              <a:path w="3166658" h="3460146" extrusionOk="0">
                <a:moveTo>
                  <a:pt x="1558766" y="1240"/>
                </a:moveTo>
                <a:cubicBezTo>
                  <a:pt x="1452658" y="9051"/>
                  <a:pt x="1309497" y="51628"/>
                  <a:pt x="1087374" y="266035"/>
                </a:cubicBezTo>
                <a:cubicBezTo>
                  <a:pt x="818388" y="525687"/>
                  <a:pt x="659511" y="905449"/>
                  <a:pt x="513207" y="1240919"/>
                </a:cubicBezTo>
                <a:cubicBezTo>
                  <a:pt x="429672" y="1432658"/>
                  <a:pt x="344424" y="1624110"/>
                  <a:pt x="281559" y="1823944"/>
                </a:cubicBezTo>
                <a:cubicBezTo>
                  <a:pt x="221932" y="2013492"/>
                  <a:pt x="174783" y="2206754"/>
                  <a:pt x="116681" y="2396873"/>
                </a:cubicBezTo>
                <a:cubicBezTo>
                  <a:pt x="60102" y="2581754"/>
                  <a:pt x="-26194" y="2772349"/>
                  <a:pt x="6763" y="2970183"/>
                </a:cubicBezTo>
                <a:cubicBezTo>
                  <a:pt x="32956" y="3128870"/>
                  <a:pt x="143827" y="3270221"/>
                  <a:pt x="286893" y="3341658"/>
                </a:cubicBezTo>
                <a:cubicBezTo>
                  <a:pt x="417766" y="3407190"/>
                  <a:pt x="563118" y="3398808"/>
                  <a:pt x="704564" y="3403571"/>
                </a:cubicBezTo>
                <a:cubicBezTo>
                  <a:pt x="1207389" y="3421478"/>
                  <a:pt x="1707261" y="3501488"/>
                  <a:pt x="2210086" y="3432146"/>
                </a:cubicBezTo>
                <a:cubicBezTo>
                  <a:pt x="2519458" y="3389759"/>
                  <a:pt x="2678049" y="3365471"/>
                  <a:pt x="2840355" y="3236216"/>
                </a:cubicBezTo>
                <a:cubicBezTo>
                  <a:pt x="3049905" y="3069148"/>
                  <a:pt x="3120961" y="2841310"/>
                  <a:pt x="3142202" y="2759966"/>
                </a:cubicBezTo>
                <a:cubicBezTo>
                  <a:pt x="3178016" y="2621854"/>
                  <a:pt x="3178397" y="2484979"/>
                  <a:pt x="3110389" y="2172179"/>
                </a:cubicBezTo>
                <a:cubicBezTo>
                  <a:pt x="3049047" y="1889858"/>
                  <a:pt x="2988564" y="1611251"/>
                  <a:pt x="2813875" y="1234823"/>
                </a:cubicBezTo>
                <a:cubicBezTo>
                  <a:pt x="2667857" y="920498"/>
                  <a:pt x="2518600" y="598744"/>
                  <a:pt x="2188940" y="308041"/>
                </a:cubicBezTo>
                <a:cubicBezTo>
                  <a:pt x="2012347" y="152688"/>
                  <a:pt x="1813560" y="-17619"/>
                  <a:pt x="1558766" y="1240"/>
                </a:cubicBezTo>
                <a:close/>
              </a:path>
            </a:pathLst>
          </a:custGeom>
          <a:solidFill>
            <a:srgbClr val="171717">
              <a:alpha val="111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" name="Google Shape;42;p2"/>
          <p:cNvGrpSpPr/>
          <p:nvPr/>
        </p:nvGrpSpPr>
        <p:grpSpPr>
          <a:xfrm>
            <a:off x="5972480" y="4463900"/>
            <a:ext cx="3069185" cy="2471204"/>
            <a:chOff x="8016451" y="3767706"/>
            <a:chExt cx="3905810" cy="3144826"/>
          </a:xfrm>
        </p:grpSpPr>
        <p:sp>
          <p:nvSpPr>
            <p:cNvPr id="43" name="Google Shape;43;p2"/>
            <p:cNvSpPr/>
            <p:nvPr/>
          </p:nvSpPr>
          <p:spPr>
            <a:xfrm flipH="1">
              <a:off x="9908122" y="4371995"/>
              <a:ext cx="1664668" cy="1302553"/>
            </a:xfrm>
            <a:custGeom>
              <a:avLst/>
              <a:gdLst/>
              <a:ahLst/>
              <a:cxnLst/>
              <a:rect l="l" t="t" r="r" b="b"/>
              <a:pathLst>
                <a:path w="1664668" h="1302553" extrusionOk="0">
                  <a:moveTo>
                    <a:pt x="29723" y="841545"/>
                  </a:moveTo>
                  <a:cubicBezTo>
                    <a:pt x="25092" y="841081"/>
                    <a:pt x="20201" y="841854"/>
                    <a:pt x="15829" y="843834"/>
                  </a:cubicBezTo>
                  <a:cubicBezTo>
                    <a:pt x="2186" y="850038"/>
                    <a:pt x="-3732" y="866048"/>
                    <a:pt x="2443" y="879637"/>
                  </a:cubicBezTo>
                  <a:lnTo>
                    <a:pt x="171281" y="1267499"/>
                  </a:lnTo>
                  <a:cubicBezTo>
                    <a:pt x="175142" y="1277308"/>
                    <a:pt x="184664" y="1283715"/>
                    <a:pt x="195219" y="1283715"/>
                  </a:cubicBezTo>
                  <a:lnTo>
                    <a:pt x="652830" y="1302502"/>
                  </a:lnTo>
                  <a:cubicBezTo>
                    <a:pt x="657977" y="1302813"/>
                    <a:pt x="662866" y="1301705"/>
                    <a:pt x="667500" y="1299311"/>
                  </a:cubicBezTo>
                  <a:cubicBezTo>
                    <a:pt x="680626" y="1292156"/>
                    <a:pt x="685774" y="1275633"/>
                    <a:pt x="678567" y="1262352"/>
                  </a:cubicBezTo>
                  <a:lnTo>
                    <a:pt x="472667" y="874746"/>
                  </a:lnTo>
                  <a:cubicBezTo>
                    <a:pt x="468033" y="866226"/>
                    <a:pt x="459284" y="860744"/>
                    <a:pt x="449762" y="860333"/>
                  </a:cubicBezTo>
                  <a:close/>
                  <a:moveTo>
                    <a:pt x="585402" y="88595"/>
                  </a:moveTo>
                  <a:cubicBezTo>
                    <a:pt x="570213" y="87309"/>
                    <a:pt x="557086" y="98428"/>
                    <a:pt x="555803" y="113432"/>
                  </a:cubicBezTo>
                  <a:lnTo>
                    <a:pt x="499178" y="660867"/>
                  </a:lnTo>
                  <a:cubicBezTo>
                    <a:pt x="497894" y="671214"/>
                    <a:pt x="502782" y="681382"/>
                    <a:pt x="511788" y="686605"/>
                  </a:cubicBezTo>
                  <a:lnTo>
                    <a:pt x="1018045" y="1000602"/>
                  </a:lnTo>
                  <a:cubicBezTo>
                    <a:pt x="1022166" y="1003202"/>
                    <a:pt x="1027054" y="1004618"/>
                    <a:pt x="1031945" y="1004720"/>
                  </a:cubicBezTo>
                  <a:cubicBezTo>
                    <a:pt x="1047131" y="1005004"/>
                    <a:pt x="1059485" y="993009"/>
                    <a:pt x="1059742" y="977953"/>
                  </a:cubicBezTo>
                  <a:lnTo>
                    <a:pt x="1073898" y="406581"/>
                  </a:lnTo>
                  <a:cubicBezTo>
                    <a:pt x="1074154" y="396877"/>
                    <a:pt x="1069264" y="387769"/>
                    <a:pt x="1061030" y="382645"/>
                  </a:cubicBezTo>
                  <a:lnTo>
                    <a:pt x="597756" y="92842"/>
                  </a:lnTo>
                  <a:cubicBezTo>
                    <a:pt x="593894" y="90448"/>
                    <a:pt x="589774" y="88981"/>
                    <a:pt x="585402" y="88595"/>
                  </a:cubicBezTo>
                  <a:close/>
                  <a:moveTo>
                    <a:pt x="1451273" y="73"/>
                  </a:moveTo>
                  <a:cubicBezTo>
                    <a:pt x="1444323" y="585"/>
                    <a:pt x="1437566" y="3751"/>
                    <a:pt x="1432677" y="9453"/>
                  </a:cubicBezTo>
                  <a:lnTo>
                    <a:pt x="1156771" y="350474"/>
                  </a:lnTo>
                  <a:cubicBezTo>
                    <a:pt x="1150337" y="358683"/>
                    <a:pt x="1149049" y="369829"/>
                    <a:pt x="1153426" y="379300"/>
                  </a:cubicBezTo>
                  <a:lnTo>
                    <a:pt x="1355465" y="809115"/>
                  </a:lnTo>
                  <a:cubicBezTo>
                    <a:pt x="1357526" y="813438"/>
                    <a:pt x="1360615" y="817172"/>
                    <a:pt x="1364730" y="819899"/>
                  </a:cubicBezTo>
                  <a:cubicBezTo>
                    <a:pt x="1377084" y="828470"/>
                    <a:pt x="1394070" y="825354"/>
                    <a:pt x="1402565" y="812976"/>
                  </a:cubicBezTo>
                  <a:lnTo>
                    <a:pt x="1659940" y="437208"/>
                  </a:lnTo>
                  <a:cubicBezTo>
                    <a:pt x="1665344" y="429667"/>
                    <a:pt x="1666117" y="419837"/>
                    <a:pt x="1662256" y="411471"/>
                  </a:cubicBezTo>
                  <a:lnTo>
                    <a:pt x="1478232" y="16143"/>
                  </a:lnTo>
                  <a:cubicBezTo>
                    <a:pt x="1476686" y="12487"/>
                    <a:pt x="1474114" y="9245"/>
                    <a:pt x="1471026" y="6621"/>
                  </a:cubicBezTo>
                  <a:cubicBezTo>
                    <a:pt x="1465365" y="1704"/>
                    <a:pt x="1458222" y="-439"/>
                    <a:pt x="1451273" y="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flipH="1">
              <a:off x="8016451" y="3767706"/>
              <a:ext cx="3905810" cy="3144826"/>
            </a:xfrm>
            <a:custGeom>
              <a:avLst/>
              <a:gdLst/>
              <a:ahLst/>
              <a:cxnLst/>
              <a:rect l="l" t="t" r="r" b="b"/>
              <a:pathLst>
                <a:path w="1445472" h="1163845" extrusionOk="0">
                  <a:moveTo>
                    <a:pt x="-826" y="662999"/>
                  </a:moveTo>
                  <a:cubicBezTo>
                    <a:pt x="19653" y="698432"/>
                    <a:pt x="36797" y="735580"/>
                    <a:pt x="59753" y="769584"/>
                  </a:cubicBezTo>
                  <a:cubicBezTo>
                    <a:pt x="82708" y="803588"/>
                    <a:pt x="106616" y="837211"/>
                    <a:pt x="138334" y="862357"/>
                  </a:cubicBezTo>
                  <a:cubicBezTo>
                    <a:pt x="194627" y="907220"/>
                    <a:pt x="279114" y="897695"/>
                    <a:pt x="331501" y="948940"/>
                  </a:cubicBezTo>
                  <a:cubicBezTo>
                    <a:pt x="345217" y="962370"/>
                    <a:pt x="349027" y="972466"/>
                    <a:pt x="377888" y="1045618"/>
                  </a:cubicBezTo>
                  <a:cubicBezTo>
                    <a:pt x="401605" y="1105912"/>
                    <a:pt x="413987" y="1136296"/>
                    <a:pt x="435038" y="1146202"/>
                  </a:cubicBezTo>
                  <a:cubicBezTo>
                    <a:pt x="436656" y="1146964"/>
                    <a:pt x="463136" y="1159061"/>
                    <a:pt x="485424" y="1147536"/>
                  </a:cubicBezTo>
                  <a:cubicBezTo>
                    <a:pt x="504474" y="1137535"/>
                    <a:pt x="506856" y="1116961"/>
                    <a:pt x="521143" y="1080861"/>
                  </a:cubicBezTo>
                  <a:cubicBezTo>
                    <a:pt x="536479" y="1042761"/>
                    <a:pt x="542956" y="1003994"/>
                    <a:pt x="570102" y="995136"/>
                  </a:cubicBezTo>
                  <a:cubicBezTo>
                    <a:pt x="633825" y="973514"/>
                    <a:pt x="676306" y="979134"/>
                    <a:pt x="714406" y="992564"/>
                  </a:cubicBezTo>
                  <a:cubicBezTo>
                    <a:pt x="740504" y="1002089"/>
                    <a:pt x="744791" y="1037427"/>
                    <a:pt x="756792" y="1073241"/>
                  </a:cubicBezTo>
                  <a:cubicBezTo>
                    <a:pt x="770127" y="1112960"/>
                    <a:pt x="767746" y="1132201"/>
                    <a:pt x="787272" y="1148774"/>
                  </a:cubicBezTo>
                  <a:cubicBezTo>
                    <a:pt x="801655" y="1161614"/>
                    <a:pt x="821467" y="1166567"/>
                    <a:pt x="840231" y="1162014"/>
                  </a:cubicBezTo>
                  <a:cubicBezTo>
                    <a:pt x="868806" y="1152489"/>
                    <a:pt x="874617" y="1117723"/>
                    <a:pt x="888523" y="1095339"/>
                  </a:cubicBezTo>
                  <a:cubicBezTo>
                    <a:pt x="913669" y="1054572"/>
                    <a:pt x="949959" y="1023806"/>
                    <a:pt x="974248" y="982087"/>
                  </a:cubicBezTo>
                  <a:cubicBezTo>
                    <a:pt x="998536" y="940367"/>
                    <a:pt x="1035018" y="876454"/>
                    <a:pt x="1041685" y="790158"/>
                  </a:cubicBezTo>
                  <a:cubicBezTo>
                    <a:pt x="1045781" y="738342"/>
                    <a:pt x="1037399" y="697765"/>
                    <a:pt x="1024540" y="635281"/>
                  </a:cubicBezTo>
                  <a:cubicBezTo>
                    <a:pt x="1010253" y="566130"/>
                    <a:pt x="997775" y="547556"/>
                    <a:pt x="988726" y="489644"/>
                  </a:cubicBezTo>
                  <a:cubicBezTo>
                    <a:pt x="981583" y="443638"/>
                    <a:pt x="980249" y="396918"/>
                    <a:pt x="984821" y="350579"/>
                  </a:cubicBezTo>
                  <a:cubicBezTo>
                    <a:pt x="1013682" y="383859"/>
                    <a:pt x="1045590" y="414435"/>
                    <a:pt x="1080071" y="441924"/>
                  </a:cubicBezTo>
                  <a:cubicBezTo>
                    <a:pt x="1121600" y="474976"/>
                    <a:pt x="1143126" y="491740"/>
                    <a:pt x="1178083" y="502884"/>
                  </a:cubicBezTo>
                  <a:cubicBezTo>
                    <a:pt x="1217897" y="516314"/>
                    <a:pt x="1260855" y="517247"/>
                    <a:pt x="1301241" y="505551"/>
                  </a:cubicBezTo>
                  <a:cubicBezTo>
                    <a:pt x="1343247" y="492797"/>
                    <a:pt x="1380013" y="466756"/>
                    <a:pt x="1406016" y="431351"/>
                  </a:cubicBezTo>
                  <a:cubicBezTo>
                    <a:pt x="1435829" y="389003"/>
                    <a:pt x="1449069" y="337168"/>
                    <a:pt x="1443068" y="285714"/>
                  </a:cubicBezTo>
                  <a:cubicBezTo>
                    <a:pt x="1435639" y="211228"/>
                    <a:pt x="1391633" y="163508"/>
                    <a:pt x="1367630" y="137410"/>
                  </a:cubicBezTo>
                  <a:cubicBezTo>
                    <a:pt x="1300955" y="65115"/>
                    <a:pt x="1221421" y="43874"/>
                    <a:pt x="1135887" y="20919"/>
                  </a:cubicBezTo>
                  <a:cubicBezTo>
                    <a:pt x="1065022" y="1869"/>
                    <a:pt x="1021587" y="-8990"/>
                    <a:pt x="969104" y="9013"/>
                  </a:cubicBezTo>
                  <a:cubicBezTo>
                    <a:pt x="925289" y="24662"/>
                    <a:pt x="888046" y="54504"/>
                    <a:pt x="863186" y="93785"/>
                  </a:cubicBezTo>
                  <a:cubicBezTo>
                    <a:pt x="841469" y="129313"/>
                    <a:pt x="838612" y="168652"/>
                    <a:pt x="832707" y="247328"/>
                  </a:cubicBezTo>
                  <a:cubicBezTo>
                    <a:pt x="828801" y="300478"/>
                    <a:pt x="831373" y="323528"/>
                    <a:pt x="824800" y="402205"/>
                  </a:cubicBezTo>
                  <a:cubicBezTo>
                    <a:pt x="819372" y="434294"/>
                    <a:pt x="812323" y="466079"/>
                    <a:pt x="803655" y="497455"/>
                  </a:cubicBezTo>
                  <a:cubicBezTo>
                    <a:pt x="797940" y="520696"/>
                    <a:pt x="794130" y="534697"/>
                    <a:pt x="782414" y="539841"/>
                  </a:cubicBezTo>
                  <a:cubicBezTo>
                    <a:pt x="769175" y="545746"/>
                    <a:pt x="753839" y="536412"/>
                    <a:pt x="728122" y="520791"/>
                  </a:cubicBezTo>
                  <a:cubicBezTo>
                    <a:pt x="695928" y="501741"/>
                    <a:pt x="662018" y="473166"/>
                    <a:pt x="623347" y="471070"/>
                  </a:cubicBezTo>
                  <a:cubicBezTo>
                    <a:pt x="598677" y="469832"/>
                    <a:pt x="574960" y="479738"/>
                    <a:pt x="552767" y="490692"/>
                  </a:cubicBezTo>
                  <a:cubicBezTo>
                    <a:pt x="496474" y="518581"/>
                    <a:pt x="444468" y="554300"/>
                    <a:pt x="398272" y="596800"/>
                  </a:cubicBezTo>
                  <a:cubicBezTo>
                    <a:pt x="355123" y="636520"/>
                    <a:pt x="325214" y="687193"/>
                    <a:pt x="276065" y="720625"/>
                  </a:cubicBezTo>
                  <a:cubicBezTo>
                    <a:pt x="247490" y="739675"/>
                    <a:pt x="232917" y="743390"/>
                    <a:pt x="227106" y="744438"/>
                  </a:cubicBezTo>
                  <a:cubicBezTo>
                    <a:pt x="193769" y="750915"/>
                    <a:pt x="167290" y="737675"/>
                    <a:pt x="121189" y="715387"/>
                  </a:cubicBezTo>
                  <a:cubicBezTo>
                    <a:pt x="5841" y="660427"/>
                    <a:pt x="-2446" y="660046"/>
                    <a:pt x="-826" y="6629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flipH="1">
              <a:off x="8706821" y="4186110"/>
              <a:ext cx="226874" cy="176244"/>
            </a:xfrm>
            <a:custGeom>
              <a:avLst/>
              <a:gdLst/>
              <a:ahLst/>
              <a:cxnLst/>
              <a:rect l="l" t="t" r="r" b="b"/>
              <a:pathLst>
                <a:path w="83962" h="65225" extrusionOk="0">
                  <a:moveTo>
                    <a:pt x="-990" y="17808"/>
                  </a:moveTo>
                  <a:cubicBezTo>
                    <a:pt x="20537" y="-11720"/>
                    <a:pt x="71304" y="-3528"/>
                    <a:pt x="80925" y="32476"/>
                  </a:cubicBezTo>
                  <a:cubicBezTo>
                    <a:pt x="84258" y="43230"/>
                    <a:pt x="83497" y="54812"/>
                    <a:pt x="78830" y="65052"/>
                  </a:cubicBezTo>
                  <a:cubicBezTo>
                    <a:pt x="85116" y="38915"/>
                    <a:pt x="69019" y="12626"/>
                    <a:pt x="42920" y="6340"/>
                  </a:cubicBezTo>
                  <a:cubicBezTo>
                    <a:pt x="27299" y="2596"/>
                    <a:pt x="10916" y="6740"/>
                    <a:pt x="-990" y="17427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flipH="1">
              <a:off x="8271986" y="4543290"/>
              <a:ext cx="689246" cy="532252"/>
            </a:xfrm>
            <a:custGeom>
              <a:avLst/>
              <a:gdLst/>
              <a:ahLst/>
              <a:cxnLst/>
              <a:rect l="l" t="t" r="r" b="b"/>
              <a:pathLst>
                <a:path w="255078" h="196977" extrusionOk="0">
                  <a:moveTo>
                    <a:pt x="-990" y="-174"/>
                  </a:moveTo>
                  <a:cubicBezTo>
                    <a:pt x="39776" y="107554"/>
                    <a:pt x="141218" y="180801"/>
                    <a:pt x="254089" y="196804"/>
                  </a:cubicBezTo>
                  <a:cubicBezTo>
                    <a:pt x="139789" y="191660"/>
                    <a:pt x="30060" y="111841"/>
                    <a:pt x="-990" y="-17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708899" flipH="1">
              <a:off x="9072815" y="4297380"/>
              <a:ext cx="262839" cy="334477"/>
            </a:xfrm>
            <a:custGeom>
              <a:avLst/>
              <a:gdLst/>
              <a:ahLst/>
              <a:cxnLst/>
              <a:rect l="l" t="t" r="r" b="b"/>
              <a:pathLst>
                <a:path w="97154" h="123634" extrusionOk="0">
                  <a:moveTo>
                    <a:pt x="96165" y="61644"/>
                  </a:moveTo>
                  <a:cubicBezTo>
                    <a:pt x="96165" y="95785"/>
                    <a:pt x="74416" y="123461"/>
                    <a:pt x="47587" y="123461"/>
                  </a:cubicBezTo>
                  <a:cubicBezTo>
                    <a:pt x="20759" y="123461"/>
                    <a:pt x="-990" y="95785"/>
                    <a:pt x="-990" y="61644"/>
                  </a:cubicBezTo>
                  <a:cubicBezTo>
                    <a:pt x="-990" y="27503"/>
                    <a:pt x="20759" y="-174"/>
                    <a:pt x="47587" y="-174"/>
                  </a:cubicBezTo>
                  <a:cubicBezTo>
                    <a:pt x="74416" y="-174"/>
                    <a:pt x="96165" y="27503"/>
                    <a:pt x="96165" y="61644"/>
                  </a:cubicBezTo>
                  <a:close/>
                </a:path>
              </a:pathLst>
            </a:custGeom>
            <a:solidFill>
              <a:srgbClr val="CFB6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 rot="240851" flipH="1">
              <a:off x="8142603" y="4019858"/>
              <a:ext cx="435900" cy="556039"/>
            </a:xfrm>
            <a:custGeom>
              <a:avLst/>
              <a:gdLst/>
              <a:ahLst/>
              <a:cxnLst/>
              <a:rect l="l" t="t" r="r" b="b"/>
              <a:pathLst>
                <a:path w="435900" h="556039" extrusionOk="0">
                  <a:moveTo>
                    <a:pt x="218705" y="496185"/>
                  </a:moveTo>
                  <a:cubicBezTo>
                    <a:pt x="205879" y="496185"/>
                    <a:pt x="195485" y="509584"/>
                    <a:pt x="195485" y="526112"/>
                  </a:cubicBezTo>
                  <a:cubicBezTo>
                    <a:pt x="195485" y="542640"/>
                    <a:pt x="205879" y="556039"/>
                    <a:pt x="218705" y="556039"/>
                  </a:cubicBezTo>
                  <a:cubicBezTo>
                    <a:pt x="231529" y="556039"/>
                    <a:pt x="241923" y="542640"/>
                    <a:pt x="241923" y="526112"/>
                  </a:cubicBezTo>
                  <a:cubicBezTo>
                    <a:pt x="241923" y="509584"/>
                    <a:pt x="231528" y="496185"/>
                    <a:pt x="218705" y="496185"/>
                  </a:cubicBezTo>
                  <a:close/>
                  <a:moveTo>
                    <a:pt x="408001" y="269170"/>
                  </a:moveTo>
                  <a:cubicBezTo>
                    <a:pt x="398746" y="269021"/>
                    <a:pt x="388564" y="272281"/>
                    <a:pt x="379648" y="278982"/>
                  </a:cubicBezTo>
                  <a:cubicBezTo>
                    <a:pt x="361820" y="292382"/>
                    <a:pt x="355807" y="314478"/>
                    <a:pt x="366221" y="328334"/>
                  </a:cubicBezTo>
                  <a:cubicBezTo>
                    <a:pt x="376636" y="342190"/>
                    <a:pt x="399533" y="342559"/>
                    <a:pt x="417362" y="329158"/>
                  </a:cubicBezTo>
                  <a:cubicBezTo>
                    <a:pt x="435193" y="315756"/>
                    <a:pt x="441205" y="293659"/>
                    <a:pt x="430790" y="279802"/>
                  </a:cubicBezTo>
                  <a:cubicBezTo>
                    <a:pt x="425583" y="272874"/>
                    <a:pt x="417256" y="269318"/>
                    <a:pt x="408001" y="269170"/>
                  </a:cubicBezTo>
                  <a:close/>
                  <a:moveTo>
                    <a:pt x="42224" y="165414"/>
                  </a:moveTo>
                  <a:cubicBezTo>
                    <a:pt x="29429" y="165478"/>
                    <a:pt x="19119" y="178901"/>
                    <a:pt x="19202" y="195394"/>
                  </a:cubicBezTo>
                  <a:cubicBezTo>
                    <a:pt x="19284" y="211890"/>
                    <a:pt x="29727" y="225206"/>
                    <a:pt x="42523" y="225143"/>
                  </a:cubicBezTo>
                  <a:cubicBezTo>
                    <a:pt x="55321" y="225079"/>
                    <a:pt x="65627" y="211659"/>
                    <a:pt x="65545" y="195163"/>
                  </a:cubicBezTo>
                  <a:cubicBezTo>
                    <a:pt x="65462" y="178669"/>
                    <a:pt x="55022" y="165350"/>
                    <a:pt x="42224" y="165414"/>
                  </a:cubicBezTo>
                  <a:close/>
                  <a:moveTo>
                    <a:pt x="217505" y="49526"/>
                  </a:moveTo>
                  <a:cubicBezTo>
                    <a:pt x="188011" y="47456"/>
                    <a:pt x="161956" y="76356"/>
                    <a:pt x="159310" y="114071"/>
                  </a:cubicBezTo>
                  <a:cubicBezTo>
                    <a:pt x="156663" y="151789"/>
                    <a:pt x="178426" y="184044"/>
                    <a:pt x="207920" y="186114"/>
                  </a:cubicBezTo>
                  <a:cubicBezTo>
                    <a:pt x="237414" y="188184"/>
                    <a:pt x="263468" y="159284"/>
                    <a:pt x="266115" y="121566"/>
                  </a:cubicBezTo>
                  <a:cubicBezTo>
                    <a:pt x="268762" y="83851"/>
                    <a:pt x="246999" y="51596"/>
                    <a:pt x="217505" y="49526"/>
                  </a:cubicBezTo>
                  <a:close/>
                  <a:moveTo>
                    <a:pt x="46889" y="4"/>
                  </a:moveTo>
                  <a:cubicBezTo>
                    <a:pt x="37635" y="-145"/>
                    <a:pt x="27454" y="3113"/>
                    <a:pt x="18539" y="9814"/>
                  </a:cubicBezTo>
                  <a:cubicBezTo>
                    <a:pt x="707" y="23216"/>
                    <a:pt x="-5306" y="45311"/>
                    <a:pt x="5109" y="59167"/>
                  </a:cubicBezTo>
                  <a:cubicBezTo>
                    <a:pt x="15523" y="73023"/>
                    <a:pt x="38421" y="73393"/>
                    <a:pt x="56252" y="59990"/>
                  </a:cubicBezTo>
                  <a:cubicBezTo>
                    <a:pt x="74081" y="46590"/>
                    <a:pt x="80092" y="24492"/>
                    <a:pt x="69678" y="10636"/>
                  </a:cubicBezTo>
                  <a:cubicBezTo>
                    <a:pt x="64471" y="3708"/>
                    <a:pt x="56143" y="152"/>
                    <a:pt x="46889" y="4"/>
                  </a:cubicBezTo>
                  <a:close/>
                </a:path>
              </a:pathLst>
            </a:custGeom>
            <a:solidFill>
              <a:srgbClr val="A49B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 flipH="1">
              <a:off x="9825242" y="5179008"/>
              <a:ext cx="1372581" cy="835954"/>
            </a:xfrm>
            <a:custGeom>
              <a:avLst/>
              <a:gdLst/>
              <a:ahLst/>
              <a:cxnLst/>
              <a:rect l="l" t="t" r="r" b="b"/>
              <a:pathLst>
                <a:path w="1372581" h="835954" extrusionOk="0">
                  <a:moveTo>
                    <a:pt x="418493" y="744328"/>
                  </a:moveTo>
                  <a:cubicBezTo>
                    <a:pt x="398876" y="744328"/>
                    <a:pt x="382974" y="764840"/>
                    <a:pt x="382974" y="790143"/>
                  </a:cubicBezTo>
                  <a:cubicBezTo>
                    <a:pt x="382974" y="815442"/>
                    <a:pt x="398876" y="835954"/>
                    <a:pt x="418493" y="835954"/>
                  </a:cubicBezTo>
                  <a:cubicBezTo>
                    <a:pt x="438108" y="835954"/>
                    <a:pt x="454010" y="815442"/>
                    <a:pt x="454010" y="790143"/>
                  </a:cubicBezTo>
                  <a:cubicBezTo>
                    <a:pt x="454010" y="764840"/>
                    <a:pt x="438108" y="744328"/>
                    <a:pt x="418493" y="744328"/>
                  </a:cubicBezTo>
                  <a:close/>
                  <a:moveTo>
                    <a:pt x="893350" y="698514"/>
                  </a:moveTo>
                  <a:cubicBezTo>
                    <a:pt x="873733" y="698514"/>
                    <a:pt x="857831" y="719026"/>
                    <a:pt x="857831" y="744329"/>
                  </a:cubicBezTo>
                  <a:cubicBezTo>
                    <a:pt x="857831" y="769628"/>
                    <a:pt x="873733" y="790140"/>
                    <a:pt x="893350" y="790140"/>
                  </a:cubicBezTo>
                  <a:cubicBezTo>
                    <a:pt x="912965" y="790140"/>
                    <a:pt x="928867" y="769628"/>
                    <a:pt x="928867" y="744329"/>
                  </a:cubicBezTo>
                  <a:cubicBezTo>
                    <a:pt x="928867" y="719026"/>
                    <a:pt x="912965" y="698514"/>
                    <a:pt x="893350" y="698514"/>
                  </a:cubicBezTo>
                  <a:close/>
                  <a:moveTo>
                    <a:pt x="35517" y="605859"/>
                  </a:moveTo>
                  <a:cubicBezTo>
                    <a:pt x="15902" y="605859"/>
                    <a:pt x="0" y="626371"/>
                    <a:pt x="0" y="651674"/>
                  </a:cubicBezTo>
                  <a:cubicBezTo>
                    <a:pt x="0" y="676973"/>
                    <a:pt x="15902" y="697485"/>
                    <a:pt x="35517" y="697485"/>
                  </a:cubicBezTo>
                  <a:cubicBezTo>
                    <a:pt x="55134" y="697485"/>
                    <a:pt x="71036" y="676973"/>
                    <a:pt x="71036" y="651674"/>
                  </a:cubicBezTo>
                  <a:cubicBezTo>
                    <a:pt x="71036" y="626371"/>
                    <a:pt x="55134" y="605859"/>
                    <a:pt x="35517" y="605859"/>
                  </a:cubicBezTo>
                  <a:close/>
                  <a:moveTo>
                    <a:pt x="587588" y="490298"/>
                  </a:moveTo>
                  <a:cubicBezTo>
                    <a:pt x="552904" y="490298"/>
                    <a:pt x="524789" y="526479"/>
                    <a:pt x="524789" y="571113"/>
                  </a:cubicBezTo>
                  <a:cubicBezTo>
                    <a:pt x="524789" y="615749"/>
                    <a:pt x="552904" y="651930"/>
                    <a:pt x="587588" y="651930"/>
                  </a:cubicBezTo>
                  <a:cubicBezTo>
                    <a:pt x="622272" y="651930"/>
                    <a:pt x="650388" y="615749"/>
                    <a:pt x="650388" y="571113"/>
                  </a:cubicBezTo>
                  <a:cubicBezTo>
                    <a:pt x="650388" y="526479"/>
                    <a:pt x="622272" y="490298"/>
                    <a:pt x="587588" y="490298"/>
                  </a:cubicBezTo>
                  <a:close/>
                  <a:moveTo>
                    <a:pt x="857833" y="312195"/>
                  </a:moveTo>
                  <a:cubicBezTo>
                    <a:pt x="838216" y="312195"/>
                    <a:pt x="822314" y="332707"/>
                    <a:pt x="822314" y="358010"/>
                  </a:cubicBezTo>
                  <a:cubicBezTo>
                    <a:pt x="822314" y="383309"/>
                    <a:pt x="838216" y="403821"/>
                    <a:pt x="857833" y="403821"/>
                  </a:cubicBezTo>
                  <a:cubicBezTo>
                    <a:pt x="877448" y="403821"/>
                    <a:pt x="893350" y="383309"/>
                    <a:pt x="893350" y="358010"/>
                  </a:cubicBezTo>
                  <a:cubicBezTo>
                    <a:pt x="893350" y="332707"/>
                    <a:pt x="877448" y="312195"/>
                    <a:pt x="857833" y="312195"/>
                  </a:cubicBezTo>
                  <a:close/>
                  <a:moveTo>
                    <a:pt x="353632" y="288000"/>
                  </a:moveTo>
                  <a:cubicBezTo>
                    <a:pt x="307578" y="288000"/>
                    <a:pt x="270243" y="336052"/>
                    <a:pt x="270243" y="395325"/>
                  </a:cubicBezTo>
                  <a:cubicBezTo>
                    <a:pt x="270243" y="454601"/>
                    <a:pt x="307578" y="502649"/>
                    <a:pt x="353632" y="502649"/>
                  </a:cubicBezTo>
                  <a:cubicBezTo>
                    <a:pt x="399687" y="502649"/>
                    <a:pt x="437022" y="454601"/>
                    <a:pt x="437022" y="395325"/>
                  </a:cubicBezTo>
                  <a:cubicBezTo>
                    <a:pt x="437022" y="336052"/>
                    <a:pt x="399687" y="288000"/>
                    <a:pt x="353632" y="288000"/>
                  </a:cubicBezTo>
                  <a:close/>
                  <a:moveTo>
                    <a:pt x="607405" y="288000"/>
                  </a:moveTo>
                  <a:cubicBezTo>
                    <a:pt x="587788" y="288000"/>
                    <a:pt x="571886" y="308512"/>
                    <a:pt x="571886" y="333812"/>
                  </a:cubicBezTo>
                  <a:cubicBezTo>
                    <a:pt x="571886" y="359114"/>
                    <a:pt x="587788" y="379626"/>
                    <a:pt x="607405" y="379626"/>
                  </a:cubicBezTo>
                  <a:cubicBezTo>
                    <a:pt x="627020" y="379626"/>
                    <a:pt x="642922" y="359114"/>
                    <a:pt x="642922" y="333812"/>
                  </a:cubicBezTo>
                  <a:cubicBezTo>
                    <a:pt x="642922" y="308512"/>
                    <a:pt x="627020" y="288000"/>
                    <a:pt x="607405" y="288000"/>
                  </a:cubicBezTo>
                  <a:close/>
                  <a:moveTo>
                    <a:pt x="1104654" y="256859"/>
                  </a:moveTo>
                  <a:cubicBezTo>
                    <a:pt x="1085037" y="256859"/>
                    <a:pt x="1069135" y="277371"/>
                    <a:pt x="1069135" y="302671"/>
                  </a:cubicBezTo>
                  <a:cubicBezTo>
                    <a:pt x="1069135" y="327973"/>
                    <a:pt x="1085037" y="348485"/>
                    <a:pt x="1104654" y="348485"/>
                  </a:cubicBezTo>
                  <a:cubicBezTo>
                    <a:pt x="1124269" y="348485"/>
                    <a:pt x="1140171" y="327973"/>
                    <a:pt x="1140171" y="302671"/>
                  </a:cubicBezTo>
                  <a:cubicBezTo>
                    <a:pt x="1140171" y="277371"/>
                    <a:pt x="1124269" y="256859"/>
                    <a:pt x="1104654" y="256859"/>
                  </a:cubicBezTo>
                  <a:close/>
                  <a:moveTo>
                    <a:pt x="1337061" y="129717"/>
                  </a:moveTo>
                  <a:cubicBezTo>
                    <a:pt x="1317447" y="129717"/>
                    <a:pt x="1301545" y="150229"/>
                    <a:pt x="1301545" y="175528"/>
                  </a:cubicBezTo>
                  <a:cubicBezTo>
                    <a:pt x="1301545" y="200831"/>
                    <a:pt x="1317447" y="221343"/>
                    <a:pt x="1337061" y="221343"/>
                  </a:cubicBezTo>
                  <a:cubicBezTo>
                    <a:pt x="1356679" y="221343"/>
                    <a:pt x="1372581" y="200831"/>
                    <a:pt x="1372581" y="175528"/>
                  </a:cubicBezTo>
                  <a:cubicBezTo>
                    <a:pt x="1372581" y="150229"/>
                    <a:pt x="1356679" y="129717"/>
                    <a:pt x="1337061" y="129717"/>
                  </a:cubicBezTo>
                  <a:close/>
                  <a:moveTo>
                    <a:pt x="759255" y="0"/>
                  </a:moveTo>
                  <a:cubicBezTo>
                    <a:pt x="724571" y="0"/>
                    <a:pt x="696456" y="36184"/>
                    <a:pt x="696456" y="80814"/>
                  </a:cubicBezTo>
                  <a:cubicBezTo>
                    <a:pt x="696456" y="125448"/>
                    <a:pt x="724571" y="161632"/>
                    <a:pt x="759255" y="161632"/>
                  </a:cubicBezTo>
                  <a:cubicBezTo>
                    <a:pt x="793939" y="161632"/>
                    <a:pt x="822055" y="125448"/>
                    <a:pt x="822055" y="80814"/>
                  </a:cubicBezTo>
                  <a:cubicBezTo>
                    <a:pt x="822055" y="36184"/>
                    <a:pt x="793939" y="0"/>
                    <a:pt x="759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1553565" y="2905309"/>
            <a:ext cx="2705557" cy="4014769"/>
            <a:chOff x="335721" y="1748680"/>
            <a:chExt cx="3443060" cy="5109149"/>
          </a:xfrm>
        </p:grpSpPr>
        <p:sp>
          <p:nvSpPr>
            <p:cNvPr id="51" name="Google Shape;51;p2"/>
            <p:cNvSpPr/>
            <p:nvPr/>
          </p:nvSpPr>
          <p:spPr>
            <a:xfrm flipH="1">
              <a:off x="1136320" y="1748680"/>
              <a:ext cx="1403883" cy="3440008"/>
            </a:xfrm>
            <a:custGeom>
              <a:avLst/>
              <a:gdLst/>
              <a:ahLst/>
              <a:cxnLst/>
              <a:rect l="l" t="t" r="r" b="b"/>
              <a:pathLst>
                <a:path w="498857" h="1222375" extrusionOk="0">
                  <a:moveTo>
                    <a:pt x="3901" y="157417"/>
                  </a:moveTo>
                  <a:cubicBezTo>
                    <a:pt x="-3053" y="134452"/>
                    <a:pt x="-2576" y="109897"/>
                    <a:pt x="5234" y="87218"/>
                  </a:cubicBezTo>
                  <a:cubicBezTo>
                    <a:pt x="9044" y="76645"/>
                    <a:pt x="24284" y="58643"/>
                    <a:pt x="55526" y="23686"/>
                  </a:cubicBezTo>
                  <a:cubicBezTo>
                    <a:pt x="71528" y="5493"/>
                    <a:pt x="77815" y="-793"/>
                    <a:pt x="86007" y="-126"/>
                  </a:cubicBezTo>
                  <a:cubicBezTo>
                    <a:pt x="94198" y="541"/>
                    <a:pt x="101246" y="10160"/>
                    <a:pt x="116486" y="35593"/>
                  </a:cubicBezTo>
                  <a:cubicBezTo>
                    <a:pt x="149728" y="90838"/>
                    <a:pt x="149633" y="89599"/>
                    <a:pt x="150871" y="93790"/>
                  </a:cubicBezTo>
                  <a:cubicBezTo>
                    <a:pt x="160396" y="127318"/>
                    <a:pt x="149062" y="159798"/>
                    <a:pt x="138965" y="179515"/>
                  </a:cubicBezTo>
                  <a:cubicBezTo>
                    <a:pt x="149442" y="163551"/>
                    <a:pt x="164111" y="150740"/>
                    <a:pt x="181352" y="142463"/>
                  </a:cubicBezTo>
                  <a:cubicBezTo>
                    <a:pt x="204974" y="131604"/>
                    <a:pt x="231834" y="129709"/>
                    <a:pt x="256789" y="137129"/>
                  </a:cubicBezTo>
                  <a:cubicBezTo>
                    <a:pt x="268029" y="140082"/>
                    <a:pt x="277934" y="142844"/>
                    <a:pt x="283269" y="151702"/>
                  </a:cubicBezTo>
                  <a:cubicBezTo>
                    <a:pt x="286032" y="156274"/>
                    <a:pt x="288888" y="164752"/>
                    <a:pt x="279268" y="192755"/>
                  </a:cubicBezTo>
                  <a:cubicBezTo>
                    <a:pt x="271172" y="216405"/>
                    <a:pt x="259552" y="238713"/>
                    <a:pt x="244883" y="258953"/>
                  </a:cubicBezTo>
                  <a:cubicBezTo>
                    <a:pt x="234978" y="272575"/>
                    <a:pt x="223833" y="285319"/>
                    <a:pt x="211736" y="297053"/>
                  </a:cubicBezTo>
                  <a:cubicBezTo>
                    <a:pt x="227262" y="295187"/>
                    <a:pt x="242978" y="296092"/>
                    <a:pt x="258123" y="299721"/>
                  </a:cubicBezTo>
                  <a:cubicBezTo>
                    <a:pt x="278125" y="304674"/>
                    <a:pt x="296700" y="314189"/>
                    <a:pt x="312415" y="327534"/>
                  </a:cubicBezTo>
                  <a:cubicBezTo>
                    <a:pt x="330417" y="342202"/>
                    <a:pt x="343182" y="352584"/>
                    <a:pt x="344134" y="368586"/>
                  </a:cubicBezTo>
                  <a:cubicBezTo>
                    <a:pt x="345086" y="384588"/>
                    <a:pt x="333371" y="398019"/>
                    <a:pt x="322989" y="409544"/>
                  </a:cubicBezTo>
                  <a:cubicBezTo>
                    <a:pt x="313559" y="419793"/>
                    <a:pt x="302319" y="428308"/>
                    <a:pt x="289936" y="434690"/>
                  </a:cubicBezTo>
                  <a:cubicBezTo>
                    <a:pt x="266505" y="447539"/>
                    <a:pt x="240883" y="456093"/>
                    <a:pt x="214403" y="459931"/>
                  </a:cubicBezTo>
                  <a:cubicBezTo>
                    <a:pt x="235644" y="470218"/>
                    <a:pt x="253074" y="479934"/>
                    <a:pt x="266028" y="487649"/>
                  </a:cubicBezTo>
                  <a:cubicBezTo>
                    <a:pt x="297080" y="506127"/>
                    <a:pt x="306415" y="514985"/>
                    <a:pt x="313653" y="524797"/>
                  </a:cubicBezTo>
                  <a:cubicBezTo>
                    <a:pt x="322035" y="533874"/>
                    <a:pt x="327179" y="545513"/>
                    <a:pt x="328227" y="557848"/>
                  </a:cubicBezTo>
                  <a:cubicBezTo>
                    <a:pt x="328227" y="576898"/>
                    <a:pt x="312892" y="590614"/>
                    <a:pt x="297747" y="604235"/>
                  </a:cubicBezTo>
                  <a:cubicBezTo>
                    <a:pt x="279077" y="620104"/>
                    <a:pt x="257457" y="632229"/>
                    <a:pt x="234215" y="639953"/>
                  </a:cubicBezTo>
                  <a:cubicBezTo>
                    <a:pt x="213736" y="646993"/>
                    <a:pt x="192305" y="651003"/>
                    <a:pt x="170684" y="651860"/>
                  </a:cubicBezTo>
                  <a:cubicBezTo>
                    <a:pt x="195163" y="649498"/>
                    <a:pt x="219737" y="653603"/>
                    <a:pt x="242121" y="663766"/>
                  </a:cubicBezTo>
                  <a:cubicBezTo>
                    <a:pt x="258980" y="671996"/>
                    <a:pt x="274315" y="683226"/>
                    <a:pt x="287175" y="696913"/>
                  </a:cubicBezTo>
                  <a:cubicBezTo>
                    <a:pt x="306891" y="715963"/>
                    <a:pt x="318035" y="724917"/>
                    <a:pt x="318892" y="737966"/>
                  </a:cubicBezTo>
                  <a:cubicBezTo>
                    <a:pt x="319749" y="751015"/>
                    <a:pt x="311178" y="761112"/>
                    <a:pt x="295080" y="778923"/>
                  </a:cubicBezTo>
                  <a:cubicBezTo>
                    <a:pt x="276316" y="799821"/>
                    <a:pt x="253646" y="816928"/>
                    <a:pt x="228405" y="829311"/>
                  </a:cubicBezTo>
                  <a:cubicBezTo>
                    <a:pt x="209546" y="838302"/>
                    <a:pt x="189543" y="844522"/>
                    <a:pt x="168874" y="847789"/>
                  </a:cubicBezTo>
                  <a:cubicBezTo>
                    <a:pt x="196401" y="846141"/>
                    <a:pt x="223928" y="849361"/>
                    <a:pt x="250313" y="857314"/>
                  </a:cubicBezTo>
                  <a:cubicBezTo>
                    <a:pt x="264410" y="862010"/>
                    <a:pt x="277745" y="868716"/>
                    <a:pt x="289936" y="877222"/>
                  </a:cubicBezTo>
                  <a:cubicBezTo>
                    <a:pt x="302890" y="885508"/>
                    <a:pt x="305652" y="889413"/>
                    <a:pt x="307177" y="893128"/>
                  </a:cubicBezTo>
                  <a:cubicBezTo>
                    <a:pt x="312606" y="905987"/>
                    <a:pt x="304605" y="920560"/>
                    <a:pt x="299271" y="930181"/>
                  </a:cubicBezTo>
                  <a:cubicBezTo>
                    <a:pt x="292699" y="941677"/>
                    <a:pt x="284126" y="951983"/>
                    <a:pt x="274125" y="960661"/>
                  </a:cubicBezTo>
                  <a:cubicBezTo>
                    <a:pt x="259838" y="973805"/>
                    <a:pt x="243074" y="989236"/>
                    <a:pt x="223833" y="1005618"/>
                  </a:cubicBezTo>
                  <a:cubicBezTo>
                    <a:pt x="248884" y="1001332"/>
                    <a:pt x="269172" y="996093"/>
                    <a:pt x="283364" y="992378"/>
                  </a:cubicBezTo>
                  <a:cubicBezTo>
                    <a:pt x="315845" y="983520"/>
                    <a:pt x="330989" y="976472"/>
                    <a:pt x="344229" y="984473"/>
                  </a:cubicBezTo>
                  <a:cubicBezTo>
                    <a:pt x="352896" y="990816"/>
                    <a:pt x="358612" y="1000351"/>
                    <a:pt x="360135" y="1010952"/>
                  </a:cubicBezTo>
                  <a:cubicBezTo>
                    <a:pt x="371375" y="1051148"/>
                    <a:pt x="362327" y="1091820"/>
                    <a:pt x="353563" y="1118204"/>
                  </a:cubicBezTo>
                  <a:cubicBezTo>
                    <a:pt x="367946" y="1094630"/>
                    <a:pt x="387949" y="1074989"/>
                    <a:pt x="411761" y="1061054"/>
                  </a:cubicBezTo>
                  <a:cubicBezTo>
                    <a:pt x="423572" y="1054386"/>
                    <a:pt x="429573" y="1051053"/>
                    <a:pt x="436907" y="1051529"/>
                  </a:cubicBezTo>
                  <a:cubicBezTo>
                    <a:pt x="473578" y="1055339"/>
                    <a:pt x="497867" y="1142874"/>
                    <a:pt x="497867" y="1142874"/>
                  </a:cubicBezTo>
                  <a:lnTo>
                    <a:pt x="497867" y="1142874"/>
                  </a:lnTo>
                  <a:cubicBezTo>
                    <a:pt x="477293" y="1176306"/>
                    <a:pt x="447098" y="1210311"/>
                    <a:pt x="405189" y="1219645"/>
                  </a:cubicBezTo>
                  <a:cubicBezTo>
                    <a:pt x="303081" y="1242410"/>
                    <a:pt x="176589" y="1109155"/>
                    <a:pt x="124487" y="979996"/>
                  </a:cubicBezTo>
                  <a:cubicBezTo>
                    <a:pt x="60098" y="820072"/>
                    <a:pt x="136774" y="732346"/>
                    <a:pt x="114962" y="511366"/>
                  </a:cubicBezTo>
                  <a:cubicBezTo>
                    <a:pt x="102008" y="387132"/>
                    <a:pt x="64289" y="266764"/>
                    <a:pt x="3901" y="1574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flipH="1">
              <a:off x="413372" y="2009728"/>
              <a:ext cx="3365409" cy="4848101"/>
            </a:xfrm>
            <a:custGeom>
              <a:avLst/>
              <a:gdLst/>
              <a:ahLst/>
              <a:cxnLst/>
              <a:rect l="l" t="t" r="r" b="b"/>
              <a:pathLst>
                <a:path w="1195867" h="1722728" extrusionOk="0">
                  <a:moveTo>
                    <a:pt x="1158011" y="1403109"/>
                  </a:moveTo>
                  <a:cubicBezTo>
                    <a:pt x="1132579" y="1487120"/>
                    <a:pt x="1096956" y="1567720"/>
                    <a:pt x="1052093" y="1643139"/>
                  </a:cubicBezTo>
                  <a:cubicBezTo>
                    <a:pt x="1038949" y="1665714"/>
                    <a:pt x="1013993" y="1706290"/>
                    <a:pt x="974369" y="1712005"/>
                  </a:cubicBezTo>
                  <a:cubicBezTo>
                    <a:pt x="968177" y="1712862"/>
                    <a:pt x="949890" y="1715529"/>
                    <a:pt x="939127" y="1704957"/>
                  </a:cubicBezTo>
                  <a:cubicBezTo>
                    <a:pt x="925125" y="1691241"/>
                    <a:pt x="937984" y="1669142"/>
                    <a:pt x="936460" y="1620184"/>
                  </a:cubicBezTo>
                  <a:cubicBezTo>
                    <a:pt x="935507" y="1588465"/>
                    <a:pt x="934840" y="1567606"/>
                    <a:pt x="920552" y="1553509"/>
                  </a:cubicBezTo>
                  <a:cubicBezTo>
                    <a:pt x="900075" y="1532744"/>
                    <a:pt x="864450" y="1537983"/>
                    <a:pt x="842925" y="1541126"/>
                  </a:cubicBezTo>
                  <a:cubicBezTo>
                    <a:pt x="826256" y="1543603"/>
                    <a:pt x="776916" y="1550651"/>
                    <a:pt x="751104" y="1588751"/>
                  </a:cubicBezTo>
                  <a:cubicBezTo>
                    <a:pt x="734149" y="1613707"/>
                    <a:pt x="745198" y="1625709"/>
                    <a:pt x="721100" y="1678858"/>
                  </a:cubicBezTo>
                  <a:cubicBezTo>
                    <a:pt x="713004" y="1696765"/>
                    <a:pt x="700430" y="1728674"/>
                    <a:pt x="675188" y="1721530"/>
                  </a:cubicBezTo>
                  <a:cubicBezTo>
                    <a:pt x="664997" y="1717958"/>
                    <a:pt x="656234" y="1710957"/>
                    <a:pt x="650614" y="1701718"/>
                  </a:cubicBezTo>
                  <a:cubicBezTo>
                    <a:pt x="624039" y="1663618"/>
                    <a:pt x="632993" y="1610659"/>
                    <a:pt x="618706" y="1567606"/>
                  </a:cubicBezTo>
                  <a:cubicBezTo>
                    <a:pt x="606323" y="1530268"/>
                    <a:pt x="579177" y="1508265"/>
                    <a:pt x="562794" y="1561033"/>
                  </a:cubicBezTo>
                  <a:cubicBezTo>
                    <a:pt x="553269" y="1592466"/>
                    <a:pt x="560984" y="1628566"/>
                    <a:pt x="556889" y="1661141"/>
                  </a:cubicBezTo>
                  <a:cubicBezTo>
                    <a:pt x="554126" y="1683620"/>
                    <a:pt x="550031" y="1716863"/>
                    <a:pt x="533933" y="1721149"/>
                  </a:cubicBezTo>
                  <a:cubicBezTo>
                    <a:pt x="522788" y="1724197"/>
                    <a:pt x="509930" y="1711624"/>
                    <a:pt x="502215" y="1703528"/>
                  </a:cubicBezTo>
                  <a:cubicBezTo>
                    <a:pt x="443636" y="1639615"/>
                    <a:pt x="397440" y="1490644"/>
                    <a:pt x="394487" y="1481119"/>
                  </a:cubicBezTo>
                  <a:cubicBezTo>
                    <a:pt x="362769" y="1378820"/>
                    <a:pt x="355339" y="1378154"/>
                    <a:pt x="311525" y="1235755"/>
                  </a:cubicBezTo>
                  <a:cubicBezTo>
                    <a:pt x="289046" y="1162603"/>
                    <a:pt x="281330" y="1130980"/>
                    <a:pt x="281521" y="1089260"/>
                  </a:cubicBezTo>
                  <a:cubicBezTo>
                    <a:pt x="281521" y="1043254"/>
                    <a:pt x="291046" y="1014299"/>
                    <a:pt x="315049" y="939146"/>
                  </a:cubicBezTo>
                  <a:cubicBezTo>
                    <a:pt x="362674" y="788842"/>
                    <a:pt x="407727" y="640728"/>
                    <a:pt x="443922" y="487280"/>
                  </a:cubicBezTo>
                  <a:cubicBezTo>
                    <a:pt x="452400" y="451848"/>
                    <a:pt x="454209" y="422987"/>
                    <a:pt x="412203" y="412223"/>
                  </a:cubicBezTo>
                  <a:cubicBezTo>
                    <a:pt x="376771" y="402698"/>
                    <a:pt x="349148" y="425939"/>
                    <a:pt x="318573" y="438703"/>
                  </a:cubicBezTo>
                  <a:cubicBezTo>
                    <a:pt x="231610" y="475279"/>
                    <a:pt x="135407" y="425844"/>
                    <a:pt x="129693" y="422891"/>
                  </a:cubicBezTo>
                  <a:cubicBezTo>
                    <a:pt x="55969" y="383744"/>
                    <a:pt x="28346" y="312878"/>
                    <a:pt x="20250" y="292208"/>
                  </a:cubicBezTo>
                  <a:cubicBezTo>
                    <a:pt x="7963" y="260585"/>
                    <a:pt x="-14325" y="203531"/>
                    <a:pt x="9677" y="150953"/>
                  </a:cubicBezTo>
                  <a:cubicBezTo>
                    <a:pt x="17963" y="132950"/>
                    <a:pt x="36061" y="105899"/>
                    <a:pt x="127978" y="66275"/>
                  </a:cubicBezTo>
                  <a:cubicBezTo>
                    <a:pt x="210940" y="30556"/>
                    <a:pt x="308953" y="-11735"/>
                    <a:pt x="440398" y="2744"/>
                  </a:cubicBezTo>
                  <a:cubicBezTo>
                    <a:pt x="484308" y="7601"/>
                    <a:pt x="523551" y="12269"/>
                    <a:pt x="558698" y="28080"/>
                  </a:cubicBezTo>
                  <a:cubicBezTo>
                    <a:pt x="574891" y="35424"/>
                    <a:pt x="589749" y="45330"/>
                    <a:pt x="602799" y="57417"/>
                  </a:cubicBezTo>
                  <a:cubicBezTo>
                    <a:pt x="619944" y="73286"/>
                    <a:pt x="633946" y="92297"/>
                    <a:pt x="643947" y="113424"/>
                  </a:cubicBezTo>
                  <a:cubicBezTo>
                    <a:pt x="662997" y="153715"/>
                    <a:pt x="669093" y="198101"/>
                    <a:pt x="673475" y="235725"/>
                  </a:cubicBezTo>
                  <a:cubicBezTo>
                    <a:pt x="681761" y="308020"/>
                    <a:pt x="667855" y="327927"/>
                    <a:pt x="651376" y="464325"/>
                  </a:cubicBezTo>
                  <a:cubicBezTo>
                    <a:pt x="640423" y="555003"/>
                    <a:pt x="631183" y="637871"/>
                    <a:pt x="638994" y="739693"/>
                  </a:cubicBezTo>
                  <a:cubicBezTo>
                    <a:pt x="646804" y="841515"/>
                    <a:pt x="651471" y="892093"/>
                    <a:pt x="691952" y="942671"/>
                  </a:cubicBezTo>
                  <a:cubicBezTo>
                    <a:pt x="759581" y="1027443"/>
                    <a:pt x="866260" y="1033825"/>
                    <a:pt x="880834" y="1034492"/>
                  </a:cubicBezTo>
                  <a:cubicBezTo>
                    <a:pt x="914456" y="1036015"/>
                    <a:pt x="967321" y="1040016"/>
                    <a:pt x="983513" y="1001630"/>
                  </a:cubicBezTo>
                  <a:cubicBezTo>
                    <a:pt x="990847" y="984390"/>
                    <a:pt x="985800" y="964769"/>
                    <a:pt x="981608" y="946576"/>
                  </a:cubicBezTo>
                  <a:cubicBezTo>
                    <a:pt x="958557" y="845515"/>
                    <a:pt x="992943" y="776650"/>
                    <a:pt x="1052093" y="697306"/>
                  </a:cubicBezTo>
                  <a:cubicBezTo>
                    <a:pt x="1077049" y="663874"/>
                    <a:pt x="1105433" y="633137"/>
                    <a:pt x="1136771" y="605581"/>
                  </a:cubicBezTo>
                  <a:cubicBezTo>
                    <a:pt x="1091622" y="702164"/>
                    <a:pt x="1088003" y="780174"/>
                    <a:pt x="1090955" y="827990"/>
                  </a:cubicBezTo>
                  <a:cubicBezTo>
                    <a:pt x="1093908" y="875805"/>
                    <a:pt x="1104671" y="912000"/>
                    <a:pt x="1126198" y="985057"/>
                  </a:cubicBezTo>
                  <a:cubicBezTo>
                    <a:pt x="1162774" y="1108882"/>
                    <a:pt x="1185348" y="1125741"/>
                    <a:pt x="1192873" y="1188130"/>
                  </a:cubicBezTo>
                  <a:cubicBezTo>
                    <a:pt x="1200397" y="1243756"/>
                    <a:pt x="1186300" y="1296810"/>
                    <a:pt x="1158011" y="14031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1801764" flipH="1">
              <a:off x="1937809" y="1927558"/>
              <a:ext cx="482746" cy="1015458"/>
            </a:xfrm>
            <a:custGeom>
              <a:avLst/>
              <a:gdLst/>
              <a:ahLst/>
              <a:cxnLst/>
              <a:rect l="l" t="t" r="r" b="b"/>
              <a:pathLst>
                <a:path w="482746" h="1015458" extrusionOk="0">
                  <a:moveTo>
                    <a:pt x="230798" y="943546"/>
                  </a:moveTo>
                  <a:cubicBezTo>
                    <a:pt x="216713" y="934487"/>
                    <a:pt x="195481" y="942400"/>
                    <a:pt x="183374" y="961224"/>
                  </a:cubicBezTo>
                  <a:cubicBezTo>
                    <a:pt x="171267" y="980047"/>
                    <a:pt x="172872" y="1002649"/>
                    <a:pt x="186956" y="1011708"/>
                  </a:cubicBezTo>
                  <a:cubicBezTo>
                    <a:pt x="201041" y="1020767"/>
                    <a:pt x="222273" y="1012854"/>
                    <a:pt x="234380" y="994031"/>
                  </a:cubicBezTo>
                  <a:cubicBezTo>
                    <a:pt x="246487" y="975207"/>
                    <a:pt x="244882" y="952605"/>
                    <a:pt x="230798" y="943546"/>
                  </a:cubicBezTo>
                  <a:close/>
                  <a:moveTo>
                    <a:pt x="121253" y="822792"/>
                  </a:moveTo>
                  <a:cubicBezTo>
                    <a:pt x="104876" y="819364"/>
                    <a:pt x="87888" y="834326"/>
                    <a:pt x="83308" y="856207"/>
                  </a:cubicBezTo>
                  <a:cubicBezTo>
                    <a:pt x="78729" y="878090"/>
                    <a:pt x="88294" y="898606"/>
                    <a:pt x="104669" y="902033"/>
                  </a:cubicBezTo>
                  <a:cubicBezTo>
                    <a:pt x="121046" y="905461"/>
                    <a:pt x="138031" y="890498"/>
                    <a:pt x="142610" y="868618"/>
                  </a:cubicBezTo>
                  <a:cubicBezTo>
                    <a:pt x="147190" y="846737"/>
                    <a:pt x="137625" y="826218"/>
                    <a:pt x="121253" y="822792"/>
                  </a:cubicBezTo>
                  <a:close/>
                  <a:moveTo>
                    <a:pt x="355836" y="749622"/>
                  </a:moveTo>
                  <a:cubicBezTo>
                    <a:pt x="338882" y="738717"/>
                    <a:pt x="312726" y="749181"/>
                    <a:pt x="297414" y="772988"/>
                  </a:cubicBezTo>
                  <a:cubicBezTo>
                    <a:pt x="282100" y="796797"/>
                    <a:pt x="283427" y="824935"/>
                    <a:pt x="300381" y="835840"/>
                  </a:cubicBezTo>
                  <a:cubicBezTo>
                    <a:pt x="317333" y="846743"/>
                    <a:pt x="343489" y="836279"/>
                    <a:pt x="358801" y="812472"/>
                  </a:cubicBezTo>
                  <a:cubicBezTo>
                    <a:pt x="374115" y="788663"/>
                    <a:pt x="372788" y="760525"/>
                    <a:pt x="355836" y="749622"/>
                  </a:cubicBezTo>
                  <a:close/>
                  <a:moveTo>
                    <a:pt x="200917" y="617551"/>
                  </a:moveTo>
                  <a:cubicBezTo>
                    <a:pt x="195440" y="610233"/>
                    <a:pt x="187875" y="605707"/>
                    <a:pt x="179520" y="605707"/>
                  </a:cubicBezTo>
                  <a:cubicBezTo>
                    <a:pt x="162804" y="605707"/>
                    <a:pt x="149254" y="623814"/>
                    <a:pt x="149254" y="646147"/>
                  </a:cubicBezTo>
                  <a:cubicBezTo>
                    <a:pt x="149254" y="668483"/>
                    <a:pt x="162807" y="686587"/>
                    <a:pt x="179520" y="686587"/>
                  </a:cubicBezTo>
                  <a:cubicBezTo>
                    <a:pt x="196235" y="686587"/>
                    <a:pt x="209782" y="668480"/>
                    <a:pt x="209782" y="646147"/>
                  </a:cubicBezTo>
                  <a:cubicBezTo>
                    <a:pt x="209782" y="634979"/>
                    <a:pt x="206394" y="624870"/>
                    <a:pt x="200917" y="617551"/>
                  </a:cubicBezTo>
                  <a:close/>
                  <a:moveTo>
                    <a:pt x="73942" y="484277"/>
                  </a:moveTo>
                  <a:cubicBezTo>
                    <a:pt x="67319" y="477970"/>
                    <a:pt x="59100" y="474766"/>
                    <a:pt x="50856" y="476160"/>
                  </a:cubicBezTo>
                  <a:cubicBezTo>
                    <a:pt x="34365" y="478947"/>
                    <a:pt x="24019" y="499069"/>
                    <a:pt x="27743" y="521102"/>
                  </a:cubicBezTo>
                  <a:cubicBezTo>
                    <a:pt x="31467" y="543138"/>
                    <a:pt x="47853" y="558740"/>
                    <a:pt x="64342" y="555953"/>
                  </a:cubicBezTo>
                  <a:cubicBezTo>
                    <a:pt x="80833" y="553166"/>
                    <a:pt x="91178" y="533043"/>
                    <a:pt x="87455" y="511010"/>
                  </a:cubicBezTo>
                  <a:cubicBezTo>
                    <a:pt x="85593" y="499993"/>
                    <a:pt x="80565" y="490583"/>
                    <a:pt x="73942" y="484277"/>
                  </a:cubicBezTo>
                  <a:close/>
                  <a:moveTo>
                    <a:pt x="367770" y="535641"/>
                  </a:moveTo>
                  <a:cubicBezTo>
                    <a:pt x="361304" y="531672"/>
                    <a:pt x="354118" y="529339"/>
                    <a:pt x="346494" y="529048"/>
                  </a:cubicBezTo>
                  <a:cubicBezTo>
                    <a:pt x="315988" y="527885"/>
                    <a:pt x="290010" y="559831"/>
                    <a:pt x="288463" y="600401"/>
                  </a:cubicBezTo>
                  <a:cubicBezTo>
                    <a:pt x="286915" y="640968"/>
                    <a:pt x="310388" y="674800"/>
                    <a:pt x="340890" y="675964"/>
                  </a:cubicBezTo>
                  <a:cubicBezTo>
                    <a:pt x="371395" y="677127"/>
                    <a:pt x="397374" y="645181"/>
                    <a:pt x="398921" y="604614"/>
                  </a:cubicBezTo>
                  <a:cubicBezTo>
                    <a:pt x="400082" y="574186"/>
                    <a:pt x="387167" y="547549"/>
                    <a:pt x="367770" y="535641"/>
                  </a:cubicBezTo>
                  <a:close/>
                  <a:moveTo>
                    <a:pt x="224886" y="269654"/>
                  </a:moveTo>
                  <a:cubicBezTo>
                    <a:pt x="217164" y="265304"/>
                    <a:pt x="208674" y="262899"/>
                    <a:pt x="199763" y="262899"/>
                  </a:cubicBezTo>
                  <a:cubicBezTo>
                    <a:pt x="164113" y="262899"/>
                    <a:pt x="135217" y="301388"/>
                    <a:pt x="135217" y="348869"/>
                  </a:cubicBezTo>
                  <a:cubicBezTo>
                    <a:pt x="135217" y="396348"/>
                    <a:pt x="164113" y="434837"/>
                    <a:pt x="199763" y="434837"/>
                  </a:cubicBezTo>
                  <a:cubicBezTo>
                    <a:pt x="235409" y="434837"/>
                    <a:pt x="264305" y="396348"/>
                    <a:pt x="264305" y="348869"/>
                  </a:cubicBezTo>
                  <a:cubicBezTo>
                    <a:pt x="264305" y="313258"/>
                    <a:pt x="248051" y="282705"/>
                    <a:pt x="224886" y="269654"/>
                  </a:cubicBezTo>
                  <a:close/>
                  <a:moveTo>
                    <a:pt x="51662" y="11845"/>
                  </a:moveTo>
                  <a:cubicBezTo>
                    <a:pt x="46186" y="4526"/>
                    <a:pt x="38620" y="0"/>
                    <a:pt x="30265" y="0"/>
                  </a:cubicBezTo>
                  <a:cubicBezTo>
                    <a:pt x="13549" y="0"/>
                    <a:pt x="0" y="18107"/>
                    <a:pt x="0" y="40440"/>
                  </a:cubicBezTo>
                  <a:cubicBezTo>
                    <a:pt x="0" y="62775"/>
                    <a:pt x="13552" y="80880"/>
                    <a:pt x="30265" y="80879"/>
                  </a:cubicBezTo>
                  <a:cubicBezTo>
                    <a:pt x="46981" y="80880"/>
                    <a:pt x="60527" y="62773"/>
                    <a:pt x="60527" y="40440"/>
                  </a:cubicBezTo>
                  <a:cubicBezTo>
                    <a:pt x="60527" y="29273"/>
                    <a:pt x="57139" y="19163"/>
                    <a:pt x="51662" y="11845"/>
                  </a:cubicBezTo>
                  <a:close/>
                  <a:moveTo>
                    <a:pt x="393522" y="198509"/>
                  </a:moveTo>
                  <a:cubicBezTo>
                    <a:pt x="344748" y="238434"/>
                    <a:pt x="332807" y="326580"/>
                    <a:pt x="369566" y="409750"/>
                  </a:cubicBezTo>
                  <a:cubicBezTo>
                    <a:pt x="390388" y="461572"/>
                    <a:pt x="430310" y="503378"/>
                    <a:pt x="481030" y="526504"/>
                  </a:cubicBezTo>
                  <a:cubicBezTo>
                    <a:pt x="486418" y="460948"/>
                    <a:pt x="479079" y="394906"/>
                    <a:pt x="459654" y="332099"/>
                  </a:cubicBezTo>
                  <a:cubicBezTo>
                    <a:pt x="444884" y="284269"/>
                    <a:pt x="422630" y="239206"/>
                    <a:pt x="393522" y="198509"/>
                  </a:cubicBezTo>
                  <a:close/>
                  <a:moveTo>
                    <a:pt x="223108" y="84551"/>
                  </a:moveTo>
                  <a:cubicBezTo>
                    <a:pt x="215916" y="78888"/>
                    <a:pt x="207426" y="76465"/>
                    <a:pt x="199343" y="78627"/>
                  </a:cubicBezTo>
                  <a:cubicBezTo>
                    <a:pt x="183171" y="82951"/>
                    <a:pt x="174747" y="103974"/>
                    <a:pt x="180525" y="125580"/>
                  </a:cubicBezTo>
                  <a:cubicBezTo>
                    <a:pt x="186303" y="147190"/>
                    <a:pt x="204098" y="161199"/>
                    <a:pt x="220267" y="156875"/>
                  </a:cubicBezTo>
                  <a:cubicBezTo>
                    <a:pt x="236438" y="152551"/>
                    <a:pt x="244860" y="131529"/>
                    <a:pt x="239082" y="109922"/>
                  </a:cubicBezTo>
                  <a:cubicBezTo>
                    <a:pt x="236193" y="99119"/>
                    <a:pt x="230300" y="90214"/>
                    <a:pt x="223108" y="845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rot="4672513" flipH="1">
              <a:off x="461842" y="4637078"/>
              <a:ext cx="1378439" cy="1371752"/>
            </a:xfrm>
            <a:custGeom>
              <a:avLst/>
              <a:gdLst/>
              <a:ahLst/>
              <a:cxnLst/>
              <a:rect l="l" t="t" r="r" b="b"/>
              <a:pathLst>
                <a:path w="1378439" h="1371752" extrusionOk="0">
                  <a:moveTo>
                    <a:pt x="83619" y="1190029"/>
                  </a:moveTo>
                  <a:cubicBezTo>
                    <a:pt x="83619" y="1169160"/>
                    <a:pt x="64900" y="1152242"/>
                    <a:pt x="41808" y="1152242"/>
                  </a:cubicBezTo>
                  <a:cubicBezTo>
                    <a:pt x="18719" y="1152242"/>
                    <a:pt x="0" y="1169157"/>
                    <a:pt x="0" y="1190029"/>
                  </a:cubicBezTo>
                  <a:cubicBezTo>
                    <a:pt x="1" y="1210898"/>
                    <a:pt x="18720" y="1227817"/>
                    <a:pt x="41808" y="1227817"/>
                  </a:cubicBezTo>
                  <a:cubicBezTo>
                    <a:pt x="64900" y="1227817"/>
                    <a:pt x="83619" y="1210898"/>
                    <a:pt x="83619" y="1190029"/>
                  </a:cubicBezTo>
                  <a:close/>
                  <a:moveTo>
                    <a:pt x="370444" y="615263"/>
                  </a:moveTo>
                  <a:cubicBezTo>
                    <a:pt x="370444" y="594394"/>
                    <a:pt x="351725" y="577476"/>
                    <a:pt x="328633" y="577476"/>
                  </a:cubicBezTo>
                  <a:cubicBezTo>
                    <a:pt x="305544" y="577476"/>
                    <a:pt x="286825" y="594392"/>
                    <a:pt x="286825" y="615263"/>
                  </a:cubicBezTo>
                  <a:cubicBezTo>
                    <a:pt x="286825" y="636132"/>
                    <a:pt x="305545" y="653051"/>
                    <a:pt x="328633" y="653051"/>
                  </a:cubicBezTo>
                  <a:cubicBezTo>
                    <a:pt x="351725" y="653051"/>
                    <a:pt x="370444" y="636132"/>
                    <a:pt x="370444" y="615263"/>
                  </a:cubicBezTo>
                  <a:close/>
                  <a:moveTo>
                    <a:pt x="512325" y="1121898"/>
                  </a:moveTo>
                  <a:cubicBezTo>
                    <a:pt x="510137" y="1086488"/>
                    <a:pt x="480664" y="1045354"/>
                    <a:pt x="434165" y="1018241"/>
                  </a:cubicBezTo>
                  <a:cubicBezTo>
                    <a:pt x="372169" y="982093"/>
                    <a:pt x="303380" y="984562"/>
                    <a:pt x="280524" y="1023762"/>
                  </a:cubicBezTo>
                  <a:cubicBezTo>
                    <a:pt x="257669" y="1062959"/>
                    <a:pt x="289400" y="1124037"/>
                    <a:pt x="351401" y="1160188"/>
                  </a:cubicBezTo>
                  <a:cubicBezTo>
                    <a:pt x="413397" y="1196336"/>
                    <a:pt x="482184" y="1193866"/>
                    <a:pt x="505038" y="1154669"/>
                  </a:cubicBezTo>
                  <a:cubicBezTo>
                    <a:pt x="510752" y="1144869"/>
                    <a:pt x="513055" y="1133702"/>
                    <a:pt x="512325" y="1121898"/>
                  </a:cubicBezTo>
                  <a:close/>
                  <a:moveTo>
                    <a:pt x="669016" y="1333965"/>
                  </a:moveTo>
                  <a:cubicBezTo>
                    <a:pt x="669016" y="1313096"/>
                    <a:pt x="650294" y="1296177"/>
                    <a:pt x="627205" y="1296177"/>
                  </a:cubicBezTo>
                  <a:cubicBezTo>
                    <a:pt x="604117" y="1296177"/>
                    <a:pt x="585395" y="1313093"/>
                    <a:pt x="585394" y="1333965"/>
                  </a:cubicBezTo>
                  <a:cubicBezTo>
                    <a:pt x="585395" y="1354834"/>
                    <a:pt x="604117" y="1371752"/>
                    <a:pt x="627206" y="1371752"/>
                  </a:cubicBezTo>
                  <a:cubicBezTo>
                    <a:pt x="650294" y="1371752"/>
                    <a:pt x="669016" y="1354834"/>
                    <a:pt x="669016" y="1333965"/>
                  </a:cubicBezTo>
                  <a:close/>
                  <a:moveTo>
                    <a:pt x="587285" y="860759"/>
                  </a:moveTo>
                  <a:cubicBezTo>
                    <a:pt x="587285" y="839890"/>
                    <a:pt x="568566" y="822972"/>
                    <a:pt x="545477" y="822972"/>
                  </a:cubicBezTo>
                  <a:cubicBezTo>
                    <a:pt x="522386" y="822972"/>
                    <a:pt x="503667" y="839887"/>
                    <a:pt x="503666" y="860759"/>
                  </a:cubicBezTo>
                  <a:cubicBezTo>
                    <a:pt x="503667" y="881628"/>
                    <a:pt x="522386" y="898547"/>
                    <a:pt x="545478" y="898547"/>
                  </a:cubicBezTo>
                  <a:cubicBezTo>
                    <a:pt x="568566" y="898547"/>
                    <a:pt x="587285" y="881628"/>
                    <a:pt x="587285" y="860759"/>
                  </a:cubicBezTo>
                  <a:close/>
                  <a:moveTo>
                    <a:pt x="731622" y="626553"/>
                  </a:moveTo>
                  <a:cubicBezTo>
                    <a:pt x="731622" y="605684"/>
                    <a:pt x="712903" y="588765"/>
                    <a:pt x="689814" y="588765"/>
                  </a:cubicBezTo>
                  <a:cubicBezTo>
                    <a:pt x="666722" y="588765"/>
                    <a:pt x="648003" y="605681"/>
                    <a:pt x="648003" y="626553"/>
                  </a:cubicBezTo>
                  <a:cubicBezTo>
                    <a:pt x="648004" y="647419"/>
                    <a:pt x="666723" y="664337"/>
                    <a:pt x="689814" y="664337"/>
                  </a:cubicBezTo>
                  <a:cubicBezTo>
                    <a:pt x="712903" y="664338"/>
                    <a:pt x="731622" y="647422"/>
                    <a:pt x="731622" y="626553"/>
                  </a:cubicBezTo>
                  <a:close/>
                  <a:moveTo>
                    <a:pt x="872674" y="1083615"/>
                  </a:moveTo>
                  <a:cubicBezTo>
                    <a:pt x="867406" y="1066990"/>
                    <a:pt x="855629" y="1051740"/>
                    <a:pt x="838593" y="1041806"/>
                  </a:cubicBezTo>
                  <a:cubicBezTo>
                    <a:pt x="804516" y="1021937"/>
                    <a:pt x="762304" y="1030857"/>
                    <a:pt x="744304" y="1061729"/>
                  </a:cubicBezTo>
                  <a:cubicBezTo>
                    <a:pt x="726304" y="1092600"/>
                    <a:pt x="739333" y="1133730"/>
                    <a:pt x="773410" y="1153599"/>
                  </a:cubicBezTo>
                  <a:cubicBezTo>
                    <a:pt x="807484" y="1173466"/>
                    <a:pt x="849698" y="1164548"/>
                    <a:pt x="867699" y="1133676"/>
                  </a:cubicBezTo>
                  <a:cubicBezTo>
                    <a:pt x="876699" y="1118241"/>
                    <a:pt x="877941" y="1100240"/>
                    <a:pt x="872674" y="1083615"/>
                  </a:cubicBezTo>
                  <a:close/>
                  <a:moveTo>
                    <a:pt x="963242" y="510724"/>
                  </a:moveTo>
                  <a:cubicBezTo>
                    <a:pt x="963242" y="475053"/>
                    <a:pt x="931324" y="446137"/>
                    <a:pt x="891952" y="446137"/>
                  </a:cubicBezTo>
                  <a:cubicBezTo>
                    <a:pt x="852578" y="446137"/>
                    <a:pt x="820663" y="475053"/>
                    <a:pt x="820663" y="510724"/>
                  </a:cubicBezTo>
                  <a:cubicBezTo>
                    <a:pt x="820663" y="546396"/>
                    <a:pt x="852578" y="575312"/>
                    <a:pt x="891952" y="575312"/>
                  </a:cubicBezTo>
                  <a:cubicBezTo>
                    <a:pt x="931324" y="575312"/>
                    <a:pt x="963242" y="546396"/>
                    <a:pt x="963242" y="510724"/>
                  </a:cubicBezTo>
                  <a:close/>
                  <a:moveTo>
                    <a:pt x="1087727" y="826222"/>
                  </a:moveTo>
                  <a:cubicBezTo>
                    <a:pt x="1076800" y="794709"/>
                    <a:pt x="1050682" y="763454"/>
                    <a:pt x="1013647" y="741860"/>
                  </a:cubicBezTo>
                  <a:cubicBezTo>
                    <a:pt x="947805" y="703470"/>
                    <a:pt x="872392" y="710148"/>
                    <a:pt x="845205" y="756775"/>
                  </a:cubicBezTo>
                  <a:cubicBezTo>
                    <a:pt x="818018" y="803403"/>
                    <a:pt x="849352" y="872323"/>
                    <a:pt x="915194" y="910713"/>
                  </a:cubicBezTo>
                  <a:cubicBezTo>
                    <a:pt x="981035" y="949103"/>
                    <a:pt x="1056451" y="942426"/>
                    <a:pt x="1083638" y="895797"/>
                  </a:cubicBezTo>
                  <a:cubicBezTo>
                    <a:pt x="1090435" y="884141"/>
                    <a:pt x="1093574" y="871091"/>
                    <a:pt x="1093430" y="857473"/>
                  </a:cubicBezTo>
                  <a:cubicBezTo>
                    <a:pt x="1093323" y="847259"/>
                    <a:pt x="1091369" y="836726"/>
                    <a:pt x="1087727" y="826222"/>
                  </a:cubicBezTo>
                  <a:close/>
                  <a:moveTo>
                    <a:pt x="995223" y="37788"/>
                  </a:moveTo>
                  <a:cubicBezTo>
                    <a:pt x="995223" y="16919"/>
                    <a:pt x="976504" y="0"/>
                    <a:pt x="953413" y="0"/>
                  </a:cubicBezTo>
                  <a:cubicBezTo>
                    <a:pt x="930324" y="0"/>
                    <a:pt x="911605" y="16916"/>
                    <a:pt x="911604" y="37788"/>
                  </a:cubicBezTo>
                  <a:cubicBezTo>
                    <a:pt x="911605" y="58657"/>
                    <a:pt x="930324" y="75575"/>
                    <a:pt x="953413" y="75575"/>
                  </a:cubicBezTo>
                  <a:cubicBezTo>
                    <a:pt x="976504" y="75575"/>
                    <a:pt x="995223" y="58657"/>
                    <a:pt x="995223" y="37788"/>
                  </a:cubicBezTo>
                  <a:close/>
                  <a:moveTo>
                    <a:pt x="1224131" y="1019959"/>
                  </a:moveTo>
                  <a:cubicBezTo>
                    <a:pt x="1224132" y="999090"/>
                    <a:pt x="1205412" y="982172"/>
                    <a:pt x="1182321" y="982172"/>
                  </a:cubicBezTo>
                  <a:cubicBezTo>
                    <a:pt x="1159232" y="982172"/>
                    <a:pt x="1140513" y="999088"/>
                    <a:pt x="1140513" y="1019959"/>
                  </a:cubicBezTo>
                  <a:cubicBezTo>
                    <a:pt x="1140513" y="1040828"/>
                    <a:pt x="1159232" y="1057747"/>
                    <a:pt x="1182321" y="1057747"/>
                  </a:cubicBezTo>
                  <a:cubicBezTo>
                    <a:pt x="1205412" y="1057747"/>
                    <a:pt x="1224131" y="1040831"/>
                    <a:pt x="1224131" y="1019959"/>
                  </a:cubicBezTo>
                  <a:close/>
                  <a:moveTo>
                    <a:pt x="1378439" y="804110"/>
                  </a:moveTo>
                  <a:cubicBezTo>
                    <a:pt x="1378440" y="783241"/>
                    <a:pt x="1359720" y="766323"/>
                    <a:pt x="1336631" y="766323"/>
                  </a:cubicBezTo>
                  <a:cubicBezTo>
                    <a:pt x="1313540" y="766323"/>
                    <a:pt x="1294821" y="783239"/>
                    <a:pt x="1294821" y="804110"/>
                  </a:cubicBezTo>
                  <a:cubicBezTo>
                    <a:pt x="1294821" y="824979"/>
                    <a:pt x="1313540" y="841898"/>
                    <a:pt x="1336632" y="841898"/>
                  </a:cubicBezTo>
                  <a:cubicBezTo>
                    <a:pt x="1359720" y="841898"/>
                    <a:pt x="1378439" y="824982"/>
                    <a:pt x="1378439" y="8041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flipH="1">
              <a:off x="2555662" y="2323765"/>
              <a:ext cx="251072" cy="155760"/>
            </a:xfrm>
            <a:custGeom>
              <a:avLst/>
              <a:gdLst/>
              <a:ahLst/>
              <a:cxnLst/>
              <a:rect l="l" t="t" r="r" b="b"/>
              <a:pathLst>
                <a:path w="89216" h="55348" extrusionOk="0">
                  <a:moveTo>
                    <a:pt x="-260" y="55175"/>
                  </a:moveTo>
                  <a:cubicBezTo>
                    <a:pt x="-9118" y="978"/>
                    <a:pt x="65082" y="-22835"/>
                    <a:pt x="88227" y="27457"/>
                  </a:cubicBezTo>
                  <a:cubicBezTo>
                    <a:pt x="72796" y="5464"/>
                    <a:pt x="42412" y="177"/>
                    <a:pt x="20409" y="15636"/>
                  </a:cubicBezTo>
                  <a:cubicBezTo>
                    <a:pt x="7550" y="24695"/>
                    <a:pt x="-164" y="39430"/>
                    <a:pt x="-260" y="55175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 flipH="1">
              <a:off x="2680038" y="2683782"/>
              <a:ext cx="76940" cy="76155"/>
            </a:xfrm>
            <a:custGeom>
              <a:avLst/>
              <a:gdLst/>
              <a:ahLst/>
              <a:cxnLst/>
              <a:rect l="l" t="t" r="r" b="b"/>
              <a:pathLst>
                <a:path w="27340" h="27061" extrusionOk="0">
                  <a:moveTo>
                    <a:pt x="26351" y="22686"/>
                  </a:moveTo>
                  <a:cubicBezTo>
                    <a:pt x="19589" y="28735"/>
                    <a:pt x="9302" y="28192"/>
                    <a:pt x="3206" y="21458"/>
                  </a:cubicBezTo>
                  <a:cubicBezTo>
                    <a:pt x="539" y="18524"/>
                    <a:pt x="-890" y="14733"/>
                    <a:pt x="-986" y="10780"/>
                  </a:cubicBezTo>
                  <a:cubicBezTo>
                    <a:pt x="-1081" y="6675"/>
                    <a:pt x="443" y="2703"/>
                    <a:pt x="3396" y="-174"/>
                  </a:cubicBezTo>
                  <a:cubicBezTo>
                    <a:pt x="-318" y="8770"/>
                    <a:pt x="3967" y="19019"/>
                    <a:pt x="12921" y="22715"/>
                  </a:cubicBezTo>
                  <a:cubicBezTo>
                    <a:pt x="17207" y="24496"/>
                    <a:pt x="22065" y="24487"/>
                    <a:pt x="26351" y="2268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 flipH="1">
              <a:off x="2978645" y="2958536"/>
              <a:ext cx="139657" cy="107018"/>
            </a:xfrm>
            <a:custGeom>
              <a:avLst/>
              <a:gdLst/>
              <a:ahLst/>
              <a:cxnLst/>
              <a:rect l="l" t="t" r="r" b="b"/>
              <a:pathLst>
                <a:path w="49626" h="38028" extrusionOk="0">
                  <a:moveTo>
                    <a:pt x="-990" y="26306"/>
                  </a:moveTo>
                  <a:lnTo>
                    <a:pt x="40730" y="37640"/>
                  </a:lnTo>
                  <a:cubicBezTo>
                    <a:pt x="43683" y="38479"/>
                    <a:pt x="46730" y="36783"/>
                    <a:pt x="47587" y="33859"/>
                  </a:cubicBezTo>
                  <a:cubicBezTo>
                    <a:pt x="47683" y="33383"/>
                    <a:pt x="47778" y="32897"/>
                    <a:pt x="47778" y="32402"/>
                  </a:cubicBezTo>
                  <a:lnTo>
                    <a:pt x="48636" y="-174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 flipH="1">
              <a:off x="2978645" y="2958536"/>
              <a:ext cx="139657" cy="107018"/>
            </a:xfrm>
            <a:custGeom>
              <a:avLst/>
              <a:gdLst/>
              <a:ahLst/>
              <a:cxnLst/>
              <a:rect l="l" t="t" r="r" b="b"/>
              <a:pathLst>
                <a:path w="49626" h="38028" extrusionOk="0">
                  <a:moveTo>
                    <a:pt x="-990" y="26306"/>
                  </a:moveTo>
                  <a:lnTo>
                    <a:pt x="40730" y="37640"/>
                  </a:lnTo>
                  <a:cubicBezTo>
                    <a:pt x="43683" y="38479"/>
                    <a:pt x="46730" y="36783"/>
                    <a:pt x="47587" y="33859"/>
                  </a:cubicBezTo>
                  <a:cubicBezTo>
                    <a:pt x="47683" y="33383"/>
                    <a:pt x="47778" y="32897"/>
                    <a:pt x="47778" y="32402"/>
                  </a:cubicBezTo>
                  <a:lnTo>
                    <a:pt x="48636" y="-174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 flipH="1">
              <a:off x="2814597" y="2847026"/>
              <a:ext cx="138582" cy="108898"/>
            </a:xfrm>
            <a:custGeom>
              <a:avLst/>
              <a:gdLst/>
              <a:ahLst/>
              <a:cxnLst/>
              <a:rect l="l" t="t" r="r" b="b"/>
              <a:pathLst>
                <a:path w="49244" h="38696" extrusionOk="0">
                  <a:moveTo>
                    <a:pt x="-990" y="33831"/>
                  </a:moveTo>
                  <a:lnTo>
                    <a:pt x="42349" y="38498"/>
                  </a:lnTo>
                  <a:cubicBezTo>
                    <a:pt x="45301" y="38784"/>
                    <a:pt x="47969" y="36584"/>
                    <a:pt x="48255" y="33602"/>
                  </a:cubicBezTo>
                  <a:cubicBezTo>
                    <a:pt x="48255" y="33231"/>
                    <a:pt x="48255" y="32859"/>
                    <a:pt x="48255" y="32497"/>
                  </a:cubicBezTo>
                  <a:lnTo>
                    <a:pt x="43968" y="-174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 flipH="1">
              <a:off x="2814597" y="2847026"/>
              <a:ext cx="138582" cy="108898"/>
            </a:xfrm>
            <a:custGeom>
              <a:avLst/>
              <a:gdLst/>
              <a:ahLst/>
              <a:cxnLst/>
              <a:rect l="l" t="t" r="r" b="b"/>
              <a:pathLst>
                <a:path w="49244" h="38696" extrusionOk="0">
                  <a:moveTo>
                    <a:pt x="-990" y="33831"/>
                  </a:moveTo>
                  <a:lnTo>
                    <a:pt x="42349" y="38498"/>
                  </a:lnTo>
                  <a:cubicBezTo>
                    <a:pt x="45301" y="38784"/>
                    <a:pt x="47969" y="36584"/>
                    <a:pt x="48255" y="33602"/>
                  </a:cubicBezTo>
                  <a:cubicBezTo>
                    <a:pt x="48255" y="33231"/>
                    <a:pt x="48255" y="32859"/>
                    <a:pt x="48255" y="32497"/>
                  </a:cubicBezTo>
                  <a:lnTo>
                    <a:pt x="43968" y="-174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 flipH="1">
              <a:off x="2741957" y="2738732"/>
              <a:ext cx="840880" cy="362703"/>
            </a:xfrm>
            <a:custGeom>
              <a:avLst/>
              <a:gdLst/>
              <a:ahLst/>
              <a:cxnLst/>
              <a:rect l="l" t="t" r="r" b="b"/>
              <a:pathLst>
                <a:path w="298799" h="128883" extrusionOk="0">
                  <a:moveTo>
                    <a:pt x="-990" y="120508"/>
                  </a:moveTo>
                  <a:cubicBezTo>
                    <a:pt x="112167" y="139558"/>
                    <a:pt x="227610" y="89171"/>
                    <a:pt x="297809" y="-174"/>
                  </a:cubicBezTo>
                  <a:cubicBezTo>
                    <a:pt x="235420" y="96315"/>
                    <a:pt x="111310" y="150321"/>
                    <a:pt x="-990" y="120508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 flipH="1">
              <a:off x="3687111" y="2495586"/>
              <a:ext cx="30557" cy="59796"/>
            </a:xfrm>
            <a:custGeom>
              <a:avLst/>
              <a:gdLst/>
              <a:ahLst/>
              <a:cxnLst/>
              <a:rect l="l" t="t" r="r" b="b"/>
              <a:pathLst>
                <a:path w="10858" h="21248" extrusionOk="0">
                  <a:moveTo>
                    <a:pt x="4154" y="21075"/>
                  </a:moveTo>
                  <a:cubicBezTo>
                    <a:pt x="1582" y="21075"/>
                    <a:pt x="-609" y="17837"/>
                    <a:pt x="-990" y="13169"/>
                  </a:cubicBezTo>
                  <a:cubicBezTo>
                    <a:pt x="-990" y="12284"/>
                    <a:pt x="-990" y="11389"/>
                    <a:pt x="-990" y="10503"/>
                  </a:cubicBezTo>
                  <a:lnTo>
                    <a:pt x="-990" y="7931"/>
                  </a:lnTo>
                  <a:cubicBezTo>
                    <a:pt x="-513" y="2692"/>
                    <a:pt x="2153" y="-832"/>
                    <a:pt x="5011" y="-70"/>
                  </a:cubicBezTo>
                  <a:cubicBezTo>
                    <a:pt x="7869" y="692"/>
                    <a:pt x="9869" y="5169"/>
                    <a:pt x="9869" y="10407"/>
                  </a:cubicBezTo>
                  <a:cubicBezTo>
                    <a:pt x="9869" y="15646"/>
                    <a:pt x="7869" y="19932"/>
                    <a:pt x="5011" y="20980"/>
                  </a:cubicBezTo>
                  <a:close/>
                  <a:moveTo>
                    <a:pt x="3297" y="18694"/>
                  </a:moveTo>
                  <a:lnTo>
                    <a:pt x="3297" y="1869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4259137" y="4780907"/>
            <a:ext cx="1713343" cy="2154185"/>
            <a:chOff x="4196311" y="4158613"/>
            <a:chExt cx="2180381" cy="2741391"/>
          </a:xfrm>
        </p:grpSpPr>
        <p:sp>
          <p:nvSpPr>
            <p:cNvPr id="64" name="Google Shape;64;p2"/>
            <p:cNvSpPr/>
            <p:nvPr/>
          </p:nvSpPr>
          <p:spPr>
            <a:xfrm>
              <a:off x="4196311" y="4158613"/>
              <a:ext cx="2180381" cy="1552671"/>
            </a:xfrm>
            <a:custGeom>
              <a:avLst/>
              <a:gdLst/>
              <a:ahLst/>
              <a:cxnLst/>
              <a:rect l="l" t="t" r="r" b="b"/>
              <a:pathLst>
                <a:path w="839771" h="598009" extrusionOk="0">
                  <a:moveTo>
                    <a:pt x="293099" y="491480"/>
                  </a:moveTo>
                  <a:cubicBezTo>
                    <a:pt x="224043" y="511083"/>
                    <a:pt x="160225" y="545697"/>
                    <a:pt x="106123" y="592826"/>
                  </a:cubicBezTo>
                  <a:cubicBezTo>
                    <a:pt x="104885" y="593865"/>
                    <a:pt x="102980" y="593693"/>
                    <a:pt x="101932" y="592436"/>
                  </a:cubicBezTo>
                  <a:cubicBezTo>
                    <a:pt x="101646" y="592083"/>
                    <a:pt x="101456" y="591655"/>
                    <a:pt x="101361" y="591207"/>
                  </a:cubicBezTo>
                  <a:cubicBezTo>
                    <a:pt x="84453" y="520503"/>
                    <a:pt x="49506" y="455390"/>
                    <a:pt x="-81" y="402231"/>
                  </a:cubicBezTo>
                  <a:cubicBezTo>
                    <a:pt x="-1214" y="401212"/>
                    <a:pt x="-1300" y="399459"/>
                    <a:pt x="-271" y="398326"/>
                  </a:cubicBezTo>
                  <a:cubicBezTo>
                    <a:pt x="-214" y="398259"/>
                    <a:pt x="-147" y="398193"/>
                    <a:pt x="-81" y="398135"/>
                  </a:cubicBezTo>
                  <a:cubicBezTo>
                    <a:pt x="29780" y="370303"/>
                    <a:pt x="53021" y="336127"/>
                    <a:pt x="67928" y="298123"/>
                  </a:cubicBezTo>
                  <a:cubicBezTo>
                    <a:pt x="87045" y="248650"/>
                    <a:pt x="91502" y="194719"/>
                    <a:pt x="80786" y="142770"/>
                  </a:cubicBezTo>
                  <a:cubicBezTo>
                    <a:pt x="80415" y="141236"/>
                    <a:pt x="81358" y="139693"/>
                    <a:pt x="82891" y="139322"/>
                  </a:cubicBezTo>
                  <a:cubicBezTo>
                    <a:pt x="83168" y="139255"/>
                    <a:pt x="83454" y="139227"/>
                    <a:pt x="83739" y="139246"/>
                  </a:cubicBezTo>
                  <a:cubicBezTo>
                    <a:pt x="182037" y="142332"/>
                    <a:pt x="273477" y="88744"/>
                    <a:pt x="318817" y="1419"/>
                  </a:cubicBezTo>
                  <a:cubicBezTo>
                    <a:pt x="319578" y="-57"/>
                    <a:pt x="321483" y="-610"/>
                    <a:pt x="322912" y="200"/>
                  </a:cubicBezTo>
                  <a:cubicBezTo>
                    <a:pt x="323294" y="362"/>
                    <a:pt x="323578" y="581"/>
                    <a:pt x="323769" y="848"/>
                  </a:cubicBezTo>
                  <a:cubicBezTo>
                    <a:pt x="379395" y="67599"/>
                    <a:pt x="478646" y="76590"/>
                    <a:pt x="545416" y="20936"/>
                  </a:cubicBezTo>
                  <a:cubicBezTo>
                    <a:pt x="547321" y="19364"/>
                    <a:pt x="549131" y="17745"/>
                    <a:pt x="550940" y="16088"/>
                  </a:cubicBezTo>
                  <a:cubicBezTo>
                    <a:pt x="552178" y="15011"/>
                    <a:pt x="553989" y="15125"/>
                    <a:pt x="555132" y="16345"/>
                  </a:cubicBezTo>
                  <a:cubicBezTo>
                    <a:pt x="555322" y="16583"/>
                    <a:pt x="555512" y="16849"/>
                    <a:pt x="555607" y="17135"/>
                  </a:cubicBezTo>
                  <a:cubicBezTo>
                    <a:pt x="597613" y="108337"/>
                    <a:pt x="684958" y="170307"/>
                    <a:pt x="784970" y="179822"/>
                  </a:cubicBezTo>
                  <a:cubicBezTo>
                    <a:pt x="786589" y="179984"/>
                    <a:pt x="787732" y="181441"/>
                    <a:pt x="787637" y="183061"/>
                  </a:cubicBezTo>
                  <a:cubicBezTo>
                    <a:pt x="787637" y="183185"/>
                    <a:pt x="787542" y="183318"/>
                    <a:pt x="787542" y="183442"/>
                  </a:cubicBezTo>
                  <a:cubicBezTo>
                    <a:pt x="768587" y="269290"/>
                    <a:pt x="786970" y="359168"/>
                    <a:pt x="838214" y="430616"/>
                  </a:cubicBezTo>
                  <a:cubicBezTo>
                    <a:pt x="839167" y="431892"/>
                    <a:pt x="838881" y="433673"/>
                    <a:pt x="837644" y="434607"/>
                  </a:cubicBezTo>
                  <a:cubicBezTo>
                    <a:pt x="837548" y="434645"/>
                    <a:pt x="837548" y="434683"/>
                    <a:pt x="837453" y="434711"/>
                  </a:cubicBezTo>
                  <a:cubicBezTo>
                    <a:pt x="782875" y="473049"/>
                    <a:pt x="744584" y="530390"/>
                    <a:pt x="730106" y="595493"/>
                  </a:cubicBezTo>
                  <a:cubicBezTo>
                    <a:pt x="729725" y="597093"/>
                    <a:pt x="728200" y="598113"/>
                    <a:pt x="726582" y="597770"/>
                  </a:cubicBezTo>
                  <a:cubicBezTo>
                    <a:pt x="725819" y="597617"/>
                    <a:pt x="725248" y="597170"/>
                    <a:pt x="724771" y="596541"/>
                  </a:cubicBezTo>
                  <a:cubicBezTo>
                    <a:pt x="684862" y="537458"/>
                    <a:pt x="625236" y="494509"/>
                    <a:pt x="556561" y="475383"/>
                  </a:cubicBezTo>
                  <a:cubicBezTo>
                    <a:pt x="443308" y="441474"/>
                    <a:pt x="328818" y="478622"/>
                    <a:pt x="293099" y="4914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367830" y="4774141"/>
              <a:ext cx="1804225" cy="2117369"/>
            </a:xfrm>
            <a:custGeom>
              <a:avLst/>
              <a:gdLst/>
              <a:ahLst/>
              <a:cxnLst/>
              <a:rect l="l" t="t" r="r" b="b"/>
              <a:pathLst>
                <a:path w="1804225" h="2117369" extrusionOk="0">
                  <a:moveTo>
                    <a:pt x="881833" y="121"/>
                  </a:moveTo>
                  <a:cubicBezTo>
                    <a:pt x="1005641" y="-2229"/>
                    <a:pt x="1129604" y="29674"/>
                    <a:pt x="1232978" y="92490"/>
                  </a:cubicBezTo>
                  <a:cubicBezTo>
                    <a:pt x="1517133" y="265605"/>
                    <a:pt x="1656368" y="672178"/>
                    <a:pt x="1511447" y="866066"/>
                  </a:cubicBezTo>
                  <a:cubicBezTo>
                    <a:pt x="1456294" y="940259"/>
                    <a:pt x="1368749" y="970678"/>
                    <a:pt x="1297524" y="984527"/>
                  </a:cubicBezTo>
                  <a:cubicBezTo>
                    <a:pt x="1293568" y="985316"/>
                    <a:pt x="1290846" y="989201"/>
                    <a:pt x="1291589" y="993233"/>
                  </a:cubicBezTo>
                  <a:cubicBezTo>
                    <a:pt x="1291838" y="993900"/>
                    <a:pt x="1292085" y="994541"/>
                    <a:pt x="1292334" y="995162"/>
                  </a:cubicBezTo>
                  <a:cubicBezTo>
                    <a:pt x="1366030" y="1139390"/>
                    <a:pt x="1409803" y="1297025"/>
                    <a:pt x="1421178" y="1458615"/>
                  </a:cubicBezTo>
                  <a:cubicBezTo>
                    <a:pt x="1421427" y="1462844"/>
                    <a:pt x="1424888" y="1466108"/>
                    <a:pt x="1429092" y="1465885"/>
                  </a:cubicBezTo>
                  <a:cubicBezTo>
                    <a:pt x="1430577" y="1465835"/>
                    <a:pt x="1431810" y="1465464"/>
                    <a:pt x="1432802" y="1464797"/>
                  </a:cubicBezTo>
                  <a:cubicBezTo>
                    <a:pt x="1575993" y="1379798"/>
                    <a:pt x="1664528" y="1226245"/>
                    <a:pt x="1666260" y="1059709"/>
                  </a:cubicBezTo>
                  <a:cubicBezTo>
                    <a:pt x="1666260" y="1055479"/>
                    <a:pt x="1669721" y="1052114"/>
                    <a:pt x="1674174" y="1052190"/>
                  </a:cubicBezTo>
                  <a:cubicBezTo>
                    <a:pt x="1676399" y="1052239"/>
                    <a:pt x="1678380" y="1053278"/>
                    <a:pt x="1679862" y="1055009"/>
                  </a:cubicBezTo>
                  <a:cubicBezTo>
                    <a:pt x="1735999" y="1126852"/>
                    <a:pt x="1772850" y="1212074"/>
                    <a:pt x="1786203" y="1302317"/>
                  </a:cubicBezTo>
                  <a:cubicBezTo>
                    <a:pt x="1822311" y="1554817"/>
                    <a:pt x="1651668" y="1738320"/>
                    <a:pt x="1625455" y="1765769"/>
                  </a:cubicBezTo>
                  <a:lnTo>
                    <a:pt x="1625455" y="1767254"/>
                  </a:lnTo>
                  <a:cubicBezTo>
                    <a:pt x="1611110" y="1789908"/>
                    <a:pt x="1611110" y="1818793"/>
                    <a:pt x="1625455" y="1841446"/>
                  </a:cubicBezTo>
                  <a:cubicBezTo>
                    <a:pt x="1648454" y="1868402"/>
                    <a:pt x="1697175" y="1853810"/>
                    <a:pt x="1721657" y="1837983"/>
                  </a:cubicBezTo>
                  <a:cubicBezTo>
                    <a:pt x="1727841" y="1834176"/>
                    <a:pt x="1733777" y="1829500"/>
                    <a:pt x="1738720" y="1824133"/>
                  </a:cubicBezTo>
                  <a:cubicBezTo>
                    <a:pt x="1752323" y="1808654"/>
                    <a:pt x="1775818" y="1807119"/>
                    <a:pt x="1791396" y="1820748"/>
                  </a:cubicBezTo>
                  <a:cubicBezTo>
                    <a:pt x="1798074" y="1826657"/>
                    <a:pt x="1802524" y="1834794"/>
                    <a:pt x="1803763" y="1843671"/>
                  </a:cubicBezTo>
                  <a:cubicBezTo>
                    <a:pt x="1803763" y="1845157"/>
                    <a:pt x="1803763" y="1846886"/>
                    <a:pt x="1803763" y="1848371"/>
                  </a:cubicBezTo>
                  <a:cubicBezTo>
                    <a:pt x="1807720" y="1915366"/>
                    <a:pt x="1786203" y="1981421"/>
                    <a:pt x="1743420" y="2033110"/>
                  </a:cubicBezTo>
                  <a:cubicBezTo>
                    <a:pt x="1722646" y="2059596"/>
                    <a:pt x="1691237" y="2075325"/>
                    <a:pt x="1657603" y="2075893"/>
                  </a:cubicBezTo>
                  <a:lnTo>
                    <a:pt x="1216696" y="2080704"/>
                  </a:lnTo>
                  <a:lnTo>
                    <a:pt x="1213844" y="2082066"/>
                  </a:lnTo>
                  <a:cubicBezTo>
                    <a:pt x="1185319" y="2095131"/>
                    <a:pt x="1088888" y="2133947"/>
                    <a:pt x="1032410" y="2088503"/>
                  </a:cubicBezTo>
                  <a:lnTo>
                    <a:pt x="1028134" y="2082762"/>
                  </a:lnTo>
                  <a:lnTo>
                    <a:pt x="855759" y="2084643"/>
                  </a:lnTo>
                  <a:lnTo>
                    <a:pt x="849897" y="2092957"/>
                  </a:lnTo>
                  <a:cubicBezTo>
                    <a:pt x="796109" y="2138584"/>
                    <a:pt x="710046" y="2110206"/>
                    <a:pt x="662238" y="2088679"/>
                  </a:cubicBezTo>
                  <a:lnTo>
                    <a:pt x="658331" y="2086797"/>
                  </a:lnTo>
                  <a:lnTo>
                    <a:pt x="161890" y="2092214"/>
                  </a:lnTo>
                  <a:cubicBezTo>
                    <a:pt x="146556" y="2092464"/>
                    <a:pt x="130977" y="2089766"/>
                    <a:pt x="116635" y="2084301"/>
                  </a:cubicBezTo>
                  <a:cubicBezTo>
                    <a:pt x="69819" y="2067112"/>
                    <a:pt x="32202" y="2031303"/>
                    <a:pt x="12763" y="1985378"/>
                  </a:cubicBezTo>
                  <a:cubicBezTo>
                    <a:pt x="-1678" y="1949594"/>
                    <a:pt x="-3929" y="1910048"/>
                    <a:pt x="6335" y="1872855"/>
                  </a:cubicBezTo>
                  <a:cubicBezTo>
                    <a:pt x="9279" y="1863035"/>
                    <a:pt x="19615" y="1857471"/>
                    <a:pt x="29432" y="1860416"/>
                  </a:cubicBezTo>
                  <a:cubicBezTo>
                    <a:pt x="34947" y="1862072"/>
                    <a:pt x="39400" y="1866200"/>
                    <a:pt x="41451" y="1871616"/>
                  </a:cubicBezTo>
                  <a:cubicBezTo>
                    <a:pt x="47018" y="1884378"/>
                    <a:pt x="56217" y="1895210"/>
                    <a:pt x="67913" y="1902778"/>
                  </a:cubicBezTo>
                  <a:cubicBezTo>
                    <a:pt x="90172" y="1915070"/>
                    <a:pt x="116881" y="1916355"/>
                    <a:pt x="140127" y="1906242"/>
                  </a:cubicBezTo>
                  <a:cubicBezTo>
                    <a:pt x="180932" y="1888187"/>
                    <a:pt x="192063" y="1840704"/>
                    <a:pt x="205416" y="1810038"/>
                  </a:cubicBezTo>
                  <a:cubicBezTo>
                    <a:pt x="225943" y="1762555"/>
                    <a:pt x="274169" y="1703943"/>
                    <a:pt x="396090" y="1657450"/>
                  </a:cubicBezTo>
                  <a:cubicBezTo>
                    <a:pt x="399058" y="1656263"/>
                    <a:pt x="401037" y="1653270"/>
                    <a:pt x="400790" y="1650029"/>
                  </a:cubicBezTo>
                  <a:cubicBezTo>
                    <a:pt x="386691" y="1437345"/>
                    <a:pt x="435167" y="1225206"/>
                    <a:pt x="540025" y="1039675"/>
                  </a:cubicBezTo>
                  <a:lnTo>
                    <a:pt x="539776" y="1039181"/>
                  </a:lnTo>
                  <a:cubicBezTo>
                    <a:pt x="541754" y="1035793"/>
                    <a:pt x="540765" y="1031392"/>
                    <a:pt x="537304" y="1029338"/>
                  </a:cubicBezTo>
                  <a:cubicBezTo>
                    <a:pt x="536315" y="1028695"/>
                    <a:pt x="535076" y="1028323"/>
                    <a:pt x="533840" y="1028300"/>
                  </a:cubicBezTo>
                  <a:cubicBezTo>
                    <a:pt x="466819" y="1024738"/>
                    <a:pt x="403015" y="998597"/>
                    <a:pt x="352811" y="954108"/>
                  </a:cubicBezTo>
                  <a:cubicBezTo>
                    <a:pt x="177718" y="786681"/>
                    <a:pt x="240782" y="321495"/>
                    <a:pt x="531615" y="113263"/>
                  </a:cubicBezTo>
                  <a:cubicBezTo>
                    <a:pt x="634372" y="39071"/>
                    <a:pt x="758025" y="2470"/>
                    <a:pt x="881833" y="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765293" y="5814554"/>
              <a:ext cx="1003480" cy="1085450"/>
            </a:xfrm>
            <a:custGeom>
              <a:avLst/>
              <a:gdLst/>
              <a:ahLst/>
              <a:cxnLst/>
              <a:rect l="l" t="t" r="r" b="b"/>
              <a:pathLst>
                <a:path w="1003480" h="1085450" extrusionOk="0">
                  <a:moveTo>
                    <a:pt x="714085" y="381349"/>
                  </a:moveTo>
                  <a:cubicBezTo>
                    <a:pt x="745244" y="496297"/>
                    <a:pt x="728921" y="619037"/>
                    <a:pt x="668334" y="721644"/>
                  </a:cubicBezTo>
                  <a:cubicBezTo>
                    <a:pt x="636183" y="769127"/>
                    <a:pt x="614913" y="823213"/>
                    <a:pt x="606506" y="879921"/>
                  </a:cubicBezTo>
                  <a:cubicBezTo>
                    <a:pt x="594388" y="960544"/>
                    <a:pt x="606506" y="1068370"/>
                    <a:pt x="711860" y="1060456"/>
                  </a:cubicBezTo>
                  <a:cubicBezTo>
                    <a:pt x="936661" y="1048090"/>
                    <a:pt x="1001701" y="788418"/>
                    <a:pt x="1002940" y="601208"/>
                  </a:cubicBezTo>
                  <a:cubicBezTo>
                    <a:pt x="1008379" y="768634"/>
                    <a:pt x="974995" y="986511"/>
                    <a:pt x="799899" y="1057489"/>
                  </a:cubicBezTo>
                  <a:cubicBezTo>
                    <a:pt x="584000" y="1143305"/>
                    <a:pt x="549871" y="954609"/>
                    <a:pt x="613184" y="791633"/>
                  </a:cubicBezTo>
                  <a:cubicBezTo>
                    <a:pt x="625797" y="765022"/>
                    <a:pt x="640140" y="739253"/>
                    <a:pt x="655967" y="714473"/>
                  </a:cubicBezTo>
                  <a:cubicBezTo>
                    <a:pt x="717546" y="615057"/>
                    <a:pt x="738320" y="495731"/>
                    <a:pt x="714085" y="381349"/>
                  </a:cubicBezTo>
                  <a:close/>
                  <a:moveTo>
                    <a:pt x="150718" y="0"/>
                  </a:moveTo>
                  <a:lnTo>
                    <a:pt x="150718" y="743"/>
                  </a:lnTo>
                  <a:cubicBezTo>
                    <a:pt x="27065" y="248050"/>
                    <a:pt x="-37236" y="543336"/>
                    <a:pt x="64655" y="807461"/>
                  </a:cubicBezTo>
                  <a:cubicBezTo>
                    <a:pt x="97549" y="892534"/>
                    <a:pt x="150471" y="973898"/>
                    <a:pt x="230106" y="1019156"/>
                  </a:cubicBezTo>
                  <a:cubicBezTo>
                    <a:pt x="298609" y="1059465"/>
                    <a:pt x="417316" y="1105712"/>
                    <a:pt x="468756" y="1019156"/>
                  </a:cubicBezTo>
                  <a:cubicBezTo>
                    <a:pt x="505604" y="936554"/>
                    <a:pt x="482109" y="834912"/>
                    <a:pt x="440318" y="757257"/>
                  </a:cubicBezTo>
                  <a:cubicBezTo>
                    <a:pt x="359944" y="591313"/>
                    <a:pt x="295392" y="396684"/>
                    <a:pt x="370576" y="216644"/>
                  </a:cubicBezTo>
                  <a:cubicBezTo>
                    <a:pt x="302566" y="397671"/>
                    <a:pt x="370576" y="587605"/>
                    <a:pt x="453422" y="751074"/>
                  </a:cubicBezTo>
                  <a:cubicBezTo>
                    <a:pt x="498929" y="833674"/>
                    <a:pt x="523164" y="936060"/>
                    <a:pt x="483597" y="1027069"/>
                  </a:cubicBezTo>
                  <a:cubicBezTo>
                    <a:pt x="402478" y="1161355"/>
                    <a:pt x="179159" y="1034983"/>
                    <a:pt x="115602" y="938039"/>
                  </a:cubicBezTo>
                  <a:cubicBezTo>
                    <a:pt x="-76555" y="657344"/>
                    <a:pt x="-4095" y="280695"/>
                    <a:pt x="1507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854678" y="4633856"/>
              <a:ext cx="845064" cy="319393"/>
            </a:xfrm>
            <a:custGeom>
              <a:avLst/>
              <a:gdLst/>
              <a:ahLst/>
              <a:cxnLst/>
              <a:rect l="l" t="t" r="r" b="b"/>
              <a:pathLst>
                <a:path w="845064" h="319393" extrusionOk="0">
                  <a:moveTo>
                    <a:pt x="7915" y="109"/>
                  </a:moveTo>
                  <a:cubicBezTo>
                    <a:pt x="10142" y="132"/>
                    <a:pt x="12118" y="1000"/>
                    <a:pt x="13603" y="2532"/>
                  </a:cubicBezTo>
                  <a:lnTo>
                    <a:pt x="190426" y="188753"/>
                  </a:lnTo>
                  <a:cubicBezTo>
                    <a:pt x="191665" y="190015"/>
                    <a:pt x="192407" y="191550"/>
                    <a:pt x="192654" y="193206"/>
                  </a:cubicBezTo>
                  <a:cubicBezTo>
                    <a:pt x="203040" y="251571"/>
                    <a:pt x="164213" y="307313"/>
                    <a:pt x="105848" y="317725"/>
                  </a:cubicBezTo>
                  <a:cubicBezTo>
                    <a:pt x="70236" y="324081"/>
                    <a:pt x="33635" y="312036"/>
                    <a:pt x="8904" y="285698"/>
                  </a:cubicBezTo>
                  <a:cubicBezTo>
                    <a:pt x="7419" y="284189"/>
                    <a:pt x="6432" y="282162"/>
                    <a:pt x="6432" y="280009"/>
                  </a:cubicBezTo>
                  <a:lnTo>
                    <a:pt x="0" y="7971"/>
                  </a:lnTo>
                  <a:cubicBezTo>
                    <a:pt x="0" y="3593"/>
                    <a:pt x="3711" y="83"/>
                    <a:pt x="7915" y="109"/>
                  </a:cubicBezTo>
                  <a:close/>
                  <a:moveTo>
                    <a:pt x="837631" y="7"/>
                  </a:moveTo>
                  <a:cubicBezTo>
                    <a:pt x="841837" y="181"/>
                    <a:pt x="845301" y="3741"/>
                    <a:pt x="845052" y="7970"/>
                  </a:cubicBezTo>
                  <a:lnTo>
                    <a:pt x="838870" y="280008"/>
                  </a:lnTo>
                  <a:cubicBezTo>
                    <a:pt x="838870" y="282161"/>
                    <a:pt x="837881" y="284188"/>
                    <a:pt x="836398" y="285697"/>
                  </a:cubicBezTo>
                  <a:cubicBezTo>
                    <a:pt x="811667" y="312035"/>
                    <a:pt x="775063" y="324080"/>
                    <a:pt x="739451" y="317724"/>
                  </a:cubicBezTo>
                  <a:cubicBezTo>
                    <a:pt x="681087" y="307312"/>
                    <a:pt x="642260" y="251567"/>
                    <a:pt x="652646" y="193205"/>
                  </a:cubicBezTo>
                  <a:cubicBezTo>
                    <a:pt x="652895" y="191546"/>
                    <a:pt x="653638" y="190014"/>
                    <a:pt x="654871" y="188753"/>
                  </a:cubicBezTo>
                  <a:lnTo>
                    <a:pt x="831696" y="2531"/>
                  </a:lnTo>
                  <a:cubicBezTo>
                    <a:pt x="833181" y="848"/>
                    <a:pt x="835406" y="-92"/>
                    <a:pt x="837631" y="7"/>
                  </a:cubicBezTo>
                  <a:close/>
                </a:path>
              </a:pathLst>
            </a:custGeom>
            <a:solidFill>
              <a:srgbClr val="DFE4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52378" y="5140107"/>
              <a:ext cx="68750" cy="127115"/>
            </a:xfrm>
            <a:custGeom>
              <a:avLst/>
              <a:gdLst/>
              <a:ahLst/>
              <a:cxnLst/>
              <a:rect l="l" t="t" r="r" b="b"/>
              <a:pathLst>
                <a:path w="26479" h="48958" extrusionOk="0">
                  <a:moveTo>
                    <a:pt x="26479" y="24479"/>
                  </a:moveTo>
                  <a:cubicBezTo>
                    <a:pt x="26479" y="37999"/>
                    <a:pt x="20552" y="48959"/>
                    <a:pt x="13240" y="48959"/>
                  </a:cubicBezTo>
                  <a:cubicBezTo>
                    <a:pt x="5928" y="48959"/>
                    <a:pt x="0" y="37999"/>
                    <a:pt x="0" y="24479"/>
                  </a:cubicBezTo>
                  <a:cubicBezTo>
                    <a:pt x="0" y="10960"/>
                    <a:pt x="5928" y="0"/>
                    <a:pt x="13240" y="0"/>
                  </a:cubicBezTo>
                  <a:cubicBezTo>
                    <a:pt x="20552" y="0"/>
                    <a:pt x="26479" y="10960"/>
                    <a:pt x="26479" y="24479"/>
                  </a:cubicBezTo>
                  <a:close/>
                </a:path>
              </a:pathLst>
            </a:custGeom>
            <a:solidFill>
              <a:srgbClr val="3D44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428778" y="5140107"/>
              <a:ext cx="68750" cy="127115"/>
            </a:xfrm>
            <a:custGeom>
              <a:avLst/>
              <a:gdLst/>
              <a:ahLst/>
              <a:cxnLst/>
              <a:rect l="l" t="t" r="r" b="b"/>
              <a:pathLst>
                <a:path w="26479" h="48958" extrusionOk="0">
                  <a:moveTo>
                    <a:pt x="26480" y="24479"/>
                  </a:moveTo>
                  <a:cubicBezTo>
                    <a:pt x="26480" y="37999"/>
                    <a:pt x="20552" y="48959"/>
                    <a:pt x="13240" y="48959"/>
                  </a:cubicBezTo>
                  <a:cubicBezTo>
                    <a:pt x="5928" y="48959"/>
                    <a:pt x="0" y="37999"/>
                    <a:pt x="0" y="24479"/>
                  </a:cubicBezTo>
                  <a:cubicBezTo>
                    <a:pt x="0" y="10960"/>
                    <a:pt x="5928" y="0"/>
                    <a:pt x="13240" y="0"/>
                  </a:cubicBezTo>
                  <a:cubicBezTo>
                    <a:pt x="20552" y="0"/>
                    <a:pt x="26480" y="10960"/>
                    <a:pt x="26480" y="24479"/>
                  </a:cubicBezTo>
                  <a:close/>
                </a:path>
              </a:pathLst>
            </a:custGeom>
            <a:solidFill>
              <a:srgbClr val="3D44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12137" y="5489058"/>
              <a:ext cx="24731" cy="63804"/>
            </a:xfrm>
            <a:custGeom>
              <a:avLst/>
              <a:gdLst/>
              <a:ahLst/>
              <a:cxnLst/>
              <a:rect l="l" t="t" r="r" b="b"/>
              <a:pathLst>
                <a:path w="9525" h="24574" extrusionOk="0">
                  <a:moveTo>
                    <a:pt x="9525" y="12287"/>
                  </a:moveTo>
                  <a:cubicBezTo>
                    <a:pt x="9525" y="19073"/>
                    <a:pt x="7393" y="24574"/>
                    <a:pt x="4762" y="24574"/>
                  </a:cubicBezTo>
                  <a:cubicBezTo>
                    <a:pt x="2132" y="24574"/>
                    <a:pt x="0" y="19073"/>
                    <a:pt x="0" y="12287"/>
                  </a:cubicBezTo>
                  <a:cubicBezTo>
                    <a:pt x="0" y="5501"/>
                    <a:pt x="2132" y="0"/>
                    <a:pt x="4762" y="0"/>
                  </a:cubicBezTo>
                  <a:cubicBezTo>
                    <a:pt x="7393" y="0"/>
                    <a:pt x="9525" y="5501"/>
                    <a:pt x="9525" y="12287"/>
                  </a:cubicBezTo>
                  <a:close/>
                </a:path>
              </a:pathLst>
            </a:custGeom>
            <a:solidFill>
              <a:srgbClr val="3D44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348899" y="5489058"/>
              <a:ext cx="24731" cy="63804"/>
            </a:xfrm>
            <a:custGeom>
              <a:avLst/>
              <a:gdLst/>
              <a:ahLst/>
              <a:cxnLst/>
              <a:rect l="l" t="t" r="r" b="b"/>
              <a:pathLst>
                <a:path w="9525" h="24574" extrusionOk="0">
                  <a:moveTo>
                    <a:pt x="9525" y="12287"/>
                  </a:moveTo>
                  <a:cubicBezTo>
                    <a:pt x="9525" y="19073"/>
                    <a:pt x="7393" y="24574"/>
                    <a:pt x="4762" y="24574"/>
                  </a:cubicBezTo>
                  <a:cubicBezTo>
                    <a:pt x="2132" y="24574"/>
                    <a:pt x="0" y="19073"/>
                    <a:pt x="0" y="12287"/>
                  </a:cubicBezTo>
                  <a:cubicBezTo>
                    <a:pt x="0" y="5501"/>
                    <a:pt x="2132" y="0"/>
                    <a:pt x="4762" y="0"/>
                  </a:cubicBezTo>
                  <a:cubicBezTo>
                    <a:pt x="7393" y="0"/>
                    <a:pt x="9525" y="5501"/>
                    <a:pt x="9525" y="12287"/>
                  </a:cubicBezTo>
                  <a:close/>
                </a:path>
              </a:pathLst>
            </a:custGeom>
            <a:solidFill>
              <a:srgbClr val="3D44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677704" y="5447380"/>
              <a:ext cx="291067" cy="269452"/>
            </a:xfrm>
            <a:custGeom>
              <a:avLst/>
              <a:gdLst/>
              <a:ahLst/>
              <a:cxnLst/>
              <a:rect l="l" t="t" r="r" b="b"/>
              <a:pathLst>
                <a:path w="112104" h="103779" extrusionOk="0">
                  <a:moveTo>
                    <a:pt x="11108" y="7020"/>
                  </a:moveTo>
                  <a:cubicBezTo>
                    <a:pt x="31206" y="-9935"/>
                    <a:pt x="65496" y="7020"/>
                    <a:pt x="79974" y="17593"/>
                  </a:cubicBezTo>
                  <a:cubicBezTo>
                    <a:pt x="87308" y="22831"/>
                    <a:pt x="115788" y="43215"/>
                    <a:pt x="110454" y="69218"/>
                  </a:cubicBezTo>
                  <a:cubicBezTo>
                    <a:pt x="105977" y="90745"/>
                    <a:pt x="81117" y="102746"/>
                    <a:pt x="61495" y="103603"/>
                  </a:cubicBezTo>
                  <a:cubicBezTo>
                    <a:pt x="36444" y="103813"/>
                    <a:pt x="13775" y="88716"/>
                    <a:pt x="4345" y="65503"/>
                  </a:cubicBezTo>
                  <a:cubicBezTo>
                    <a:pt x="-2512" y="48549"/>
                    <a:pt x="-5084" y="20641"/>
                    <a:pt x="11108" y="7020"/>
                  </a:cubicBezTo>
                  <a:close/>
                </a:path>
              </a:pathLst>
            </a:custGeom>
            <a:solidFill>
              <a:srgbClr val="CFB6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555905" y="5447380"/>
              <a:ext cx="290947" cy="269452"/>
            </a:xfrm>
            <a:custGeom>
              <a:avLst/>
              <a:gdLst/>
              <a:ahLst/>
              <a:cxnLst/>
              <a:rect l="l" t="t" r="r" b="b"/>
              <a:pathLst>
                <a:path w="112058" h="103779" extrusionOk="0">
                  <a:moveTo>
                    <a:pt x="98923" y="7020"/>
                  </a:moveTo>
                  <a:cubicBezTo>
                    <a:pt x="78825" y="-9935"/>
                    <a:pt x="44631" y="7020"/>
                    <a:pt x="30153" y="17593"/>
                  </a:cubicBezTo>
                  <a:cubicBezTo>
                    <a:pt x="22723" y="22831"/>
                    <a:pt x="-5662" y="43215"/>
                    <a:pt x="-327" y="69218"/>
                  </a:cubicBezTo>
                  <a:cubicBezTo>
                    <a:pt x="4149" y="90745"/>
                    <a:pt x="29010" y="102746"/>
                    <a:pt x="48630" y="103603"/>
                  </a:cubicBezTo>
                  <a:cubicBezTo>
                    <a:pt x="73681" y="103813"/>
                    <a:pt x="96351" y="88716"/>
                    <a:pt x="105780" y="65503"/>
                  </a:cubicBezTo>
                  <a:cubicBezTo>
                    <a:pt x="112544" y="48549"/>
                    <a:pt x="115210" y="20641"/>
                    <a:pt x="98923" y="7020"/>
                  </a:cubicBezTo>
                  <a:close/>
                </a:path>
              </a:pathLst>
            </a:custGeom>
            <a:solidFill>
              <a:srgbClr val="CFB6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954195" y="5470013"/>
              <a:ext cx="616287" cy="270750"/>
            </a:xfrm>
            <a:custGeom>
              <a:avLst/>
              <a:gdLst/>
              <a:ahLst/>
              <a:cxnLst/>
              <a:rect l="l" t="t" r="r" b="b"/>
              <a:pathLst>
                <a:path w="237362" h="104279" extrusionOk="0">
                  <a:moveTo>
                    <a:pt x="-990" y="208"/>
                  </a:moveTo>
                  <a:cubicBezTo>
                    <a:pt x="37872" y="14305"/>
                    <a:pt x="56827" y="55357"/>
                    <a:pt x="87592" y="80027"/>
                  </a:cubicBezTo>
                  <a:cubicBezTo>
                    <a:pt x="125121" y="109364"/>
                    <a:pt x="159316" y="99077"/>
                    <a:pt x="185605" y="62120"/>
                  </a:cubicBezTo>
                  <a:cubicBezTo>
                    <a:pt x="202274" y="41165"/>
                    <a:pt x="219038" y="20210"/>
                    <a:pt x="236373" y="-174"/>
                  </a:cubicBezTo>
                  <a:cubicBezTo>
                    <a:pt x="221324" y="22020"/>
                    <a:pt x="205798" y="43737"/>
                    <a:pt x="189986" y="65454"/>
                  </a:cubicBezTo>
                  <a:cubicBezTo>
                    <a:pt x="163317" y="106792"/>
                    <a:pt x="123311" y="117556"/>
                    <a:pt x="83593" y="85075"/>
                  </a:cubicBezTo>
                  <a:cubicBezTo>
                    <a:pt x="52255" y="59453"/>
                    <a:pt x="35968" y="18400"/>
                    <a:pt x="-990" y="208"/>
                  </a:cubicBezTo>
                  <a:close/>
                </a:path>
              </a:pathLst>
            </a:custGeom>
            <a:solidFill>
              <a:srgbClr val="3D44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19114" y="4796393"/>
              <a:ext cx="1469889" cy="1933945"/>
            </a:xfrm>
            <a:custGeom>
              <a:avLst/>
              <a:gdLst/>
              <a:ahLst/>
              <a:cxnLst/>
              <a:rect l="l" t="t" r="r" b="b"/>
              <a:pathLst>
                <a:path w="1469889" h="1933945" extrusionOk="0">
                  <a:moveTo>
                    <a:pt x="14720" y="1933879"/>
                  </a:moveTo>
                  <a:lnTo>
                    <a:pt x="14812" y="1933945"/>
                  </a:lnTo>
                  <a:lnTo>
                    <a:pt x="14316" y="1933945"/>
                  </a:lnTo>
                  <a:close/>
                  <a:moveTo>
                    <a:pt x="16541" y="1883741"/>
                  </a:moveTo>
                  <a:cubicBezTo>
                    <a:pt x="23466" y="1885249"/>
                    <a:pt x="27669" y="1892000"/>
                    <a:pt x="26187" y="1898826"/>
                  </a:cubicBezTo>
                  <a:cubicBezTo>
                    <a:pt x="24208" y="1904961"/>
                    <a:pt x="24208" y="1911489"/>
                    <a:pt x="26187" y="1917621"/>
                  </a:cubicBezTo>
                  <a:cubicBezTo>
                    <a:pt x="28165" y="1924276"/>
                    <a:pt x="24455" y="1931349"/>
                    <a:pt x="17779" y="1933376"/>
                  </a:cubicBezTo>
                  <a:lnTo>
                    <a:pt x="14720" y="1933879"/>
                  </a:lnTo>
                  <a:lnTo>
                    <a:pt x="3188" y="1925535"/>
                  </a:lnTo>
                  <a:cubicBezTo>
                    <a:pt x="-276" y="1915173"/>
                    <a:pt x="-1018" y="1904071"/>
                    <a:pt x="1456" y="1893386"/>
                  </a:cubicBezTo>
                  <a:cubicBezTo>
                    <a:pt x="2938" y="1886560"/>
                    <a:pt x="9616" y="1882232"/>
                    <a:pt x="16541" y="1883741"/>
                  </a:cubicBezTo>
                  <a:close/>
                  <a:moveTo>
                    <a:pt x="48689" y="1849118"/>
                  </a:moveTo>
                  <a:cubicBezTo>
                    <a:pt x="55120" y="1846594"/>
                    <a:pt x="62292" y="1849686"/>
                    <a:pt x="64763" y="1856042"/>
                  </a:cubicBezTo>
                  <a:lnTo>
                    <a:pt x="76637" y="1885473"/>
                  </a:lnTo>
                  <a:cubicBezTo>
                    <a:pt x="79108" y="1891829"/>
                    <a:pt x="76141" y="1899072"/>
                    <a:pt x="69959" y="1901793"/>
                  </a:cubicBezTo>
                  <a:cubicBezTo>
                    <a:pt x="68474" y="1902289"/>
                    <a:pt x="66742" y="1902536"/>
                    <a:pt x="65259" y="1902536"/>
                  </a:cubicBezTo>
                  <a:cubicBezTo>
                    <a:pt x="60313" y="1902510"/>
                    <a:pt x="55860" y="1899493"/>
                    <a:pt x="53882" y="1894869"/>
                  </a:cubicBezTo>
                  <a:lnTo>
                    <a:pt x="41765" y="1865192"/>
                  </a:lnTo>
                  <a:cubicBezTo>
                    <a:pt x="39293" y="1858836"/>
                    <a:pt x="42260" y="1851639"/>
                    <a:pt x="48689" y="1849118"/>
                  </a:cubicBezTo>
                  <a:close/>
                  <a:moveTo>
                    <a:pt x="125107" y="1835958"/>
                  </a:moveTo>
                  <a:cubicBezTo>
                    <a:pt x="130796" y="1834946"/>
                    <a:pt x="136485" y="1837937"/>
                    <a:pt x="138710" y="1843179"/>
                  </a:cubicBezTo>
                  <a:lnTo>
                    <a:pt x="147367" y="1870878"/>
                  </a:lnTo>
                  <a:cubicBezTo>
                    <a:pt x="149345" y="1877359"/>
                    <a:pt x="145635" y="1884185"/>
                    <a:pt x="139203" y="1886213"/>
                  </a:cubicBezTo>
                  <a:cubicBezTo>
                    <a:pt x="137967" y="1886607"/>
                    <a:pt x="136732" y="1886781"/>
                    <a:pt x="135496" y="1886706"/>
                  </a:cubicBezTo>
                  <a:cubicBezTo>
                    <a:pt x="130054" y="1886732"/>
                    <a:pt x="125354" y="1883219"/>
                    <a:pt x="123625" y="1878049"/>
                  </a:cubicBezTo>
                  <a:lnTo>
                    <a:pt x="115214" y="1850353"/>
                  </a:lnTo>
                  <a:cubicBezTo>
                    <a:pt x="113978" y="1843626"/>
                    <a:pt x="118432" y="1837195"/>
                    <a:pt x="125107" y="1835958"/>
                  </a:cubicBezTo>
                  <a:close/>
                  <a:moveTo>
                    <a:pt x="1453347" y="1814445"/>
                  </a:moveTo>
                  <a:cubicBezTo>
                    <a:pt x="1460272" y="1812936"/>
                    <a:pt x="1466950" y="1817264"/>
                    <a:pt x="1468432" y="1824090"/>
                  </a:cubicBezTo>
                  <a:cubicBezTo>
                    <a:pt x="1470907" y="1834774"/>
                    <a:pt x="1470164" y="1845876"/>
                    <a:pt x="1466703" y="1856239"/>
                  </a:cubicBezTo>
                  <a:cubicBezTo>
                    <a:pt x="1464725" y="1860764"/>
                    <a:pt x="1460519" y="1863781"/>
                    <a:pt x="1455575" y="1863906"/>
                  </a:cubicBezTo>
                  <a:cubicBezTo>
                    <a:pt x="1454090" y="1864152"/>
                    <a:pt x="1452851" y="1864152"/>
                    <a:pt x="1451369" y="1863906"/>
                  </a:cubicBezTo>
                  <a:cubicBezTo>
                    <a:pt x="1444940" y="1861681"/>
                    <a:pt x="1441477" y="1854730"/>
                    <a:pt x="1443702" y="1848325"/>
                  </a:cubicBezTo>
                  <a:cubicBezTo>
                    <a:pt x="1445683" y="1842192"/>
                    <a:pt x="1445683" y="1835665"/>
                    <a:pt x="1443702" y="1829530"/>
                  </a:cubicBezTo>
                  <a:cubicBezTo>
                    <a:pt x="1442219" y="1822704"/>
                    <a:pt x="1446420" y="1815953"/>
                    <a:pt x="1453347" y="1814445"/>
                  </a:cubicBezTo>
                  <a:close/>
                  <a:moveTo>
                    <a:pt x="829438" y="1794957"/>
                  </a:moveTo>
                  <a:cubicBezTo>
                    <a:pt x="836362" y="1794684"/>
                    <a:pt x="842051" y="1799978"/>
                    <a:pt x="842298" y="1806804"/>
                  </a:cubicBezTo>
                  <a:cubicBezTo>
                    <a:pt x="842298" y="1806804"/>
                    <a:pt x="842298" y="1806828"/>
                    <a:pt x="842298" y="1806828"/>
                  </a:cubicBezTo>
                  <a:cubicBezTo>
                    <a:pt x="842794" y="1825501"/>
                    <a:pt x="840073" y="1844146"/>
                    <a:pt x="833644" y="1861731"/>
                  </a:cubicBezTo>
                  <a:cubicBezTo>
                    <a:pt x="831665" y="1866329"/>
                    <a:pt x="826966" y="1869274"/>
                    <a:pt x="822020" y="1869149"/>
                  </a:cubicBezTo>
                  <a:lnTo>
                    <a:pt x="817816" y="1869149"/>
                  </a:lnTo>
                  <a:cubicBezTo>
                    <a:pt x="811385" y="1866825"/>
                    <a:pt x="808170" y="1859753"/>
                    <a:pt x="810395" y="1853321"/>
                  </a:cubicBezTo>
                  <a:cubicBezTo>
                    <a:pt x="815591" y="1838730"/>
                    <a:pt x="818063" y="1823299"/>
                    <a:pt x="817567" y="1807817"/>
                  </a:cubicBezTo>
                  <a:cubicBezTo>
                    <a:pt x="817320" y="1800991"/>
                    <a:pt x="822516" y="1795229"/>
                    <a:pt x="829438" y="1794957"/>
                  </a:cubicBezTo>
                  <a:close/>
                  <a:moveTo>
                    <a:pt x="174569" y="1791492"/>
                  </a:moveTo>
                  <a:cubicBezTo>
                    <a:pt x="181247" y="1789911"/>
                    <a:pt x="187925" y="1793842"/>
                    <a:pt x="189656" y="1800396"/>
                  </a:cubicBezTo>
                  <a:lnTo>
                    <a:pt x="198313" y="1835019"/>
                  </a:lnTo>
                  <a:cubicBezTo>
                    <a:pt x="200042" y="1841500"/>
                    <a:pt x="196085" y="1848102"/>
                    <a:pt x="189656" y="1849808"/>
                  </a:cubicBezTo>
                  <a:cubicBezTo>
                    <a:pt x="189656" y="1849808"/>
                    <a:pt x="189410" y="1849834"/>
                    <a:pt x="189410" y="1849858"/>
                  </a:cubicBezTo>
                  <a:cubicBezTo>
                    <a:pt x="188418" y="1850255"/>
                    <a:pt x="187182" y="1850426"/>
                    <a:pt x="186193" y="1850353"/>
                  </a:cubicBezTo>
                  <a:cubicBezTo>
                    <a:pt x="180504" y="1850304"/>
                    <a:pt x="175561" y="1846420"/>
                    <a:pt x="174322" y="1840955"/>
                  </a:cubicBezTo>
                  <a:lnTo>
                    <a:pt x="165666" y="1806580"/>
                  </a:lnTo>
                  <a:cubicBezTo>
                    <a:pt x="163937" y="1799975"/>
                    <a:pt x="167894" y="1793224"/>
                    <a:pt x="174569" y="1791492"/>
                  </a:cubicBezTo>
                  <a:close/>
                  <a:moveTo>
                    <a:pt x="1421690" y="1779326"/>
                  </a:moveTo>
                  <a:cubicBezTo>
                    <a:pt x="1428121" y="1781847"/>
                    <a:pt x="1431089" y="1789044"/>
                    <a:pt x="1428617" y="1795400"/>
                  </a:cubicBezTo>
                  <a:lnTo>
                    <a:pt x="1416497" y="1825077"/>
                  </a:lnTo>
                  <a:cubicBezTo>
                    <a:pt x="1414272" y="1829405"/>
                    <a:pt x="1409819" y="1832100"/>
                    <a:pt x="1405122" y="1832001"/>
                  </a:cubicBezTo>
                  <a:cubicBezTo>
                    <a:pt x="1403637" y="1832250"/>
                    <a:pt x="1401908" y="1832250"/>
                    <a:pt x="1400423" y="1832001"/>
                  </a:cubicBezTo>
                  <a:cubicBezTo>
                    <a:pt x="1394240" y="1829280"/>
                    <a:pt x="1391023" y="1822086"/>
                    <a:pt x="1393500" y="1815680"/>
                  </a:cubicBezTo>
                  <a:lnTo>
                    <a:pt x="1405618" y="1786250"/>
                  </a:lnTo>
                  <a:cubicBezTo>
                    <a:pt x="1408090" y="1779894"/>
                    <a:pt x="1415264" y="1776802"/>
                    <a:pt x="1421690" y="1779326"/>
                  </a:cubicBezTo>
                  <a:close/>
                  <a:moveTo>
                    <a:pt x="83962" y="1769842"/>
                  </a:moveTo>
                  <a:cubicBezTo>
                    <a:pt x="86960" y="1768791"/>
                    <a:pt x="90360" y="1768878"/>
                    <a:pt x="93451" y="1770350"/>
                  </a:cubicBezTo>
                  <a:cubicBezTo>
                    <a:pt x="99636" y="1773292"/>
                    <a:pt x="102108" y="1780686"/>
                    <a:pt x="99140" y="1786845"/>
                  </a:cubicBezTo>
                  <a:cubicBezTo>
                    <a:pt x="98893" y="1787709"/>
                    <a:pt x="98151" y="1788525"/>
                    <a:pt x="97657" y="1789267"/>
                  </a:cubicBezTo>
                  <a:cubicBezTo>
                    <a:pt x="94690" y="1794881"/>
                    <a:pt x="94690" y="1801707"/>
                    <a:pt x="97657" y="1807320"/>
                  </a:cubicBezTo>
                  <a:cubicBezTo>
                    <a:pt x="100872" y="1813232"/>
                    <a:pt x="98400" y="1820577"/>
                    <a:pt x="92709" y="1823693"/>
                  </a:cubicBezTo>
                  <a:cubicBezTo>
                    <a:pt x="92462" y="1823768"/>
                    <a:pt x="92462" y="1823817"/>
                    <a:pt x="92215" y="1823890"/>
                  </a:cubicBezTo>
                  <a:cubicBezTo>
                    <a:pt x="90237" y="1825004"/>
                    <a:pt x="88012" y="1825523"/>
                    <a:pt x="85787" y="1825373"/>
                  </a:cubicBezTo>
                  <a:cubicBezTo>
                    <a:pt x="81087" y="1825349"/>
                    <a:pt x="76883" y="1822654"/>
                    <a:pt x="74905" y="1818448"/>
                  </a:cubicBezTo>
                  <a:cubicBezTo>
                    <a:pt x="68227" y="1804973"/>
                    <a:pt x="68970" y="1788945"/>
                    <a:pt x="76883" y="1776161"/>
                  </a:cubicBezTo>
                  <a:cubicBezTo>
                    <a:pt x="78367" y="1773082"/>
                    <a:pt x="80964" y="1770893"/>
                    <a:pt x="83962" y="1769842"/>
                  </a:cubicBezTo>
                  <a:close/>
                  <a:moveTo>
                    <a:pt x="1346264" y="1764982"/>
                  </a:moveTo>
                  <a:cubicBezTo>
                    <a:pt x="1346511" y="1765058"/>
                    <a:pt x="1346760" y="1765131"/>
                    <a:pt x="1347007" y="1765230"/>
                  </a:cubicBezTo>
                  <a:cubicBezTo>
                    <a:pt x="1353438" y="1767257"/>
                    <a:pt x="1357146" y="1774083"/>
                    <a:pt x="1355168" y="1780564"/>
                  </a:cubicBezTo>
                  <a:lnTo>
                    <a:pt x="1346760" y="1808262"/>
                  </a:lnTo>
                  <a:cubicBezTo>
                    <a:pt x="1344779" y="1813209"/>
                    <a:pt x="1340082" y="1816449"/>
                    <a:pt x="1334889" y="1816423"/>
                  </a:cubicBezTo>
                  <a:cubicBezTo>
                    <a:pt x="1333651" y="1816646"/>
                    <a:pt x="1332415" y="1816646"/>
                    <a:pt x="1331179" y="1816423"/>
                  </a:cubicBezTo>
                  <a:cubicBezTo>
                    <a:pt x="1324747" y="1814395"/>
                    <a:pt x="1321037" y="1807569"/>
                    <a:pt x="1323016" y="1801089"/>
                  </a:cubicBezTo>
                  <a:lnTo>
                    <a:pt x="1331675" y="1773393"/>
                  </a:lnTo>
                  <a:cubicBezTo>
                    <a:pt x="1333404" y="1767060"/>
                    <a:pt x="1339836" y="1763300"/>
                    <a:pt x="1346264" y="1764982"/>
                  </a:cubicBezTo>
                  <a:close/>
                  <a:moveTo>
                    <a:pt x="728786" y="1737579"/>
                  </a:moveTo>
                  <a:cubicBezTo>
                    <a:pt x="735217" y="1735255"/>
                    <a:pt x="742386" y="1738571"/>
                    <a:pt x="744614" y="1745000"/>
                  </a:cubicBezTo>
                  <a:lnTo>
                    <a:pt x="771323" y="1821170"/>
                  </a:lnTo>
                  <a:cubicBezTo>
                    <a:pt x="773548" y="1827648"/>
                    <a:pt x="770087" y="1834674"/>
                    <a:pt x="763659" y="1836998"/>
                  </a:cubicBezTo>
                  <a:lnTo>
                    <a:pt x="759699" y="1837493"/>
                  </a:lnTo>
                  <a:cubicBezTo>
                    <a:pt x="754509" y="1837639"/>
                    <a:pt x="749807" y="1834326"/>
                    <a:pt x="748078" y="1829330"/>
                  </a:cubicBezTo>
                  <a:lnTo>
                    <a:pt x="721118" y="1753409"/>
                  </a:lnTo>
                  <a:cubicBezTo>
                    <a:pt x="718893" y="1746929"/>
                    <a:pt x="722357" y="1739905"/>
                    <a:pt x="728786" y="1737579"/>
                  </a:cubicBezTo>
                  <a:close/>
                  <a:moveTo>
                    <a:pt x="124370" y="1731274"/>
                  </a:moveTo>
                  <a:cubicBezTo>
                    <a:pt x="131046" y="1729568"/>
                    <a:pt x="137970" y="1733723"/>
                    <a:pt x="139702" y="1740549"/>
                  </a:cubicBezTo>
                  <a:lnTo>
                    <a:pt x="148356" y="1775171"/>
                  </a:lnTo>
                  <a:cubicBezTo>
                    <a:pt x="150088" y="1781652"/>
                    <a:pt x="146134" y="1788255"/>
                    <a:pt x="139702" y="1789960"/>
                  </a:cubicBezTo>
                  <a:cubicBezTo>
                    <a:pt x="139702" y="1789960"/>
                    <a:pt x="139456" y="1789984"/>
                    <a:pt x="139456" y="1790010"/>
                  </a:cubicBezTo>
                  <a:lnTo>
                    <a:pt x="135745" y="1790506"/>
                  </a:lnTo>
                  <a:cubicBezTo>
                    <a:pt x="130057" y="1790552"/>
                    <a:pt x="125110" y="1786671"/>
                    <a:pt x="123625" y="1781107"/>
                  </a:cubicBezTo>
                  <a:lnTo>
                    <a:pt x="114971" y="1746731"/>
                  </a:lnTo>
                  <a:cubicBezTo>
                    <a:pt x="113239" y="1739905"/>
                    <a:pt x="117443" y="1732980"/>
                    <a:pt x="124370" y="1731274"/>
                  </a:cubicBezTo>
                  <a:close/>
                  <a:moveTo>
                    <a:pt x="1295810" y="1721207"/>
                  </a:moveTo>
                  <a:cubicBezTo>
                    <a:pt x="1302488" y="1722890"/>
                    <a:pt x="1306445" y="1729641"/>
                    <a:pt x="1304713" y="1736243"/>
                  </a:cubicBezTo>
                  <a:cubicBezTo>
                    <a:pt x="1304713" y="1736269"/>
                    <a:pt x="1304713" y="1736269"/>
                    <a:pt x="1304713" y="1736295"/>
                  </a:cubicBezTo>
                  <a:lnTo>
                    <a:pt x="1296057" y="1770670"/>
                  </a:lnTo>
                  <a:cubicBezTo>
                    <a:pt x="1294574" y="1776135"/>
                    <a:pt x="1289628" y="1779895"/>
                    <a:pt x="1283940" y="1779819"/>
                  </a:cubicBezTo>
                  <a:lnTo>
                    <a:pt x="1280972" y="1779819"/>
                  </a:lnTo>
                  <a:cubicBezTo>
                    <a:pt x="1274541" y="1778015"/>
                    <a:pt x="1270584" y="1771337"/>
                    <a:pt x="1272069" y="1764734"/>
                  </a:cubicBezTo>
                  <a:lnTo>
                    <a:pt x="1280725" y="1730111"/>
                  </a:lnTo>
                  <a:cubicBezTo>
                    <a:pt x="1282457" y="1723557"/>
                    <a:pt x="1289132" y="1719626"/>
                    <a:pt x="1295810" y="1721207"/>
                  </a:cubicBezTo>
                  <a:close/>
                  <a:moveTo>
                    <a:pt x="1383359" y="1698580"/>
                  </a:moveTo>
                  <a:cubicBezTo>
                    <a:pt x="1390037" y="1696599"/>
                    <a:pt x="1397208" y="1700533"/>
                    <a:pt x="1399187" y="1707359"/>
                  </a:cubicBezTo>
                  <a:cubicBezTo>
                    <a:pt x="1403886" y="1723409"/>
                    <a:pt x="1404875" y="1740325"/>
                    <a:pt x="1402154" y="1756820"/>
                  </a:cubicBezTo>
                  <a:cubicBezTo>
                    <a:pt x="1401165" y="1763225"/>
                    <a:pt x="1395476" y="1767801"/>
                    <a:pt x="1389048" y="1767206"/>
                  </a:cubicBezTo>
                  <a:lnTo>
                    <a:pt x="1386822" y="1767206"/>
                  </a:lnTo>
                  <a:cubicBezTo>
                    <a:pt x="1380144" y="1765947"/>
                    <a:pt x="1375692" y="1759590"/>
                    <a:pt x="1376681" y="1752863"/>
                  </a:cubicBezTo>
                  <a:cubicBezTo>
                    <a:pt x="1378906" y="1740076"/>
                    <a:pt x="1378166" y="1726969"/>
                    <a:pt x="1374456" y="1714530"/>
                  </a:cubicBezTo>
                  <a:cubicBezTo>
                    <a:pt x="1372477" y="1707704"/>
                    <a:pt x="1376434" y="1700559"/>
                    <a:pt x="1383359" y="1698580"/>
                  </a:cubicBezTo>
                  <a:close/>
                  <a:moveTo>
                    <a:pt x="165419" y="1698012"/>
                  </a:moveTo>
                  <a:cubicBezTo>
                    <a:pt x="172097" y="1697121"/>
                    <a:pt x="178279" y="1701696"/>
                    <a:pt x="179515" y="1708400"/>
                  </a:cubicBezTo>
                  <a:lnTo>
                    <a:pt x="184214" y="1740055"/>
                  </a:lnTo>
                  <a:cubicBezTo>
                    <a:pt x="185203" y="1746730"/>
                    <a:pt x="180504" y="1752889"/>
                    <a:pt x="173828" y="1753904"/>
                  </a:cubicBezTo>
                  <a:lnTo>
                    <a:pt x="171850" y="1754151"/>
                  </a:lnTo>
                  <a:cubicBezTo>
                    <a:pt x="165665" y="1754101"/>
                    <a:pt x="160473" y="1749576"/>
                    <a:pt x="159730" y="1743516"/>
                  </a:cubicBezTo>
                  <a:lnTo>
                    <a:pt x="155033" y="1712107"/>
                  </a:lnTo>
                  <a:cubicBezTo>
                    <a:pt x="154044" y="1705357"/>
                    <a:pt x="158743" y="1699050"/>
                    <a:pt x="165419" y="1698012"/>
                  </a:cubicBezTo>
                  <a:close/>
                  <a:moveTo>
                    <a:pt x="1347008" y="1661236"/>
                  </a:moveTo>
                  <a:cubicBezTo>
                    <a:pt x="1353683" y="1662942"/>
                    <a:pt x="1357887" y="1669867"/>
                    <a:pt x="1356157" y="1676693"/>
                  </a:cubicBezTo>
                  <a:lnTo>
                    <a:pt x="1347498" y="1711069"/>
                  </a:lnTo>
                  <a:cubicBezTo>
                    <a:pt x="1345769" y="1716708"/>
                    <a:pt x="1340576" y="1720442"/>
                    <a:pt x="1334641" y="1719972"/>
                  </a:cubicBezTo>
                  <a:lnTo>
                    <a:pt x="1331673" y="1719972"/>
                  </a:lnTo>
                  <a:cubicBezTo>
                    <a:pt x="1325244" y="1718414"/>
                    <a:pt x="1321038" y="1711861"/>
                    <a:pt x="1322767" y="1705357"/>
                  </a:cubicBezTo>
                  <a:cubicBezTo>
                    <a:pt x="1322767" y="1705281"/>
                    <a:pt x="1322767" y="1705206"/>
                    <a:pt x="1322767" y="1705133"/>
                  </a:cubicBezTo>
                  <a:lnTo>
                    <a:pt x="1331426" y="1670511"/>
                  </a:lnTo>
                  <a:cubicBezTo>
                    <a:pt x="1333156" y="1663685"/>
                    <a:pt x="1340083" y="1659530"/>
                    <a:pt x="1347008" y="1661236"/>
                  </a:cubicBezTo>
                  <a:close/>
                  <a:moveTo>
                    <a:pt x="868018" y="1654733"/>
                  </a:moveTo>
                  <a:cubicBezTo>
                    <a:pt x="874696" y="1654289"/>
                    <a:pt x="880631" y="1659159"/>
                    <a:pt x="881618" y="1665863"/>
                  </a:cubicBezTo>
                  <a:cubicBezTo>
                    <a:pt x="883848" y="1685671"/>
                    <a:pt x="883848" y="1705656"/>
                    <a:pt x="881618" y="1725464"/>
                  </a:cubicBezTo>
                  <a:cubicBezTo>
                    <a:pt x="880631" y="1731646"/>
                    <a:pt x="875192" y="1736171"/>
                    <a:pt x="869010" y="1736099"/>
                  </a:cubicBezTo>
                  <a:lnTo>
                    <a:pt x="867525" y="1736099"/>
                  </a:lnTo>
                  <a:cubicBezTo>
                    <a:pt x="860847" y="1735356"/>
                    <a:pt x="856150" y="1729345"/>
                    <a:pt x="856887" y="1722719"/>
                  </a:cubicBezTo>
                  <a:cubicBezTo>
                    <a:pt x="856887" y="1722545"/>
                    <a:pt x="856887" y="1722397"/>
                    <a:pt x="856887" y="1722249"/>
                  </a:cubicBezTo>
                  <a:cubicBezTo>
                    <a:pt x="858868" y="1704246"/>
                    <a:pt x="858868" y="1686092"/>
                    <a:pt x="856887" y="1668088"/>
                  </a:cubicBezTo>
                  <a:cubicBezTo>
                    <a:pt x="856396" y="1661335"/>
                    <a:pt x="861340" y="1655376"/>
                    <a:pt x="868018" y="1654733"/>
                  </a:cubicBezTo>
                  <a:close/>
                  <a:moveTo>
                    <a:pt x="801246" y="1641872"/>
                  </a:moveTo>
                  <a:cubicBezTo>
                    <a:pt x="807924" y="1641008"/>
                    <a:pt x="814106" y="1645806"/>
                    <a:pt x="815098" y="1652582"/>
                  </a:cubicBezTo>
                  <a:cubicBezTo>
                    <a:pt x="815098" y="1652632"/>
                    <a:pt x="815098" y="1652704"/>
                    <a:pt x="815098" y="1652754"/>
                  </a:cubicBezTo>
                  <a:cubicBezTo>
                    <a:pt x="818065" y="1677363"/>
                    <a:pt x="819794" y="1702143"/>
                    <a:pt x="819794" y="1726946"/>
                  </a:cubicBezTo>
                  <a:cubicBezTo>
                    <a:pt x="819794" y="1733674"/>
                    <a:pt x="814355" y="1739189"/>
                    <a:pt x="807677" y="1739313"/>
                  </a:cubicBezTo>
                  <a:lnTo>
                    <a:pt x="807428" y="1740056"/>
                  </a:lnTo>
                  <a:cubicBezTo>
                    <a:pt x="800506" y="1740056"/>
                    <a:pt x="795064" y="1734515"/>
                    <a:pt x="795064" y="1727689"/>
                  </a:cubicBezTo>
                  <a:cubicBezTo>
                    <a:pt x="794820" y="1703625"/>
                    <a:pt x="793334" y="1679614"/>
                    <a:pt x="790613" y="1655721"/>
                  </a:cubicBezTo>
                  <a:cubicBezTo>
                    <a:pt x="789624" y="1649095"/>
                    <a:pt x="794077" y="1642937"/>
                    <a:pt x="800755" y="1641922"/>
                  </a:cubicBezTo>
                  <a:cubicBezTo>
                    <a:pt x="801002" y="1641922"/>
                    <a:pt x="801002" y="1641898"/>
                    <a:pt x="801246" y="1641872"/>
                  </a:cubicBezTo>
                  <a:close/>
                  <a:moveTo>
                    <a:pt x="1304963" y="1627478"/>
                  </a:moveTo>
                  <a:cubicBezTo>
                    <a:pt x="1311641" y="1628490"/>
                    <a:pt x="1316341" y="1634797"/>
                    <a:pt x="1315349" y="1641550"/>
                  </a:cubicBezTo>
                  <a:cubicBezTo>
                    <a:pt x="1315349" y="1641550"/>
                    <a:pt x="1315349" y="1641573"/>
                    <a:pt x="1315349" y="1641573"/>
                  </a:cubicBezTo>
                  <a:lnTo>
                    <a:pt x="1310649" y="1672982"/>
                  </a:lnTo>
                  <a:cubicBezTo>
                    <a:pt x="1309909" y="1679042"/>
                    <a:pt x="1304714" y="1683567"/>
                    <a:pt x="1298532" y="1683617"/>
                  </a:cubicBezTo>
                  <a:lnTo>
                    <a:pt x="1296553" y="1683617"/>
                  </a:lnTo>
                  <a:cubicBezTo>
                    <a:pt x="1289875" y="1682479"/>
                    <a:pt x="1285178" y="1676245"/>
                    <a:pt x="1286165" y="1669518"/>
                  </a:cubicBezTo>
                  <a:lnTo>
                    <a:pt x="1290867" y="1637863"/>
                  </a:lnTo>
                  <a:cubicBezTo>
                    <a:pt x="1292101" y="1631162"/>
                    <a:pt x="1298285" y="1626587"/>
                    <a:pt x="1304963" y="1627478"/>
                  </a:cubicBezTo>
                  <a:close/>
                  <a:moveTo>
                    <a:pt x="699355" y="1617142"/>
                  </a:moveTo>
                  <a:cubicBezTo>
                    <a:pt x="705786" y="1615140"/>
                    <a:pt x="712462" y="1618676"/>
                    <a:pt x="714443" y="1625082"/>
                  </a:cubicBezTo>
                  <a:cubicBezTo>
                    <a:pt x="714687" y="1625230"/>
                    <a:pt x="714687" y="1625378"/>
                    <a:pt x="714687" y="1625552"/>
                  </a:cubicBezTo>
                  <a:cubicBezTo>
                    <a:pt x="719636" y="1642122"/>
                    <a:pt x="727054" y="1657825"/>
                    <a:pt x="736946" y="1672045"/>
                  </a:cubicBezTo>
                  <a:cubicBezTo>
                    <a:pt x="740656" y="1677708"/>
                    <a:pt x="739174" y="1685326"/>
                    <a:pt x="733483" y="1689108"/>
                  </a:cubicBezTo>
                  <a:cubicBezTo>
                    <a:pt x="731260" y="1690666"/>
                    <a:pt x="728786" y="1691458"/>
                    <a:pt x="726067" y="1691334"/>
                  </a:cubicBezTo>
                  <a:cubicBezTo>
                    <a:pt x="722107" y="1691310"/>
                    <a:pt x="718150" y="1689256"/>
                    <a:pt x="715925" y="1685894"/>
                  </a:cubicBezTo>
                  <a:cubicBezTo>
                    <a:pt x="704797" y="1669521"/>
                    <a:pt x="696634" y="1651492"/>
                    <a:pt x="691195" y="1632476"/>
                  </a:cubicBezTo>
                  <a:cubicBezTo>
                    <a:pt x="689219" y="1625995"/>
                    <a:pt x="692924" y="1619170"/>
                    <a:pt x="699355" y="1617142"/>
                  </a:cubicBezTo>
                  <a:close/>
                  <a:moveTo>
                    <a:pt x="778000" y="1489780"/>
                  </a:moveTo>
                  <a:cubicBezTo>
                    <a:pt x="784678" y="1489087"/>
                    <a:pt x="790614" y="1493911"/>
                    <a:pt x="791356" y="1500587"/>
                  </a:cubicBezTo>
                  <a:cubicBezTo>
                    <a:pt x="791356" y="1500761"/>
                    <a:pt x="791356" y="1500958"/>
                    <a:pt x="791356" y="1501155"/>
                  </a:cubicBezTo>
                  <a:cubicBezTo>
                    <a:pt x="792836" y="1525863"/>
                    <a:pt x="792836" y="1550643"/>
                    <a:pt x="791356" y="1575348"/>
                  </a:cubicBezTo>
                  <a:cubicBezTo>
                    <a:pt x="791356" y="1582174"/>
                    <a:pt x="785912" y="1587715"/>
                    <a:pt x="778990" y="1587715"/>
                  </a:cubicBezTo>
                  <a:cubicBezTo>
                    <a:pt x="778743" y="1587715"/>
                    <a:pt x="778743" y="1587715"/>
                    <a:pt x="778494" y="1587715"/>
                  </a:cubicBezTo>
                  <a:cubicBezTo>
                    <a:pt x="771569" y="1587442"/>
                    <a:pt x="766376" y="1581704"/>
                    <a:pt x="766626" y="1574878"/>
                  </a:cubicBezTo>
                  <a:cubicBezTo>
                    <a:pt x="766626" y="1574878"/>
                    <a:pt x="766626" y="1574855"/>
                    <a:pt x="766626" y="1574855"/>
                  </a:cubicBezTo>
                  <a:cubicBezTo>
                    <a:pt x="767859" y="1550890"/>
                    <a:pt x="767859" y="1526852"/>
                    <a:pt x="766626" y="1502887"/>
                  </a:cubicBezTo>
                  <a:cubicBezTo>
                    <a:pt x="766130" y="1496136"/>
                    <a:pt x="771322" y="1490300"/>
                    <a:pt x="778000" y="1489780"/>
                  </a:cubicBezTo>
                  <a:close/>
                  <a:moveTo>
                    <a:pt x="878404" y="1475682"/>
                  </a:moveTo>
                  <a:cubicBezTo>
                    <a:pt x="885082" y="1474545"/>
                    <a:pt x="891267" y="1478948"/>
                    <a:pt x="892502" y="1485551"/>
                  </a:cubicBezTo>
                  <a:cubicBezTo>
                    <a:pt x="892502" y="1485725"/>
                    <a:pt x="892502" y="1485896"/>
                    <a:pt x="892502" y="1486070"/>
                  </a:cubicBezTo>
                  <a:cubicBezTo>
                    <a:pt x="896953" y="1513893"/>
                    <a:pt x="899430" y="1541986"/>
                    <a:pt x="899676" y="1570154"/>
                  </a:cubicBezTo>
                  <a:cubicBezTo>
                    <a:pt x="899430" y="1576980"/>
                    <a:pt x="894234" y="1582495"/>
                    <a:pt x="887310" y="1582768"/>
                  </a:cubicBezTo>
                  <a:cubicBezTo>
                    <a:pt x="880385" y="1582768"/>
                    <a:pt x="874945" y="1577227"/>
                    <a:pt x="874945" y="1570401"/>
                  </a:cubicBezTo>
                  <a:cubicBezTo>
                    <a:pt x="874699" y="1543469"/>
                    <a:pt x="872468" y="1516612"/>
                    <a:pt x="868267" y="1490027"/>
                  </a:cubicBezTo>
                  <a:cubicBezTo>
                    <a:pt x="867278" y="1483300"/>
                    <a:pt x="871731" y="1476944"/>
                    <a:pt x="878404" y="1475682"/>
                  </a:cubicBezTo>
                  <a:close/>
                  <a:moveTo>
                    <a:pt x="692432" y="1475682"/>
                  </a:moveTo>
                  <a:cubicBezTo>
                    <a:pt x="699354" y="1477191"/>
                    <a:pt x="703558" y="1483941"/>
                    <a:pt x="702078" y="1490767"/>
                  </a:cubicBezTo>
                  <a:cubicBezTo>
                    <a:pt x="698368" y="1507561"/>
                    <a:pt x="697376" y="1524847"/>
                    <a:pt x="699105" y="1541960"/>
                  </a:cubicBezTo>
                  <a:cubicBezTo>
                    <a:pt x="699601" y="1548760"/>
                    <a:pt x="694658" y="1554797"/>
                    <a:pt x="687980" y="1555563"/>
                  </a:cubicBezTo>
                  <a:lnTo>
                    <a:pt x="686248" y="1555563"/>
                  </a:lnTo>
                  <a:cubicBezTo>
                    <a:pt x="679819" y="1555487"/>
                    <a:pt x="674624" y="1550715"/>
                    <a:pt x="673884" y="1544434"/>
                  </a:cubicBezTo>
                  <a:cubicBezTo>
                    <a:pt x="671903" y="1524673"/>
                    <a:pt x="673142" y="1504718"/>
                    <a:pt x="677348" y="1485328"/>
                  </a:cubicBezTo>
                  <a:cubicBezTo>
                    <a:pt x="678828" y="1478502"/>
                    <a:pt x="685505" y="1474174"/>
                    <a:pt x="692432" y="1475682"/>
                  </a:cubicBezTo>
                  <a:close/>
                  <a:moveTo>
                    <a:pt x="927624" y="1409157"/>
                  </a:moveTo>
                  <a:cubicBezTo>
                    <a:pt x="934296" y="1408437"/>
                    <a:pt x="940481" y="1413285"/>
                    <a:pt x="941224" y="1420038"/>
                  </a:cubicBezTo>
                  <a:cubicBezTo>
                    <a:pt x="943942" y="1443284"/>
                    <a:pt x="943942" y="1466779"/>
                    <a:pt x="941224" y="1490024"/>
                  </a:cubicBezTo>
                  <a:cubicBezTo>
                    <a:pt x="940232" y="1496084"/>
                    <a:pt x="935039" y="1500485"/>
                    <a:pt x="928857" y="1500413"/>
                  </a:cubicBezTo>
                  <a:lnTo>
                    <a:pt x="927128" y="1500413"/>
                  </a:lnTo>
                  <a:cubicBezTo>
                    <a:pt x="920450" y="1499670"/>
                    <a:pt x="915750" y="1493659"/>
                    <a:pt x="916493" y="1487033"/>
                  </a:cubicBezTo>
                  <a:cubicBezTo>
                    <a:pt x="916493" y="1486859"/>
                    <a:pt x="916493" y="1486711"/>
                    <a:pt x="916493" y="1486563"/>
                  </a:cubicBezTo>
                  <a:cubicBezTo>
                    <a:pt x="918964" y="1465369"/>
                    <a:pt x="918964" y="1443951"/>
                    <a:pt x="916493" y="1422757"/>
                  </a:cubicBezTo>
                  <a:cubicBezTo>
                    <a:pt x="915750" y="1416131"/>
                    <a:pt x="920450" y="1410047"/>
                    <a:pt x="926881" y="1409229"/>
                  </a:cubicBezTo>
                  <a:cubicBezTo>
                    <a:pt x="927128" y="1409180"/>
                    <a:pt x="927374" y="1409180"/>
                    <a:pt x="927624" y="1409157"/>
                  </a:cubicBezTo>
                  <a:close/>
                  <a:moveTo>
                    <a:pt x="630358" y="1393823"/>
                  </a:moveTo>
                  <a:cubicBezTo>
                    <a:pt x="637036" y="1393379"/>
                    <a:pt x="642972" y="1398275"/>
                    <a:pt x="643712" y="1404951"/>
                  </a:cubicBezTo>
                  <a:cubicBezTo>
                    <a:pt x="645197" y="1424265"/>
                    <a:pt x="647669" y="1443507"/>
                    <a:pt x="651132" y="1462575"/>
                  </a:cubicBezTo>
                  <a:cubicBezTo>
                    <a:pt x="652122" y="1469302"/>
                    <a:pt x="647669" y="1475655"/>
                    <a:pt x="640991" y="1476917"/>
                  </a:cubicBezTo>
                  <a:lnTo>
                    <a:pt x="638766" y="1477164"/>
                  </a:lnTo>
                  <a:cubicBezTo>
                    <a:pt x="632584" y="1477239"/>
                    <a:pt x="627640" y="1472789"/>
                    <a:pt x="626648" y="1466778"/>
                  </a:cubicBezTo>
                  <a:cubicBezTo>
                    <a:pt x="623187" y="1447241"/>
                    <a:pt x="620713" y="1427209"/>
                    <a:pt x="618981" y="1407178"/>
                  </a:cubicBezTo>
                  <a:cubicBezTo>
                    <a:pt x="618488" y="1400376"/>
                    <a:pt x="623434" y="1394391"/>
                    <a:pt x="630358" y="1393823"/>
                  </a:cubicBezTo>
                  <a:close/>
                  <a:moveTo>
                    <a:pt x="814106" y="1336697"/>
                  </a:moveTo>
                  <a:cubicBezTo>
                    <a:pt x="821034" y="1336151"/>
                    <a:pt x="826967" y="1341245"/>
                    <a:pt x="827462" y="1348071"/>
                  </a:cubicBezTo>
                  <a:lnTo>
                    <a:pt x="832409" y="1413856"/>
                  </a:lnTo>
                  <a:cubicBezTo>
                    <a:pt x="832902" y="1420656"/>
                    <a:pt x="827958" y="1426641"/>
                    <a:pt x="821034" y="1427210"/>
                  </a:cubicBezTo>
                  <a:lnTo>
                    <a:pt x="820042" y="1427210"/>
                  </a:lnTo>
                  <a:cubicBezTo>
                    <a:pt x="813613" y="1427236"/>
                    <a:pt x="808171" y="1422263"/>
                    <a:pt x="807678" y="1415835"/>
                  </a:cubicBezTo>
                  <a:lnTo>
                    <a:pt x="802732" y="1350050"/>
                  </a:lnTo>
                  <a:cubicBezTo>
                    <a:pt x="802236" y="1343224"/>
                    <a:pt x="807184" y="1337239"/>
                    <a:pt x="814106" y="1336697"/>
                  </a:cubicBezTo>
                  <a:close/>
                  <a:moveTo>
                    <a:pt x="696881" y="1306277"/>
                  </a:moveTo>
                  <a:cubicBezTo>
                    <a:pt x="703808" y="1305386"/>
                    <a:pt x="709990" y="1310109"/>
                    <a:pt x="710979" y="1316912"/>
                  </a:cubicBezTo>
                  <a:cubicBezTo>
                    <a:pt x="714196" y="1339020"/>
                    <a:pt x="712957" y="1361526"/>
                    <a:pt x="707518" y="1383190"/>
                  </a:cubicBezTo>
                  <a:cubicBezTo>
                    <a:pt x="705783" y="1388508"/>
                    <a:pt x="700840" y="1392117"/>
                    <a:pt x="695401" y="1392094"/>
                  </a:cubicBezTo>
                  <a:lnTo>
                    <a:pt x="692433" y="1392094"/>
                  </a:lnTo>
                  <a:cubicBezTo>
                    <a:pt x="685755" y="1390411"/>
                    <a:pt x="681796" y="1383660"/>
                    <a:pt x="683530" y="1377055"/>
                  </a:cubicBezTo>
                  <a:cubicBezTo>
                    <a:pt x="683530" y="1377032"/>
                    <a:pt x="683530" y="1377032"/>
                    <a:pt x="683530" y="1377008"/>
                  </a:cubicBezTo>
                  <a:cubicBezTo>
                    <a:pt x="688227" y="1358509"/>
                    <a:pt x="689216" y="1339267"/>
                    <a:pt x="686498" y="1320373"/>
                  </a:cubicBezTo>
                  <a:cubicBezTo>
                    <a:pt x="685506" y="1313646"/>
                    <a:pt x="690203" y="1307414"/>
                    <a:pt x="696881" y="1306277"/>
                  </a:cubicBezTo>
                  <a:close/>
                  <a:moveTo>
                    <a:pt x="877759" y="1255426"/>
                  </a:moveTo>
                  <a:cubicBezTo>
                    <a:pt x="880757" y="1256499"/>
                    <a:pt x="883353" y="1258694"/>
                    <a:pt x="884837" y="1261762"/>
                  </a:cubicBezTo>
                  <a:cubicBezTo>
                    <a:pt x="898686" y="1291463"/>
                    <a:pt x="908085" y="1323045"/>
                    <a:pt x="912535" y="1355490"/>
                  </a:cubicBezTo>
                  <a:cubicBezTo>
                    <a:pt x="913524" y="1362243"/>
                    <a:pt x="908827" y="1368550"/>
                    <a:pt x="902149" y="1369586"/>
                  </a:cubicBezTo>
                  <a:lnTo>
                    <a:pt x="899428" y="1369586"/>
                  </a:lnTo>
                  <a:cubicBezTo>
                    <a:pt x="893246" y="1369539"/>
                    <a:pt x="888051" y="1365037"/>
                    <a:pt x="887064" y="1358954"/>
                  </a:cubicBezTo>
                  <a:cubicBezTo>
                    <a:pt x="883105" y="1329030"/>
                    <a:pt x="874947" y="1299872"/>
                    <a:pt x="862334" y="1272395"/>
                  </a:cubicBezTo>
                  <a:cubicBezTo>
                    <a:pt x="859366" y="1266239"/>
                    <a:pt x="862084" y="1258844"/>
                    <a:pt x="868020" y="1255900"/>
                  </a:cubicBezTo>
                  <a:cubicBezTo>
                    <a:pt x="868269" y="1255876"/>
                    <a:pt x="868269" y="1255850"/>
                    <a:pt x="868269" y="1255824"/>
                  </a:cubicBezTo>
                  <a:cubicBezTo>
                    <a:pt x="871360" y="1254402"/>
                    <a:pt x="874760" y="1254353"/>
                    <a:pt x="877759" y="1255426"/>
                  </a:cubicBezTo>
                  <a:close/>
                  <a:moveTo>
                    <a:pt x="748326" y="1207105"/>
                  </a:moveTo>
                  <a:cubicBezTo>
                    <a:pt x="754999" y="1205796"/>
                    <a:pt x="761183" y="1210023"/>
                    <a:pt x="762669" y="1216603"/>
                  </a:cubicBezTo>
                  <a:cubicBezTo>
                    <a:pt x="762669" y="1216725"/>
                    <a:pt x="762669" y="1216875"/>
                    <a:pt x="762669" y="1216997"/>
                  </a:cubicBezTo>
                  <a:cubicBezTo>
                    <a:pt x="766130" y="1237078"/>
                    <a:pt x="766872" y="1257532"/>
                    <a:pt x="765140" y="1277836"/>
                  </a:cubicBezTo>
                  <a:cubicBezTo>
                    <a:pt x="764398" y="1284613"/>
                    <a:pt x="758216" y="1289533"/>
                    <a:pt x="751540" y="1288964"/>
                  </a:cubicBezTo>
                  <a:cubicBezTo>
                    <a:pt x="744862" y="1288321"/>
                    <a:pt x="739914" y="1282362"/>
                    <a:pt x="740410" y="1275611"/>
                  </a:cubicBezTo>
                  <a:cubicBezTo>
                    <a:pt x="742141" y="1257532"/>
                    <a:pt x="741399" y="1239306"/>
                    <a:pt x="738184" y="1221450"/>
                  </a:cubicBezTo>
                  <a:cubicBezTo>
                    <a:pt x="737195" y="1214723"/>
                    <a:pt x="741648" y="1208367"/>
                    <a:pt x="748326" y="1207105"/>
                  </a:cubicBezTo>
                  <a:close/>
                  <a:moveTo>
                    <a:pt x="682538" y="1145280"/>
                  </a:moveTo>
                  <a:cubicBezTo>
                    <a:pt x="689466" y="1145280"/>
                    <a:pt x="694905" y="1150820"/>
                    <a:pt x="694905" y="1157644"/>
                  </a:cubicBezTo>
                  <a:cubicBezTo>
                    <a:pt x="695152" y="1174263"/>
                    <a:pt x="696884" y="1190833"/>
                    <a:pt x="700345" y="1207105"/>
                  </a:cubicBezTo>
                  <a:cubicBezTo>
                    <a:pt x="701830" y="1213635"/>
                    <a:pt x="697873" y="1220139"/>
                    <a:pt x="691195" y="1221621"/>
                  </a:cubicBezTo>
                  <a:cubicBezTo>
                    <a:pt x="691195" y="1221647"/>
                    <a:pt x="690948" y="1221673"/>
                    <a:pt x="690948" y="1221696"/>
                  </a:cubicBezTo>
                  <a:lnTo>
                    <a:pt x="688227" y="1222686"/>
                  </a:lnTo>
                  <a:cubicBezTo>
                    <a:pt x="682538" y="1222712"/>
                    <a:pt x="677348" y="1218705"/>
                    <a:pt x="676110" y="1213040"/>
                  </a:cubicBezTo>
                  <a:cubicBezTo>
                    <a:pt x="672153" y="1194839"/>
                    <a:pt x="670174" y="1176267"/>
                    <a:pt x="670174" y="1157644"/>
                  </a:cubicBezTo>
                  <a:cubicBezTo>
                    <a:pt x="670174" y="1150719"/>
                    <a:pt x="676356" y="1144044"/>
                    <a:pt x="682538" y="1145280"/>
                  </a:cubicBezTo>
                  <a:close/>
                  <a:moveTo>
                    <a:pt x="813610" y="1123021"/>
                  </a:moveTo>
                  <a:cubicBezTo>
                    <a:pt x="813856" y="1123021"/>
                    <a:pt x="813856" y="1123021"/>
                    <a:pt x="814103" y="1123021"/>
                  </a:cubicBezTo>
                  <a:cubicBezTo>
                    <a:pt x="820781" y="1123021"/>
                    <a:pt x="826223" y="1128266"/>
                    <a:pt x="826470" y="1134894"/>
                  </a:cubicBezTo>
                  <a:lnTo>
                    <a:pt x="827955" y="1206119"/>
                  </a:lnTo>
                  <a:cubicBezTo>
                    <a:pt x="828202" y="1212945"/>
                    <a:pt x="822760" y="1218582"/>
                    <a:pt x="815837" y="1218730"/>
                  </a:cubicBezTo>
                  <a:cubicBezTo>
                    <a:pt x="809159" y="1218608"/>
                    <a:pt x="803720" y="1213290"/>
                    <a:pt x="803471" y="1206612"/>
                  </a:cubicBezTo>
                  <a:lnTo>
                    <a:pt x="801986" y="1135634"/>
                  </a:lnTo>
                  <a:cubicBezTo>
                    <a:pt x="801739" y="1128959"/>
                    <a:pt x="806934" y="1123294"/>
                    <a:pt x="813610" y="1123021"/>
                  </a:cubicBezTo>
                  <a:close/>
                  <a:moveTo>
                    <a:pt x="795064" y="284651"/>
                  </a:moveTo>
                  <a:cubicBezTo>
                    <a:pt x="801989" y="283415"/>
                    <a:pt x="808420" y="287967"/>
                    <a:pt x="809658" y="294793"/>
                  </a:cubicBezTo>
                  <a:cubicBezTo>
                    <a:pt x="812626" y="309408"/>
                    <a:pt x="812626" y="324444"/>
                    <a:pt x="809658" y="339062"/>
                  </a:cubicBezTo>
                  <a:cubicBezTo>
                    <a:pt x="808171" y="344797"/>
                    <a:pt x="802731" y="348655"/>
                    <a:pt x="796796" y="348211"/>
                  </a:cubicBezTo>
                  <a:lnTo>
                    <a:pt x="794077" y="348211"/>
                  </a:lnTo>
                  <a:cubicBezTo>
                    <a:pt x="787646" y="346923"/>
                    <a:pt x="783440" y="340643"/>
                    <a:pt x="784678" y="334237"/>
                  </a:cubicBezTo>
                  <a:cubicBezTo>
                    <a:pt x="784928" y="334014"/>
                    <a:pt x="784928" y="333817"/>
                    <a:pt x="784928" y="333619"/>
                  </a:cubicBezTo>
                  <a:cubicBezTo>
                    <a:pt x="787150" y="322268"/>
                    <a:pt x="787150" y="310594"/>
                    <a:pt x="784928" y="299243"/>
                  </a:cubicBezTo>
                  <a:cubicBezTo>
                    <a:pt x="783689" y="292417"/>
                    <a:pt x="788142" y="285889"/>
                    <a:pt x="795064" y="284651"/>
                  </a:cubicBezTo>
                  <a:close/>
                  <a:moveTo>
                    <a:pt x="721615" y="256459"/>
                  </a:moveTo>
                  <a:cubicBezTo>
                    <a:pt x="728293" y="255865"/>
                    <a:pt x="734229" y="260663"/>
                    <a:pt x="735218" y="267338"/>
                  </a:cubicBezTo>
                  <a:cubicBezTo>
                    <a:pt x="737443" y="288953"/>
                    <a:pt x="737443" y="310766"/>
                    <a:pt x="735218" y="332381"/>
                  </a:cubicBezTo>
                  <a:cubicBezTo>
                    <a:pt x="734475" y="338490"/>
                    <a:pt x="729282" y="343091"/>
                    <a:pt x="723100" y="343262"/>
                  </a:cubicBezTo>
                  <a:lnTo>
                    <a:pt x="721862" y="343262"/>
                  </a:lnTo>
                  <a:cubicBezTo>
                    <a:pt x="715184" y="342618"/>
                    <a:pt x="709991" y="336587"/>
                    <a:pt x="710733" y="329784"/>
                  </a:cubicBezTo>
                  <a:cubicBezTo>
                    <a:pt x="710733" y="329735"/>
                    <a:pt x="710733" y="329709"/>
                    <a:pt x="710733" y="329662"/>
                  </a:cubicBezTo>
                  <a:cubicBezTo>
                    <a:pt x="712712" y="309852"/>
                    <a:pt x="712712" y="289870"/>
                    <a:pt x="710733" y="270059"/>
                  </a:cubicBezTo>
                  <a:cubicBezTo>
                    <a:pt x="709991" y="263309"/>
                    <a:pt x="714937" y="257225"/>
                    <a:pt x="721615" y="256459"/>
                  </a:cubicBezTo>
                  <a:close/>
                  <a:moveTo>
                    <a:pt x="871978" y="231726"/>
                  </a:moveTo>
                  <a:cubicBezTo>
                    <a:pt x="878653" y="230664"/>
                    <a:pt x="885081" y="235164"/>
                    <a:pt x="886320" y="241865"/>
                  </a:cubicBezTo>
                  <a:cubicBezTo>
                    <a:pt x="889287" y="256408"/>
                    <a:pt x="889287" y="271345"/>
                    <a:pt x="886320" y="285887"/>
                  </a:cubicBezTo>
                  <a:cubicBezTo>
                    <a:pt x="884835" y="291451"/>
                    <a:pt x="879891" y="295335"/>
                    <a:pt x="874203" y="295283"/>
                  </a:cubicBezTo>
                  <a:lnTo>
                    <a:pt x="871482" y="295283"/>
                  </a:lnTo>
                  <a:cubicBezTo>
                    <a:pt x="864804" y="293824"/>
                    <a:pt x="860600" y="287222"/>
                    <a:pt x="862085" y="280546"/>
                  </a:cubicBezTo>
                  <a:cubicBezTo>
                    <a:pt x="862085" y="280520"/>
                    <a:pt x="862085" y="280471"/>
                    <a:pt x="862085" y="280448"/>
                  </a:cubicBezTo>
                  <a:cubicBezTo>
                    <a:pt x="864311" y="269094"/>
                    <a:pt x="864311" y="257423"/>
                    <a:pt x="862085" y="246071"/>
                  </a:cubicBezTo>
                  <a:cubicBezTo>
                    <a:pt x="860847" y="239393"/>
                    <a:pt x="865300" y="232988"/>
                    <a:pt x="871978" y="231726"/>
                  </a:cubicBezTo>
                  <a:close/>
                  <a:moveTo>
                    <a:pt x="659537" y="183378"/>
                  </a:moveTo>
                  <a:cubicBezTo>
                    <a:pt x="666464" y="181820"/>
                    <a:pt x="673388" y="186076"/>
                    <a:pt x="674871" y="192899"/>
                  </a:cubicBezTo>
                  <a:cubicBezTo>
                    <a:pt x="681796" y="221860"/>
                    <a:pt x="681796" y="251983"/>
                    <a:pt x="674871" y="280941"/>
                  </a:cubicBezTo>
                  <a:cubicBezTo>
                    <a:pt x="673388" y="286778"/>
                    <a:pt x="667949" y="290761"/>
                    <a:pt x="662011" y="290340"/>
                  </a:cubicBezTo>
                  <a:lnTo>
                    <a:pt x="659290" y="290340"/>
                  </a:lnTo>
                  <a:cubicBezTo>
                    <a:pt x="652859" y="288904"/>
                    <a:pt x="648657" y="282452"/>
                    <a:pt x="650140" y="275922"/>
                  </a:cubicBezTo>
                  <a:cubicBezTo>
                    <a:pt x="650140" y="275774"/>
                    <a:pt x="650140" y="275649"/>
                    <a:pt x="650140" y="275501"/>
                  </a:cubicBezTo>
                  <a:cubicBezTo>
                    <a:pt x="655827" y="250176"/>
                    <a:pt x="655827" y="223913"/>
                    <a:pt x="650140" y="198588"/>
                  </a:cubicBezTo>
                  <a:cubicBezTo>
                    <a:pt x="648657" y="191762"/>
                    <a:pt x="652859" y="184962"/>
                    <a:pt x="659537" y="183378"/>
                  </a:cubicBezTo>
                  <a:close/>
                  <a:moveTo>
                    <a:pt x="930095" y="173857"/>
                  </a:moveTo>
                  <a:cubicBezTo>
                    <a:pt x="936773" y="172647"/>
                    <a:pt x="943205" y="177074"/>
                    <a:pt x="944438" y="183752"/>
                  </a:cubicBezTo>
                  <a:cubicBezTo>
                    <a:pt x="946910" y="198440"/>
                    <a:pt x="946416" y="213479"/>
                    <a:pt x="943205" y="228019"/>
                  </a:cubicBezTo>
                  <a:cubicBezTo>
                    <a:pt x="941719" y="233139"/>
                    <a:pt x="937267" y="236823"/>
                    <a:pt x="932074" y="237171"/>
                  </a:cubicBezTo>
                  <a:lnTo>
                    <a:pt x="929353" y="237171"/>
                  </a:lnTo>
                  <a:cubicBezTo>
                    <a:pt x="922675" y="235686"/>
                    <a:pt x="918474" y="229182"/>
                    <a:pt x="919956" y="222579"/>
                  </a:cubicBezTo>
                  <a:cubicBezTo>
                    <a:pt x="922179" y="211152"/>
                    <a:pt x="922179" y="199380"/>
                    <a:pt x="919956" y="187956"/>
                  </a:cubicBezTo>
                  <a:cubicBezTo>
                    <a:pt x="918718" y="181376"/>
                    <a:pt x="923171" y="175069"/>
                    <a:pt x="929849" y="173909"/>
                  </a:cubicBezTo>
                  <a:cubicBezTo>
                    <a:pt x="929849" y="173883"/>
                    <a:pt x="930095" y="173883"/>
                    <a:pt x="930095" y="173857"/>
                  </a:cubicBezTo>
                  <a:close/>
                  <a:moveTo>
                    <a:pt x="575452" y="149127"/>
                  </a:moveTo>
                  <a:cubicBezTo>
                    <a:pt x="582130" y="147917"/>
                    <a:pt x="588561" y="152344"/>
                    <a:pt x="589800" y="159022"/>
                  </a:cubicBezTo>
                  <a:cubicBezTo>
                    <a:pt x="592765" y="173562"/>
                    <a:pt x="592765" y="188500"/>
                    <a:pt x="589800" y="203042"/>
                  </a:cubicBezTo>
                  <a:cubicBezTo>
                    <a:pt x="588561" y="208754"/>
                    <a:pt x="583369" y="212711"/>
                    <a:pt x="577433" y="212441"/>
                  </a:cubicBezTo>
                  <a:lnTo>
                    <a:pt x="574712" y="212441"/>
                  </a:lnTo>
                  <a:cubicBezTo>
                    <a:pt x="568034" y="211104"/>
                    <a:pt x="563831" y="204699"/>
                    <a:pt x="565316" y="198145"/>
                  </a:cubicBezTo>
                  <a:cubicBezTo>
                    <a:pt x="565316" y="198047"/>
                    <a:pt x="565316" y="197948"/>
                    <a:pt x="565316" y="197849"/>
                  </a:cubicBezTo>
                  <a:cubicBezTo>
                    <a:pt x="567541" y="186422"/>
                    <a:pt x="567541" y="174650"/>
                    <a:pt x="565316" y="163225"/>
                  </a:cubicBezTo>
                  <a:cubicBezTo>
                    <a:pt x="564077" y="156646"/>
                    <a:pt x="568530" y="150339"/>
                    <a:pt x="575208" y="149179"/>
                  </a:cubicBezTo>
                  <a:cubicBezTo>
                    <a:pt x="575208" y="149153"/>
                    <a:pt x="575452" y="149153"/>
                    <a:pt x="575452" y="149127"/>
                  </a:cubicBezTo>
                  <a:close/>
                  <a:moveTo>
                    <a:pt x="829191" y="135277"/>
                  </a:moveTo>
                  <a:cubicBezTo>
                    <a:pt x="835868" y="134215"/>
                    <a:pt x="842300" y="138714"/>
                    <a:pt x="843538" y="145418"/>
                  </a:cubicBezTo>
                  <a:cubicBezTo>
                    <a:pt x="848235" y="173041"/>
                    <a:pt x="848977" y="201187"/>
                    <a:pt x="845763" y="229008"/>
                  </a:cubicBezTo>
                  <a:cubicBezTo>
                    <a:pt x="845021" y="235190"/>
                    <a:pt x="839579" y="239816"/>
                    <a:pt x="833397" y="239889"/>
                  </a:cubicBezTo>
                  <a:lnTo>
                    <a:pt x="831914" y="239889"/>
                  </a:lnTo>
                  <a:cubicBezTo>
                    <a:pt x="825236" y="239123"/>
                    <a:pt x="820290" y="233040"/>
                    <a:pt x="821033" y="226289"/>
                  </a:cubicBezTo>
                  <a:cubicBezTo>
                    <a:pt x="824001" y="200691"/>
                    <a:pt x="823255" y="174799"/>
                    <a:pt x="819054" y="149375"/>
                  </a:cubicBezTo>
                  <a:cubicBezTo>
                    <a:pt x="818065" y="142697"/>
                    <a:pt x="822518" y="136417"/>
                    <a:pt x="829191" y="135277"/>
                  </a:cubicBezTo>
                  <a:close/>
                  <a:moveTo>
                    <a:pt x="773795" y="120192"/>
                  </a:moveTo>
                  <a:cubicBezTo>
                    <a:pt x="780226" y="119351"/>
                    <a:pt x="786161" y="123952"/>
                    <a:pt x="787150" y="130456"/>
                  </a:cubicBezTo>
                  <a:cubicBezTo>
                    <a:pt x="787150" y="130752"/>
                    <a:pt x="787150" y="131022"/>
                    <a:pt x="787150" y="131320"/>
                  </a:cubicBezTo>
                  <a:cubicBezTo>
                    <a:pt x="789129" y="154197"/>
                    <a:pt x="789129" y="177196"/>
                    <a:pt x="787150" y="200071"/>
                  </a:cubicBezTo>
                  <a:cubicBezTo>
                    <a:pt x="786904" y="206749"/>
                    <a:pt x="781215" y="211968"/>
                    <a:pt x="774537" y="211721"/>
                  </a:cubicBezTo>
                  <a:cubicBezTo>
                    <a:pt x="774537" y="211695"/>
                    <a:pt x="774290" y="211695"/>
                    <a:pt x="774290" y="211695"/>
                  </a:cubicBezTo>
                  <a:cubicBezTo>
                    <a:pt x="767366" y="211301"/>
                    <a:pt x="762173" y="205438"/>
                    <a:pt x="762667" y="198638"/>
                  </a:cubicBezTo>
                  <a:cubicBezTo>
                    <a:pt x="762667" y="198612"/>
                    <a:pt x="762667" y="198612"/>
                    <a:pt x="762667" y="198589"/>
                  </a:cubicBezTo>
                  <a:cubicBezTo>
                    <a:pt x="764149" y="176947"/>
                    <a:pt x="764149" y="155187"/>
                    <a:pt x="762667" y="133546"/>
                  </a:cubicBezTo>
                  <a:cubicBezTo>
                    <a:pt x="761924" y="126894"/>
                    <a:pt x="766873" y="120932"/>
                    <a:pt x="773548" y="120216"/>
                  </a:cubicBezTo>
                  <a:cubicBezTo>
                    <a:pt x="773548" y="120216"/>
                    <a:pt x="773795" y="120192"/>
                    <a:pt x="773795" y="120192"/>
                  </a:cubicBezTo>
                  <a:close/>
                  <a:moveTo>
                    <a:pt x="707272" y="90887"/>
                  </a:moveTo>
                  <a:cubicBezTo>
                    <a:pt x="713950" y="89601"/>
                    <a:pt x="720628" y="94078"/>
                    <a:pt x="721861" y="100904"/>
                  </a:cubicBezTo>
                  <a:cubicBezTo>
                    <a:pt x="726561" y="125338"/>
                    <a:pt x="728293" y="150267"/>
                    <a:pt x="726561" y="175096"/>
                  </a:cubicBezTo>
                  <a:cubicBezTo>
                    <a:pt x="726068" y="181922"/>
                    <a:pt x="720379" y="187141"/>
                    <a:pt x="713454" y="186770"/>
                  </a:cubicBezTo>
                  <a:cubicBezTo>
                    <a:pt x="713454" y="186744"/>
                    <a:pt x="713208" y="186744"/>
                    <a:pt x="712958" y="186721"/>
                  </a:cubicBezTo>
                  <a:cubicBezTo>
                    <a:pt x="706034" y="186323"/>
                    <a:pt x="700841" y="180463"/>
                    <a:pt x="701337" y="173660"/>
                  </a:cubicBezTo>
                  <a:cubicBezTo>
                    <a:pt x="701337" y="173637"/>
                    <a:pt x="701337" y="173637"/>
                    <a:pt x="701337" y="173611"/>
                  </a:cubicBezTo>
                  <a:cubicBezTo>
                    <a:pt x="702820" y="150858"/>
                    <a:pt x="701584" y="127984"/>
                    <a:pt x="697131" y="105603"/>
                  </a:cubicBezTo>
                  <a:cubicBezTo>
                    <a:pt x="695898" y="98777"/>
                    <a:pt x="700345" y="92174"/>
                    <a:pt x="707272" y="90887"/>
                  </a:cubicBezTo>
                  <a:close/>
                  <a:moveTo>
                    <a:pt x="884588" y="63435"/>
                  </a:moveTo>
                  <a:cubicBezTo>
                    <a:pt x="891513" y="62149"/>
                    <a:pt x="898191" y="66626"/>
                    <a:pt x="899429" y="73452"/>
                  </a:cubicBezTo>
                  <a:cubicBezTo>
                    <a:pt x="904126" y="97886"/>
                    <a:pt x="905612" y="122814"/>
                    <a:pt x="904126" y="147643"/>
                  </a:cubicBezTo>
                  <a:cubicBezTo>
                    <a:pt x="903630" y="154446"/>
                    <a:pt x="897695" y="159564"/>
                    <a:pt x="890770" y="159044"/>
                  </a:cubicBezTo>
                  <a:cubicBezTo>
                    <a:pt x="890770" y="159044"/>
                    <a:pt x="890526" y="159021"/>
                    <a:pt x="890526" y="159021"/>
                  </a:cubicBezTo>
                  <a:cubicBezTo>
                    <a:pt x="883848" y="158624"/>
                    <a:pt x="878653" y="152912"/>
                    <a:pt x="879146" y="146234"/>
                  </a:cubicBezTo>
                  <a:cubicBezTo>
                    <a:pt x="879146" y="146112"/>
                    <a:pt x="879146" y="146010"/>
                    <a:pt x="879146" y="145912"/>
                  </a:cubicBezTo>
                  <a:cubicBezTo>
                    <a:pt x="880631" y="123235"/>
                    <a:pt x="879146" y="100457"/>
                    <a:pt x="874699" y="78151"/>
                  </a:cubicBezTo>
                  <a:cubicBezTo>
                    <a:pt x="873460" y="71325"/>
                    <a:pt x="877913" y="64722"/>
                    <a:pt x="884588" y="63435"/>
                  </a:cubicBezTo>
                  <a:close/>
                  <a:moveTo>
                    <a:pt x="923417" y="15951"/>
                  </a:moveTo>
                  <a:cubicBezTo>
                    <a:pt x="930095" y="13700"/>
                    <a:pt x="937513" y="17411"/>
                    <a:pt x="939741" y="24237"/>
                  </a:cubicBezTo>
                  <a:cubicBezTo>
                    <a:pt x="944934" y="39197"/>
                    <a:pt x="947901" y="54728"/>
                    <a:pt x="949137" y="70481"/>
                  </a:cubicBezTo>
                  <a:cubicBezTo>
                    <a:pt x="949630" y="77283"/>
                    <a:pt x="944684" y="83268"/>
                    <a:pt x="937760" y="83837"/>
                  </a:cubicBezTo>
                  <a:lnTo>
                    <a:pt x="935535" y="83837"/>
                  </a:lnTo>
                  <a:cubicBezTo>
                    <a:pt x="929106" y="83738"/>
                    <a:pt x="923913" y="78815"/>
                    <a:pt x="923417" y="72462"/>
                  </a:cubicBezTo>
                  <a:cubicBezTo>
                    <a:pt x="922179" y="58810"/>
                    <a:pt x="919461" y="45356"/>
                    <a:pt x="915010" y="32397"/>
                  </a:cubicBezTo>
                  <a:cubicBezTo>
                    <a:pt x="912783" y="25571"/>
                    <a:pt x="916493" y="18203"/>
                    <a:pt x="923417" y="15951"/>
                  </a:cubicBezTo>
                  <a:close/>
                  <a:moveTo>
                    <a:pt x="565565" y="14345"/>
                  </a:moveTo>
                  <a:cubicBezTo>
                    <a:pt x="574219" y="14345"/>
                    <a:pt x="580155" y="14345"/>
                    <a:pt x="584112" y="72213"/>
                  </a:cubicBezTo>
                  <a:cubicBezTo>
                    <a:pt x="584607" y="78891"/>
                    <a:pt x="579659" y="84751"/>
                    <a:pt x="572981" y="85296"/>
                  </a:cubicBezTo>
                  <a:cubicBezTo>
                    <a:pt x="572981" y="85296"/>
                    <a:pt x="572734" y="85319"/>
                    <a:pt x="572734" y="85319"/>
                  </a:cubicBezTo>
                  <a:lnTo>
                    <a:pt x="571747" y="85569"/>
                  </a:lnTo>
                  <a:cubicBezTo>
                    <a:pt x="565316" y="85569"/>
                    <a:pt x="559877" y="80449"/>
                    <a:pt x="559630" y="73945"/>
                  </a:cubicBezTo>
                  <a:cubicBezTo>
                    <a:pt x="559630" y="66524"/>
                    <a:pt x="555920" y="41794"/>
                    <a:pt x="554185" y="33386"/>
                  </a:cubicBezTo>
                  <a:cubicBezTo>
                    <a:pt x="552705" y="30987"/>
                    <a:pt x="552209" y="28194"/>
                    <a:pt x="552705" y="25473"/>
                  </a:cubicBezTo>
                  <a:cubicBezTo>
                    <a:pt x="553694" y="19041"/>
                    <a:pt x="559134" y="14293"/>
                    <a:pt x="565565" y="14345"/>
                  </a:cubicBezTo>
                  <a:close/>
                  <a:moveTo>
                    <a:pt x="665041" y="12910"/>
                  </a:moveTo>
                  <a:cubicBezTo>
                    <a:pt x="668009" y="14060"/>
                    <a:pt x="670543" y="16335"/>
                    <a:pt x="671904" y="19462"/>
                  </a:cubicBezTo>
                  <a:cubicBezTo>
                    <a:pt x="671904" y="19488"/>
                    <a:pt x="671904" y="19512"/>
                    <a:pt x="671904" y="19538"/>
                  </a:cubicBezTo>
                  <a:cubicBezTo>
                    <a:pt x="679820" y="38011"/>
                    <a:pt x="682043" y="58413"/>
                    <a:pt x="678332" y="78148"/>
                  </a:cubicBezTo>
                  <a:cubicBezTo>
                    <a:pt x="677099" y="83860"/>
                    <a:pt x="672150" y="87942"/>
                    <a:pt x="666215" y="88041"/>
                  </a:cubicBezTo>
                  <a:lnTo>
                    <a:pt x="663743" y="88041"/>
                  </a:lnTo>
                  <a:cubicBezTo>
                    <a:pt x="657065" y="86779"/>
                    <a:pt x="652615" y="80373"/>
                    <a:pt x="653851" y="73698"/>
                  </a:cubicBezTo>
                  <a:cubicBezTo>
                    <a:pt x="656819" y="58712"/>
                    <a:pt x="655089" y="43204"/>
                    <a:pt x="649153" y="29183"/>
                  </a:cubicBezTo>
                  <a:cubicBezTo>
                    <a:pt x="646432" y="23048"/>
                    <a:pt x="649153" y="15903"/>
                    <a:pt x="655336" y="13208"/>
                  </a:cubicBezTo>
                  <a:cubicBezTo>
                    <a:pt x="655336" y="13182"/>
                    <a:pt x="655583" y="13132"/>
                    <a:pt x="655583" y="13106"/>
                  </a:cubicBezTo>
                  <a:cubicBezTo>
                    <a:pt x="658674" y="11734"/>
                    <a:pt x="662074" y="11759"/>
                    <a:pt x="665041" y="12910"/>
                  </a:cubicBezTo>
                  <a:close/>
                  <a:moveTo>
                    <a:pt x="610820" y="12613"/>
                  </a:moveTo>
                  <a:cubicBezTo>
                    <a:pt x="617498" y="10907"/>
                    <a:pt x="624176" y="14864"/>
                    <a:pt x="625905" y="21467"/>
                  </a:cubicBezTo>
                  <a:cubicBezTo>
                    <a:pt x="625905" y="21493"/>
                    <a:pt x="625905" y="21493"/>
                    <a:pt x="625905" y="21516"/>
                  </a:cubicBezTo>
                  <a:cubicBezTo>
                    <a:pt x="635054" y="58390"/>
                    <a:pt x="637280" y="96599"/>
                    <a:pt x="632583" y="134289"/>
                  </a:cubicBezTo>
                  <a:cubicBezTo>
                    <a:pt x="631593" y="140375"/>
                    <a:pt x="626401" y="144874"/>
                    <a:pt x="620216" y="144924"/>
                  </a:cubicBezTo>
                  <a:lnTo>
                    <a:pt x="618731" y="144924"/>
                  </a:lnTo>
                  <a:cubicBezTo>
                    <a:pt x="612058" y="144033"/>
                    <a:pt x="607110" y="137874"/>
                    <a:pt x="607852" y="131074"/>
                  </a:cubicBezTo>
                  <a:cubicBezTo>
                    <a:pt x="612305" y="96451"/>
                    <a:pt x="610077" y="61332"/>
                    <a:pt x="601917" y="27452"/>
                  </a:cubicBezTo>
                  <a:cubicBezTo>
                    <a:pt x="600185" y="20974"/>
                    <a:pt x="604142" y="14371"/>
                    <a:pt x="610573" y="12663"/>
                  </a:cubicBezTo>
                  <a:cubicBezTo>
                    <a:pt x="610573" y="12663"/>
                    <a:pt x="610820" y="12639"/>
                    <a:pt x="610820" y="12613"/>
                  </a:cubicBezTo>
                  <a:close/>
                  <a:moveTo>
                    <a:pt x="826223" y="1238"/>
                  </a:moveTo>
                  <a:cubicBezTo>
                    <a:pt x="832901" y="371"/>
                    <a:pt x="839083" y="5119"/>
                    <a:pt x="840073" y="11870"/>
                  </a:cubicBezTo>
                  <a:cubicBezTo>
                    <a:pt x="842547" y="31483"/>
                    <a:pt x="843783" y="51218"/>
                    <a:pt x="843536" y="70977"/>
                  </a:cubicBezTo>
                  <a:cubicBezTo>
                    <a:pt x="843536" y="77803"/>
                    <a:pt x="838097" y="83344"/>
                    <a:pt x="831170" y="83344"/>
                  </a:cubicBezTo>
                  <a:cubicBezTo>
                    <a:pt x="824245" y="83219"/>
                    <a:pt x="818805" y="77606"/>
                    <a:pt x="818805" y="70730"/>
                  </a:cubicBezTo>
                  <a:cubicBezTo>
                    <a:pt x="819052" y="52132"/>
                    <a:pt x="818063" y="33534"/>
                    <a:pt x="815591" y="15087"/>
                  </a:cubicBezTo>
                  <a:cubicBezTo>
                    <a:pt x="814599" y="8334"/>
                    <a:pt x="819548" y="2126"/>
                    <a:pt x="826223" y="1238"/>
                  </a:cubicBezTo>
                  <a:close/>
                  <a:moveTo>
                    <a:pt x="746343" y="0"/>
                  </a:moveTo>
                  <a:cubicBezTo>
                    <a:pt x="746343" y="0"/>
                    <a:pt x="746592" y="0"/>
                    <a:pt x="746592" y="0"/>
                  </a:cubicBezTo>
                  <a:cubicBezTo>
                    <a:pt x="753517" y="0"/>
                    <a:pt x="758957" y="5541"/>
                    <a:pt x="758957" y="12367"/>
                  </a:cubicBezTo>
                  <a:cubicBezTo>
                    <a:pt x="758957" y="27179"/>
                    <a:pt x="760195" y="41971"/>
                    <a:pt x="762171" y="56635"/>
                  </a:cubicBezTo>
                  <a:cubicBezTo>
                    <a:pt x="762913" y="63363"/>
                    <a:pt x="758214" y="69469"/>
                    <a:pt x="751539" y="70485"/>
                  </a:cubicBezTo>
                  <a:lnTo>
                    <a:pt x="749807" y="70485"/>
                  </a:lnTo>
                  <a:cubicBezTo>
                    <a:pt x="743625" y="70534"/>
                    <a:pt x="738432" y="65959"/>
                    <a:pt x="737689" y="59850"/>
                  </a:cubicBezTo>
                  <a:cubicBezTo>
                    <a:pt x="735464" y="44196"/>
                    <a:pt x="734226" y="28418"/>
                    <a:pt x="734226" y="12613"/>
                  </a:cubicBezTo>
                  <a:cubicBezTo>
                    <a:pt x="733979" y="5787"/>
                    <a:pt x="739418" y="151"/>
                    <a:pt x="746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" name="Google Shape;76;p2"/>
          <p:cNvGrpSpPr/>
          <p:nvPr/>
        </p:nvGrpSpPr>
        <p:grpSpPr>
          <a:xfrm>
            <a:off x="3561576" y="5903426"/>
            <a:ext cx="769354" cy="1037770"/>
            <a:chOff x="5399461" y="1997890"/>
            <a:chExt cx="1407527" cy="1898591"/>
          </a:xfrm>
        </p:grpSpPr>
        <p:sp>
          <p:nvSpPr>
            <p:cNvPr id="77" name="Google Shape;77;p2"/>
            <p:cNvSpPr/>
            <p:nvPr/>
          </p:nvSpPr>
          <p:spPr>
            <a:xfrm>
              <a:off x="5527411" y="2032082"/>
              <a:ext cx="1195808" cy="1864399"/>
            </a:xfrm>
            <a:custGeom>
              <a:avLst/>
              <a:gdLst/>
              <a:ahLst/>
              <a:cxnLst/>
              <a:rect l="l" t="t" r="r" b="b"/>
              <a:pathLst>
                <a:path w="349141" h="544350" extrusionOk="0">
                  <a:moveTo>
                    <a:pt x="97365" y="543990"/>
                  </a:moveTo>
                  <a:cubicBezTo>
                    <a:pt x="80506" y="541990"/>
                    <a:pt x="67361" y="524940"/>
                    <a:pt x="57551" y="510081"/>
                  </a:cubicBezTo>
                  <a:cubicBezTo>
                    <a:pt x="26500" y="461599"/>
                    <a:pt x="22975" y="400925"/>
                    <a:pt x="18879" y="345203"/>
                  </a:cubicBezTo>
                  <a:cubicBezTo>
                    <a:pt x="14307" y="281290"/>
                    <a:pt x="-7410" y="218806"/>
                    <a:pt x="877" y="154037"/>
                  </a:cubicBezTo>
                  <a:cubicBezTo>
                    <a:pt x="7259" y="104412"/>
                    <a:pt x="19927" y="49262"/>
                    <a:pt x="64218" y="20210"/>
                  </a:cubicBezTo>
                  <a:cubicBezTo>
                    <a:pt x="69742" y="16591"/>
                    <a:pt x="114891" y="-12270"/>
                    <a:pt x="160802" y="5637"/>
                  </a:cubicBezTo>
                  <a:cubicBezTo>
                    <a:pt x="194901" y="18972"/>
                    <a:pt x="210045" y="50500"/>
                    <a:pt x="217952" y="66597"/>
                  </a:cubicBezTo>
                  <a:cubicBezTo>
                    <a:pt x="244432" y="121747"/>
                    <a:pt x="234907" y="185374"/>
                    <a:pt x="211379" y="239666"/>
                  </a:cubicBezTo>
                  <a:cubicBezTo>
                    <a:pt x="218714" y="232809"/>
                    <a:pt x="227572" y="227475"/>
                    <a:pt x="235287" y="220616"/>
                  </a:cubicBezTo>
                  <a:cubicBezTo>
                    <a:pt x="260528" y="199376"/>
                    <a:pt x="259958" y="136987"/>
                    <a:pt x="305677" y="149750"/>
                  </a:cubicBezTo>
                  <a:cubicBezTo>
                    <a:pt x="369018" y="167372"/>
                    <a:pt x="349968" y="250430"/>
                    <a:pt x="322536" y="290054"/>
                  </a:cubicBezTo>
                  <a:cubicBezTo>
                    <a:pt x="297676" y="326058"/>
                    <a:pt x="255861" y="345584"/>
                    <a:pt x="213951" y="352347"/>
                  </a:cubicBezTo>
                  <a:cubicBezTo>
                    <a:pt x="207570" y="352423"/>
                    <a:pt x="201188" y="353157"/>
                    <a:pt x="194901" y="354538"/>
                  </a:cubicBezTo>
                  <a:cubicBezTo>
                    <a:pt x="183662" y="359396"/>
                    <a:pt x="187853" y="365301"/>
                    <a:pt x="187662" y="379017"/>
                  </a:cubicBezTo>
                  <a:cubicBezTo>
                    <a:pt x="186900" y="416917"/>
                    <a:pt x="177089" y="454084"/>
                    <a:pt x="159087" y="487412"/>
                  </a:cubicBezTo>
                  <a:cubicBezTo>
                    <a:pt x="149562" y="505795"/>
                    <a:pt x="136894" y="529322"/>
                    <a:pt x="117463" y="539609"/>
                  </a:cubicBezTo>
                  <a:cubicBezTo>
                    <a:pt x="111462" y="543209"/>
                    <a:pt x="104318" y="544743"/>
                    <a:pt x="97365" y="5439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399461" y="1997890"/>
              <a:ext cx="1407527" cy="1713180"/>
            </a:xfrm>
            <a:custGeom>
              <a:avLst/>
              <a:gdLst/>
              <a:ahLst/>
              <a:cxnLst/>
              <a:rect l="l" t="t" r="r" b="b"/>
              <a:pathLst>
                <a:path w="1407527" h="1713180" extrusionOk="0">
                  <a:moveTo>
                    <a:pt x="512792" y="1569656"/>
                  </a:moveTo>
                  <a:cubicBezTo>
                    <a:pt x="516830" y="1570864"/>
                    <a:pt x="520420" y="1573597"/>
                    <a:pt x="522540" y="1577561"/>
                  </a:cubicBezTo>
                  <a:cubicBezTo>
                    <a:pt x="522540" y="1577626"/>
                    <a:pt x="522540" y="1577691"/>
                    <a:pt x="522540" y="1577756"/>
                  </a:cubicBezTo>
                  <a:cubicBezTo>
                    <a:pt x="526782" y="1585783"/>
                    <a:pt x="523520" y="1595640"/>
                    <a:pt x="515689" y="1599946"/>
                  </a:cubicBezTo>
                  <a:lnTo>
                    <a:pt x="307823" y="1713180"/>
                  </a:lnTo>
                  <a:lnTo>
                    <a:pt x="292159" y="1684790"/>
                  </a:lnTo>
                  <a:lnTo>
                    <a:pt x="500354" y="1570904"/>
                  </a:lnTo>
                  <a:cubicBezTo>
                    <a:pt x="504268" y="1568767"/>
                    <a:pt x="508755" y="1568449"/>
                    <a:pt x="512792" y="1569656"/>
                  </a:cubicBezTo>
                  <a:close/>
                  <a:moveTo>
                    <a:pt x="610975" y="1480415"/>
                  </a:moveTo>
                  <a:cubicBezTo>
                    <a:pt x="617501" y="1476009"/>
                    <a:pt x="626313" y="1477020"/>
                    <a:pt x="631859" y="1482796"/>
                  </a:cubicBezTo>
                  <a:lnTo>
                    <a:pt x="781643" y="1666191"/>
                  </a:lnTo>
                  <a:lnTo>
                    <a:pt x="756188" y="1687075"/>
                  </a:lnTo>
                  <a:lnTo>
                    <a:pt x="606408" y="1503030"/>
                  </a:lnTo>
                  <a:cubicBezTo>
                    <a:pt x="601512" y="1495523"/>
                    <a:pt x="603469" y="1485407"/>
                    <a:pt x="610975" y="1480415"/>
                  </a:cubicBezTo>
                  <a:close/>
                  <a:moveTo>
                    <a:pt x="269644" y="1306777"/>
                  </a:moveTo>
                  <a:cubicBezTo>
                    <a:pt x="269969" y="1306811"/>
                    <a:pt x="269969" y="1306842"/>
                    <a:pt x="270295" y="1306907"/>
                  </a:cubicBezTo>
                  <a:cubicBezTo>
                    <a:pt x="279106" y="1308703"/>
                    <a:pt x="284978" y="1317319"/>
                    <a:pt x="283022" y="1326161"/>
                  </a:cubicBezTo>
                  <a:lnTo>
                    <a:pt x="251044" y="1511186"/>
                  </a:lnTo>
                  <a:lnTo>
                    <a:pt x="218412" y="1505311"/>
                  </a:lnTo>
                  <a:cubicBezTo>
                    <a:pt x="218412" y="1505311"/>
                    <a:pt x="251044" y="1325510"/>
                    <a:pt x="251044" y="1319635"/>
                  </a:cubicBezTo>
                  <a:cubicBezTo>
                    <a:pt x="252675" y="1310957"/>
                    <a:pt x="260832" y="1305181"/>
                    <a:pt x="269644" y="1306777"/>
                  </a:cubicBezTo>
                  <a:close/>
                  <a:moveTo>
                    <a:pt x="695613" y="1201397"/>
                  </a:moveTo>
                  <a:cubicBezTo>
                    <a:pt x="699815" y="1201841"/>
                    <a:pt x="703812" y="1203871"/>
                    <a:pt x="706587" y="1207380"/>
                  </a:cubicBezTo>
                  <a:lnTo>
                    <a:pt x="811336" y="1335627"/>
                  </a:lnTo>
                  <a:lnTo>
                    <a:pt x="785885" y="1356511"/>
                  </a:lnTo>
                  <a:lnTo>
                    <a:pt x="681132" y="1227939"/>
                  </a:lnTo>
                  <a:cubicBezTo>
                    <a:pt x="675589" y="1220922"/>
                    <a:pt x="676562" y="1210610"/>
                    <a:pt x="683417" y="1204934"/>
                  </a:cubicBezTo>
                  <a:cubicBezTo>
                    <a:pt x="687008" y="1202095"/>
                    <a:pt x="691412" y="1200953"/>
                    <a:pt x="695613" y="1201397"/>
                  </a:cubicBezTo>
                  <a:close/>
                  <a:moveTo>
                    <a:pt x="1031685" y="1077645"/>
                  </a:moveTo>
                  <a:cubicBezTo>
                    <a:pt x="1035682" y="1076524"/>
                    <a:pt x="1040087" y="1076933"/>
                    <a:pt x="1044002" y="1079136"/>
                  </a:cubicBezTo>
                  <a:lnTo>
                    <a:pt x="1223481" y="1177032"/>
                  </a:lnTo>
                  <a:lnTo>
                    <a:pt x="1207818" y="1205419"/>
                  </a:lnTo>
                  <a:lnTo>
                    <a:pt x="1028014" y="1107523"/>
                  </a:lnTo>
                  <a:cubicBezTo>
                    <a:pt x="1020182" y="1103347"/>
                    <a:pt x="1017246" y="1093655"/>
                    <a:pt x="1021487" y="1085857"/>
                  </a:cubicBezTo>
                  <a:cubicBezTo>
                    <a:pt x="1021487" y="1085693"/>
                    <a:pt x="1021816" y="1085498"/>
                    <a:pt x="1021816" y="1085333"/>
                  </a:cubicBezTo>
                  <a:cubicBezTo>
                    <a:pt x="1024099" y="1081417"/>
                    <a:pt x="1027688" y="1078767"/>
                    <a:pt x="1031685" y="1077645"/>
                  </a:cubicBezTo>
                  <a:close/>
                  <a:moveTo>
                    <a:pt x="315981" y="1033799"/>
                  </a:moveTo>
                  <a:cubicBezTo>
                    <a:pt x="320061" y="1034195"/>
                    <a:pt x="323977" y="1036144"/>
                    <a:pt x="326748" y="1039553"/>
                  </a:cubicBezTo>
                  <a:cubicBezTo>
                    <a:pt x="326748" y="1039683"/>
                    <a:pt x="327074" y="1039848"/>
                    <a:pt x="327074" y="1039978"/>
                  </a:cubicBezTo>
                  <a:lnTo>
                    <a:pt x="476856" y="1223372"/>
                  </a:lnTo>
                  <a:lnTo>
                    <a:pt x="451405" y="1243931"/>
                  </a:lnTo>
                  <a:lnTo>
                    <a:pt x="301622" y="1060211"/>
                  </a:lnTo>
                  <a:cubicBezTo>
                    <a:pt x="296076" y="1053161"/>
                    <a:pt x="297378" y="1042979"/>
                    <a:pt x="304233" y="1037367"/>
                  </a:cubicBezTo>
                  <a:cubicBezTo>
                    <a:pt x="307659" y="1034561"/>
                    <a:pt x="311902" y="1033403"/>
                    <a:pt x="315981" y="1033799"/>
                  </a:cubicBezTo>
                  <a:close/>
                  <a:moveTo>
                    <a:pt x="18374" y="978955"/>
                  </a:moveTo>
                  <a:lnTo>
                    <a:pt x="222979" y="1003755"/>
                  </a:lnTo>
                  <a:lnTo>
                    <a:pt x="219064" y="1036387"/>
                  </a:lnTo>
                  <a:lnTo>
                    <a:pt x="14459" y="1011587"/>
                  </a:lnTo>
                  <a:cubicBezTo>
                    <a:pt x="5647" y="1010412"/>
                    <a:pt x="-883" y="1002285"/>
                    <a:pt x="97" y="993313"/>
                  </a:cubicBezTo>
                  <a:cubicBezTo>
                    <a:pt x="1406" y="984436"/>
                    <a:pt x="9563" y="978170"/>
                    <a:pt x="18374" y="978955"/>
                  </a:cubicBezTo>
                  <a:close/>
                  <a:moveTo>
                    <a:pt x="863873" y="817095"/>
                  </a:moveTo>
                  <a:lnTo>
                    <a:pt x="885738" y="841245"/>
                  </a:lnTo>
                  <a:cubicBezTo>
                    <a:pt x="885738" y="841245"/>
                    <a:pt x="737914" y="974384"/>
                    <a:pt x="733022" y="978300"/>
                  </a:cubicBezTo>
                  <a:cubicBezTo>
                    <a:pt x="730083" y="981106"/>
                    <a:pt x="726167" y="982641"/>
                    <a:pt x="722251" y="982542"/>
                  </a:cubicBezTo>
                  <a:cubicBezTo>
                    <a:pt x="713114" y="982641"/>
                    <a:pt x="705933" y="975395"/>
                    <a:pt x="705607" y="966388"/>
                  </a:cubicBezTo>
                  <a:cubicBezTo>
                    <a:pt x="705607" y="961561"/>
                    <a:pt x="707892" y="956960"/>
                    <a:pt x="711483" y="953825"/>
                  </a:cubicBezTo>
                  <a:close/>
                  <a:moveTo>
                    <a:pt x="1392843" y="746284"/>
                  </a:moveTo>
                  <a:lnTo>
                    <a:pt x="1407527" y="775329"/>
                  </a:lnTo>
                  <a:lnTo>
                    <a:pt x="1223807" y="867025"/>
                  </a:lnTo>
                  <a:cubicBezTo>
                    <a:pt x="1221525" y="868036"/>
                    <a:pt x="1219237" y="868591"/>
                    <a:pt x="1216629" y="868656"/>
                  </a:cubicBezTo>
                  <a:cubicBezTo>
                    <a:pt x="1210432" y="868755"/>
                    <a:pt x="1204556" y="865165"/>
                    <a:pt x="1201946" y="859519"/>
                  </a:cubicBezTo>
                  <a:cubicBezTo>
                    <a:pt x="1198030" y="851427"/>
                    <a:pt x="1201292" y="841635"/>
                    <a:pt x="1209452" y="837689"/>
                  </a:cubicBezTo>
                  <a:cubicBezTo>
                    <a:pt x="1209452" y="837689"/>
                    <a:pt x="1209452" y="837654"/>
                    <a:pt x="1209452" y="837654"/>
                  </a:cubicBezTo>
                  <a:close/>
                  <a:moveTo>
                    <a:pt x="995056" y="703864"/>
                  </a:moveTo>
                  <a:lnTo>
                    <a:pt x="1027688" y="703864"/>
                  </a:lnTo>
                  <a:cubicBezTo>
                    <a:pt x="1027688" y="703864"/>
                    <a:pt x="1024423" y="902922"/>
                    <a:pt x="1024098" y="909123"/>
                  </a:cubicBezTo>
                  <a:cubicBezTo>
                    <a:pt x="1024423" y="917966"/>
                    <a:pt x="1017246" y="925273"/>
                    <a:pt x="1008434" y="925438"/>
                  </a:cubicBezTo>
                  <a:cubicBezTo>
                    <a:pt x="1008109" y="925469"/>
                    <a:pt x="1007780" y="925438"/>
                    <a:pt x="1007454" y="925438"/>
                  </a:cubicBezTo>
                  <a:cubicBezTo>
                    <a:pt x="998643" y="924917"/>
                    <a:pt x="991466" y="917671"/>
                    <a:pt x="991466" y="908794"/>
                  </a:cubicBezTo>
                  <a:cubicBezTo>
                    <a:pt x="991466" y="902268"/>
                    <a:pt x="995056" y="703864"/>
                    <a:pt x="995056" y="703864"/>
                  </a:cubicBezTo>
                  <a:close/>
                  <a:moveTo>
                    <a:pt x="78581" y="587571"/>
                  </a:moveTo>
                  <a:cubicBezTo>
                    <a:pt x="82741" y="587187"/>
                    <a:pt x="87065" y="588395"/>
                    <a:pt x="90491" y="591283"/>
                  </a:cubicBezTo>
                  <a:lnTo>
                    <a:pt x="279432" y="748243"/>
                  </a:lnTo>
                  <a:lnTo>
                    <a:pt x="258547" y="773372"/>
                  </a:lnTo>
                  <a:lnTo>
                    <a:pt x="69606" y="616412"/>
                  </a:lnTo>
                  <a:cubicBezTo>
                    <a:pt x="62754" y="610636"/>
                    <a:pt x="61774" y="600355"/>
                    <a:pt x="67650" y="593404"/>
                  </a:cubicBezTo>
                  <a:cubicBezTo>
                    <a:pt x="70423" y="589928"/>
                    <a:pt x="74420" y="587954"/>
                    <a:pt x="78581" y="587571"/>
                  </a:cubicBezTo>
                  <a:close/>
                  <a:moveTo>
                    <a:pt x="538205" y="509376"/>
                  </a:moveTo>
                  <a:cubicBezTo>
                    <a:pt x="547342" y="508296"/>
                    <a:pt x="555502" y="514727"/>
                    <a:pt x="556482" y="523734"/>
                  </a:cubicBezTo>
                  <a:cubicBezTo>
                    <a:pt x="556482" y="530911"/>
                    <a:pt x="586178" y="758686"/>
                    <a:pt x="586178" y="758686"/>
                  </a:cubicBezTo>
                  <a:lnTo>
                    <a:pt x="553546" y="762927"/>
                  </a:lnTo>
                  <a:cubicBezTo>
                    <a:pt x="553546" y="762927"/>
                    <a:pt x="524830" y="534502"/>
                    <a:pt x="523850" y="527650"/>
                  </a:cubicBezTo>
                  <a:cubicBezTo>
                    <a:pt x="522870" y="518643"/>
                    <a:pt x="529071" y="510451"/>
                    <a:pt x="538205" y="509376"/>
                  </a:cubicBezTo>
                  <a:close/>
                  <a:moveTo>
                    <a:pt x="1164743" y="464996"/>
                  </a:moveTo>
                  <a:lnTo>
                    <a:pt x="1197376" y="464996"/>
                  </a:lnTo>
                  <a:cubicBezTo>
                    <a:pt x="1197376" y="464996"/>
                    <a:pt x="1194114" y="663725"/>
                    <a:pt x="1194114" y="670255"/>
                  </a:cubicBezTo>
                  <a:cubicBezTo>
                    <a:pt x="1194114" y="679258"/>
                    <a:pt x="1186933" y="686569"/>
                    <a:pt x="1177800" y="686569"/>
                  </a:cubicBezTo>
                  <a:cubicBezTo>
                    <a:pt x="1177471" y="686569"/>
                    <a:pt x="1177471" y="686569"/>
                    <a:pt x="1177145" y="686569"/>
                  </a:cubicBezTo>
                  <a:cubicBezTo>
                    <a:pt x="1168334" y="686405"/>
                    <a:pt x="1161156" y="679097"/>
                    <a:pt x="1161482" y="670255"/>
                  </a:cubicBezTo>
                  <a:cubicBezTo>
                    <a:pt x="1161482" y="670155"/>
                    <a:pt x="1161482" y="670025"/>
                    <a:pt x="1161482" y="669926"/>
                  </a:cubicBezTo>
                  <a:cubicBezTo>
                    <a:pt x="1161482" y="663725"/>
                    <a:pt x="1164743" y="464996"/>
                    <a:pt x="1164743" y="464996"/>
                  </a:cubicBezTo>
                  <a:close/>
                  <a:moveTo>
                    <a:pt x="786700" y="381891"/>
                  </a:moveTo>
                  <a:cubicBezTo>
                    <a:pt x="790779" y="381851"/>
                    <a:pt x="794857" y="383369"/>
                    <a:pt x="797958" y="386452"/>
                  </a:cubicBezTo>
                  <a:cubicBezTo>
                    <a:pt x="798287" y="386517"/>
                    <a:pt x="798287" y="386613"/>
                    <a:pt x="798287" y="386678"/>
                  </a:cubicBezTo>
                  <a:lnTo>
                    <a:pt x="942191" y="514596"/>
                  </a:lnTo>
                  <a:lnTo>
                    <a:pt x="919350" y="537766"/>
                  </a:lnTo>
                  <a:lnTo>
                    <a:pt x="775439" y="409848"/>
                  </a:lnTo>
                  <a:cubicBezTo>
                    <a:pt x="768916" y="403517"/>
                    <a:pt x="768916" y="393174"/>
                    <a:pt x="775439" y="386778"/>
                  </a:cubicBezTo>
                  <a:cubicBezTo>
                    <a:pt x="775439" y="386747"/>
                    <a:pt x="775439" y="386713"/>
                    <a:pt x="775439" y="386678"/>
                  </a:cubicBezTo>
                  <a:cubicBezTo>
                    <a:pt x="778541" y="383530"/>
                    <a:pt x="782621" y="381932"/>
                    <a:pt x="786700" y="381891"/>
                  </a:cubicBezTo>
                  <a:close/>
                  <a:moveTo>
                    <a:pt x="310759" y="269203"/>
                  </a:moveTo>
                  <a:lnTo>
                    <a:pt x="324137" y="298899"/>
                  </a:lnTo>
                  <a:lnTo>
                    <a:pt x="100608" y="401036"/>
                  </a:lnTo>
                  <a:cubicBezTo>
                    <a:pt x="98648" y="401951"/>
                    <a:pt x="96366" y="402376"/>
                    <a:pt x="94081" y="402342"/>
                  </a:cubicBezTo>
                  <a:cubicBezTo>
                    <a:pt x="87555" y="402376"/>
                    <a:pt x="81679" y="398525"/>
                    <a:pt x="79072" y="392554"/>
                  </a:cubicBezTo>
                  <a:cubicBezTo>
                    <a:pt x="75482" y="384362"/>
                    <a:pt x="79072" y="374866"/>
                    <a:pt x="87229" y="371015"/>
                  </a:cubicBezTo>
                  <a:close/>
                  <a:moveTo>
                    <a:pt x="856409" y="48905"/>
                  </a:moveTo>
                  <a:cubicBezTo>
                    <a:pt x="860529" y="48317"/>
                    <a:pt x="864852" y="49263"/>
                    <a:pt x="868443" y="51874"/>
                  </a:cubicBezTo>
                  <a:cubicBezTo>
                    <a:pt x="875624" y="57290"/>
                    <a:pt x="877254" y="67507"/>
                    <a:pt x="871708" y="74718"/>
                  </a:cubicBezTo>
                  <a:lnTo>
                    <a:pt x="759778" y="228742"/>
                  </a:lnTo>
                  <a:lnTo>
                    <a:pt x="733344" y="209488"/>
                  </a:lnTo>
                  <a:lnTo>
                    <a:pt x="845602" y="55139"/>
                  </a:lnTo>
                  <a:cubicBezTo>
                    <a:pt x="848375" y="51614"/>
                    <a:pt x="852290" y="49492"/>
                    <a:pt x="856409" y="48905"/>
                  </a:cubicBezTo>
                  <a:close/>
                  <a:moveTo>
                    <a:pt x="495254" y="1022"/>
                  </a:moveTo>
                  <a:cubicBezTo>
                    <a:pt x="499129" y="2466"/>
                    <a:pt x="502474" y="5387"/>
                    <a:pt x="504267" y="9450"/>
                  </a:cubicBezTo>
                  <a:cubicBezTo>
                    <a:pt x="507532" y="15976"/>
                    <a:pt x="605428" y="223517"/>
                    <a:pt x="605428" y="223517"/>
                  </a:cubicBezTo>
                  <a:lnTo>
                    <a:pt x="575732" y="237546"/>
                  </a:lnTo>
                  <a:cubicBezTo>
                    <a:pt x="575732" y="237546"/>
                    <a:pt x="477836" y="29680"/>
                    <a:pt x="474900" y="22828"/>
                  </a:cubicBezTo>
                  <a:cubicBezTo>
                    <a:pt x="471310" y="14702"/>
                    <a:pt x="474900" y="5140"/>
                    <a:pt x="483057" y="1454"/>
                  </a:cubicBezTo>
                  <a:cubicBezTo>
                    <a:pt x="486973" y="-389"/>
                    <a:pt x="491379" y="-422"/>
                    <a:pt x="495254" y="10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" name="Google Shape;79;p2"/>
          <p:cNvGrpSpPr/>
          <p:nvPr/>
        </p:nvGrpSpPr>
        <p:grpSpPr>
          <a:xfrm rot="284264" flipH="1">
            <a:off x="9027274" y="768181"/>
            <a:ext cx="3044902" cy="1746940"/>
            <a:chOff x="-428213" y="-379272"/>
            <a:chExt cx="4043302" cy="2319748"/>
          </a:xfrm>
        </p:grpSpPr>
        <p:sp>
          <p:nvSpPr>
            <p:cNvPr id="80" name="Google Shape;80;p2"/>
            <p:cNvSpPr/>
            <p:nvPr/>
          </p:nvSpPr>
          <p:spPr>
            <a:xfrm flipH="1">
              <a:off x="1261447" y="-379272"/>
              <a:ext cx="1268512" cy="1797031"/>
            </a:xfrm>
            <a:custGeom>
              <a:avLst/>
              <a:gdLst/>
              <a:ahLst/>
              <a:cxnLst/>
              <a:rect l="l" t="t" r="r" b="b"/>
              <a:pathLst>
                <a:path w="491005" h="695580" extrusionOk="0">
                  <a:moveTo>
                    <a:pt x="-990" y="557771"/>
                  </a:moveTo>
                  <a:cubicBezTo>
                    <a:pt x="19965" y="480552"/>
                    <a:pt x="50825" y="406362"/>
                    <a:pt x="90831" y="337077"/>
                  </a:cubicBezTo>
                  <a:cubicBezTo>
                    <a:pt x="128931" y="271735"/>
                    <a:pt x="191225" y="166198"/>
                    <a:pt x="315050" y="81140"/>
                  </a:cubicBezTo>
                  <a:cubicBezTo>
                    <a:pt x="364580" y="47164"/>
                    <a:pt x="418396" y="20027"/>
                    <a:pt x="475165" y="463"/>
                  </a:cubicBezTo>
                  <a:cubicBezTo>
                    <a:pt x="480975" y="-1585"/>
                    <a:pt x="487357" y="1473"/>
                    <a:pt x="489357" y="7273"/>
                  </a:cubicBezTo>
                  <a:cubicBezTo>
                    <a:pt x="490309" y="9864"/>
                    <a:pt x="490214" y="12693"/>
                    <a:pt x="489166" y="15227"/>
                  </a:cubicBezTo>
                  <a:cubicBezTo>
                    <a:pt x="479641" y="37992"/>
                    <a:pt x="469545" y="66186"/>
                    <a:pt x="459734" y="98761"/>
                  </a:cubicBezTo>
                  <a:cubicBezTo>
                    <a:pt x="442399" y="156864"/>
                    <a:pt x="412966" y="258305"/>
                    <a:pt x="420968" y="381177"/>
                  </a:cubicBezTo>
                  <a:cubicBezTo>
                    <a:pt x="426111" y="460997"/>
                    <a:pt x="442209" y="475379"/>
                    <a:pt x="447447" y="584250"/>
                  </a:cubicBezTo>
                  <a:cubicBezTo>
                    <a:pt x="449638" y="631018"/>
                    <a:pt x="448685" y="669975"/>
                    <a:pt x="447447" y="6954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 flipH="1">
              <a:off x="-428213" y="-160868"/>
              <a:ext cx="4043302" cy="2101344"/>
            </a:xfrm>
            <a:custGeom>
              <a:avLst/>
              <a:gdLst/>
              <a:ahLst/>
              <a:cxnLst/>
              <a:rect l="l" t="t" r="r" b="b"/>
              <a:pathLst>
                <a:path w="4043302" h="2101344" extrusionOk="0">
                  <a:moveTo>
                    <a:pt x="982909" y="1282"/>
                  </a:moveTo>
                  <a:cubicBezTo>
                    <a:pt x="971097" y="-2874"/>
                    <a:pt x="958056" y="3401"/>
                    <a:pt x="953873" y="15334"/>
                  </a:cubicBezTo>
                  <a:cubicBezTo>
                    <a:pt x="923607" y="106237"/>
                    <a:pt x="868238" y="186654"/>
                    <a:pt x="793923" y="247141"/>
                  </a:cubicBezTo>
                  <a:cubicBezTo>
                    <a:pt x="741261" y="288237"/>
                    <a:pt x="707549" y="294879"/>
                    <a:pt x="616008" y="333761"/>
                  </a:cubicBezTo>
                  <a:cubicBezTo>
                    <a:pt x="469591" y="396509"/>
                    <a:pt x="325387" y="458275"/>
                    <a:pt x="210225" y="570980"/>
                  </a:cubicBezTo>
                  <a:cubicBezTo>
                    <a:pt x="117700" y="661070"/>
                    <a:pt x="51503" y="774635"/>
                    <a:pt x="18530" y="899496"/>
                  </a:cubicBezTo>
                  <a:cubicBezTo>
                    <a:pt x="-10509" y="1016875"/>
                    <a:pt x="-172" y="1114076"/>
                    <a:pt x="14099" y="1241543"/>
                  </a:cubicBezTo>
                  <a:cubicBezTo>
                    <a:pt x="29109" y="1344305"/>
                    <a:pt x="53226" y="1445591"/>
                    <a:pt x="85708" y="1544219"/>
                  </a:cubicBezTo>
                  <a:cubicBezTo>
                    <a:pt x="86941" y="1548427"/>
                    <a:pt x="89400" y="1552243"/>
                    <a:pt x="92599" y="1555245"/>
                  </a:cubicBezTo>
                  <a:cubicBezTo>
                    <a:pt x="102442" y="1564522"/>
                    <a:pt x="117945" y="1564006"/>
                    <a:pt x="127298" y="1554064"/>
                  </a:cubicBezTo>
                  <a:cubicBezTo>
                    <a:pt x="166177" y="1503446"/>
                    <a:pt x="220066" y="1466336"/>
                    <a:pt x="281096" y="1448004"/>
                  </a:cubicBezTo>
                  <a:cubicBezTo>
                    <a:pt x="350489" y="1427899"/>
                    <a:pt x="422835" y="1419580"/>
                    <a:pt x="494937" y="1423396"/>
                  </a:cubicBezTo>
                  <a:cubicBezTo>
                    <a:pt x="643814" y="1433707"/>
                    <a:pt x="791709" y="1395933"/>
                    <a:pt x="917453" y="1315612"/>
                  </a:cubicBezTo>
                  <a:cubicBezTo>
                    <a:pt x="950181" y="1401372"/>
                    <a:pt x="992013" y="1483364"/>
                    <a:pt x="1042216" y="1560216"/>
                  </a:cubicBezTo>
                  <a:cubicBezTo>
                    <a:pt x="1125635" y="1686993"/>
                    <a:pt x="1230465" y="1798370"/>
                    <a:pt x="1351781" y="1889467"/>
                  </a:cubicBezTo>
                  <a:cubicBezTo>
                    <a:pt x="1447505" y="1961322"/>
                    <a:pt x="1549628" y="2038346"/>
                    <a:pt x="1707612" y="2075748"/>
                  </a:cubicBezTo>
                  <a:cubicBezTo>
                    <a:pt x="1782663" y="2093713"/>
                    <a:pt x="1893154" y="2119797"/>
                    <a:pt x="2016193" y="2081902"/>
                  </a:cubicBezTo>
                  <a:cubicBezTo>
                    <a:pt x="2095677" y="2057539"/>
                    <a:pt x="2168271" y="1993313"/>
                    <a:pt x="2310257" y="1866337"/>
                  </a:cubicBezTo>
                  <a:cubicBezTo>
                    <a:pt x="2478821" y="1715492"/>
                    <a:pt x="2476361" y="1694082"/>
                    <a:pt x="2569380" y="1632807"/>
                  </a:cubicBezTo>
                  <a:cubicBezTo>
                    <a:pt x="2589802" y="1619520"/>
                    <a:pt x="2675190" y="1579163"/>
                    <a:pt x="2844739" y="1499434"/>
                  </a:cubicBezTo>
                  <a:cubicBezTo>
                    <a:pt x="3031023" y="1412075"/>
                    <a:pt x="3068915" y="1394851"/>
                    <a:pt x="3129454" y="1371964"/>
                  </a:cubicBezTo>
                  <a:cubicBezTo>
                    <a:pt x="3205983" y="1339851"/>
                    <a:pt x="3285712" y="1315760"/>
                    <a:pt x="3367162" y="1300111"/>
                  </a:cubicBezTo>
                  <a:cubicBezTo>
                    <a:pt x="3451077" y="1285837"/>
                    <a:pt x="3556153" y="1269350"/>
                    <a:pt x="3676733" y="1308722"/>
                  </a:cubicBezTo>
                  <a:cubicBezTo>
                    <a:pt x="3722256" y="1323686"/>
                    <a:pt x="3765566" y="1344994"/>
                    <a:pt x="3805184" y="1371964"/>
                  </a:cubicBezTo>
                  <a:cubicBezTo>
                    <a:pt x="3802477" y="1382791"/>
                    <a:pt x="3794354" y="1441359"/>
                    <a:pt x="3822163" y="1470395"/>
                  </a:cubicBezTo>
                  <a:cubicBezTo>
                    <a:pt x="3849969" y="1499434"/>
                    <a:pt x="3895986" y="1494512"/>
                    <a:pt x="3945202" y="1489345"/>
                  </a:cubicBezTo>
                  <a:cubicBezTo>
                    <a:pt x="3978666" y="1485948"/>
                    <a:pt x="4011151" y="1477655"/>
                    <a:pt x="4042158" y="1464737"/>
                  </a:cubicBezTo>
                  <a:cubicBezTo>
                    <a:pt x="4052001" y="1366306"/>
                    <a:pt x="3996880" y="1288545"/>
                    <a:pt x="3932651" y="1277718"/>
                  </a:cubicBezTo>
                  <a:cubicBezTo>
                    <a:pt x="3894263" y="1274592"/>
                    <a:pt x="3856120" y="1287806"/>
                    <a:pt x="3827823" y="1314137"/>
                  </a:cubicBezTo>
                  <a:cubicBezTo>
                    <a:pt x="3541143" y="1220134"/>
                    <a:pt x="3346246" y="1248434"/>
                    <a:pt x="3221241" y="1291498"/>
                  </a:cubicBezTo>
                  <a:cubicBezTo>
                    <a:pt x="3127976" y="1324471"/>
                    <a:pt x="3015026" y="1385008"/>
                    <a:pt x="2729084" y="1488361"/>
                  </a:cubicBezTo>
                  <a:cubicBezTo>
                    <a:pt x="2638524" y="1521334"/>
                    <a:pt x="2527052" y="1559477"/>
                    <a:pt x="2450766" y="1506815"/>
                  </a:cubicBezTo>
                  <a:cubicBezTo>
                    <a:pt x="2408689" y="1478269"/>
                    <a:pt x="2399339" y="1437915"/>
                    <a:pt x="2376943" y="1386728"/>
                  </a:cubicBezTo>
                  <a:cubicBezTo>
                    <a:pt x="2376943" y="1386728"/>
                    <a:pt x="2365624" y="1351785"/>
                    <a:pt x="2331450" y="1298971"/>
                  </a:cubicBezTo>
                  <a:lnTo>
                    <a:pt x="2306143" y="1266182"/>
                  </a:lnTo>
                  <a:lnTo>
                    <a:pt x="2310996" y="1166490"/>
                  </a:lnTo>
                  <a:cubicBezTo>
                    <a:pt x="2327236" y="1033362"/>
                    <a:pt x="2365872" y="903923"/>
                    <a:pt x="2425176" y="783592"/>
                  </a:cubicBezTo>
                  <a:cubicBezTo>
                    <a:pt x="2492109" y="651694"/>
                    <a:pt x="2538866" y="632746"/>
                    <a:pt x="2739663" y="386668"/>
                  </a:cubicBezTo>
                  <a:cubicBezTo>
                    <a:pt x="2804628" y="306939"/>
                    <a:pt x="2858274" y="237791"/>
                    <a:pt x="2898879" y="183900"/>
                  </a:cubicBezTo>
                  <a:cubicBezTo>
                    <a:pt x="2902320" y="179200"/>
                    <a:pt x="2904537" y="173540"/>
                    <a:pt x="2904785" y="167683"/>
                  </a:cubicBezTo>
                  <a:cubicBezTo>
                    <a:pt x="2905519" y="151640"/>
                    <a:pt x="2892971" y="138105"/>
                    <a:pt x="2876976" y="137392"/>
                  </a:cubicBezTo>
                  <a:cubicBezTo>
                    <a:pt x="2834403" y="135914"/>
                    <a:pt x="2783466" y="134439"/>
                    <a:pt x="2726131" y="135914"/>
                  </a:cubicBezTo>
                  <a:cubicBezTo>
                    <a:pt x="2574792" y="140590"/>
                    <a:pt x="2333387" y="148710"/>
                    <a:pt x="2060241" y="263629"/>
                  </a:cubicBezTo>
                  <a:cubicBezTo>
                    <a:pt x="1855504" y="350003"/>
                    <a:pt x="1527480" y="487559"/>
                    <a:pt x="1412563" y="765383"/>
                  </a:cubicBezTo>
                  <a:cubicBezTo>
                    <a:pt x="1400751" y="794174"/>
                    <a:pt x="1386664" y="835268"/>
                    <a:pt x="1362641" y="879378"/>
                  </a:cubicBezTo>
                  <a:lnTo>
                    <a:pt x="1341166" y="911879"/>
                  </a:lnTo>
                  <a:lnTo>
                    <a:pt x="1288508" y="911697"/>
                  </a:lnTo>
                  <a:cubicBezTo>
                    <a:pt x="1231450" y="913995"/>
                    <a:pt x="1174483" y="918787"/>
                    <a:pt x="1117763" y="926070"/>
                  </a:cubicBezTo>
                  <a:cubicBezTo>
                    <a:pt x="1152705" y="821487"/>
                    <a:pt x="1226528" y="555231"/>
                    <a:pt x="1122191" y="255507"/>
                  </a:cubicBezTo>
                  <a:cubicBezTo>
                    <a:pt x="1091432" y="167732"/>
                    <a:pt x="1048367" y="84851"/>
                    <a:pt x="993984" y="9428"/>
                  </a:cubicBezTo>
                  <a:cubicBezTo>
                    <a:pt x="991277" y="5664"/>
                    <a:pt x="987340" y="2833"/>
                    <a:pt x="982909" y="12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 flipH="1">
              <a:off x="700148" y="-32871"/>
              <a:ext cx="1873614" cy="1224977"/>
            </a:xfrm>
            <a:custGeom>
              <a:avLst/>
              <a:gdLst/>
              <a:ahLst/>
              <a:cxnLst/>
              <a:rect l="l" t="t" r="r" b="b"/>
              <a:pathLst>
                <a:path w="725223" h="474154" extrusionOk="0">
                  <a:moveTo>
                    <a:pt x="-990" y="377302"/>
                  </a:moveTo>
                  <a:cubicBezTo>
                    <a:pt x="57875" y="368558"/>
                    <a:pt x="107786" y="329525"/>
                    <a:pt x="130455" y="274527"/>
                  </a:cubicBezTo>
                  <a:cubicBezTo>
                    <a:pt x="139980" y="246686"/>
                    <a:pt x="153411" y="220349"/>
                    <a:pt x="170365" y="196327"/>
                  </a:cubicBezTo>
                  <a:cubicBezTo>
                    <a:pt x="223990" y="124985"/>
                    <a:pt x="307906" y="85456"/>
                    <a:pt x="387916" y="51642"/>
                  </a:cubicBezTo>
                  <a:cubicBezTo>
                    <a:pt x="469355" y="17457"/>
                    <a:pt x="556795" y="-155"/>
                    <a:pt x="645092" y="-174"/>
                  </a:cubicBezTo>
                  <a:cubicBezTo>
                    <a:pt x="659664" y="-174"/>
                    <a:pt x="674428" y="-174"/>
                    <a:pt x="689097" y="-174"/>
                  </a:cubicBezTo>
                  <a:lnTo>
                    <a:pt x="711290" y="-174"/>
                  </a:lnTo>
                  <a:cubicBezTo>
                    <a:pt x="719290" y="722"/>
                    <a:pt x="725005" y="7932"/>
                    <a:pt x="724148" y="15933"/>
                  </a:cubicBezTo>
                  <a:cubicBezTo>
                    <a:pt x="723958" y="17695"/>
                    <a:pt x="723387" y="19400"/>
                    <a:pt x="722624" y="20972"/>
                  </a:cubicBezTo>
                  <a:cubicBezTo>
                    <a:pt x="686048" y="67930"/>
                    <a:pt x="650902" y="113936"/>
                    <a:pt x="611563" y="157655"/>
                  </a:cubicBezTo>
                  <a:cubicBezTo>
                    <a:pt x="592513" y="179754"/>
                    <a:pt x="571653" y="200518"/>
                    <a:pt x="554984" y="224330"/>
                  </a:cubicBezTo>
                  <a:cubicBezTo>
                    <a:pt x="507359" y="297673"/>
                    <a:pt x="486786" y="387113"/>
                    <a:pt x="487643" y="473981"/>
                  </a:cubicBezTo>
                  <a:cubicBezTo>
                    <a:pt x="485071" y="386827"/>
                    <a:pt x="503930" y="296149"/>
                    <a:pt x="551269" y="221854"/>
                  </a:cubicBezTo>
                  <a:cubicBezTo>
                    <a:pt x="568796" y="198346"/>
                    <a:pt x="587560" y="175772"/>
                    <a:pt x="607467" y="154227"/>
                  </a:cubicBezTo>
                  <a:cubicBezTo>
                    <a:pt x="641377" y="116127"/>
                    <a:pt x="685096" y="58977"/>
                    <a:pt x="716909" y="18114"/>
                  </a:cubicBezTo>
                  <a:cubicBezTo>
                    <a:pt x="718624" y="14047"/>
                    <a:pt x="716719" y="9351"/>
                    <a:pt x="712719" y="7618"/>
                  </a:cubicBezTo>
                  <a:cubicBezTo>
                    <a:pt x="712242" y="7418"/>
                    <a:pt x="711767" y="7265"/>
                    <a:pt x="711290" y="7161"/>
                  </a:cubicBezTo>
                  <a:lnTo>
                    <a:pt x="689668" y="7161"/>
                  </a:lnTo>
                  <a:cubicBezTo>
                    <a:pt x="675094" y="7161"/>
                    <a:pt x="660522" y="7161"/>
                    <a:pt x="645948" y="7161"/>
                  </a:cubicBezTo>
                  <a:cubicBezTo>
                    <a:pt x="558413" y="7437"/>
                    <a:pt x="471736" y="24744"/>
                    <a:pt x="390869" y="58119"/>
                  </a:cubicBezTo>
                  <a:cubicBezTo>
                    <a:pt x="305144" y="94314"/>
                    <a:pt x="213609" y="136320"/>
                    <a:pt x="162269" y="217377"/>
                  </a:cubicBezTo>
                  <a:cubicBezTo>
                    <a:pt x="151315" y="236246"/>
                    <a:pt x="141885" y="256001"/>
                    <a:pt x="134266" y="276432"/>
                  </a:cubicBezTo>
                  <a:cubicBezTo>
                    <a:pt x="110358" y="331554"/>
                    <a:pt x="59304" y="370054"/>
                    <a:pt x="-323" y="37777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 flipH="1">
              <a:off x="3049175" y="953163"/>
              <a:ext cx="232554" cy="201590"/>
            </a:xfrm>
            <a:custGeom>
              <a:avLst/>
              <a:gdLst/>
              <a:ahLst/>
              <a:cxnLst/>
              <a:rect l="l" t="t" r="r" b="b"/>
              <a:pathLst>
                <a:path w="90015" h="78030" extrusionOk="0">
                  <a:moveTo>
                    <a:pt x="85307" y="44594"/>
                  </a:moveTo>
                  <a:lnTo>
                    <a:pt x="40634" y="36784"/>
                  </a:lnTo>
                  <a:lnTo>
                    <a:pt x="38159" y="72883"/>
                  </a:lnTo>
                  <a:cubicBezTo>
                    <a:pt x="37777" y="76017"/>
                    <a:pt x="34919" y="78217"/>
                    <a:pt x="31777" y="77808"/>
                  </a:cubicBezTo>
                  <a:cubicBezTo>
                    <a:pt x="31109" y="77722"/>
                    <a:pt x="30538" y="77541"/>
                    <a:pt x="29966" y="77265"/>
                  </a:cubicBezTo>
                  <a:lnTo>
                    <a:pt x="-990" y="62025"/>
                  </a:lnTo>
                  <a:lnTo>
                    <a:pt x="725" y="60787"/>
                  </a:lnTo>
                  <a:lnTo>
                    <a:pt x="725" y="60787"/>
                  </a:lnTo>
                  <a:lnTo>
                    <a:pt x="32347" y="37831"/>
                  </a:lnTo>
                  <a:lnTo>
                    <a:pt x="33586" y="37355"/>
                  </a:lnTo>
                  <a:cubicBezTo>
                    <a:pt x="43206" y="34231"/>
                    <a:pt x="51970" y="29097"/>
                    <a:pt x="59399" y="22306"/>
                  </a:cubicBezTo>
                  <a:cubicBezTo>
                    <a:pt x="63208" y="18819"/>
                    <a:pt x="66638" y="14990"/>
                    <a:pt x="69686" y="10875"/>
                  </a:cubicBezTo>
                  <a:lnTo>
                    <a:pt x="69686" y="10875"/>
                  </a:lnTo>
                  <a:lnTo>
                    <a:pt x="84926" y="-174"/>
                  </a:lnTo>
                  <a:lnTo>
                    <a:pt x="84926" y="-174"/>
                  </a:lnTo>
                  <a:cubicBezTo>
                    <a:pt x="84926" y="2493"/>
                    <a:pt x="87879" y="29354"/>
                    <a:pt x="89022" y="40403"/>
                  </a:cubicBezTo>
                  <a:cubicBezTo>
                    <a:pt x="89117" y="42575"/>
                    <a:pt x="87498" y="44442"/>
                    <a:pt x="85307" y="44594"/>
                  </a:cubicBez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 flipH="1">
              <a:off x="2854782" y="425715"/>
              <a:ext cx="148055" cy="150949"/>
            </a:xfrm>
            <a:custGeom>
              <a:avLst/>
              <a:gdLst/>
              <a:ahLst/>
              <a:cxnLst/>
              <a:rect l="l" t="t" r="r" b="b"/>
              <a:pathLst>
                <a:path w="57308" h="58428" extrusionOk="0">
                  <a:moveTo>
                    <a:pt x="7264" y="58255"/>
                  </a:moveTo>
                  <a:cubicBezTo>
                    <a:pt x="-5309" y="43148"/>
                    <a:pt x="-3308" y="20688"/>
                    <a:pt x="11836" y="8077"/>
                  </a:cubicBezTo>
                  <a:cubicBezTo>
                    <a:pt x="17646" y="3181"/>
                    <a:pt x="24981" y="295"/>
                    <a:pt x="32601" y="-134"/>
                  </a:cubicBezTo>
                  <a:cubicBezTo>
                    <a:pt x="41268" y="-553"/>
                    <a:pt x="49745" y="2343"/>
                    <a:pt x="56318" y="7963"/>
                  </a:cubicBezTo>
                  <a:cubicBezTo>
                    <a:pt x="37648" y="-686"/>
                    <a:pt x="15551" y="7420"/>
                    <a:pt x="6883" y="26079"/>
                  </a:cubicBezTo>
                  <a:cubicBezTo>
                    <a:pt x="2120" y="36309"/>
                    <a:pt x="2311" y="48149"/>
                    <a:pt x="7264" y="58255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 flipH="1">
              <a:off x="3498278" y="1115497"/>
              <a:ext cx="28238" cy="54954"/>
            </a:xfrm>
            <a:custGeom>
              <a:avLst/>
              <a:gdLst/>
              <a:ahLst/>
              <a:cxnLst/>
              <a:rect l="l" t="t" r="r" b="b"/>
              <a:pathLst>
                <a:path w="10930" h="21271" extrusionOk="0">
                  <a:moveTo>
                    <a:pt x="4225" y="21098"/>
                  </a:moveTo>
                  <a:cubicBezTo>
                    <a:pt x="1749" y="21098"/>
                    <a:pt x="-442" y="17764"/>
                    <a:pt x="-919" y="13097"/>
                  </a:cubicBezTo>
                  <a:cubicBezTo>
                    <a:pt x="-1014" y="12240"/>
                    <a:pt x="-1014" y="11382"/>
                    <a:pt x="-919" y="10525"/>
                  </a:cubicBezTo>
                  <a:cubicBezTo>
                    <a:pt x="-1014" y="9639"/>
                    <a:pt x="-1014" y="8744"/>
                    <a:pt x="-919" y="7858"/>
                  </a:cubicBezTo>
                  <a:cubicBezTo>
                    <a:pt x="-919" y="2715"/>
                    <a:pt x="2129" y="-905"/>
                    <a:pt x="5082" y="-48"/>
                  </a:cubicBezTo>
                  <a:cubicBezTo>
                    <a:pt x="8034" y="810"/>
                    <a:pt x="9940" y="5096"/>
                    <a:pt x="9940" y="10430"/>
                  </a:cubicBezTo>
                  <a:cubicBezTo>
                    <a:pt x="9940" y="15764"/>
                    <a:pt x="7939" y="19955"/>
                    <a:pt x="5082" y="21002"/>
                  </a:cubicBezTo>
                  <a:close/>
                  <a:moveTo>
                    <a:pt x="3463" y="18621"/>
                  </a:moveTo>
                  <a:lnTo>
                    <a:pt x="3463" y="18621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 flipH="1">
              <a:off x="1837330" y="353747"/>
              <a:ext cx="1747662" cy="1502075"/>
            </a:xfrm>
            <a:custGeom>
              <a:avLst/>
              <a:gdLst/>
              <a:ahLst/>
              <a:cxnLst/>
              <a:rect l="l" t="t" r="r" b="b"/>
              <a:pathLst>
                <a:path w="1747662" h="1502075" extrusionOk="0">
                  <a:moveTo>
                    <a:pt x="1602708" y="1438340"/>
                  </a:moveTo>
                  <a:cubicBezTo>
                    <a:pt x="1596802" y="1434920"/>
                    <a:pt x="1589175" y="1436398"/>
                    <a:pt x="1584990" y="1441787"/>
                  </a:cubicBezTo>
                  <a:cubicBezTo>
                    <a:pt x="1584990" y="1441810"/>
                    <a:pt x="1584990" y="1441859"/>
                    <a:pt x="1584990" y="1441885"/>
                  </a:cubicBezTo>
                  <a:cubicBezTo>
                    <a:pt x="1581298" y="1447520"/>
                    <a:pt x="1583021" y="1454952"/>
                    <a:pt x="1588682" y="1458520"/>
                  </a:cubicBezTo>
                  <a:cubicBezTo>
                    <a:pt x="1613783" y="1479878"/>
                    <a:pt x="1643558" y="1494841"/>
                    <a:pt x="1675792" y="1502075"/>
                  </a:cubicBezTo>
                  <a:cubicBezTo>
                    <a:pt x="1675792" y="1502075"/>
                    <a:pt x="1676038" y="1502075"/>
                    <a:pt x="1676038" y="1502049"/>
                  </a:cubicBezTo>
                  <a:cubicBezTo>
                    <a:pt x="1682928" y="1501657"/>
                    <a:pt x="1688095" y="1495826"/>
                    <a:pt x="1687606" y="1489034"/>
                  </a:cubicBezTo>
                  <a:cubicBezTo>
                    <a:pt x="1687606" y="1488910"/>
                    <a:pt x="1687606" y="1488811"/>
                    <a:pt x="1687606" y="1488687"/>
                  </a:cubicBezTo>
                  <a:cubicBezTo>
                    <a:pt x="1688095" y="1482045"/>
                    <a:pt x="1683176" y="1476261"/>
                    <a:pt x="1676531" y="1475744"/>
                  </a:cubicBezTo>
                  <a:cubicBezTo>
                    <a:pt x="1649216" y="1469371"/>
                    <a:pt x="1623869" y="1456526"/>
                    <a:pt x="1602708" y="1438340"/>
                  </a:cubicBezTo>
                  <a:close/>
                  <a:moveTo>
                    <a:pt x="1711475" y="1368701"/>
                  </a:moveTo>
                  <a:cubicBezTo>
                    <a:pt x="1706551" y="1364002"/>
                    <a:pt x="1698679" y="1364222"/>
                    <a:pt x="1694000" y="1369192"/>
                  </a:cubicBezTo>
                  <a:cubicBezTo>
                    <a:pt x="1689327" y="1374163"/>
                    <a:pt x="1689575" y="1381965"/>
                    <a:pt x="1694494" y="1386665"/>
                  </a:cubicBezTo>
                  <a:cubicBezTo>
                    <a:pt x="1705076" y="1396508"/>
                    <a:pt x="1716887" y="1404801"/>
                    <a:pt x="1729684" y="1411272"/>
                  </a:cubicBezTo>
                  <a:cubicBezTo>
                    <a:pt x="1731407" y="1412257"/>
                    <a:pt x="1733375" y="1412750"/>
                    <a:pt x="1735344" y="1412750"/>
                  </a:cubicBezTo>
                  <a:cubicBezTo>
                    <a:pt x="1740017" y="1412773"/>
                    <a:pt x="1744448" y="1410066"/>
                    <a:pt x="1746417" y="1405811"/>
                  </a:cubicBezTo>
                  <a:cubicBezTo>
                    <a:pt x="1749370" y="1399683"/>
                    <a:pt x="1746908" y="1392325"/>
                    <a:pt x="1740756" y="1389372"/>
                  </a:cubicBezTo>
                  <a:cubicBezTo>
                    <a:pt x="1729932" y="1383957"/>
                    <a:pt x="1720086" y="1376995"/>
                    <a:pt x="1711475" y="1368701"/>
                  </a:cubicBezTo>
                  <a:close/>
                  <a:moveTo>
                    <a:pt x="1402891" y="1334744"/>
                  </a:moveTo>
                  <a:cubicBezTo>
                    <a:pt x="1398218" y="1330879"/>
                    <a:pt x="1391325" y="1331127"/>
                    <a:pt x="1386649" y="1335310"/>
                  </a:cubicBezTo>
                  <a:cubicBezTo>
                    <a:pt x="1381727" y="1339960"/>
                    <a:pt x="1381482" y="1347737"/>
                    <a:pt x="1386158" y="1352707"/>
                  </a:cubicBezTo>
                  <a:cubicBezTo>
                    <a:pt x="1409536" y="1374731"/>
                    <a:pt x="1436358" y="1392694"/>
                    <a:pt x="1465642" y="1405860"/>
                  </a:cubicBezTo>
                  <a:cubicBezTo>
                    <a:pt x="1467363" y="1406206"/>
                    <a:pt x="1469089" y="1406206"/>
                    <a:pt x="1470809" y="1405860"/>
                  </a:cubicBezTo>
                  <a:cubicBezTo>
                    <a:pt x="1475483" y="1406573"/>
                    <a:pt x="1480407" y="1404336"/>
                    <a:pt x="1482866" y="1400199"/>
                  </a:cubicBezTo>
                  <a:cubicBezTo>
                    <a:pt x="1482866" y="1400052"/>
                    <a:pt x="1482866" y="1399931"/>
                    <a:pt x="1483112" y="1399781"/>
                  </a:cubicBezTo>
                  <a:cubicBezTo>
                    <a:pt x="1485574" y="1393679"/>
                    <a:pt x="1482866" y="1386592"/>
                    <a:pt x="1476715" y="1383960"/>
                  </a:cubicBezTo>
                  <a:cubicBezTo>
                    <a:pt x="1449400" y="1372024"/>
                    <a:pt x="1424298" y="1355366"/>
                    <a:pt x="1402891" y="1334744"/>
                  </a:cubicBezTo>
                  <a:close/>
                  <a:moveTo>
                    <a:pt x="1498000" y="1276368"/>
                  </a:moveTo>
                  <a:cubicBezTo>
                    <a:pt x="1494924" y="1276993"/>
                    <a:pt x="1492095" y="1278783"/>
                    <a:pt x="1490250" y="1281589"/>
                  </a:cubicBezTo>
                  <a:cubicBezTo>
                    <a:pt x="1490250" y="1281687"/>
                    <a:pt x="1490250" y="1281762"/>
                    <a:pt x="1490005" y="1281860"/>
                  </a:cubicBezTo>
                  <a:cubicBezTo>
                    <a:pt x="1486313" y="1287397"/>
                    <a:pt x="1487788" y="1294876"/>
                    <a:pt x="1493451" y="1298568"/>
                  </a:cubicBezTo>
                  <a:lnTo>
                    <a:pt x="1565549" y="1347783"/>
                  </a:lnTo>
                  <a:cubicBezTo>
                    <a:pt x="1567763" y="1348990"/>
                    <a:pt x="1569979" y="1349680"/>
                    <a:pt x="1572442" y="1349752"/>
                  </a:cubicBezTo>
                  <a:cubicBezTo>
                    <a:pt x="1576624" y="1349703"/>
                    <a:pt x="1580313" y="1347711"/>
                    <a:pt x="1582776" y="1344340"/>
                  </a:cubicBezTo>
                  <a:cubicBezTo>
                    <a:pt x="1586465" y="1338702"/>
                    <a:pt x="1584990" y="1331125"/>
                    <a:pt x="1579332" y="1327358"/>
                  </a:cubicBezTo>
                  <a:lnTo>
                    <a:pt x="1507229" y="1278142"/>
                  </a:lnTo>
                  <a:cubicBezTo>
                    <a:pt x="1504399" y="1276285"/>
                    <a:pt x="1501076" y="1275744"/>
                    <a:pt x="1498000" y="1276368"/>
                  </a:cubicBezTo>
                  <a:close/>
                  <a:moveTo>
                    <a:pt x="1622148" y="1251493"/>
                  </a:moveTo>
                  <a:cubicBezTo>
                    <a:pt x="1617227" y="1246719"/>
                    <a:pt x="1609352" y="1246745"/>
                    <a:pt x="1604676" y="1251568"/>
                  </a:cubicBezTo>
                  <a:cubicBezTo>
                    <a:pt x="1600003" y="1256441"/>
                    <a:pt x="1600003" y="1264168"/>
                    <a:pt x="1604676" y="1269040"/>
                  </a:cubicBezTo>
                  <a:cubicBezTo>
                    <a:pt x="1621658" y="1284345"/>
                    <a:pt x="1641098" y="1296575"/>
                    <a:pt x="1662260" y="1305212"/>
                  </a:cubicBezTo>
                  <a:cubicBezTo>
                    <a:pt x="1663980" y="1306000"/>
                    <a:pt x="1665706" y="1306418"/>
                    <a:pt x="1667672" y="1306444"/>
                  </a:cubicBezTo>
                  <a:cubicBezTo>
                    <a:pt x="1671612" y="1306984"/>
                    <a:pt x="1675792" y="1305826"/>
                    <a:pt x="1678745" y="1303246"/>
                  </a:cubicBezTo>
                  <a:cubicBezTo>
                    <a:pt x="1682685" y="1299872"/>
                    <a:pt x="1683915" y="1294557"/>
                    <a:pt x="1682437" y="1289711"/>
                  </a:cubicBezTo>
                  <a:cubicBezTo>
                    <a:pt x="1680716" y="1285035"/>
                    <a:pt x="1676531" y="1281712"/>
                    <a:pt x="1671612" y="1281097"/>
                  </a:cubicBezTo>
                  <a:cubicBezTo>
                    <a:pt x="1670134" y="1280728"/>
                    <a:pt x="1668905" y="1280728"/>
                    <a:pt x="1667427" y="1281097"/>
                  </a:cubicBezTo>
                  <a:cubicBezTo>
                    <a:pt x="1650939" y="1273543"/>
                    <a:pt x="1635681" y="1263576"/>
                    <a:pt x="1622148" y="1251568"/>
                  </a:cubicBezTo>
                  <a:cubicBezTo>
                    <a:pt x="1622148" y="1251542"/>
                    <a:pt x="1622148" y="1251519"/>
                    <a:pt x="1622148" y="1251493"/>
                  </a:cubicBezTo>
                  <a:close/>
                  <a:moveTo>
                    <a:pt x="1331037" y="1187761"/>
                  </a:moveTo>
                  <a:cubicBezTo>
                    <a:pt x="1325376" y="1191525"/>
                    <a:pt x="1323901" y="1199154"/>
                    <a:pt x="1327593" y="1204815"/>
                  </a:cubicBezTo>
                  <a:cubicBezTo>
                    <a:pt x="1346050" y="1228095"/>
                    <a:pt x="1369919" y="1246450"/>
                    <a:pt x="1397231" y="1258213"/>
                  </a:cubicBezTo>
                  <a:cubicBezTo>
                    <a:pt x="1398955" y="1258582"/>
                    <a:pt x="1400432" y="1258582"/>
                    <a:pt x="1402153" y="1258213"/>
                  </a:cubicBezTo>
                  <a:lnTo>
                    <a:pt x="1402153" y="1260182"/>
                  </a:lnTo>
                  <a:cubicBezTo>
                    <a:pt x="1409043" y="1261460"/>
                    <a:pt x="1415443" y="1257006"/>
                    <a:pt x="1416920" y="1250217"/>
                  </a:cubicBezTo>
                  <a:cubicBezTo>
                    <a:pt x="1418148" y="1243425"/>
                    <a:pt x="1413722" y="1236853"/>
                    <a:pt x="1406829" y="1235574"/>
                  </a:cubicBezTo>
                  <a:cubicBezTo>
                    <a:pt x="1383451" y="1225410"/>
                    <a:pt x="1362780" y="1209612"/>
                    <a:pt x="1346786" y="1189557"/>
                  </a:cubicBezTo>
                  <a:cubicBezTo>
                    <a:pt x="1342603" y="1185201"/>
                    <a:pt x="1335958" y="1184439"/>
                    <a:pt x="1331037" y="1187761"/>
                  </a:cubicBezTo>
                  <a:close/>
                  <a:moveTo>
                    <a:pt x="1161241" y="1146247"/>
                  </a:moveTo>
                  <a:cubicBezTo>
                    <a:pt x="1156072" y="1141842"/>
                    <a:pt x="1148200" y="1142434"/>
                    <a:pt x="1143769" y="1147601"/>
                  </a:cubicBezTo>
                  <a:cubicBezTo>
                    <a:pt x="1139586" y="1152768"/>
                    <a:pt x="1140080" y="1160521"/>
                    <a:pt x="1145247" y="1164949"/>
                  </a:cubicBezTo>
                  <a:cubicBezTo>
                    <a:pt x="1171575" y="1187588"/>
                    <a:pt x="1199384" y="1208998"/>
                    <a:pt x="1227929" y="1229177"/>
                  </a:cubicBezTo>
                  <a:cubicBezTo>
                    <a:pt x="1229895" y="1230627"/>
                    <a:pt x="1232360" y="1231415"/>
                    <a:pt x="1234819" y="1231392"/>
                  </a:cubicBezTo>
                  <a:cubicBezTo>
                    <a:pt x="1238754" y="1231490"/>
                    <a:pt x="1242694" y="1229544"/>
                    <a:pt x="1244908" y="1226225"/>
                  </a:cubicBezTo>
                  <a:cubicBezTo>
                    <a:pt x="1244908" y="1226199"/>
                    <a:pt x="1244908" y="1226173"/>
                    <a:pt x="1244908" y="1226126"/>
                  </a:cubicBezTo>
                  <a:cubicBezTo>
                    <a:pt x="1248845" y="1220564"/>
                    <a:pt x="1247615" y="1212886"/>
                    <a:pt x="1241955" y="1208998"/>
                  </a:cubicBezTo>
                  <a:cubicBezTo>
                    <a:pt x="1214146" y="1189557"/>
                    <a:pt x="1185849" y="1168395"/>
                    <a:pt x="1161241" y="1146247"/>
                  </a:cubicBezTo>
                  <a:close/>
                  <a:moveTo>
                    <a:pt x="1348232" y="1058298"/>
                  </a:moveTo>
                  <a:cubicBezTo>
                    <a:pt x="1345125" y="1057941"/>
                    <a:pt x="1341864" y="1058766"/>
                    <a:pt x="1339157" y="1060857"/>
                  </a:cubicBezTo>
                  <a:cubicBezTo>
                    <a:pt x="1339157" y="1060906"/>
                    <a:pt x="1338912" y="1060955"/>
                    <a:pt x="1338912" y="1061030"/>
                  </a:cubicBezTo>
                  <a:cubicBezTo>
                    <a:pt x="1333745" y="1065311"/>
                    <a:pt x="1333006" y="1073064"/>
                    <a:pt x="1337188" y="1078329"/>
                  </a:cubicBezTo>
                  <a:cubicBezTo>
                    <a:pt x="1355890" y="1098902"/>
                    <a:pt x="1378284" y="1115635"/>
                    <a:pt x="1403385" y="1127545"/>
                  </a:cubicBezTo>
                  <a:cubicBezTo>
                    <a:pt x="1405106" y="1128677"/>
                    <a:pt x="1407077" y="1129268"/>
                    <a:pt x="1409288" y="1129268"/>
                  </a:cubicBezTo>
                  <a:cubicBezTo>
                    <a:pt x="1413719" y="1129439"/>
                    <a:pt x="1417902" y="1127176"/>
                    <a:pt x="1420116" y="1123362"/>
                  </a:cubicBezTo>
                  <a:cubicBezTo>
                    <a:pt x="1423314" y="1117457"/>
                    <a:pt x="1421348" y="1109975"/>
                    <a:pt x="1415442" y="1106629"/>
                  </a:cubicBezTo>
                  <a:cubicBezTo>
                    <a:pt x="1393049" y="1096073"/>
                    <a:pt x="1372872" y="1081184"/>
                    <a:pt x="1356381" y="1062826"/>
                  </a:cubicBezTo>
                  <a:cubicBezTo>
                    <a:pt x="1354291" y="1060193"/>
                    <a:pt x="1351339" y="1058655"/>
                    <a:pt x="1348232" y="1058298"/>
                  </a:cubicBezTo>
                  <a:close/>
                  <a:moveTo>
                    <a:pt x="1170409" y="991690"/>
                  </a:moveTo>
                  <a:cubicBezTo>
                    <a:pt x="1167272" y="991210"/>
                    <a:pt x="1163950" y="991918"/>
                    <a:pt x="1161244" y="993924"/>
                  </a:cubicBezTo>
                  <a:cubicBezTo>
                    <a:pt x="1155829" y="998008"/>
                    <a:pt x="1154599" y="1005612"/>
                    <a:pt x="1158539" y="1011148"/>
                  </a:cubicBezTo>
                  <a:cubicBezTo>
                    <a:pt x="1178962" y="1039523"/>
                    <a:pt x="1204063" y="1064449"/>
                    <a:pt x="1232363" y="1084972"/>
                  </a:cubicBezTo>
                  <a:cubicBezTo>
                    <a:pt x="1234329" y="1086597"/>
                    <a:pt x="1236788" y="1087457"/>
                    <a:pt x="1239496" y="1087434"/>
                  </a:cubicBezTo>
                  <a:cubicBezTo>
                    <a:pt x="1243926" y="1087804"/>
                    <a:pt x="1248109" y="1085835"/>
                    <a:pt x="1250571" y="1082267"/>
                  </a:cubicBezTo>
                  <a:cubicBezTo>
                    <a:pt x="1250571" y="1082241"/>
                    <a:pt x="1250571" y="1082241"/>
                    <a:pt x="1250571" y="1082216"/>
                  </a:cubicBezTo>
                  <a:cubicBezTo>
                    <a:pt x="1254506" y="1076728"/>
                    <a:pt x="1253278" y="1069027"/>
                    <a:pt x="1247861" y="1065040"/>
                  </a:cubicBezTo>
                  <a:cubicBezTo>
                    <a:pt x="1221287" y="1046093"/>
                    <a:pt x="1197664" y="1023009"/>
                    <a:pt x="1178468" y="996629"/>
                  </a:cubicBezTo>
                  <a:cubicBezTo>
                    <a:pt x="1178468" y="996606"/>
                    <a:pt x="1178468" y="996606"/>
                    <a:pt x="1178468" y="996582"/>
                  </a:cubicBezTo>
                  <a:cubicBezTo>
                    <a:pt x="1176500" y="993837"/>
                    <a:pt x="1173547" y="992170"/>
                    <a:pt x="1170409" y="991690"/>
                  </a:cubicBezTo>
                  <a:close/>
                  <a:moveTo>
                    <a:pt x="1014672" y="936505"/>
                  </a:moveTo>
                  <a:cubicBezTo>
                    <a:pt x="1011503" y="936170"/>
                    <a:pt x="1008181" y="937032"/>
                    <a:pt x="1005473" y="939172"/>
                  </a:cubicBezTo>
                  <a:cubicBezTo>
                    <a:pt x="1000306" y="943453"/>
                    <a:pt x="999567" y="951229"/>
                    <a:pt x="1003753" y="956520"/>
                  </a:cubicBezTo>
                  <a:cubicBezTo>
                    <a:pt x="1021961" y="979506"/>
                    <a:pt x="1042384" y="1000766"/>
                    <a:pt x="1064532" y="1020010"/>
                  </a:cubicBezTo>
                  <a:cubicBezTo>
                    <a:pt x="1066746" y="1022126"/>
                    <a:pt x="1069699" y="1023281"/>
                    <a:pt x="1072652" y="1023209"/>
                  </a:cubicBezTo>
                  <a:cubicBezTo>
                    <a:pt x="1075851" y="1022865"/>
                    <a:pt x="1078561" y="1021361"/>
                    <a:pt x="1080775" y="1019026"/>
                  </a:cubicBezTo>
                  <a:cubicBezTo>
                    <a:pt x="1085449" y="1014153"/>
                    <a:pt x="1085449" y="1006426"/>
                    <a:pt x="1080775" y="1001554"/>
                  </a:cubicBezTo>
                  <a:cubicBezTo>
                    <a:pt x="1059613" y="983146"/>
                    <a:pt x="1040418" y="962894"/>
                    <a:pt x="1022946" y="941017"/>
                  </a:cubicBezTo>
                  <a:cubicBezTo>
                    <a:pt x="1020854" y="938371"/>
                    <a:pt x="1017840" y="936840"/>
                    <a:pt x="1014672" y="936505"/>
                  </a:cubicBezTo>
                  <a:close/>
                  <a:moveTo>
                    <a:pt x="1172963" y="878416"/>
                  </a:moveTo>
                  <a:cubicBezTo>
                    <a:pt x="1169918" y="877819"/>
                    <a:pt x="1166658" y="878379"/>
                    <a:pt x="1163952" y="880237"/>
                  </a:cubicBezTo>
                  <a:cubicBezTo>
                    <a:pt x="1158291" y="883903"/>
                    <a:pt x="1156568" y="891506"/>
                    <a:pt x="1160260" y="897215"/>
                  </a:cubicBezTo>
                  <a:cubicBezTo>
                    <a:pt x="1176502" y="921996"/>
                    <a:pt x="1197170" y="943599"/>
                    <a:pt x="1221039" y="960950"/>
                  </a:cubicBezTo>
                  <a:cubicBezTo>
                    <a:pt x="1223253" y="962376"/>
                    <a:pt x="1225718" y="963164"/>
                    <a:pt x="1228177" y="963164"/>
                  </a:cubicBezTo>
                  <a:cubicBezTo>
                    <a:pt x="1232115" y="963138"/>
                    <a:pt x="1235804" y="961317"/>
                    <a:pt x="1238269" y="958243"/>
                  </a:cubicBezTo>
                  <a:cubicBezTo>
                    <a:pt x="1238269" y="958217"/>
                    <a:pt x="1238269" y="958193"/>
                    <a:pt x="1238269" y="958144"/>
                  </a:cubicBezTo>
                  <a:cubicBezTo>
                    <a:pt x="1242203" y="952582"/>
                    <a:pt x="1240973" y="944930"/>
                    <a:pt x="1235316" y="941018"/>
                  </a:cubicBezTo>
                  <a:cubicBezTo>
                    <a:pt x="1213906" y="925391"/>
                    <a:pt x="1195450" y="906048"/>
                    <a:pt x="1180931" y="883926"/>
                  </a:cubicBezTo>
                  <a:cubicBezTo>
                    <a:pt x="1180931" y="883805"/>
                    <a:pt x="1180682" y="883657"/>
                    <a:pt x="1180682" y="883533"/>
                  </a:cubicBezTo>
                  <a:cubicBezTo>
                    <a:pt x="1178838" y="880765"/>
                    <a:pt x="1176008" y="879012"/>
                    <a:pt x="1172963" y="878416"/>
                  </a:cubicBezTo>
                  <a:close/>
                  <a:moveTo>
                    <a:pt x="12303" y="496601"/>
                  </a:moveTo>
                  <a:cubicBezTo>
                    <a:pt x="5413" y="496601"/>
                    <a:pt x="0" y="502111"/>
                    <a:pt x="0" y="508903"/>
                  </a:cubicBezTo>
                  <a:cubicBezTo>
                    <a:pt x="246" y="533659"/>
                    <a:pt x="2460" y="558341"/>
                    <a:pt x="6645" y="582727"/>
                  </a:cubicBezTo>
                  <a:cubicBezTo>
                    <a:pt x="6645" y="583538"/>
                    <a:pt x="6645" y="584375"/>
                    <a:pt x="6645" y="585187"/>
                  </a:cubicBezTo>
                  <a:cubicBezTo>
                    <a:pt x="6890" y="587083"/>
                    <a:pt x="7629" y="588879"/>
                    <a:pt x="8859" y="590356"/>
                  </a:cubicBezTo>
                  <a:cubicBezTo>
                    <a:pt x="11318" y="593531"/>
                    <a:pt x="15010" y="595350"/>
                    <a:pt x="18947" y="595278"/>
                  </a:cubicBezTo>
                  <a:cubicBezTo>
                    <a:pt x="21409" y="595350"/>
                    <a:pt x="23869" y="594663"/>
                    <a:pt x="26086" y="593309"/>
                  </a:cubicBezTo>
                  <a:cubicBezTo>
                    <a:pt x="31746" y="589568"/>
                    <a:pt x="33467" y="582234"/>
                    <a:pt x="30268" y="576330"/>
                  </a:cubicBezTo>
                  <a:cubicBezTo>
                    <a:pt x="30268" y="575837"/>
                    <a:pt x="30268" y="575344"/>
                    <a:pt x="30268" y="574853"/>
                  </a:cubicBezTo>
                  <a:cubicBezTo>
                    <a:pt x="26579" y="552975"/>
                    <a:pt x="24853" y="530830"/>
                    <a:pt x="24608" y="508658"/>
                  </a:cubicBezTo>
                  <a:cubicBezTo>
                    <a:pt x="24608" y="508583"/>
                    <a:pt x="24608" y="508485"/>
                    <a:pt x="24608" y="508410"/>
                  </a:cubicBezTo>
                  <a:cubicBezTo>
                    <a:pt x="24362" y="501742"/>
                    <a:pt x="18947" y="496451"/>
                    <a:pt x="12303" y="496601"/>
                  </a:cubicBezTo>
                  <a:close/>
                  <a:moveTo>
                    <a:pt x="103814" y="375547"/>
                  </a:moveTo>
                  <a:cubicBezTo>
                    <a:pt x="100893" y="376458"/>
                    <a:pt x="98310" y="378494"/>
                    <a:pt x="96711" y="381435"/>
                  </a:cubicBezTo>
                  <a:cubicBezTo>
                    <a:pt x="83666" y="405772"/>
                    <a:pt x="76037" y="432643"/>
                    <a:pt x="74317" y="460180"/>
                  </a:cubicBezTo>
                  <a:cubicBezTo>
                    <a:pt x="74317" y="460279"/>
                    <a:pt x="74317" y="460377"/>
                    <a:pt x="74317" y="460501"/>
                  </a:cubicBezTo>
                  <a:cubicBezTo>
                    <a:pt x="73823" y="467143"/>
                    <a:pt x="78990" y="472829"/>
                    <a:pt x="85635" y="473222"/>
                  </a:cubicBezTo>
                  <a:cubicBezTo>
                    <a:pt x="92525" y="473739"/>
                    <a:pt x="98431" y="468670"/>
                    <a:pt x="98925" y="461904"/>
                  </a:cubicBezTo>
                  <a:cubicBezTo>
                    <a:pt x="100402" y="437812"/>
                    <a:pt x="107042" y="414310"/>
                    <a:pt x="118365" y="392999"/>
                  </a:cubicBezTo>
                  <a:cubicBezTo>
                    <a:pt x="118365" y="392901"/>
                    <a:pt x="118365" y="392803"/>
                    <a:pt x="118611" y="392704"/>
                  </a:cubicBezTo>
                  <a:cubicBezTo>
                    <a:pt x="121564" y="386775"/>
                    <a:pt x="119102" y="379516"/>
                    <a:pt x="113196" y="376514"/>
                  </a:cubicBezTo>
                  <a:cubicBezTo>
                    <a:pt x="113196" y="376488"/>
                    <a:pt x="112948" y="376439"/>
                    <a:pt x="112948" y="376416"/>
                  </a:cubicBezTo>
                  <a:cubicBezTo>
                    <a:pt x="109995" y="374853"/>
                    <a:pt x="106735" y="374637"/>
                    <a:pt x="103814" y="375547"/>
                  </a:cubicBezTo>
                  <a:close/>
                  <a:moveTo>
                    <a:pt x="66443" y="270650"/>
                  </a:moveTo>
                  <a:cubicBezTo>
                    <a:pt x="60291" y="268263"/>
                    <a:pt x="53153" y="271464"/>
                    <a:pt x="50694" y="277837"/>
                  </a:cubicBezTo>
                  <a:cubicBezTo>
                    <a:pt x="37159" y="315290"/>
                    <a:pt x="25592" y="353505"/>
                    <a:pt x="16488" y="392263"/>
                  </a:cubicBezTo>
                  <a:cubicBezTo>
                    <a:pt x="14517" y="399300"/>
                    <a:pt x="18208" y="406658"/>
                    <a:pt x="24853" y="409487"/>
                  </a:cubicBezTo>
                  <a:cubicBezTo>
                    <a:pt x="26331" y="409735"/>
                    <a:pt x="27561" y="409735"/>
                    <a:pt x="29039" y="409487"/>
                  </a:cubicBezTo>
                  <a:cubicBezTo>
                    <a:pt x="33958" y="410030"/>
                    <a:pt x="38636" y="407865"/>
                    <a:pt x="41589" y="403829"/>
                  </a:cubicBezTo>
                  <a:cubicBezTo>
                    <a:pt x="42816" y="400507"/>
                    <a:pt x="42816" y="396815"/>
                    <a:pt x="41589" y="393493"/>
                  </a:cubicBezTo>
                  <a:cubicBezTo>
                    <a:pt x="50200" y="357197"/>
                    <a:pt x="61028" y="321467"/>
                    <a:pt x="73824" y="286448"/>
                  </a:cubicBezTo>
                  <a:cubicBezTo>
                    <a:pt x="73824" y="286350"/>
                    <a:pt x="73824" y="286229"/>
                    <a:pt x="73824" y="286130"/>
                  </a:cubicBezTo>
                  <a:cubicBezTo>
                    <a:pt x="76283" y="279878"/>
                    <a:pt x="72837" y="272965"/>
                    <a:pt x="66686" y="270699"/>
                  </a:cubicBezTo>
                  <a:cubicBezTo>
                    <a:pt x="66686" y="270676"/>
                    <a:pt x="66686" y="270650"/>
                    <a:pt x="66443" y="270650"/>
                  </a:cubicBezTo>
                  <a:close/>
                  <a:moveTo>
                    <a:pt x="321379" y="242968"/>
                  </a:moveTo>
                  <a:cubicBezTo>
                    <a:pt x="316210" y="238491"/>
                    <a:pt x="308335" y="239008"/>
                    <a:pt x="303905" y="244125"/>
                  </a:cubicBezTo>
                  <a:cubicBezTo>
                    <a:pt x="290127" y="261869"/>
                    <a:pt x="279052" y="281504"/>
                    <a:pt x="270932" y="302446"/>
                  </a:cubicBezTo>
                  <a:cubicBezTo>
                    <a:pt x="268718" y="308770"/>
                    <a:pt x="271671" y="315784"/>
                    <a:pt x="278070" y="318195"/>
                  </a:cubicBezTo>
                  <a:cubicBezTo>
                    <a:pt x="279545" y="318564"/>
                    <a:pt x="281023" y="318564"/>
                    <a:pt x="282498" y="318195"/>
                  </a:cubicBezTo>
                  <a:cubicBezTo>
                    <a:pt x="287420" y="318440"/>
                    <a:pt x="291848" y="315709"/>
                    <a:pt x="293819" y="311304"/>
                  </a:cubicBezTo>
                  <a:cubicBezTo>
                    <a:pt x="301200" y="292602"/>
                    <a:pt x="311043" y="275032"/>
                    <a:pt x="323348" y="259136"/>
                  </a:cubicBezTo>
                  <a:cubicBezTo>
                    <a:pt x="326792" y="253992"/>
                    <a:pt x="326053" y="247078"/>
                    <a:pt x="321379" y="242968"/>
                  </a:cubicBezTo>
                  <a:close/>
                  <a:moveTo>
                    <a:pt x="213596" y="220502"/>
                  </a:moveTo>
                  <a:cubicBezTo>
                    <a:pt x="208181" y="216368"/>
                    <a:pt x="200555" y="217105"/>
                    <a:pt x="196124" y="222222"/>
                  </a:cubicBezTo>
                  <a:cubicBezTo>
                    <a:pt x="178652" y="244027"/>
                    <a:pt x="166104" y="269152"/>
                    <a:pt x="158723" y="296046"/>
                  </a:cubicBezTo>
                  <a:cubicBezTo>
                    <a:pt x="158723" y="296072"/>
                    <a:pt x="158723" y="296072"/>
                    <a:pt x="158723" y="296098"/>
                  </a:cubicBezTo>
                  <a:cubicBezTo>
                    <a:pt x="156997" y="302668"/>
                    <a:pt x="160937" y="309385"/>
                    <a:pt x="167582" y="311059"/>
                  </a:cubicBezTo>
                  <a:lnTo>
                    <a:pt x="170780" y="311059"/>
                  </a:lnTo>
                  <a:cubicBezTo>
                    <a:pt x="176192" y="311033"/>
                    <a:pt x="181114" y="307292"/>
                    <a:pt x="182592" y="301955"/>
                  </a:cubicBezTo>
                  <a:cubicBezTo>
                    <a:pt x="188988" y="278551"/>
                    <a:pt x="200061" y="256699"/>
                    <a:pt x="215319" y="237726"/>
                  </a:cubicBezTo>
                  <a:cubicBezTo>
                    <a:pt x="215319" y="237628"/>
                    <a:pt x="215565" y="237530"/>
                    <a:pt x="215565" y="237432"/>
                  </a:cubicBezTo>
                  <a:cubicBezTo>
                    <a:pt x="219750" y="232215"/>
                    <a:pt x="218763" y="224635"/>
                    <a:pt x="213596" y="220502"/>
                  </a:cubicBezTo>
                  <a:close/>
                  <a:moveTo>
                    <a:pt x="153920" y="128273"/>
                  </a:moveTo>
                  <a:cubicBezTo>
                    <a:pt x="150844" y="128940"/>
                    <a:pt x="148014" y="130780"/>
                    <a:pt x="146169" y="133634"/>
                  </a:cubicBezTo>
                  <a:cubicBezTo>
                    <a:pt x="131159" y="157405"/>
                    <a:pt x="117379" y="182062"/>
                    <a:pt x="105322" y="207458"/>
                  </a:cubicBezTo>
                  <a:cubicBezTo>
                    <a:pt x="105322" y="208023"/>
                    <a:pt x="105322" y="208615"/>
                    <a:pt x="105322" y="209178"/>
                  </a:cubicBezTo>
                  <a:cubicBezTo>
                    <a:pt x="102121" y="213363"/>
                    <a:pt x="100400" y="218455"/>
                    <a:pt x="100400" y="223697"/>
                  </a:cubicBezTo>
                  <a:cubicBezTo>
                    <a:pt x="100643" y="229430"/>
                    <a:pt x="104580" y="234279"/>
                    <a:pt x="110241" y="235509"/>
                  </a:cubicBezTo>
                  <a:lnTo>
                    <a:pt x="112703" y="235509"/>
                  </a:lnTo>
                  <a:cubicBezTo>
                    <a:pt x="117131" y="234871"/>
                    <a:pt x="121071" y="231866"/>
                    <a:pt x="122791" y="227635"/>
                  </a:cubicBezTo>
                  <a:cubicBezTo>
                    <a:pt x="135587" y="199754"/>
                    <a:pt x="150352" y="172785"/>
                    <a:pt x="166840" y="146921"/>
                  </a:cubicBezTo>
                  <a:cubicBezTo>
                    <a:pt x="166840" y="146800"/>
                    <a:pt x="167086" y="146676"/>
                    <a:pt x="167086" y="146529"/>
                  </a:cubicBezTo>
                  <a:cubicBezTo>
                    <a:pt x="170532" y="140868"/>
                    <a:pt x="168809" y="133435"/>
                    <a:pt x="163148" y="129943"/>
                  </a:cubicBezTo>
                  <a:cubicBezTo>
                    <a:pt x="160318" y="128110"/>
                    <a:pt x="156996" y="127606"/>
                    <a:pt x="153920" y="128273"/>
                  </a:cubicBezTo>
                  <a:close/>
                  <a:moveTo>
                    <a:pt x="421284" y="31511"/>
                  </a:moveTo>
                  <a:lnTo>
                    <a:pt x="411196" y="39876"/>
                  </a:lnTo>
                  <a:cubicBezTo>
                    <a:pt x="397170" y="50704"/>
                    <a:pt x="383389" y="63009"/>
                    <a:pt x="369609" y="75312"/>
                  </a:cubicBezTo>
                  <a:cubicBezTo>
                    <a:pt x="366901" y="76790"/>
                    <a:pt x="364687" y="79226"/>
                    <a:pt x="363457" y="82202"/>
                  </a:cubicBezTo>
                  <a:cubicBezTo>
                    <a:pt x="361243" y="88477"/>
                    <a:pt x="363209" y="95466"/>
                    <a:pt x="368377" y="99674"/>
                  </a:cubicBezTo>
                  <a:cubicBezTo>
                    <a:pt x="370102" y="100462"/>
                    <a:pt x="371823" y="100881"/>
                    <a:pt x="373546" y="100904"/>
                  </a:cubicBezTo>
                  <a:cubicBezTo>
                    <a:pt x="377729" y="100734"/>
                    <a:pt x="381912" y="98765"/>
                    <a:pt x="384619" y="95492"/>
                  </a:cubicBezTo>
                  <a:cubicBezTo>
                    <a:pt x="385112" y="94779"/>
                    <a:pt x="385603" y="94115"/>
                    <a:pt x="386342" y="93523"/>
                  </a:cubicBezTo>
                  <a:cubicBezTo>
                    <a:pt x="399629" y="81466"/>
                    <a:pt x="413164" y="70145"/>
                    <a:pt x="426945" y="58827"/>
                  </a:cubicBezTo>
                  <a:lnTo>
                    <a:pt x="437033" y="50459"/>
                  </a:lnTo>
                  <a:cubicBezTo>
                    <a:pt x="442200" y="46005"/>
                    <a:pt x="442939" y="38254"/>
                    <a:pt x="438511" y="32986"/>
                  </a:cubicBezTo>
                  <a:cubicBezTo>
                    <a:pt x="438511" y="32888"/>
                    <a:pt x="438266" y="32816"/>
                    <a:pt x="438266" y="32741"/>
                  </a:cubicBezTo>
                  <a:cubicBezTo>
                    <a:pt x="433835" y="27698"/>
                    <a:pt x="426208" y="27155"/>
                    <a:pt x="421284" y="31511"/>
                  </a:cubicBezTo>
                  <a:close/>
                  <a:moveTo>
                    <a:pt x="347306" y="107"/>
                  </a:moveTo>
                  <a:cubicBezTo>
                    <a:pt x="344261" y="-302"/>
                    <a:pt x="341062" y="454"/>
                    <a:pt x="338355" y="2472"/>
                  </a:cubicBezTo>
                  <a:cubicBezTo>
                    <a:pt x="310794" y="19453"/>
                    <a:pt x="287664" y="42511"/>
                    <a:pt x="270438" y="69898"/>
                  </a:cubicBezTo>
                  <a:cubicBezTo>
                    <a:pt x="263547" y="70909"/>
                    <a:pt x="258874" y="77256"/>
                    <a:pt x="260104" y="84048"/>
                  </a:cubicBezTo>
                  <a:cubicBezTo>
                    <a:pt x="261085" y="90840"/>
                    <a:pt x="267239" y="95516"/>
                    <a:pt x="274129" y="94506"/>
                  </a:cubicBezTo>
                  <a:cubicBezTo>
                    <a:pt x="282249" y="94483"/>
                    <a:pt x="289633" y="89241"/>
                    <a:pt x="292093" y="81465"/>
                  </a:cubicBezTo>
                  <a:cubicBezTo>
                    <a:pt x="307596" y="57472"/>
                    <a:pt x="328512" y="37292"/>
                    <a:pt x="352875" y="22406"/>
                  </a:cubicBezTo>
                  <a:cubicBezTo>
                    <a:pt x="358290" y="18322"/>
                    <a:pt x="359517" y="10716"/>
                    <a:pt x="355582" y="5179"/>
                  </a:cubicBezTo>
                  <a:cubicBezTo>
                    <a:pt x="355582" y="5032"/>
                    <a:pt x="355337" y="4885"/>
                    <a:pt x="355337" y="4738"/>
                  </a:cubicBezTo>
                  <a:cubicBezTo>
                    <a:pt x="353244" y="2093"/>
                    <a:pt x="350352" y="517"/>
                    <a:pt x="347306" y="10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 flipH="1">
              <a:off x="3006860" y="780417"/>
              <a:ext cx="500096" cy="601167"/>
            </a:xfrm>
            <a:custGeom>
              <a:avLst/>
              <a:gdLst/>
              <a:ahLst/>
              <a:cxnLst/>
              <a:rect l="l" t="t" r="r" b="b"/>
              <a:pathLst>
                <a:path w="193573" h="232695" extrusionOk="0">
                  <a:moveTo>
                    <a:pt x="274" y="232141"/>
                  </a:moveTo>
                  <a:cubicBezTo>
                    <a:pt x="-6394" y="182326"/>
                    <a:pt x="13418" y="154227"/>
                    <a:pt x="57424" y="133462"/>
                  </a:cubicBezTo>
                  <a:cubicBezTo>
                    <a:pt x="80378" y="120127"/>
                    <a:pt x="124099" y="98791"/>
                    <a:pt x="144958" y="84885"/>
                  </a:cubicBezTo>
                  <a:cubicBezTo>
                    <a:pt x="170675" y="63549"/>
                    <a:pt x="184201" y="32211"/>
                    <a:pt x="192583" y="-174"/>
                  </a:cubicBezTo>
                  <a:cubicBezTo>
                    <a:pt x="190011" y="27315"/>
                    <a:pt x="180106" y="53624"/>
                    <a:pt x="164008" y="76026"/>
                  </a:cubicBezTo>
                  <a:cubicBezTo>
                    <a:pt x="147625" y="99077"/>
                    <a:pt x="120384" y="108888"/>
                    <a:pt x="97333" y="122699"/>
                  </a:cubicBezTo>
                  <a:lnTo>
                    <a:pt x="61614" y="141749"/>
                  </a:lnTo>
                  <a:cubicBezTo>
                    <a:pt x="17514" y="161275"/>
                    <a:pt x="654" y="183373"/>
                    <a:pt x="179" y="2325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flipH="1">
              <a:off x="2684829" y="620788"/>
              <a:ext cx="210343" cy="318349"/>
            </a:xfrm>
            <a:custGeom>
              <a:avLst/>
              <a:gdLst/>
              <a:ahLst/>
              <a:cxnLst/>
              <a:rect l="l" t="t" r="r" b="b"/>
              <a:pathLst>
                <a:path w="81418" h="123224" extrusionOk="0">
                  <a:moveTo>
                    <a:pt x="-977" y="74855"/>
                  </a:moveTo>
                  <a:cubicBezTo>
                    <a:pt x="-977" y="39612"/>
                    <a:pt x="-311" y="21991"/>
                    <a:pt x="9596" y="12180"/>
                  </a:cubicBezTo>
                  <a:cubicBezTo>
                    <a:pt x="23120" y="-679"/>
                    <a:pt x="43219" y="-3822"/>
                    <a:pt x="59983" y="4275"/>
                  </a:cubicBezTo>
                  <a:cubicBezTo>
                    <a:pt x="81985" y="16467"/>
                    <a:pt x="80652" y="47518"/>
                    <a:pt x="80270" y="56376"/>
                  </a:cubicBezTo>
                  <a:cubicBezTo>
                    <a:pt x="78938" y="86475"/>
                    <a:pt x="59220" y="122480"/>
                    <a:pt x="34360" y="123051"/>
                  </a:cubicBezTo>
                  <a:cubicBezTo>
                    <a:pt x="22835" y="122956"/>
                    <a:pt x="11977" y="117412"/>
                    <a:pt x="5214" y="108097"/>
                  </a:cubicBezTo>
                  <a:cubicBezTo>
                    <a:pt x="737" y="102287"/>
                    <a:pt x="-1168" y="95143"/>
                    <a:pt x="-977" y="74855"/>
                  </a:cubicBezTo>
                  <a:close/>
                </a:path>
              </a:pathLst>
            </a:custGeom>
            <a:solidFill>
              <a:srgbClr val="CFB6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" name="Google Shape;89;p2"/>
          <p:cNvGrpSpPr/>
          <p:nvPr/>
        </p:nvGrpSpPr>
        <p:grpSpPr>
          <a:xfrm rot="1206946">
            <a:off x="7649303" y="2109304"/>
            <a:ext cx="5144575" cy="5492479"/>
            <a:chOff x="8486522" y="-1089426"/>
            <a:chExt cx="5404133" cy="5769589"/>
          </a:xfrm>
        </p:grpSpPr>
        <p:sp>
          <p:nvSpPr>
            <p:cNvPr id="90" name="Google Shape;90;p2"/>
            <p:cNvSpPr/>
            <p:nvPr/>
          </p:nvSpPr>
          <p:spPr>
            <a:xfrm rot="-1625975" flipH="1">
              <a:off x="9832056" y="-612876"/>
              <a:ext cx="2889796" cy="3309341"/>
            </a:xfrm>
            <a:custGeom>
              <a:avLst/>
              <a:gdLst/>
              <a:ahLst/>
              <a:cxnLst/>
              <a:rect l="l" t="t" r="r" b="b"/>
              <a:pathLst>
                <a:path w="933640" h="1020889" extrusionOk="0">
                  <a:moveTo>
                    <a:pt x="-990" y="998237"/>
                  </a:moveTo>
                  <a:cubicBezTo>
                    <a:pt x="248" y="1000904"/>
                    <a:pt x="17489" y="937277"/>
                    <a:pt x="17489" y="937277"/>
                  </a:cubicBezTo>
                  <a:lnTo>
                    <a:pt x="79686" y="998332"/>
                  </a:lnTo>
                  <a:lnTo>
                    <a:pt x="96927" y="910798"/>
                  </a:lnTo>
                  <a:lnTo>
                    <a:pt x="173698" y="998332"/>
                  </a:lnTo>
                  <a:lnTo>
                    <a:pt x="200178" y="900225"/>
                  </a:lnTo>
                  <a:lnTo>
                    <a:pt x="294190" y="975663"/>
                  </a:lnTo>
                  <a:lnTo>
                    <a:pt x="294190" y="853933"/>
                  </a:lnTo>
                  <a:lnTo>
                    <a:pt x="408490" y="918798"/>
                  </a:lnTo>
                  <a:cubicBezTo>
                    <a:pt x="408490" y="918798"/>
                    <a:pt x="390678" y="792307"/>
                    <a:pt x="391345" y="795640"/>
                  </a:cubicBezTo>
                  <a:cubicBezTo>
                    <a:pt x="392012" y="798974"/>
                    <a:pt x="513169" y="832693"/>
                    <a:pt x="513169" y="832693"/>
                  </a:cubicBezTo>
                  <a:lnTo>
                    <a:pt x="461449" y="722870"/>
                  </a:lnTo>
                  <a:lnTo>
                    <a:pt x="564795" y="722870"/>
                  </a:lnTo>
                  <a:lnTo>
                    <a:pt x="490595" y="638097"/>
                  </a:lnTo>
                  <a:lnTo>
                    <a:pt x="605847" y="607617"/>
                  </a:lnTo>
                  <a:lnTo>
                    <a:pt x="521456" y="530178"/>
                  </a:lnTo>
                  <a:lnTo>
                    <a:pt x="632327" y="483220"/>
                  </a:lnTo>
                  <a:lnTo>
                    <a:pt x="521456" y="403782"/>
                  </a:lnTo>
                  <a:lnTo>
                    <a:pt x="648139" y="356157"/>
                  </a:lnTo>
                  <a:lnTo>
                    <a:pt x="551746" y="248143"/>
                  </a:lnTo>
                  <a:lnTo>
                    <a:pt x="647662" y="223569"/>
                  </a:lnTo>
                  <a:lnTo>
                    <a:pt x="625851" y="64787"/>
                  </a:lnTo>
                  <a:lnTo>
                    <a:pt x="754248" y="132224"/>
                  </a:lnTo>
                  <a:lnTo>
                    <a:pt x="846926" y="-174"/>
                  </a:lnTo>
                  <a:lnTo>
                    <a:pt x="932651" y="148131"/>
                  </a:lnTo>
                  <a:lnTo>
                    <a:pt x="723101" y="310056"/>
                  </a:lnTo>
                  <a:lnTo>
                    <a:pt x="675476" y="530464"/>
                  </a:lnTo>
                  <a:lnTo>
                    <a:pt x="597371" y="831645"/>
                  </a:lnTo>
                  <a:lnTo>
                    <a:pt x="405442" y="987950"/>
                  </a:lnTo>
                  <a:lnTo>
                    <a:pt x="182462" y="102071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-1625975" flipH="1">
              <a:off x="9188595" y="-55174"/>
              <a:ext cx="3999987" cy="4046376"/>
            </a:xfrm>
            <a:custGeom>
              <a:avLst/>
              <a:gdLst/>
              <a:ahLst/>
              <a:cxnLst/>
              <a:rect l="l" t="t" r="r" b="b"/>
              <a:pathLst>
                <a:path w="1249159" h="1263646" extrusionOk="0">
                  <a:moveTo>
                    <a:pt x="1482" y="883656"/>
                  </a:moveTo>
                  <a:cubicBezTo>
                    <a:pt x="-804" y="882437"/>
                    <a:pt x="-1661" y="879608"/>
                    <a:pt x="-423" y="877332"/>
                  </a:cubicBezTo>
                  <a:cubicBezTo>
                    <a:pt x="434" y="875712"/>
                    <a:pt x="2244" y="874750"/>
                    <a:pt x="4054" y="874893"/>
                  </a:cubicBezTo>
                  <a:cubicBezTo>
                    <a:pt x="80729" y="879313"/>
                    <a:pt x="157501" y="871102"/>
                    <a:pt x="231511" y="850604"/>
                  </a:cubicBezTo>
                  <a:cubicBezTo>
                    <a:pt x="291708" y="833840"/>
                    <a:pt x="372862" y="810314"/>
                    <a:pt x="453919" y="741162"/>
                  </a:cubicBezTo>
                  <a:cubicBezTo>
                    <a:pt x="519261" y="687098"/>
                    <a:pt x="568601" y="616318"/>
                    <a:pt x="596794" y="536374"/>
                  </a:cubicBezTo>
                  <a:cubicBezTo>
                    <a:pt x="628227" y="442553"/>
                    <a:pt x="624417" y="341874"/>
                    <a:pt x="623274" y="315775"/>
                  </a:cubicBezTo>
                  <a:cubicBezTo>
                    <a:pt x="621084" y="268150"/>
                    <a:pt x="613749" y="218621"/>
                    <a:pt x="630323" y="149755"/>
                  </a:cubicBezTo>
                  <a:cubicBezTo>
                    <a:pt x="641752" y="102797"/>
                    <a:pt x="656326" y="80698"/>
                    <a:pt x="665565" y="68602"/>
                  </a:cubicBezTo>
                  <a:cubicBezTo>
                    <a:pt x="691092" y="36445"/>
                    <a:pt x="726430" y="13509"/>
                    <a:pt x="766245" y="3260"/>
                  </a:cubicBezTo>
                  <a:cubicBezTo>
                    <a:pt x="781770" y="-740"/>
                    <a:pt x="810441" y="-5788"/>
                    <a:pt x="903880" y="17357"/>
                  </a:cubicBezTo>
                  <a:cubicBezTo>
                    <a:pt x="988367" y="38407"/>
                    <a:pt x="1045708" y="52600"/>
                    <a:pt x="1114002" y="95081"/>
                  </a:cubicBezTo>
                  <a:cubicBezTo>
                    <a:pt x="1165818" y="127276"/>
                    <a:pt x="1198394" y="143468"/>
                    <a:pt x="1221634" y="183378"/>
                  </a:cubicBezTo>
                  <a:cubicBezTo>
                    <a:pt x="1239827" y="216277"/>
                    <a:pt x="1248971" y="253425"/>
                    <a:pt x="1248114" y="291010"/>
                  </a:cubicBezTo>
                  <a:cubicBezTo>
                    <a:pt x="1248591" y="333721"/>
                    <a:pt x="1237637" y="375773"/>
                    <a:pt x="1216396" y="412835"/>
                  </a:cubicBezTo>
                  <a:cubicBezTo>
                    <a:pt x="1206871" y="428647"/>
                    <a:pt x="1180677" y="472748"/>
                    <a:pt x="1129813" y="495798"/>
                  </a:cubicBezTo>
                  <a:cubicBezTo>
                    <a:pt x="1044088" y="534945"/>
                    <a:pt x="949981" y="485035"/>
                    <a:pt x="903880" y="460460"/>
                  </a:cubicBezTo>
                  <a:cubicBezTo>
                    <a:pt x="864351" y="439343"/>
                    <a:pt x="828728" y="411749"/>
                    <a:pt x="798344" y="378831"/>
                  </a:cubicBezTo>
                  <a:cubicBezTo>
                    <a:pt x="796438" y="376983"/>
                    <a:pt x="793486" y="377002"/>
                    <a:pt x="791580" y="378879"/>
                  </a:cubicBezTo>
                  <a:cubicBezTo>
                    <a:pt x="790628" y="379850"/>
                    <a:pt x="790152" y="381184"/>
                    <a:pt x="790248" y="382546"/>
                  </a:cubicBezTo>
                  <a:cubicBezTo>
                    <a:pt x="792723" y="409397"/>
                    <a:pt x="797105" y="436038"/>
                    <a:pt x="803297" y="462270"/>
                  </a:cubicBezTo>
                  <a:cubicBezTo>
                    <a:pt x="812631" y="497541"/>
                    <a:pt x="823775" y="532288"/>
                    <a:pt x="836824" y="566378"/>
                  </a:cubicBezTo>
                  <a:cubicBezTo>
                    <a:pt x="846349" y="595430"/>
                    <a:pt x="859589" y="637339"/>
                    <a:pt x="871686" y="690203"/>
                  </a:cubicBezTo>
                  <a:cubicBezTo>
                    <a:pt x="871972" y="691356"/>
                    <a:pt x="872733" y="692375"/>
                    <a:pt x="873686" y="693061"/>
                  </a:cubicBezTo>
                  <a:cubicBezTo>
                    <a:pt x="904548" y="714016"/>
                    <a:pt x="935789" y="734304"/>
                    <a:pt x="966554" y="755449"/>
                  </a:cubicBezTo>
                  <a:cubicBezTo>
                    <a:pt x="980652" y="764231"/>
                    <a:pt x="992559" y="776081"/>
                    <a:pt x="1001416" y="790121"/>
                  </a:cubicBezTo>
                  <a:cubicBezTo>
                    <a:pt x="1017894" y="818696"/>
                    <a:pt x="1007512" y="854795"/>
                    <a:pt x="970365" y="852319"/>
                  </a:cubicBezTo>
                  <a:cubicBezTo>
                    <a:pt x="955030" y="851290"/>
                    <a:pt x="939885" y="848776"/>
                    <a:pt x="925026" y="844794"/>
                  </a:cubicBezTo>
                  <a:cubicBezTo>
                    <a:pt x="904166" y="839174"/>
                    <a:pt x="902547" y="835269"/>
                    <a:pt x="905214" y="856796"/>
                  </a:cubicBezTo>
                  <a:cubicBezTo>
                    <a:pt x="908261" y="880894"/>
                    <a:pt x="912453" y="902515"/>
                    <a:pt x="907405" y="926804"/>
                  </a:cubicBezTo>
                  <a:cubicBezTo>
                    <a:pt x="901594" y="955379"/>
                    <a:pt x="889498" y="970333"/>
                    <a:pt x="840730" y="1041104"/>
                  </a:cubicBezTo>
                  <a:cubicBezTo>
                    <a:pt x="797962" y="1103112"/>
                    <a:pt x="812155" y="1083871"/>
                    <a:pt x="787771" y="1118733"/>
                  </a:cubicBezTo>
                  <a:cubicBezTo>
                    <a:pt x="763387" y="1153594"/>
                    <a:pt x="729954" y="1199029"/>
                    <a:pt x="688425" y="1252559"/>
                  </a:cubicBezTo>
                  <a:cubicBezTo>
                    <a:pt x="686805" y="1254636"/>
                    <a:pt x="683853" y="1254997"/>
                    <a:pt x="681758" y="1253388"/>
                  </a:cubicBezTo>
                  <a:cubicBezTo>
                    <a:pt x="681758" y="1253359"/>
                    <a:pt x="681663" y="1253341"/>
                    <a:pt x="681663" y="1253321"/>
                  </a:cubicBezTo>
                  <a:lnTo>
                    <a:pt x="637657" y="1216841"/>
                  </a:lnTo>
                  <a:cubicBezTo>
                    <a:pt x="635847" y="1215193"/>
                    <a:pt x="632990" y="1215193"/>
                    <a:pt x="631180" y="1216841"/>
                  </a:cubicBezTo>
                  <a:lnTo>
                    <a:pt x="589174" y="1261989"/>
                  </a:lnTo>
                  <a:cubicBezTo>
                    <a:pt x="587651" y="1263627"/>
                    <a:pt x="585174" y="1263951"/>
                    <a:pt x="583269" y="1262751"/>
                  </a:cubicBezTo>
                  <a:cubicBezTo>
                    <a:pt x="559647" y="1248244"/>
                    <a:pt x="538692" y="1229823"/>
                    <a:pt x="521261" y="1208268"/>
                  </a:cubicBezTo>
                  <a:cubicBezTo>
                    <a:pt x="495448" y="1176264"/>
                    <a:pt x="492686" y="1156262"/>
                    <a:pt x="471826" y="1130639"/>
                  </a:cubicBezTo>
                  <a:cubicBezTo>
                    <a:pt x="444680" y="1097873"/>
                    <a:pt x="412105" y="1086539"/>
                    <a:pt x="376576" y="1072346"/>
                  </a:cubicBezTo>
                  <a:cubicBezTo>
                    <a:pt x="359622" y="1065679"/>
                    <a:pt x="287613" y="1030245"/>
                    <a:pt x="143595" y="959380"/>
                  </a:cubicBezTo>
                  <a:cubicBezTo>
                    <a:pt x="108161" y="942997"/>
                    <a:pt x="59204" y="917755"/>
                    <a:pt x="1482" y="8836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1625975" flipH="1">
              <a:off x="11327406" y="2227447"/>
              <a:ext cx="548930" cy="1698820"/>
            </a:xfrm>
            <a:custGeom>
              <a:avLst/>
              <a:gdLst/>
              <a:ahLst/>
              <a:cxnLst/>
              <a:rect l="l" t="t" r="r" b="b"/>
              <a:pathLst>
                <a:path w="548930" h="1698820" extrusionOk="0">
                  <a:moveTo>
                    <a:pt x="259864" y="1416385"/>
                  </a:moveTo>
                  <a:cubicBezTo>
                    <a:pt x="161958" y="1499500"/>
                    <a:pt x="74725" y="1594357"/>
                    <a:pt x="0" y="1698820"/>
                  </a:cubicBezTo>
                  <a:cubicBezTo>
                    <a:pt x="97601" y="1615555"/>
                    <a:pt x="185135" y="1520698"/>
                    <a:pt x="259864" y="1416385"/>
                  </a:cubicBezTo>
                  <a:close/>
                  <a:moveTo>
                    <a:pt x="32227" y="73205"/>
                  </a:moveTo>
                  <a:cubicBezTo>
                    <a:pt x="68524" y="216862"/>
                    <a:pt x="120372" y="378209"/>
                    <a:pt x="255186" y="460866"/>
                  </a:cubicBezTo>
                  <a:cubicBezTo>
                    <a:pt x="371696" y="542607"/>
                    <a:pt x="551346" y="491059"/>
                    <a:pt x="548906" y="331541"/>
                  </a:cubicBezTo>
                  <a:cubicBezTo>
                    <a:pt x="549518" y="204966"/>
                    <a:pt x="494614" y="72289"/>
                    <a:pt x="388472" y="0"/>
                  </a:cubicBezTo>
                  <a:cubicBezTo>
                    <a:pt x="495529" y="89673"/>
                    <a:pt x="560802" y="267796"/>
                    <a:pt x="513218" y="400166"/>
                  </a:cubicBezTo>
                  <a:cubicBezTo>
                    <a:pt x="470213" y="491668"/>
                    <a:pt x="342723" y="495331"/>
                    <a:pt x="265862" y="443174"/>
                  </a:cubicBezTo>
                  <a:cubicBezTo>
                    <a:pt x="134709" y="363873"/>
                    <a:pt x="81637" y="212286"/>
                    <a:pt x="32227" y="73205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1625975" flipH="1">
              <a:off x="9674617" y="938461"/>
              <a:ext cx="79301" cy="169579"/>
            </a:xfrm>
            <a:custGeom>
              <a:avLst/>
              <a:gdLst/>
              <a:ahLst/>
              <a:cxnLst/>
              <a:rect l="l" t="t" r="r" b="b"/>
              <a:pathLst>
                <a:path w="24765" h="52958" extrusionOk="0">
                  <a:moveTo>
                    <a:pt x="24765" y="26480"/>
                  </a:moveTo>
                  <a:cubicBezTo>
                    <a:pt x="24765" y="41104"/>
                    <a:pt x="19221" y="52959"/>
                    <a:pt x="12382" y="52959"/>
                  </a:cubicBezTo>
                  <a:cubicBezTo>
                    <a:pt x="5544" y="52959"/>
                    <a:pt x="0" y="41104"/>
                    <a:pt x="0" y="26480"/>
                  </a:cubicBezTo>
                  <a:cubicBezTo>
                    <a:pt x="0" y="11855"/>
                    <a:pt x="5544" y="0"/>
                    <a:pt x="12382" y="0"/>
                  </a:cubicBezTo>
                  <a:cubicBezTo>
                    <a:pt x="19221" y="0"/>
                    <a:pt x="24765" y="11855"/>
                    <a:pt x="24765" y="2648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1625975" flipH="1">
              <a:off x="9847237" y="1470807"/>
              <a:ext cx="96871" cy="73396"/>
            </a:xfrm>
            <a:custGeom>
              <a:avLst/>
              <a:gdLst/>
              <a:ahLst/>
              <a:cxnLst/>
              <a:rect l="l" t="t" r="r" b="b"/>
              <a:pathLst>
                <a:path w="30252" h="22921" extrusionOk="0">
                  <a:moveTo>
                    <a:pt x="27966" y="-174"/>
                  </a:moveTo>
                  <a:cubicBezTo>
                    <a:pt x="31491" y="8199"/>
                    <a:pt x="27585" y="17876"/>
                    <a:pt x="19203" y="21439"/>
                  </a:cubicBezTo>
                  <a:cubicBezTo>
                    <a:pt x="15679" y="22953"/>
                    <a:pt x="11679" y="23163"/>
                    <a:pt x="7964" y="22020"/>
                  </a:cubicBezTo>
                  <a:cubicBezTo>
                    <a:pt x="4059" y="20848"/>
                    <a:pt x="820" y="18133"/>
                    <a:pt x="-990" y="14495"/>
                  </a:cubicBezTo>
                  <a:cubicBezTo>
                    <a:pt x="6630" y="20553"/>
                    <a:pt x="17680" y="19296"/>
                    <a:pt x="23776" y="11685"/>
                  </a:cubicBezTo>
                  <a:cubicBezTo>
                    <a:pt x="26442" y="8332"/>
                    <a:pt x="27776" y="4113"/>
                    <a:pt x="27585" y="-17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1625975" flipH="1">
              <a:off x="9931703" y="1084855"/>
              <a:ext cx="345226" cy="386182"/>
            </a:xfrm>
            <a:custGeom>
              <a:avLst/>
              <a:gdLst/>
              <a:ahLst/>
              <a:cxnLst/>
              <a:rect l="l" t="t" r="r" b="b"/>
              <a:pathLst>
                <a:path w="107811" h="120601" extrusionOk="0">
                  <a:moveTo>
                    <a:pt x="14246" y="2697"/>
                  </a:moveTo>
                  <a:cubicBezTo>
                    <a:pt x="27963" y="-5208"/>
                    <a:pt x="46441" y="4888"/>
                    <a:pt x="60919" y="12794"/>
                  </a:cubicBezTo>
                  <a:cubicBezTo>
                    <a:pt x="79017" y="22319"/>
                    <a:pt x="100352" y="34416"/>
                    <a:pt x="105592" y="58895"/>
                  </a:cubicBezTo>
                  <a:cubicBezTo>
                    <a:pt x="109307" y="76326"/>
                    <a:pt x="105115" y="101662"/>
                    <a:pt x="85970" y="114045"/>
                  </a:cubicBezTo>
                  <a:cubicBezTo>
                    <a:pt x="63967" y="128142"/>
                    <a:pt x="36440" y="116045"/>
                    <a:pt x="22628" y="105091"/>
                  </a:cubicBezTo>
                  <a:cubicBezTo>
                    <a:pt x="-4136" y="83660"/>
                    <a:pt x="-1280" y="47941"/>
                    <a:pt x="-517" y="38988"/>
                  </a:cubicBezTo>
                  <a:cubicBezTo>
                    <a:pt x="435" y="27844"/>
                    <a:pt x="1864" y="9841"/>
                    <a:pt x="14246" y="2697"/>
                  </a:cubicBezTo>
                  <a:close/>
                </a:path>
              </a:pathLst>
            </a:custGeom>
            <a:solidFill>
              <a:srgbClr val="CFB6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1625975" flipH="1">
              <a:off x="9798988" y="1794460"/>
              <a:ext cx="127192" cy="102481"/>
            </a:xfrm>
            <a:custGeom>
              <a:avLst/>
              <a:gdLst/>
              <a:ahLst/>
              <a:cxnLst/>
              <a:rect l="l" t="t" r="r" b="b"/>
              <a:pathLst>
                <a:path w="39721" h="32004" extrusionOk="0">
                  <a:moveTo>
                    <a:pt x="38732" y="31831"/>
                  </a:moveTo>
                  <a:lnTo>
                    <a:pt x="5965" y="31831"/>
                  </a:lnTo>
                  <a:cubicBezTo>
                    <a:pt x="2061" y="31793"/>
                    <a:pt x="-1083" y="28601"/>
                    <a:pt x="-988" y="24706"/>
                  </a:cubicBezTo>
                  <a:cubicBezTo>
                    <a:pt x="-988" y="24153"/>
                    <a:pt x="-893" y="23601"/>
                    <a:pt x="-797" y="23067"/>
                  </a:cubicBezTo>
                  <a:lnTo>
                    <a:pt x="4918" y="-174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 rot="-1625975" flipH="1">
              <a:off x="9798988" y="1794460"/>
              <a:ext cx="127192" cy="102481"/>
            </a:xfrm>
            <a:custGeom>
              <a:avLst/>
              <a:gdLst/>
              <a:ahLst/>
              <a:cxnLst/>
              <a:rect l="l" t="t" r="r" b="b"/>
              <a:pathLst>
                <a:path w="39721" h="32004" extrusionOk="0">
                  <a:moveTo>
                    <a:pt x="38732" y="31831"/>
                  </a:moveTo>
                  <a:lnTo>
                    <a:pt x="5965" y="31831"/>
                  </a:lnTo>
                  <a:cubicBezTo>
                    <a:pt x="2061" y="31793"/>
                    <a:pt x="-1083" y="28601"/>
                    <a:pt x="-988" y="24706"/>
                  </a:cubicBezTo>
                  <a:cubicBezTo>
                    <a:pt x="-988" y="24153"/>
                    <a:pt x="-893" y="23601"/>
                    <a:pt x="-797" y="23067"/>
                  </a:cubicBezTo>
                  <a:lnTo>
                    <a:pt x="4918" y="-174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 rot="-1625975" flipH="1">
              <a:off x="9830110" y="1607718"/>
              <a:ext cx="122005" cy="155621"/>
            </a:xfrm>
            <a:custGeom>
              <a:avLst/>
              <a:gdLst/>
              <a:ahLst/>
              <a:cxnLst/>
              <a:rect l="l" t="t" r="r" b="b"/>
              <a:pathLst>
                <a:path w="38101" h="48599" extrusionOk="0">
                  <a:moveTo>
                    <a:pt x="5679" y="-174"/>
                  </a:moveTo>
                  <a:lnTo>
                    <a:pt x="-894" y="39450"/>
                  </a:lnTo>
                  <a:cubicBezTo>
                    <a:pt x="-1560" y="43651"/>
                    <a:pt x="1297" y="47623"/>
                    <a:pt x="5489" y="48318"/>
                  </a:cubicBezTo>
                  <a:cubicBezTo>
                    <a:pt x="6059" y="48423"/>
                    <a:pt x="6727" y="48452"/>
                    <a:pt x="7298" y="48404"/>
                  </a:cubicBezTo>
                  <a:lnTo>
                    <a:pt x="37111" y="46118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 rot="-1625975" flipH="1">
              <a:off x="9830110" y="1607718"/>
              <a:ext cx="122005" cy="155621"/>
            </a:xfrm>
            <a:custGeom>
              <a:avLst/>
              <a:gdLst/>
              <a:ahLst/>
              <a:cxnLst/>
              <a:rect l="l" t="t" r="r" b="b"/>
              <a:pathLst>
                <a:path w="38101" h="48599" extrusionOk="0">
                  <a:moveTo>
                    <a:pt x="5679" y="-174"/>
                  </a:moveTo>
                  <a:lnTo>
                    <a:pt x="-894" y="39450"/>
                  </a:lnTo>
                  <a:cubicBezTo>
                    <a:pt x="-1560" y="43651"/>
                    <a:pt x="1297" y="47623"/>
                    <a:pt x="5489" y="48318"/>
                  </a:cubicBezTo>
                  <a:cubicBezTo>
                    <a:pt x="6059" y="48423"/>
                    <a:pt x="6727" y="48452"/>
                    <a:pt x="7298" y="48404"/>
                  </a:cubicBezTo>
                  <a:lnTo>
                    <a:pt x="37111" y="46118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 rot="-1625975" flipH="1">
              <a:off x="9352735" y="1665057"/>
              <a:ext cx="684122" cy="500940"/>
            </a:xfrm>
            <a:custGeom>
              <a:avLst/>
              <a:gdLst/>
              <a:ahLst/>
              <a:cxnLst/>
              <a:rect l="l" t="t" r="r" b="b"/>
              <a:pathLst>
                <a:path w="213645" h="156439" extrusionOk="0">
                  <a:moveTo>
                    <a:pt x="212655" y="156227"/>
                  </a:moveTo>
                  <a:cubicBezTo>
                    <a:pt x="117405" y="158132"/>
                    <a:pt x="28156" y="89552"/>
                    <a:pt x="-990" y="-174"/>
                  </a:cubicBezTo>
                  <a:cubicBezTo>
                    <a:pt x="37110" y="84694"/>
                    <a:pt x="118929" y="147845"/>
                    <a:pt x="212655" y="156227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 rot="-1625975" flipH="1">
              <a:off x="9056704" y="1755340"/>
              <a:ext cx="43309" cy="61001"/>
            </a:xfrm>
            <a:custGeom>
              <a:avLst/>
              <a:gdLst/>
              <a:ahLst/>
              <a:cxnLst/>
              <a:rect l="l" t="t" r="r" b="b"/>
              <a:pathLst>
                <a:path w="13525" h="19050" extrusionOk="0">
                  <a:moveTo>
                    <a:pt x="13525" y="9525"/>
                  </a:moveTo>
                  <a:cubicBezTo>
                    <a:pt x="13525" y="14785"/>
                    <a:pt x="10498" y="19050"/>
                    <a:pt x="6763" y="19050"/>
                  </a:cubicBezTo>
                  <a:cubicBezTo>
                    <a:pt x="3028" y="19050"/>
                    <a:pt x="0" y="14785"/>
                    <a:pt x="0" y="9525"/>
                  </a:cubicBezTo>
                  <a:cubicBezTo>
                    <a:pt x="0" y="4264"/>
                    <a:pt x="3028" y="0"/>
                    <a:pt x="6763" y="0"/>
                  </a:cubicBezTo>
                  <a:cubicBezTo>
                    <a:pt x="10498" y="0"/>
                    <a:pt x="13525" y="4264"/>
                    <a:pt x="13525" y="9525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 rot="2940194" flipH="1">
              <a:off x="9287029" y="1002597"/>
              <a:ext cx="2467731" cy="903102"/>
            </a:xfrm>
            <a:custGeom>
              <a:avLst/>
              <a:gdLst/>
              <a:ahLst/>
              <a:cxnLst/>
              <a:rect l="l" t="t" r="r" b="b"/>
              <a:pathLst>
                <a:path w="2467731" h="903102" extrusionOk="0">
                  <a:moveTo>
                    <a:pt x="113021" y="22893"/>
                  </a:moveTo>
                  <a:cubicBezTo>
                    <a:pt x="104092" y="9439"/>
                    <a:pt x="83188" y="-1"/>
                    <a:pt x="58823" y="0"/>
                  </a:cubicBezTo>
                  <a:cubicBezTo>
                    <a:pt x="26337" y="-1"/>
                    <a:pt x="0" y="16782"/>
                    <a:pt x="0" y="37484"/>
                  </a:cubicBezTo>
                  <a:cubicBezTo>
                    <a:pt x="0" y="58186"/>
                    <a:pt x="26337" y="74972"/>
                    <a:pt x="58824" y="74972"/>
                  </a:cubicBezTo>
                  <a:cubicBezTo>
                    <a:pt x="91310" y="74971"/>
                    <a:pt x="117643" y="58189"/>
                    <a:pt x="117643" y="37484"/>
                  </a:cubicBezTo>
                  <a:cubicBezTo>
                    <a:pt x="117644" y="32309"/>
                    <a:pt x="115998" y="27378"/>
                    <a:pt x="113021" y="22893"/>
                  </a:cubicBezTo>
                  <a:close/>
                  <a:moveTo>
                    <a:pt x="385196" y="177119"/>
                  </a:moveTo>
                  <a:cubicBezTo>
                    <a:pt x="367672" y="161043"/>
                    <a:pt x="334450" y="154941"/>
                    <a:pt x="299620" y="163558"/>
                  </a:cubicBezTo>
                  <a:cubicBezTo>
                    <a:pt x="253181" y="175048"/>
                    <a:pt x="221471" y="208357"/>
                    <a:pt x="228794" y="237952"/>
                  </a:cubicBezTo>
                  <a:cubicBezTo>
                    <a:pt x="236117" y="267550"/>
                    <a:pt x="279700" y="282230"/>
                    <a:pt x="326139" y="270740"/>
                  </a:cubicBezTo>
                  <a:cubicBezTo>
                    <a:pt x="372579" y="259249"/>
                    <a:pt x="404288" y="225941"/>
                    <a:pt x="396965" y="196343"/>
                  </a:cubicBezTo>
                  <a:cubicBezTo>
                    <a:pt x="395135" y="188944"/>
                    <a:pt x="391037" y="182477"/>
                    <a:pt x="385196" y="177119"/>
                  </a:cubicBezTo>
                  <a:close/>
                  <a:moveTo>
                    <a:pt x="670816" y="441391"/>
                  </a:moveTo>
                  <a:cubicBezTo>
                    <a:pt x="655540" y="424760"/>
                    <a:pt x="627578" y="417355"/>
                    <a:pt x="598879" y="424456"/>
                  </a:cubicBezTo>
                  <a:cubicBezTo>
                    <a:pt x="560618" y="433923"/>
                    <a:pt x="535535" y="465591"/>
                    <a:pt x="542858" y="495187"/>
                  </a:cubicBezTo>
                  <a:cubicBezTo>
                    <a:pt x="550181" y="524784"/>
                    <a:pt x="587137" y="541104"/>
                    <a:pt x="625398" y="531637"/>
                  </a:cubicBezTo>
                  <a:cubicBezTo>
                    <a:pt x="663662" y="522169"/>
                    <a:pt x="688745" y="490501"/>
                    <a:pt x="681422" y="460903"/>
                  </a:cubicBezTo>
                  <a:cubicBezTo>
                    <a:pt x="679591" y="453504"/>
                    <a:pt x="675909" y="446935"/>
                    <a:pt x="670816" y="441391"/>
                  </a:cubicBezTo>
                  <a:close/>
                  <a:moveTo>
                    <a:pt x="756420" y="191785"/>
                  </a:moveTo>
                  <a:cubicBezTo>
                    <a:pt x="741144" y="175153"/>
                    <a:pt x="713182" y="167749"/>
                    <a:pt x="684483" y="174849"/>
                  </a:cubicBezTo>
                  <a:cubicBezTo>
                    <a:pt x="646221" y="184316"/>
                    <a:pt x="621139" y="215985"/>
                    <a:pt x="628462" y="245580"/>
                  </a:cubicBezTo>
                  <a:cubicBezTo>
                    <a:pt x="635785" y="275178"/>
                    <a:pt x="672741" y="291498"/>
                    <a:pt x="711002" y="282031"/>
                  </a:cubicBezTo>
                  <a:cubicBezTo>
                    <a:pt x="749266" y="272563"/>
                    <a:pt x="774349" y="240895"/>
                    <a:pt x="767026" y="211297"/>
                  </a:cubicBezTo>
                  <a:cubicBezTo>
                    <a:pt x="765195" y="203898"/>
                    <a:pt x="761512" y="197329"/>
                    <a:pt x="756420" y="191785"/>
                  </a:cubicBezTo>
                  <a:close/>
                  <a:moveTo>
                    <a:pt x="1111216" y="225410"/>
                  </a:moveTo>
                  <a:cubicBezTo>
                    <a:pt x="1084925" y="196843"/>
                    <a:pt x="1036781" y="184144"/>
                    <a:pt x="987358" y="196373"/>
                  </a:cubicBezTo>
                  <a:cubicBezTo>
                    <a:pt x="921459" y="212677"/>
                    <a:pt x="878239" y="267122"/>
                    <a:pt x="890821" y="317976"/>
                  </a:cubicBezTo>
                  <a:cubicBezTo>
                    <a:pt x="903403" y="368829"/>
                    <a:pt x="967025" y="396839"/>
                    <a:pt x="1032924" y="380534"/>
                  </a:cubicBezTo>
                  <a:cubicBezTo>
                    <a:pt x="1098822" y="364229"/>
                    <a:pt x="1142043" y="309785"/>
                    <a:pt x="1129460" y="258931"/>
                  </a:cubicBezTo>
                  <a:cubicBezTo>
                    <a:pt x="1126315" y="246218"/>
                    <a:pt x="1119979" y="234932"/>
                    <a:pt x="1111216" y="225410"/>
                  </a:cubicBezTo>
                  <a:close/>
                  <a:moveTo>
                    <a:pt x="1334731" y="95972"/>
                  </a:moveTo>
                  <a:cubicBezTo>
                    <a:pt x="1323645" y="83941"/>
                    <a:pt x="1303340" y="78601"/>
                    <a:pt x="1282491" y="83759"/>
                  </a:cubicBezTo>
                  <a:cubicBezTo>
                    <a:pt x="1254692" y="90637"/>
                    <a:pt x="1236456" y="113576"/>
                    <a:pt x="1241756" y="134998"/>
                  </a:cubicBezTo>
                  <a:cubicBezTo>
                    <a:pt x="1247056" y="156419"/>
                    <a:pt x="1273888" y="168206"/>
                    <a:pt x="1301683" y="161329"/>
                  </a:cubicBezTo>
                  <a:cubicBezTo>
                    <a:pt x="1329485" y="154450"/>
                    <a:pt x="1347722" y="131512"/>
                    <a:pt x="1342422" y="110092"/>
                  </a:cubicBezTo>
                  <a:cubicBezTo>
                    <a:pt x="1341096" y="104735"/>
                    <a:pt x="1338426" y="99983"/>
                    <a:pt x="1334731" y="95972"/>
                  </a:cubicBezTo>
                  <a:close/>
                  <a:moveTo>
                    <a:pt x="1958187" y="371859"/>
                  </a:moveTo>
                  <a:cubicBezTo>
                    <a:pt x="1947101" y="359828"/>
                    <a:pt x="1926796" y="354487"/>
                    <a:pt x="1905949" y="359645"/>
                  </a:cubicBezTo>
                  <a:cubicBezTo>
                    <a:pt x="1878151" y="366523"/>
                    <a:pt x="1859911" y="389462"/>
                    <a:pt x="1865212" y="410885"/>
                  </a:cubicBezTo>
                  <a:cubicBezTo>
                    <a:pt x="1870512" y="432306"/>
                    <a:pt x="1897344" y="444096"/>
                    <a:pt x="1925143" y="437218"/>
                  </a:cubicBezTo>
                  <a:cubicBezTo>
                    <a:pt x="1952942" y="430341"/>
                    <a:pt x="1971178" y="407399"/>
                    <a:pt x="1965878" y="385978"/>
                  </a:cubicBezTo>
                  <a:cubicBezTo>
                    <a:pt x="1964552" y="380622"/>
                    <a:pt x="1961882" y="375870"/>
                    <a:pt x="1958187" y="371859"/>
                  </a:cubicBezTo>
                  <a:close/>
                  <a:moveTo>
                    <a:pt x="2459125" y="835784"/>
                  </a:moveTo>
                  <a:cubicBezTo>
                    <a:pt x="2448039" y="823753"/>
                    <a:pt x="2427734" y="818413"/>
                    <a:pt x="2406885" y="823571"/>
                  </a:cubicBezTo>
                  <a:cubicBezTo>
                    <a:pt x="2379087" y="830449"/>
                    <a:pt x="2360850" y="853388"/>
                    <a:pt x="2366150" y="874811"/>
                  </a:cubicBezTo>
                  <a:cubicBezTo>
                    <a:pt x="2371451" y="896231"/>
                    <a:pt x="2398283" y="908019"/>
                    <a:pt x="2426078" y="901141"/>
                  </a:cubicBezTo>
                  <a:cubicBezTo>
                    <a:pt x="2453876" y="894263"/>
                    <a:pt x="2472116" y="871324"/>
                    <a:pt x="2466816" y="849904"/>
                  </a:cubicBezTo>
                  <a:cubicBezTo>
                    <a:pt x="2465491" y="844548"/>
                    <a:pt x="2462820" y="839795"/>
                    <a:pt x="2459125" y="835784"/>
                  </a:cubicBezTo>
                  <a:close/>
                  <a:moveTo>
                    <a:pt x="1854939" y="119652"/>
                  </a:moveTo>
                  <a:cubicBezTo>
                    <a:pt x="1843854" y="107622"/>
                    <a:pt x="1823548" y="102280"/>
                    <a:pt x="1802699" y="107438"/>
                  </a:cubicBezTo>
                  <a:cubicBezTo>
                    <a:pt x="1774901" y="114316"/>
                    <a:pt x="1756665" y="137258"/>
                    <a:pt x="1761965" y="158677"/>
                  </a:cubicBezTo>
                  <a:cubicBezTo>
                    <a:pt x="1767265" y="180098"/>
                    <a:pt x="1794097" y="191888"/>
                    <a:pt x="1821893" y="185011"/>
                  </a:cubicBezTo>
                  <a:cubicBezTo>
                    <a:pt x="1849691" y="178133"/>
                    <a:pt x="1867930" y="155191"/>
                    <a:pt x="1862630" y="133771"/>
                  </a:cubicBezTo>
                  <a:cubicBezTo>
                    <a:pt x="1861305" y="128415"/>
                    <a:pt x="1858635" y="123663"/>
                    <a:pt x="1854939" y="119652"/>
                  </a:cubicBezTo>
                  <a:close/>
                  <a:moveTo>
                    <a:pt x="2348282" y="604938"/>
                  </a:moveTo>
                  <a:cubicBezTo>
                    <a:pt x="2337197" y="592908"/>
                    <a:pt x="2316891" y="587566"/>
                    <a:pt x="2296042" y="592724"/>
                  </a:cubicBezTo>
                  <a:cubicBezTo>
                    <a:pt x="2268244" y="599602"/>
                    <a:pt x="2250008" y="622544"/>
                    <a:pt x="2255307" y="643964"/>
                  </a:cubicBezTo>
                  <a:cubicBezTo>
                    <a:pt x="2260607" y="665384"/>
                    <a:pt x="2287440" y="677174"/>
                    <a:pt x="2315235" y="670297"/>
                  </a:cubicBezTo>
                  <a:cubicBezTo>
                    <a:pt x="2343037" y="663419"/>
                    <a:pt x="2361273" y="640477"/>
                    <a:pt x="2355973" y="619057"/>
                  </a:cubicBezTo>
                  <a:cubicBezTo>
                    <a:pt x="2354648" y="613702"/>
                    <a:pt x="2351978" y="608949"/>
                    <a:pt x="2348282" y="604938"/>
                  </a:cubicBezTo>
                  <a:close/>
                  <a:moveTo>
                    <a:pt x="2285659" y="283439"/>
                  </a:moveTo>
                  <a:cubicBezTo>
                    <a:pt x="2266173" y="262324"/>
                    <a:pt x="2230468" y="252959"/>
                    <a:pt x="2193799" y="262032"/>
                  </a:cubicBezTo>
                  <a:cubicBezTo>
                    <a:pt x="2144907" y="274129"/>
                    <a:pt x="2112817" y="314422"/>
                    <a:pt x="2122123" y="352031"/>
                  </a:cubicBezTo>
                  <a:cubicBezTo>
                    <a:pt x="2131429" y="389643"/>
                    <a:pt x="2178604" y="410324"/>
                    <a:pt x="2227497" y="398227"/>
                  </a:cubicBezTo>
                  <a:cubicBezTo>
                    <a:pt x="2276389" y="386130"/>
                    <a:pt x="2308481" y="345836"/>
                    <a:pt x="2299175" y="308225"/>
                  </a:cubicBezTo>
                  <a:cubicBezTo>
                    <a:pt x="2296848" y="298822"/>
                    <a:pt x="2292155" y="290478"/>
                    <a:pt x="2285659" y="283439"/>
                  </a:cubicBezTo>
                  <a:close/>
                  <a:moveTo>
                    <a:pt x="2124663" y="52916"/>
                  </a:moveTo>
                  <a:cubicBezTo>
                    <a:pt x="2113578" y="40886"/>
                    <a:pt x="2093272" y="35543"/>
                    <a:pt x="2072426" y="40701"/>
                  </a:cubicBezTo>
                  <a:cubicBezTo>
                    <a:pt x="2044627" y="47579"/>
                    <a:pt x="2026388" y="70521"/>
                    <a:pt x="2031688" y="91941"/>
                  </a:cubicBezTo>
                  <a:cubicBezTo>
                    <a:pt x="2036988" y="113362"/>
                    <a:pt x="2063820" y="125152"/>
                    <a:pt x="2091619" y="118273"/>
                  </a:cubicBezTo>
                  <a:cubicBezTo>
                    <a:pt x="2119418" y="111396"/>
                    <a:pt x="2137654" y="88455"/>
                    <a:pt x="2132354" y="67034"/>
                  </a:cubicBezTo>
                  <a:cubicBezTo>
                    <a:pt x="2131029" y="61679"/>
                    <a:pt x="2128358" y="56926"/>
                    <a:pt x="2124663" y="52916"/>
                  </a:cubicBezTo>
                  <a:close/>
                  <a:moveTo>
                    <a:pt x="2448959" y="361657"/>
                  </a:moveTo>
                  <a:cubicBezTo>
                    <a:pt x="2437873" y="349626"/>
                    <a:pt x="2417569" y="344285"/>
                    <a:pt x="2396720" y="349444"/>
                  </a:cubicBezTo>
                  <a:cubicBezTo>
                    <a:pt x="2368921" y="356322"/>
                    <a:pt x="2350684" y="379260"/>
                    <a:pt x="2355985" y="400683"/>
                  </a:cubicBezTo>
                  <a:cubicBezTo>
                    <a:pt x="2361285" y="422103"/>
                    <a:pt x="2388117" y="433891"/>
                    <a:pt x="2415912" y="427014"/>
                  </a:cubicBezTo>
                  <a:cubicBezTo>
                    <a:pt x="2443710" y="420135"/>
                    <a:pt x="2461951" y="397197"/>
                    <a:pt x="2456651" y="375776"/>
                  </a:cubicBezTo>
                  <a:cubicBezTo>
                    <a:pt x="2455325" y="370420"/>
                    <a:pt x="2452655" y="365667"/>
                    <a:pt x="2448959" y="361657"/>
                  </a:cubicBezTo>
                  <a:close/>
                  <a:moveTo>
                    <a:pt x="2335696" y="121039"/>
                  </a:moveTo>
                  <a:cubicBezTo>
                    <a:pt x="2324611" y="109009"/>
                    <a:pt x="2304306" y="103666"/>
                    <a:pt x="2283459" y="108824"/>
                  </a:cubicBezTo>
                  <a:cubicBezTo>
                    <a:pt x="2255658" y="115703"/>
                    <a:pt x="2237422" y="138644"/>
                    <a:pt x="2242721" y="160064"/>
                  </a:cubicBezTo>
                  <a:cubicBezTo>
                    <a:pt x="2248022" y="181484"/>
                    <a:pt x="2274854" y="193275"/>
                    <a:pt x="2302652" y="186397"/>
                  </a:cubicBezTo>
                  <a:cubicBezTo>
                    <a:pt x="2330451" y="179519"/>
                    <a:pt x="2348687" y="156578"/>
                    <a:pt x="2343387" y="135157"/>
                  </a:cubicBezTo>
                  <a:cubicBezTo>
                    <a:pt x="2342062" y="129802"/>
                    <a:pt x="2339392" y="125049"/>
                    <a:pt x="2335696" y="1210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xfrm>
            <a:off x="2153750" y="1098125"/>
            <a:ext cx="7721400" cy="23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0"/>
              <a:buNone/>
              <a:defRPr sz="7000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0"/>
              <a:buNone/>
              <a:defRPr sz="7000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0"/>
              <a:buNone/>
              <a:defRPr sz="7000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0"/>
              <a:buNone/>
              <a:defRPr sz="7000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0"/>
              <a:buNone/>
              <a:defRPr sz="7000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0"/>
              <a:buNone/>
              <a:defRPr sz="7000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0"/>
              <a:buNone/>
              <a:defRPr sz="7000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0"/>
              <a:buNone/>
              <a:defRPr sz="7000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0"/>
              <a:buNone/>
              <a:defRPr sz="7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CUSTOM_12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3"/>
          <p:cNvSpPr/>
          <p:nvPr/>
        </p:nvSpPr>
        <p:spPr>
          <a:xfrm rot="-8283425">
            <a:off x="-615435" y="5266489"/>
            <a:ext cx="3043999" cy="2419521"/>
          </a:xfrm>
          <a:custGeom>
            <a:avLst/>
            <a:gdLst/>
            <a:ahLst/>
            <a:cxnLst/>
            <a:rect l="l" t="t" r="r" b="b"/>
            <a:pathLst>
              <a:path w="3166658" h="3460146" extrusionOk="0">
                <a:moveTo>
                  <a:pt x="1558766" y="1240"/>
                </a:moveTo>
                <a:cubicBezTo>
                  <a:pt x="1452658" y="9051"/>
                  <a:pt x="1309497" y="51628"/>
                  <a:pt x="1087374" y="266035"/>
                </a:cubicBezTo>
                <a:cubicBezTo>
                  <a:pt x="818388" y="525687"/>
                  <a:pt x="659511" y="905449"/>
                  <a:pt x="513207" y="1240919"/>
                </a:cubicBezTo>
                <a:cubicBezTo>
                  <a:pt x="429672" y="1432658"/>
                  <a:pt x="344424" y="1624110"/>
                  <a:pt x="281559" y="1823944"/>
                </a:cubicBezTo>
                <a:cubicBezTo>
                  <a:pt x="221932" y="2013492"/>
                  <a:pt x="174783" y="2206754"/>
                  <a:pt x="116681" y="2396873"/>
                </a:cubicBezTo>
                <a:cubicBezTo>
                  <a:pt x="60102" y="2581754"/>
                  <a:pt x="-26194" y="2772349"/>
                  <a:pt x="6763" y="2970183"/>
                </a:cubicBezTo>
                <a:cubicBezTo>
                  <a:pt x="32956" y="3128870"/>
                  <a:pt x="143827" y="3270221"/>
                  <a:pt x="286893" y="3341658"/>
                </a:cubicBezTo>
                <a:cubicBezTo>
                  <a:pt x="417766" y="3407190"/>
                  <a:pt x="563118" y="3398808"/>
                  <a:pt x="704564" y="3403571"/>
                </a:cubicBezTo>
                <a:cubicBezTo>
                  <a:pt x="1207389" y="3421478"/>
                  <a:pt x="1707261" y="3501488"/>
                  <a:pt x="2210086" y="3432146"/>
                </a:cubicBezTo>
                <a:cubicBezTo>
                  <a:pt x="2519458" y="3389759"/>
                  <a:pt x="2678049" y="3365471"/>
                  <a:pt x="2840355" y="3236216"/>
                </a:cubicBezTo>
                <a:cubicBezTo>
                  <a:pt x="3049905" y="3069148"/>
                  <a:pt x="3120961" y="2841310"/>
                  <a:pt x="3142202" y="2759966"/>
                </a:cubicBezTo>
                <a:cubicBezTo>
                  <a:pt x="3178016" y="2621854"/>
                  <a:pt x="3178397" y="2484979"/>
                  <a:pt x="3110389" y="2172179"/>
                </a:cubicBezTo>
                <a:cubicBezTo>
                  <a:pt x="3049047" y="1889858"/>
                  <a:pt x="2988564" y="1611251"/>
                  <a:pt x="2813875" y="1234823"/>
                </a:cubicBezTo>
                <a:cubicBezTo>
                  <a:pt x="2667857" y="920498"/>
                  <a:pt x="2518600" y="598744"/>
                  <a:pt x="2188940" y="308041"/>
                </a:cubicBezTo>
                <a:cubicBezTo>
                  <a:pt x="2012347" y="152688"/>
                  <a:pt x="1813560" y="-17619"/>
                  <a:pt x="1558766" y="1240"/>
                </a:cubicBezTo>
                <a:close/>
              </a:path>
            </a:pathLst>
          </a:custGeom>
          <a:solidFill>
            <a:srgbClr val="171717">
              <a:alpha val="111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31" name="Google Shape;731;p13"/>
          <p:cNvGrpSpPr/>
          <p:nvPr/>
        </p:nvGrpSpPr>
        <p:grpSpPr>
          <a:xfrm>
            <a:off x="231536" y="4608676"/>
            <a:ext cx="1234097" cy="2274199"/>
            <a:chOff x="1978022" y="104554"/>
            <a:chExt cx="2044561" cy="3767726"/>
          </a:xfrm>
        </p:grpSpPr>
        <p:sp>
          <p:nvSpPr>
            <p:cNvPr id="732" name="Google Shape;732;p13"/>
            <p:cNvSpPr/>
            <p:nvPr/>
          </p:nvSpPr>
          <p:spPr>
            <a:xfrm>
              <a:off x="2633061" y="1215781"/>
              <a:ext cx="291649" cy="2656499"/>
            </a:xfrm>
            <a:custGeom>
              <a:avLst/>
              <a:gdLst/>
              <a:ahLst/>
              <a:cxnLst/>
              <a:rect l="l" t="t" r="r" b="b"/>
              <a:pathLst>
                <a:path w="85153" h="775620" extrusionOk="0">
                  <a:moveTo>
                    <a:pt x="84164" y="5160"/>
                  </a:moveTo>
                  <a:cubicBezTo>
                    <a:pt x="80449" y="46023"/>
                    <a:pt x="76638" y="94314"/>
                    <a:pt x="72925" y="148702"/>
                  </a:cubicBezTo>
                  <a:cubicBezTo>
                    <a:pt x="72925" y="151845"/>
                    <a:pt x="72925" y="155084"/>
                    <a:pt x="72353" y="158227"/>
                  </a:cubicBezTo>
                  <a:cubicBezTo>
                    <a:pt x="71686" y="167752"/>
                    <a:pt x="71114" y="176801"/>
                    <a:pt x="70543" y="186326"/>
                  </a:cubicBezTo>
                  <a:cubicBezTo>
                    <a:pt x="70543" y="189469"/>
                    <a:pt x="70543" y="192612"/>
                    <a:pt x="69876" y="195851"/>
                  </a:cubicBezTo>
                  <a:cubicBezTo>
                    <a:pt x="69876" y="202233"/>
                    <a:pt x="69210" y="208900"/>
                    <a:pt x="68828" y="215472"/>
                  </a:cubicBezTo>
                  <a:lnTo>
                    <a:pt x="68258" y="224997"/>
                  </a:lnTo>
                  <a:cubicBezTo>
                    <a:pt x="68258" y="225569"/>
                    <a:pt x="68258" y="226141"/>
                    <a:pt x="68258" y="226807"/>
                  </a:cubicBezTo>
                  <a:cubicBezTo>
                    <a:pt x="67019" y="251477"/>
                    <a:pt x="63209" y="322914"/>
                    <a:pt x="60732" y="421308"/>
                  </a:cubicBezTo>
                  <a:lnTo>
                    <a:pt x="60732" y="430833"/>
                  </a:lnTo>
                  <a:cubicBezTo>
                    <a:pt x="60732" y="440358"/>
                    <a:pt x="60732" y="449883"/>
                    <a:pt x="60065" y="459408"/>
                  </a:cubicBezTo>
                  <a:lnTo>
                    <a:pt x="60065" y="468933"/>
                  </a:lnTo>
                  <a:cubicBezTo>
                    <a:pt x="60065" y="474457"/>
                    <a:pt x="60065" y="479981"/>
                    <a:pt x="60065" y="485506"/>
                  </a:cubicBezTo>
                  <a:cubicBezTo>
                    <a:pt x="60065" y="488745"/>
                    <a:pt x="60065" y="491888"/>
                    <a:pt x="60065" y="495031"/>
                  </a:cubicBezTo>
                  <a:cubicBezTo>
                    <a:pt x="60065" y="499794"/>
                    <a:pt x="60065" y="504556"/>
                    <a:pt x="60065" y="509699"/>
                  </a:cubicBezTo>
                  <a:cubicBezTo>
                    <a:pt x="60065" y="545609"/>
                    <a:pt x="59303" y="584662"/>
                    <a:pt x="59494" y="626953"/>
                  </a:cubicBezTo>
                  <a:lnTo>
                    <a:pt x="59494" y="636478"/>
                  </a:lnTo>
                  <a:cubicBezTo>
                    <a:pt x="59494" y="648860"/>
                    <a:pt x="59494" y="661528"/>
                    <a:pt x="59494" y="674578"/>
                  </a:cubicBezTo>
                  <a:cubicBezTo>
                    <a:pt x="59494" y="677816"/>
                    <a:pt x="59494" y="680959"/>
                    <a:pt x="59494" y="684103"/>
                  </a:cubicBezTo>
                  <a:cubicBezTo>
                    <a:pt x="59494" y="690389"/>
                    <a:pt x="59494" y="696771"/>
                    <a:pt x="59494" y="703153"/>
                  </a:cubicBezTo>
                  <a:cubicBezTo>
                    <a:pt x="59494" y="706391"/>
                    <a:pt x="59494" y="709534"/>
                    <a:pt x="59494" y="712678"/>
                  </a:cubicBezTo>
                  <a:cubicBezTo>
                    <a:pt x="59494" y="722774"/>
                    <a:pt x="59685" y="732965"/>
                    <a:pt x="60065" y="743253"/>
                  </a:cubicBezTo>
                  <a:lnTo>
                    <a:pt x="60065" y="752778"/>
                  </a:lnTo>
                  <a:cubicBezTo>
                    <a:pt x="60065" y="760207"/>
                    <a:pt x="60065" y="767732"/>
                    <a:pt x="60065" y="775447"/>
                  </a:cubicBezTo>
                  <a:lnTo>
                    <a:pt x="-990" y="772780"/>
                  </a:lnTo>
                  <a:cubicBezTo>
                    <a:pt x="-990" y="766113"/>
                    <a:pt x="-990" y="759445"/>
                    <a:pt x="-990" y="752778"/>
                  </a:cubicBezTo>
                  <a:cubicBezTo>
                    <a:pt x="-990" y="749539"/>
                    <a:pt x="-990" y="746396"/>
                    <a:pt x="-990" y="743253"/>
                  </a:cubicBezTo>
                  <a:cubicBezTo>
                    <a:pt x="-990" y="733156"/>
                    <a:pt x="-990" y="722964"/>
                    <a:pt x="-990" y="712678"/>
                  </a:cubicBezTo>
                  <a:cubicBezTo>
                    <a:pt x="-990" y="709534"/>
                    <a:pt x="-990" y="706391"/>
                    <a:pt x="-990" y="703153"/>
                  </a:cubicBezTo>
                  <a:lnTo>
                    <a:pt x="-990" y="684103"/>
                  </a:lnTo>
                  <a:cubicBezTo>
                    <a:pt x="-990" y="680864"/>
                    <a:pt x="-990" y="677721"/>
                    <a:pt x="-990" y="674578"/>
                  </a:cubicBezTo>
                  <a:cubicBezTo>
                    <a:pt x="-990" y="662099"/>
                    <a:pt x="-419" y="649432"/>
                    <a:pt x="58" y="636478"/>
                  </a:cubicBezTo>
                  <a:cubicBezTo>
                    <a:pt x="58" y="633334"/>
                    <a:pt x="58" y="630096"/>
                    <a:pt x="58" y="626953"/>
                  </a:cubicBezTo>
                  <a:cubicBezTo>
                    <a:pt x="1391" y="583709"/>
                    <a:pt x="3392" y="539732"/>
                    <a:pt x="5964" y="495031"/>
                  </a:cubicBezTo>
                  <a:cubicBezTo>
                    <a:pt x="5964" y="491793"/>
                    <a:pt x="5964" y="488650"/>
                    <a:pt x="6535" y="485506"/>
                  </a:cubicBezTo>
                  <a:cubicBezTo>
                    <a:pt x="6535" y="480077"/>
                    <a:pt x="7202" y="474553"/>
                    <a:pt x="7583" y="468933"/>
                  </a:cubicBezTo>
                  <a:cubicBezTo>
                    <a:pt x="7583" y="465789"/>
                    <a:pt x="7583" y="462551"/>
                    <a:pt x="8154" y="459408"/>
                  </a:cubicBezTo>
                  <a:cubicBezTo>
                    <a:pt x="8726" y="449883"/>
                    <a:pt x="9392" y="440358"/>
                    <a:pt x="10059" y="430833"/>
                  </a:cubicBezTo>
                  <a:cubicBezTo>
                    <a:pt x="10059" y="427594"/>
                    <a:pt x="10059" y="424451"/>
                    <a:pt x="10726" y="421308"/>
                  </a:cubicBezTo>
                  <a:cubicBezTo>
                    <a:pt x="14631" y="367301"/>
                    <a:pt x="19298" y="312151"/>
                    <a:pt x="25204" y="256049"/>
                  </a:cubicBezTo>
                  <a:cubicBezTo>
                    <a:pt x="26252" y="245667"/>
                    <a:pt x="27395" y="235284"/>
                    <a:pt x="28538" y="224997"/>
                  </a:cubicBezTo>
                  <a:lnTo>
                    <a:pt x="29681" y="215472"/>
                  </a:lnTo>
                  <a:cubicBezTo>
                    <a:pt x="30348" y="208900"/>
                    <a:pt x="31109" y="202328"/>
                    <a:pt x="31871" y="195851"/>
                  </a:cubicBezTo>
                  <a:lnTo>
                    <a:pt x="33014" y="186326"/>
                  </a:lnTo>
                  <a:cubicBezTo>
                    <a:pt x="34157" y="176801"/>
                    <a:pt x="35300" y="167276"/>
                    <a:pt x="36348" y="158227"/>
                  </a:cubicBezTo>
                  <a:cubicBezTo>
                    <a:pt x="36348" y="155084"/>
                    <a:pt x="37111" y="151845"/>
                    <a:pt x="37586" y="148702"/>
                  </a:cubicBezTo>
                  <a:cubicBezTo>
                    <a:pt x="43968" y="97839"/>
                    <a:pt x="50921" y="48309"/>
                    <a:pt x="58446" y="-174"/>
                  </a:cubicBezTo>
                  <a:close/>
                </a:path>
              </a:pathLst>
            </a:custGeom>
            <a:solidFill>
              <a:srgbClr val="AFAD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2633064" y="798477"/>
              <a:ext cx="291649" cy="3073394"/>
            </a:xfrm>
            <a:custGeom>
              <a:avLst/>
              <a:gdLst/>
              <a:ahLst/>
              <a:cxnLst/>
              <a:rect l="l" t="t" r="r" b="b"/>
              <a:pathLst>
                <a:path w="85153" h="775620" extrusionOk="0">
                  <a:moveTo>
                    <a:pt x="84164" y="5160"/>
                  </a:moveTo>
                  <a:cubicBezTo>
                    <a:pt x="80449" y="46023"/>
                    <a:pt x="76638" y="94314"/>
                    <a:pt x="72925" y="148702"/>
                  </a:cubicBezTo>
                  <a:cubicBezTo>
                    <a:pt x="72925" y="151845"/>
                    <a:pt x="72925" y="155084"/>
                    <a:pt x="72353" y="158227"/>
                  </a:cubicBezTo>
                  <a:cubicBezTo>
                    <a:pt x="71686" y="167752"/>
                    <a:pt x="71114" y="176801"/>
                    <a:pt x="70543" y="186326"/>
                  </a:cubicBezTo>
                  <a:cubicBezTo>
                    <a:pt x="70543" y="189469"/>
                    <a:pt x="70543" y="192612"/>
                    <a:pt x="69876" y="195851"/>
                  </a:cubicBezTo>
                  <a:cubicBezTo>
                    <a:pt x="69876" y="202233"/>
                    <a:pt x="69210" y="208900"/>
                    <a:pt x="68828" y="215472"/>
                  </a:cubicBezTo>
                  <a:lnTo>
                    <a:pt x="68258" y="224997"/>
                  </a:lnTo>
                  <a:cubicBezTo>
                    <a:pt x="68258" y="225569"/>
                    <a:pt x="68258" y="226141"/>
                    <a:pt x="68258" y="226807"/>
                  </a:cubicBezTo>
                  <a:cubicBezTo>
                    <a:pt x="67019" y="251477"/>
                    <a:pt x="63209" y="322914"/>
                    <a:pt x="60732" y="421308"/>
                  </a:cubicBezTo>
                  <a:lnTo>
                    <a:pt x="60732" y="430833"/>
                  </a:lnTo>
                  <a:cubicBezTo>
                    <a:pt x="60732" y="440358"/>
                    <a:pt x="60732" y="449883"/>
                    <a:pt x="60065" y="459408"/>
                  </a:cubicBezTo>
                  <a:lnTo>
                    <a:pt x="60065" y="468933"/>
                  </a:lnTo>
                  <a:cubicBezTo>
                    <a:pt x="60065" y="474457"/>
                    <a:pt x="60065" y="479981"/>
                    <a:pt x="60065" y="485506"/>
                  </a:cubicBezTo>
                  <a:cubicBezTo>
                    <a:pt x="60065" y="488745"/>
                    <a:pt x="60065" y="491888"/>
                    <a:pt x="60065" y="495031"/>
                  </a:cubicBezTo>
                  <a:cubicBezTo>
                    <a:pt x="60065" y="499794"/>
                    <a:pt x="60065" y="504556"/>
                    <a:pt x="60065" y="509699"/>
                  </a:cubicBezTo>
                  <a:cubicBezTo>
                    <a:pt x="60065" y="545609"/>
                    <a:pt x="59303" y="584662"/>
                    <a:pt x="59494" y="626953"/>
                  </a:cubicBezTo>
                  <a:lnTo>
                    <a:pt x="59494" y="636478"/>
                  </a:lnTo>
                  <a:cubicBezTo>
                    <a:pt x="59494" y="648860"/>
                    <a:pt x="59494" y="661528"/>
                    <a:pt x="59494" y="674578"/>
                  </a:cubicBezTo>
                  <a:cubicBezTo>
                    <a:pt x="59494" y="677816"/>
                    <a:pt x="59494" y="680959"/>
                    <a:pt x="59494" y="684103"/>
                  </a:cubicBezTo>
                  <a:cubicBezTo>
                    <a:pt x="59494" y="690389"/>
                    <a:pt x="59494" y="696771"/>
                    <a:pt x="59494" y="703153"/>
                  </a:cubicBezTo>
                  <a:cubicBezTo>
                    <a:pt x="59494" y="706391"/>
                    <a:pt x="59494" y="709534"/>
                    <a:pt x="59494" y="712678"/>
                  </a:cubicBezTo>
                  <a:cubicBezTo>
                    <a:pt x="59494" y="722774"/>
                    <a:pt x="59685" y="732965"/>
                    <a:pt x="60065" y="743253"/>
                  </a:cubicBezTo>
                  <a:lnTo>
                    <a:pt x="60065" y="752778"/>
                  </a:lnTo>
                  <a:cubicBezTo>
                    <a:pt x="60065" y="760207"/>
                    <a:pt x="60065" y="767732"/>
                    <a:pt x="60065" y="775447"/>
                  </a:cubicBezTo>
                  <a:lnTo>
                    <a:pt x="-990" y="772780"/>
                  </a:lnTo>
                  <a:cubicBezTo>
                    <a:pt x="-990" y="766113"/>
                    <a:pt x="-990" y="759445"/>
                    <a:pt x="-990" y="752778"/>
                  </a:cubicBezTo>
                  <a:cubicBezTo>
                    <a:pt x="-990" y="749539"/>
                    <a:pt x="-990" y="746396"/>
                    <a:pt x="-990" y="743253"/>
                  </a:cubicBezTo>
                  <a:cubicBezTo>
                    <a:pt x="-990" y="733156"/>
                    <a:pt x="-990" y="722964"/>
                    <a:pt x="-990" y="712678"/>
                  </a:cubicBezTo>
                  <a:cubicBezTo>
                    <a:pt x="-990" y="709534"/>
                    <a:pt x="-990" y="706391"/>
                    <a:pt x="-990" y="703153"/>
                  </a:cubicBezTo>
                  <a:lnTo>
                    <a:pt x="-990" y="684103"/>
                  </a:lnTo>
                  <a:cubicBezTo>
                    <a:pt x="-990" y="680864"/>
                    <a:pt x="-990" y="677721"/>
                    <a:pt x="-990" y="674578"/>
                  </a:cubicBezTo>
                  <a:cubicBezTo>
                    <a:pt x="-990" y="662099"/>
                    <a:pt x="-419" y="649432"/>
                    <a:pt x="58" y="636478"/>
                  </a:cubicBezTo>
                  <a:cubicBezTo>
                    <a:pt x="58" y="633334"/>
                    <a:pt x="58" y="630096"/>
                    <a:pt x="58" y="626953"/>
                  </a:cubicBezTo>
                  <a:cubicBezTo>
                    <a:pt x="1391" y="583709"/>
                    <a:pt x="3392" y="539732"/>
                    <a:pt x="5964" y="495031"/>
                  </a:cubicBezTo>
                  <a:cubicBezTo>
                    <a:pt x="5964" y="491793"/>
                    <a:pt x="5964" y="488650"/>
                    <a:pt x="6535" y="485506"/>
                  </a:cubicBezTo>
                  <a:cubicBezTo>
                    <a:pt x="6535" y="480077"/>
                    <a:pt x="7202" y="474553"/>
                    <a:pt x="7583" y="468933"/>
                  </a:cubicBezTo>
                  <a:cubicBezTo>
                    <a:pt x="7583" y="465789"/>
                    <a:pt x="7583" y="462551"/>
                    <a:pt x="8154" y="459408"/>
                  </a:cubicBezTo>
                  <a:cubicBezTo>
                    <a:pt x="8726" y="449883"/>
                    <a:pt x="9392" y="440358"/>
                    <a:pt x="10059" y="430833"/>
                  </a:cubicBezTo>
                  <a:cubicBezTo>
                    <a:pt x="10059" y="427594"/>
                    <a:pt x="10059" y="424451"/>
                    <a:pt x="10726" y="421308"/>
                  </a:cubicBezTo>
                  <a:cubicBezTo>
                    <a:pt x="14631" y="367301"/>
                    <a:pt x="19298" y="312151"/>
                    <a:pt x="25204" y="256049"/>
                  </a:cubicBezTo>
                  <a:cubicBezTo>
                    <a:pt x="26252" y="245667"/>
                    <a:pt x="27395" y="235284"/>
                    <a:pt x="28538" y="224997"/>
                  </a:cubicBezTo>
                  <a:lnTo>
                    <a:pt x="29681" y="215472"/>
                  </a:lnTo>
                  <a:cubicBezTo>
                    <a:pt x="30348" y="208900"/>
                    <a:pt x="31109" y="202328"/>
                    <a:pt x="31871" y="195851"/>
                  </a:cubicBezTo>
                  <a:lnTo>
                    <a:pt x="33014" y="186326"/>
                  </a:lnTo>
                  <a:cubicBezTo>
                    <a:pt x="34157" y="176801"/>
                    <a:pt x="35300" y="167276"/>
                    <a:pt x="36348" y="158227"/>
                  </a:cubicBezTo>
                  <a:cubicBezTo>
                    <a:pt x="36348" y="155084"/>
                    <a:pt x="37111" y="151845"/>
                    <a:pt x="37586" y="148702"/>
                  </a:cubicBezTo>
                  <a:cubicBezTo>
                    <a:pt x="43968" y="97839"/>
                    <a:pt x="50921" y="48309"/>
                    <a:pt x="58446" y="-1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2630651" y="1387951"/>
              <a:ext cx="252246" cy="2396619"/>
            </a:xfrm>
            <a:custGeom>
              <a:avLst/>
              <a:gdLst/>
              <a:ahLst/>
              <a:cxnLst/>
              <a:rect l="l" t="t" r="r" b="b"/>
              <a:pathLst>
                <a:path w="252246" h="2070513" extrusionOk="0">
                  <a:moveTo>
                    <a:pt x="0" y="2037881"/>
                  </a:moveTo>
                  <a:lnTo>
                    <a:pt x="206236" y="2037881"/>
                  </a:lnTo>
                  <a:lnTo>
                    <a:pt x="207215" y="2070513"/>
                  </a:lnTo>
                  <a:lnTo>
                    <a:pt x="0" y="2070513"/>
                  </a:lnTo>
                  <a:cubicBezTo>
                    <a:pt x="0" y="2059420"/>
                    <a:pt x="0" y="2048649"/>
                    <a:pt x="0" y="2037881"/>
                  </a:cubicBezTo>
                  <a:close/>
                  <a:moveTo>
                    <a:pt x="1630" y="1900174"/>
                  </a:moveTo>
                  <a:lnTo>
                    <a:pt x="203625" y="1900174"/>
                  </a:lnTo>
                  <a:cubicBezTo>
                    <a:pt x="204601" y="1911271"/>
                    <a:pt x="204601" y="1922038"/>
                    <a:pt x="204601" y="1932806"/>
                  </a:cubicBezTo>
                  <a:lnTo>
                    <a:pt x="1630" y="1932806"/>
                  </a:lnTo>
                  <a:cubicBezTo>
                    <a:pt x="1630" y="1922038"/>
                    <a:pt x="1630" y="1911271"/>
                    <a:pt x="1630" y="1900174"/>
                  </a:cubicBezTo>
                  <a:close/>
                  <a:moveTo>
                    <a:pt x="3265" y="1801949"/>
                  </a:moveTo>
                  <a:lnTo>
                    <a:pt x="201994" y="1801949"/>
                  </a:lnTo>
                  <a:cubicBezTo>
                    <a:pt x="203303" y="1812720"/>
                    <a:pt x="203303" y="1823488"/>
                    <a:pt x="203628" y="1834581"/>
                  </a:cubicBezTo>
                  <a:lnTo>
                    <a:pt x="3265" y="1834581"/>
                  </a:lnTo>
                  <a:cubicBezTo>
                    <a:pt x="3265" y="1823488"/>
                    <a:pt x="3265" y="1812720"/>
                    <a:pt x="3265" y="1801949"/>
                  </a:cubicBezTo>
                  <a:close/>
                  <a:moveTo>
                    <a:pt x="6526" y="1639442"/>
                  </a:moveTo>
                  <a:lnTo>
                    <a:pt x="202319" y="1639442"/>
                  </a:lnTo>
                  <a:lnTo>
                    <a:pt x="202319" y="1672074"/>
                  </a:lnTo>
                  <a:lnTo>
                    <a:pt x="6526" y="1672074"/>
                  </a:lnTo>
                  <a:cubicBezTo>
                    <a:pt x="6526" y="1661306"/>
                    <a:pt x="6526" y="1650213"/>
                    <a:pt x="6526" y="1639442"/>
                  </a:cubicBezTo>
                  <a:close/>
                  <a:moveTo>
                    <a:pt x="31652" y="1154529"/>
                  </a:moveTo>
                  <a:lnTo>
                    <a:pt x="205259" y="1154529"/>
                  </a:lnTo>
                  <a:cubicBezTo>
                    <a:pt x="205259" y="1165626"/>
                    <a:pt x="205259" y="1176393"/>
                    <a:pt x="205259" y="1187161"/>
                  </a:cubicBezTo>
                  <a:lnTo>
                    <a:pt x="29696" y="1187161"/>
                  </a:lnTo>
                  <a:cubicBezTo>
                    <a:pt x="29696" y="1176068"/>
                    <a:pt x="29696" y="1165300"/>
                    <a:pt x="31652" y="1154529"/>
                  </a:cubicBezTo>
                  <a:close/>
                  <a:moveTo>
                    <a:pt x="37198" y="1066421"/>
                  </a:moveTo>
                  <a:lnTo>
                    <a:pt x="207215" y="1066421"/>
                  </a:lnTo>
                  <a:lnTo>
                    <a:pt x="207215" y="1099053"/>
                  </a:lnTo>
                  <a:lnTo>
                    <a:pt x="35242" y="1099053"/>
                  </a:lnTo>
                  <a:cubicBezTo>
                    <a:pt x="35242" y="1088285"/>
                    <a:pt x="35242" y="1077192"/>
                    <a:pt x="37198" y="1066421"/>
                  </a:cubicBezTo>
                  <a:close/>
                  <a:moveTo>
                    <a:pt x="46664" y="935892"/>
                  </a:moveTo>
                  <a:lnTo>
                    <a:pt x="209825" y="935892"/>
                  </a:lnTo>
                  <a:lnTo>
                    <a:pt x="210805" y="968524"/>
                  </a:lnTo>
                  <a:lnTo>
                    <a:pt x="44379" y="968524"/>
                  </a:lnTo>
                  <a:cubicBezTo>
                    <a:pt x="44705" y="957756"/>
                    <a:pt x="46664" y="946989"/>
                    <a:pt x="46664" y="935892"/>
                  </a:cubicBezTo>
                  <a:close/>
                  <a:moveTo>
                    <a:pt x="111929" y="229076"/>
                  </a:moveTo>
                  <a:lnTo>
                    <a:pt x="238217" y="229076"/>
                  </a:lnTo>
                  <a:lnTo>
                    <a:pt x="238542" y="261708"/>
                  </a:lnTo>
                  <a:lnTo>
                    <a:pt x="108013" y="261708"/>
                  </a:lnTo>
                  <a:close/>
                  <a:moveTo>
                    <a:pt x="121720" y="128898"/>
                  </a:moveTo>
                  <a:lnTo>
                    <a:pt x="244092" y="128898"/>
                  </a:lnTo>
                  <a:cubicBezTo>
                    <a:pt x="244092" y="139669"/>
                    <a:pt x="244092" y="150437"/>
                    <a:pt x="241803" y="161530"/>
                  </a:cubicBezTo>
                  <a:lnTo>
                    <a:pt x="117804" y="161530"/>
                  </a:lnTo>
                  <a:close/>
                  <a:moveTo>
                    <a:pt x="137381" y="0"/>
                  </a:moveTo>
                  <a:lnTo>
                    <a:pt x="252246" y="0"/>
                  </a:lnTo>
                  <a:cubicBezTo>
                    <a:pt x="252246" y="10771"/>
                    <a:pt x="252246" y="21864"/>
                    <a:pt x="250287" y="32632"/>
                  </a:cubicBezTo>
                  <a:lnTo>
                    <a:pt x="133139" y="32632"/>
                  </a:lnTo>
                  <a:cubicBezTo>
                    <a:pt x="133139" y="21864"/>
                    <a:pt x="135750" y="10771"/>
                    <a:pt x="137381" y="0"/>
                  </a:cubicBezTo>
                  <a:close/>
                </a:path>
              </a:pathLst>
            </a:custGeom>
            <a:solidFill>
              <a:srgbClr val="6F6B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1978022" y="546558"/>
              <a:ext cx="2044561" cy="1613631"/>
            </a:xfrm>
            <a:custGeom>
              <a:avLst/>
              <a:gdLst/>
              <a:ahLst/>
              <a:cxnLst/>
              <a:rect l="l" t="t" r="r" b="b"/>
              <a:pathLst>
                <a:path w="596952" h="471133" extrusionOk="0">
                  <a:moveTo>
                    <a:pt x="262950" y="10774"/>
                  </a:moveTo>
                  <a:cubicBezTo>
                    <a:pt x="199990" y="26738"/>
                    <a:pt x="141982" y="58247"/>
                    <a:pt x="94262" y="102404"/>
                  </a:cubicBezTo>
                  <a:cubicBezTo>
                    <a:pt x="70831" y="124217"/>
                    <a:pt x="-321" y="190320"/>
                    <a:pt x="-988" y="277760"/>
                  </a:cubicBezTo>
                  <a:cubicBezTo>
                    <a:pt x="-988" y="290047"/>
                    <a:pt x="-1560" y="321099"/>
                    <a:pt x="14919" y="329576"/>
                  </a:cubicBezTo>
                  <a:cubicBezTo>
                    <a:pt x="29683" y="337196"/>
                    <a:pt x="54447" y="325099"/>
                    <a:pt x="97310" y="285761"/>
                  </a:cubicBezTo>
                  <a:cubicBezTo>
                    <a:pt x="160556" y="226239"/>
                    <a:pt x="213516" y="156649"/>
                    <a:pt x="254092" y="79830"/>
                  </a:cubicBezTo>
                  <a:cubicBezTo>
                    <a:pt x="255235" y="128312"/>
                    <a:pt x="257235" y="206418"/>
                    <a:pt x="260664" y="307002"/>
                  </a:cubicBezTo>
                  <a:cubicBezTo>
                    <a:pt x="263236" y="381201"/>
                    <a:pt x="265522" y="427112"/>
                    <a:pt x="298764" y="453115"/>
                  </a:cubicBezTo>
                  <a:cubicBezTo>
                    <a:pt x="318861" y="468641"/>
                    <a:pt x="350770" y="477499"/>
                    <a:pt x="371821" y="465116"/>
                  </a:cubicBezTo>
                  <a:cubicBezTo>
                    <a:pt x="400396" y="448353"/>
                    <a:pt x="397824" y="399489"/>
                    <a:pt x="395729" y="357484"/>
                  </a:cubicBezTo>
                  <a:cubicBezTo>
                    <a:pt x="392585" y="298467"/>
                    <a:pt x="377631" y="240670"/>
                    <a:pt x="351913" y="187463"/>
                  </a:cubicBezTo>
                  <a:cubicBezTo>
                    <a:pt x="372583" y="227601"/>
                    <a:pt x="401062" y="263215"/>
                    <a:pt x="435638" y="292238"/>
                  </a:cubicBezTo>
                  <a:cubicBezTo>
                    <a:pt x="464213" y="315765"/>
                    <a:pt x="515076" y="358913"/>
                    <a:pt x="548509" y="341387"/>
                  </a:cubicBezTo>
                  <a:cubicBezTo>
                    <a:pt x="575561" y="327480"/>
                    <a:pt x="576418" y="282237"/>
                    <a:pt x="576418" y="277569"/>
                  </a:cubicBezTo>
                  <a:cubicBezTo>
                    <a:pt x="577084" y="191844"/>
                    <a:pt x="462118" y="139076"/>
                    <a:pt x="456879" y="136790"/>
                  </a:cubicBezTo>
                  <a:cubicBezTo>
                    <a:pt x="459451" y="138504"/>
                    <a:pt x="505837" y="168699"/>
                    <a:pt x="552129" y="146315"/>
                  </a:cubicBezTo>
                  <a:cubicBezTo>
                    <a:pt x="567845" y="138695"/>
                    <a:pt x="596802" y="118692"/>
                    <a:pt x="595943" y="94499"/>
                  </a:cubicBezTo>
                  <a:cubicBezTo>
                    <a:pt x="594516" y="52589"/>
                    <a:pt x="504313" y="26967"/>
                    <a:pt x="471071" y="17442"/>
                  </a:cubicBezTo>
                  <a:cubicBezTo>
                    <a:pt x="403539" y="-3513"/>
                    <a:pt x="331625" y="-5819"/>
                    <a:pt x="262950" y="107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p13"/>
            <p:cNvSpPr/>
            <p:nvPr/>
          </p:nvSpPr>
          <p:spPr>
            <a:xfrm rot="-439219">
              <a:off x="2394251" y="165699"/>
              <a:ext cx="1028423" cy="1073323"/>
            </a:xfrm>
            <a:custGeom>
              <a:avLst/>
              <a:gdLst/>
              <a:ahLst/>
              <a:cxnLst/>
              <a:rect l="l" t="t" r="r" b="b"/>
              <a:pathLst>
                <a:path w="1027749" h="1072619" extrusionOk="0">
                  <a:moveTo>
                    <a:pt x="867724" y="651164"/>
                  </a:moveTo>
                  <a:cubicBezTo>
                    <a:pt x="969964" y="664351"/>
                    <a:pt x="1040716" y="769083"/>
                    <a:pt x="1025753" y="885084"/>
                  </a:cubicBezTo>
                  <a:cubicBezTo>
                    <a:pt x="1010790" y="1001089"/>
                    <a:pt x="915777" y="1084435"/>
                    <a:pt x="813538" y="1071247"/>
                  </a:cubicBezTo>
                  <a:cubicBezTo>
                    <a:pt x="711298" y="1058059"/>
                    <a:pt x="640545" y="953331"/>
                    <a:pt x="655508" y="837326"/>
                  </a:cubicBezTo>
                  <a:cubicBezTo>
                    <a:pt x="670471" y="721325"/>
                    <a:pt x="765484" y="637976"/>
                    <a:pt x="867724" y="651164"/>
                  </a:cubicBezTo>
                  <a:close/>
                  <a:moveTo>
                    <a:pt x="204280" y="79374"/>
                  </a:moveTo>
                  <a:cubicBezTo>
                    <a:pt x="281752" y="97084"/>
                    <a:pt x="340029" y="173659"/>
                    <a:pt x="340029" y="265437"/>
                  </a:cubicBezTo>
                  <a:cubicBezTo>
                    <a:pt x="340029" y="370326"/>
                    <a:pt x="263911" y="455355"/>
                    <a:pt x="170016" y="455355"/>
                  </a:cubicBezTo>
                  <a:cubicBezTo>
                    <a:pt x="76121" y="455355"/>
                    <a:pt x="0" y="370326"/>
                    <a:pt x="0" y="265437"/>
                  </a:cubicBezTo>
                  <a:cubicBezTo>
                    <a:pt x="0" y="160548"/>
                    <a:pt x="76118" y="75516"/>
                    <a:pt x="170016" y="75516"/>
                  </a:cubicBezTo>
                  <a:cubicBezTo>
                    <a:pt x="181753" y="75516"/>
                    <a:pt x="193212" y="76844"/>
                    <a:pt x="204280" y="79374"/>
                  </a:cubicBezTo>
                  <a:close/>
                  <a:moveTo>
                    <a:pt x="719261" y="1269"/>
                  </a:moveTo>
                  <a:cubicBezTo>
                    <a:pt x="812388" y="13281"/>
                    <a:pt x="877003" y="107349"/>
                    <a:pt x="863584" y="211380"/>
                  </a:cubicBezTo>
                  <a:cubicBezTo>
                    <a:pt x="850165" y="315407"/>
                    <a:pt x="763795" y="389999"/>
                    <a:pt x="670668" y="377987"/>
                  </a:cubicBezTo>
                  <a:cubicBezTo>
                    <a:pt x="577544" y="365975"/>
                    <a:pt x="512930" y="271907"/>
                    <a:pt x="526348" y="167880"/>
                  </a:cubicBezTo>
                  <a:cubicBezTo>
                    <a:pt x="539767" y="63849"/>
                    <a:pt x="626137" y="-10743"/>
                    <a:pt x="719261" y="12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7" name="Google Shape;737;p13"/>
          <p:cNvGrpSpPr/>
          <p:nvPr/>
        </p:nvGrpSpPr>
        <p:grpSpPr>
          <a:xfrm flipH="1">
            <a:off x="836938" y="6209515"/>
            <a:ext cx="533570" cy="652108"/>
            <a:chOff x="7676818" y="1639994"/>
            <a:chExt cx="1729561" cy="2113802"/>
          </a:xfrm>
        </p:grpSpPr>
        <p:sp>
          <p:nvSpPr>
            <p:cNvPr id="738" name="Google Shape;738;p13"/>
            <p:cNvSpPr/>
            <p:nvPr/>
          </p:nvSpPr>
          <p:spPr>
            <a:xfrm>
              <a:off x="7742402" y="1639994"/>
              <a:ext cx="1601281" cy="2103001"/>
            </a:xfrm>
            <a:custGeom>
              <a:avLst/>
              <a:gdLst/>
              <a:ahLst/>
              <a:cxnLst/>
              <a:rect l="l" t="t" r="r" b="b"/>
              <a:pathLst>
                <a:path w="1241303" h="1630233" extrusionOk="0">
                  <a:moveTo>
                    <a:pt x="349889" y="1630191"/>
                  </a:moveTo>
                  <a:cubicBezTo>
                    <a:pt x="317704" y="1575832"/>
                    <a:pt x="272233" y="1496306"/>
                    <a:pt x="221617" y="1397880"/>
                  </a:cubicBezTo>
                  <a:cubicBezTo>
                    <a:pt x="112993" y="1186619"/>
                    <a:pt x="70048" y="1061061"/>
                    <a:pt x="55172" y="1016339"/>
                  </a:cubicBezTo>
                  <a:cubicBezTo>
                    <a:pt x="-12753" y="810505"/>
                    <a:pt x="-4613" y="726301"/>
                    <a:pt x="10076" y="669603"/>
                  </a:cubicBezTo>
                  <a:cubicBezTo>
                    <a:pt x="18403" y="636950"/>
                    <a:pt x="43290" y="540209"/>
                    <a:pt x="103637" y="527391"/>
                  </a:cubicBezTo>
                  <a:cubicBezTo>
                    <a:pt x="170720" y="513263"/>
                    <a:pt x="240235" y="611034"/>
                    <a:pt x="259696" y="638354"/>
                  </a:cubicBezTo>
                  <a:cubicBezTo>
                    <a:pt x="343901" y="757269"/>
                    <a:pt x="349046" y="892558"/>
                    <a:pt x="353257" y="1016339"/>
                  </a:cubicBezTo>
                  <a:cubicBezTo>
                    <a:pt x="359619" y="1197379"/>
                    <a:pt x="362613" y="1287665"/>
                    <a:pt x="356718" y="1318072"/>
                  </a:cubicBezTo>
                  <a:cubicBezTo>
                    <a:pt x="352415" y="1340153"/>
                    <a:pt x="339504" y="1398628"/>
                    <a:pt x="370659" y="1442976"/>
                  </a:cubicBezTo>
                  <a:cubicBezTo>
                    <a:pt x="373373" y="1446905"/>
                    <a:pt x="399288" y="1482739"/>
                    <a:pt x="433064" y="1481055"/>
                  </a:cubicBezTo>
                  <a:cubicBezTo>
                    <a:pt x="537197" y="1475816"/>
                    <a:pt x="526625" y="1316669"/>
                    <a:pt x="528309" y="1246311"/>
                  </a:cubicBezTo>
                  <a:cubicBezTo>
                    <a:pt x="532482" y="1115382"/>
                    <a:pt x="527888" y="984322"/>
                    <a:pt x="514555" y="854011"/>
                  </a:cubicBezTo>
                  <a:cubicBezTo>
                    <a:pt x="501176" y="735095"/>
                    <a:pt x="465904" y="620109"/>
                    <a:pt x="439707" y="503158"/>
                  </a:cubicBezTo>
                  <a:cubicBezTo>
                    <a:pt x="415381" y="393599"/>
                    <a:pt x="397885" y="306681"/>
                    <a:pt x="401534" y="191040"/>
                  </a:cubicBezTo>
                  <a:cubicBezTo>
                    <a:pt x="405370" y="69411"/>
                    <a:pt x="429041" y="37039"/>
                    <a:pt x="450092" y="21133"/>
                  </a:cubicBezTo>
                  <a:cubicBezTo>
                    <a:pt x="521198" y="-32851"/>
                    <a:pt x="647412" y="32735"/>
                    <a:pt x="658171" y="38443"/>
                  </a:cubicBezTo>
                  <a:cubicBezTo>
                    <a:pt x="817973" y="123864"/>
                    <a:pt x="858017" y="328481"/>
                    <a:pt x="876635" y="423351"/>
                  </a:cubicBezTo>
                  <a:cubicBezTo>
                    <a:pt x="894225" y="513170"/>
                    <a:pt x="936514" y="729201"/>
                    <a:pt x="838462" y="953934"/>
                  </a:cubicBezTo>
                  <a:cubicBezTo>
                    <a:pt x="802816" y="1035706"/>
                    <a:pt x="663597" y="1313394"/>
                    <a:pt x="672018" y="1408265"/>
                  </a:cubicBezTo>
                  <a:cubicBezTo>
                    <a:pt x="672767" y="1416124"/>
                    <a:pt x="674825" y="1439608"/>
                    <a:pt x="685959" y="1442976"/>
                  </a:cubicBezTo>
                  <a:cubicBezTo>
                    <a:pt x="694847" y="1445595"/>
                    <a:pt x="710659" y="1435304"/>
                    <a:pt x="741440" y="1383939"/>
                  </a:cubicBezTo>
                  <a:cubicBezTo>
                    <a:pt x="780782" y="1316875"/>
                    <a:pt x="809973" y="1244365"/>
                    <a:pt x="828077" y="1168750"/>
                  </a:cubicBezTo>
                  <a:cubicBezTo>
                    <a:pt x="881407" y="947198"/>
                    <a:pt x="875793" y="933819"/>
                    <a:pt x="904423" y="888067"/>
                  </a:cubicBezTo>
                  <a:cubicBezTo>
                    <a:pt x="929029" y="848584"/>
                    <a:pt x="977681" y="770368"/>
                    <a:pt x="1060482" y="763257"/>
                  </a:cubicBezTo>
                  <a:cubicBezTo>
                    <a:pt x="1127659" y="757363"/>
                    <a:pt x="1197829" y="800120"/>
                    <a:pt x="1226927" y="856818"/>
                  </a:cubicBezTo>
                  <a:cubicBezTo>
                    <a:pt x="1257240" y="916136"/>
                    <a:pt x="1244048" y="993136"/>
                    <a:pt x="1143657" y="1172399"/>
                  </a:cubicBezTo>
                  <a:cubicBezTo>
                    <a:pt x="1052053" y="1335371"/>
                    <a:pt x="942736" y="1487744"/>
                    <a:pt x="817692" y="16267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7676818" y="1642876"/>
              <a:ext cx="1729561" cy="2110920"/>
            </a:xfrm>
            <a:custGeom>
              <a:avLst/>
              <a:gdLst/>
              <a:ahLst/>
              <a:cxnLst/>
              <a:rect l="l" t="t" r="r" b="b"/>
              <a:pathLst>
                <a:path w="1729561" h="2110920" extrusionOk="0">
                  <a:moveTo>
                    <a:pt x="787756" y="2043421"/>
                  </a:moveTo>
                  <a:lnTo>
                    <a:pt x="738764" y="2110876"/>
                  </a:lnTo>
                  <a:cubicBezTo>
                    <a:pt x="735868" y="2112927"/>
                    <a:pt x="787756" y="2043421"/>
                    <a:pt x="787756" y="2043421"/>
                  </a:cubicBezTo>
                  <a:close/>
                  <a:moveTo>
                    <a:pt x="1054798" y="2015547"/>
                  </a:moveTo>
                  <a:lnTo>
                    <a:pt x="1085809" y="2093017"/>
                  </a:lnTo>
                  <a:cubicBezTo>
                    <a:pt x="1085809" y="2096517"/>
                    <a:pt x="1054798" y="2015547"/>
                    <a:pt x="1054798" y="2015547"/>
                  </a:cubicBezTo>
                  <a:close/>
                  <a:moveTo>
                    <a:pt x="441313" y="1879915"/>
                  </a:moveTo>
                  <a:lnTo>
                    <a:pt x="388821" y="1984778"/>
                  </a:lnTo>
                  <a:cubicBezTo>
                    <a:pt x="385321" y="1988518"/>
                    <a:pt x="441313" y="1879915"/>
                    <a:pt x="441313" y="1879915"/>
                  </a:cubicBezTo>
                  <a:close/>
                  <a:moveTo>
                    <a:pt x="1313453" y="1704522"/>
                  </a:moveTo>
                  <a:cubicBezTo>
                    <a:pt x="1318920" y="1700684"/>
                    <a:pt x="1326449" y="1702012"/>
                    <a:pt x="1330287" y="1707478"/>
                  </a:cubicBezTo>
                  <a:cubicBezTo>
                    <a:pt x="1356955" y="1745368"/>
                    <a:pt x="1400516" y="1806548"/>
                    <a:pt x="1408480" y="1816081"/>
                  </a:cubicBezTo>
                  <a:cubicBezTo>
                    <a:pt x="1410375" y="1817576"/>
                    <a:pt x="1411799" y="1819592"/>
                    <a:pt x="1412583" y="1821872"/>
                  </a:cubicBezTo>
                  <a:cubicBezTo>
                    <a:pt x="1414466" y="1827592"/>
                    <a:pt x="1411835" y="1833819"/>
                    <a:pt x="1406428" y="1836474"/>
                  </a:cubicBezTo>
                  <a:cubicBezTo>
                    <a:pt x="1404957" y="1837620"/>
                    <a:pt x="1403208" y="1838368"/>
                    <a:pt x="1401361" y="1838646"/>
                  </a:cubicBezTo>
                  <a:cubicBezTo>
                    <a:pt x="1393156" y="1838646"/>
                    <a:pt x="1380967" y="1821390"/>
                    <a:pt x="1310497" y="1721354"/>
                  </a:cubicBezTo>
                  <a:cubicBezTo>
                    <a:pt x="1306659" y="1715888"/>
                    <a:pt x="1307987" y="1708359"/>
                    <a:pt x="1313453" y="1704522"/>
                  </a:cubicBezTo>
                  <a:close/>
                  <a:moveTo>
                    <a:pt x="676982" y="1635076"/>
                  </a:moveTo>
                  <a:cubicBezTo>
                    <a:pt x="726335" y="1671277"/>
                    <a:pt x="806219" y="1730284"/>
                    <a:pt x="819493" y="1738730"/>
                  </a:cubicBezTo>
                  <a:cubicBezTo>
                    <a:pt x="821870" y="1739575"/>
                    <a:pt x="823969" y="1741084"/>
                    <a:pt x="825526" y="1743074"/>
                  </a:cubicBezTo>
                  <a:cubicBezTo>
                    <a:pt x="829194" y="1747926"/>
                    <a:pt x="828687" y="1754755"/>
                    <a:pt x="824319" y="1759003"/>
                  </a:cubicBezTo>
                  <a:cubicBezTo>
                    <a:pt x="822882" y="1760995"/>
                    <a:pt x="820615" y="1762237"/>
                    <a:pt x="818164" y="1762382"/>
                  </a:cubicBezTo>
                  <a:cubicBezTo>
                    <a:pt x="808269" y="1762382"/>
                    <a:pt x="781964" y="1743074"/>
                    <a:pt x="662622" y="1654504"/>
                  </a:cubicBezTo>
                  <a:cubicBezTo>
                    <a:pt x="657251" y="1650534"/>
                    <a:pt x="656117" y="1642980"/>
                    <a:pt x="660087" y="1637609"/>
                  </a:cubicBezTo>
                  <a:cubicBezTo>
                    <a:pt x="664057" y="1632240"/>
                    <a:pt x="671611" y="1631105"/>
                    <a:pt x="676982" y="1635076"/>
                  </a:cubicBezTo>
                  <a:close/>
                  <a:moveTo>
                    <a:pt x="1146266" y="1464930"/>
                  </a:moveTo>
                  <a:cubicBezTo>
                    <a:pt x="1152927" y="1464930"/>
                    <a:pt x="1158333" y="1470336"/>
                    <a:pt x="1158333" y="1476997"/>
                  </a:cubicBezTo>
                  <a:cubicBezTo>
                    <a:pt x="1159299" y="1536125"/>
                    <a:pt x="1161229" y="1631696"/>
                    <a:pt x="1162557" y="1647022"/>
                  </a:cubicBezTo>
                  <a:cubicBezTo>
                    <a:pt x="1163281" y="1649422"/>
                    <a:pt x="1163281" y="1651981"/>
                    <a:pt x="1162557" y="1654382"/>
                  </a:cubicBezTo>
                  <a:cubicBezTo>
                    <a:pt x="1160928" y="1659389"/>
                    <a:pt x="1156234" y="1662757"/>
                    <a:pt x="1150973" y="1662708"/>
                  </a:cubicBezTo>
                  <a:lnTo>
                    <a:pt x="1149404" y="1662708"/>
                  </a:lnTo>
                  <a:cubicBezTo>
                    <a:pt x="1137336" y="1661018"/>
                    <a:pt x="1137336" y="1661018"/>
                    <a:pt x="1134199" y="1476997"/>
                  </a:cubicBezTo>
                  <a:cubicBezTo>
                    <a:pt x="1134199" y="1470336"/>
                    <a:pt x="1139605" y="1464930"/>
                    <a:pt x="1146266" y="1464930"/>
                  </a:cubicBezTo>
                  <a:close/>
                  <a:moveTo>
                    <a:pt x="1527266" y="1464759"/>
                  </a:moveTo>
                  <a:cubicBezTo>
                    <a:pt x="1549776" y="1464724"/>
                    <a:pt x="1585610" y="1465685"/>
                    <a:pt x="1642943" y="1467224"/>
                  </a:cubicBezTo>
                  <a:cubicBezTo>
                    <a:pt x="1649604" y="1467224"/>
                    <a:pt x="1655010" y="1472629"/>
                    <a:pt x="1655010" y="1479290"/>
                  </a:cubicBezTo>
                  <a:cubicBezTo>
                    <a:pt x="1655010" y="1485952"/>
                    <a:pt x="1649604" y="1491357"/>
                    <a:pt x="1642943" y="1491357"/>
                  </a:cubicBezTo>
                  <a:lnTo>
                    <a:pt x="1642340" y="1491116"/>
                  </a:lnTo>
                  <a:cubicBezTo>
                    <a:pt x="1594072" y="1489909"/>
                    <a:pt x="1516240" y="1488340"/>
                    <a:pt x="1503087" y="1488824"/>
                  </a:cubicBezTo>
                  <a:cubicBezTo>
                    <a:pt x="1500769" y="1489535"/>
                    <a:pt x="1498284" y="1489535"/>
                    <a:pt x="1495967" y="1488824"/>
                  </a:cubicBezTo>
                  <a:cubicBezTo>
                    <a:pt x="1490247" y="1486928"/>
                    <a:pt x="1486796" y="1481113"/>
                    <a:pt x="1487882" y="1475188"/>
                  </a:cubicBezTo>
                  <a:cubicBezTo>
                    <a:pt x="1489239" y="1467646"/>
                    <a:pt x="1489749" y="1464818"/>
                    <a:pt x="1527266" y="1464759"/>
                  </a:cubicBezTo>
                  <a:close/>
                  <a:moveTo>
                    <a:pt x="181993" y="1384686"/>
                  </a:moveTo>
                  <a:cubicBezTo>
                    <a:pt x="187351" y="1381887"/>
                    <a:pt x="193951" y="1383491"/>
                    <a:pt x="197438" y="1388427"/>
                  </a:cubicBezTo>
                  <a:cubicBezTo>
                    <a:pt x="204076" y="1397960"/>
                    <a:pt x="204076" y="1397960"/>
                    <a:pt x="125640" y="1471931"/>
                  </a:cubicBezTo>
                  <a:cubicBezTo>
                    <a:pt x="123408" y="1474091"/>
                    <a:pt x="120415" y="1475297"/>
                    <a:pt x="117315" y="1475309"/>
                  </a:cubicBezTo>
                  <a:cubicBezTo>
                    <a:pt x="110653" y="1475358"/>
                    <a:pt x="105211" y="1469987"/>
                    <a:pt x="105163" y="1463327"/>
                  </a:cubicBezTo>
                  <a:cubicBezTo>
                    <a:pt x="105151" y="1459959"/>
                    <a:pt x="106526" y="1456739"/>
                    <a:pt x="108988" y="1454433"/>
                  </a:cubicBezTo>
                  <a:cubicBezTo>
                    <a:pt x="132518" y="1432230"/>
                    <a:pt x="170409" y="1396149"/>
                    <a:pt x="177165" y="1389031"/>
                  </a:cubicBezTo>
                  <a:cubicBezTo>
                    <a:pt x="178348" y="1387172"/>
                    <a:pt x="180015" y="1385663"/>
                    <a:pt x="181993" y="1384686"/>
                  </a:cubicBezTo>
                  <a:close/>
                  <a:moveTo>
                    <a:pt x="402699" y="1371653"/>
                  </a:moveTo>
                  <a:cubicBezTo>
                    <a:pt x="412835" y="1378410"/>
                    <a:pt x="412835" y="1378410"/>
                    <a:pt x="337417" y="1541797"/>
                  </a:cubicBezTo>
                  <a:cubicBezTo>
                    <a:pt x="335438" y="1546069"/>
                    <a:pt x="331154" y="1548808"/>
                    <a:pt x="326436" y="1548796"/>
                  </a:cubicBezTo>
                  <a:cubicBezTo>
                    <a:pt x="324686" y="1548784"/>
                    <a:pt x="322961" y="1548410"/>
                    <a:pt x="321368" y="1547710"/>
                  </a:cubicBezTo>
                  <a:cubicBezTo>
                    <a:pt x="315310" y="1544934"/>
                    <a:pt x="312656" y="1537767"/>
                    <a:pt x="315431" y="1531709"/>
                  </a:cubicBezTo>
                  <a:cubicBezTo>
                    <a:pt x="315443" y="1531698"/>
                    <a:pt x="315443" y="1531673"/>
                    <a:pt x="315456" y="1531662"/>
                  </a:cubicBezTo>
                  <a:cubicBezTo>
                    <a:pt x="339589" y="1479169"/>
                    <a:pt x="378565" y="1394097"/>
                    <a:pt x="383754" y="1380221"/>
                  </a:cubicBezTo>
                  <a:cubicBezTo>
                    <a:pt x="384141" y="1377723"/>
                    <a:pt x="385226" y="1375370"/>
                    <a:pt x="386892" y="1373464"/>
                  </a:cubicBezTo>
                  <a:cubicBezTo>
                    <a:pt x="390959" y="1368974"/>
                    <a:pt x="397727" y="1368202"/>
                    <a:pt x="402699" y="1371653"/>
                  </a:cubicBezTo>
                  <a:close/>
                  <a:moveTo>
                    <a:pt x="1314766" y="1334677"/>
                  </a:moveTo>
                  <a:cubicBezTo>
                    <a:pt x="1337276" y="1334642"/>
                    <a:pt x="1373109" y="1335603"/>
                    <a:pt x="1430442" y="1337142"/>
                  </a:cubicBezTo>
                  <a:cubicBezTo>
                    <a:pt x="1437104" y="1337142"/>
                    <a:pt x="1442509" y="1342548"/>
                    <a:pt x="1442509" y="1349209"/>
                  </a:cubicBezTo>
                  <a:cubicBezTo>
                    <a:pt x="1442509" y="1355870"/>
                    <a:pt x="1437104" y="1361276"/>
                    <a:pt x="1430442" y="1361276"/>
                  </a:cubicBezTo>
                  <a:lnTo>
                    <a:pt x="1429840" y="1361034"/>
                  </a:lnTo>
                  <a:cubicBezTo>
                    <a:pt x="1381571" y="1359829"/>
                    <a:pt x="1303860" y="1358139"/>
                    <a:pt x="1290588" y="1358741"/>
                  </a:cubicBezTo>
                  <a:cubicBezTo>
                    <a:pt x="1288270" y="1359455"/>
                    <a:pt x="1285785" y="1359455"/>
                    <a:pt x="1283467" y="1358741"/>
                  </a:cubicBezTo>
                  <a:cubicBezTo>
                    <a:pt x="1277748" y="1356848"/>
                    <a:pt x="1274297" y="1351031"/>
                    <a:pt x="1275383" y="1345106"/>
                  </a:cubicBezTo>
                  <a:cubicBezTo>
                    <a:pt x="1276741" y="1337564"/>
                    <a:pt x="1277250" y="1334736"/>
                    <a:pt x="1314766" y="1334677"/>
                  </a:cubicBezTo>
                  <a:close/>
                  <a:moveTo>
                    <a:pt x="888756" y="1303476"/>
                  </a:moveTo>
                  <a:cubicBezTo>
                    <a:pt x="895321" y="1302390"/>
                    <a:pt x="901523" y="1306806"/>
                    <a:pt x="902632" y="1313371"/>
                  </a:cubicBezTo>
                  <a:cubicBezTo>
                    <a:pt x="912890" y="1373705"/>
                    <a:pt x="929663" y="1471569"/>
                    <a:pt x="933404" y="1486894"/>
                  </a:cubicBezTo>
                  <a:cubicBezTo>
                    <a:pt x="934598" y="1489102"/>
                    <a:pt x="935020" y="1491648"/>
                    <a:pt x="934610" y="1494134"/>
                  </a:cubicBezTo>
                  <a:cubicBezTo>
                    <a:pt x="933874" y="1500227"/>
                    <a:pt x="928685" y="1504801"/>
                    <a:pt x="922543" y="1504753"/>
                  </a:cubicBezTo>
                  <a:lnTo>
                    <a:pt x="921698" y="1504753"/>
                  </a:lnTo>
                  <a:cubicBezTo>
                    <a:pt x="910355" y="1504753"/>
                    <a:pt x="909632" y="1499323"/>
                    <a:pt x="878861" y="1317352"/>
                  </a:cubicBezTo>
                  <a:cubicBezTo>
                    <a:pt x="877775" y="1310787"/>
                    <a:pt x="882191" y="1304586"/>
                    <a:pt x="888756" y="1303476"/>
                  </a:cubicBezTo>
                  <a:close/>
                  <a:moveTo>
                    <a:pt x="414610" y="1164062"/>
                  </a:moveTo>
                  <a:cubicBezTo>
                    <a:pt x="424955" y="1166273"/>
                    <a:pt x="450454" y="1188356"/>
                    <a:pt x="552450" y="1276686"/>
                  </a:cubicBezTo>
                  <a:cubicBezTo>
                    <a:pt x="557445" y="1281090"/>
                    <a:pt x="557928" y="1288717"/>
                    <a:pt x="553523" y="1293713"/>
                  </a:cubicBezTo>
                  <a:cubicBezTo>
                    <a:pt x="551267" y="1296282"/>
                    <a:pt x="548021" y="1297767"/>
                    <a:pt x="544606" y="1297803"/>
                  </a:cubicBezTo>
                  <a:cubicBezTo>
                    <a:pt x="541735" y="1297803"/>
                    <a:pt x="538946" y="1296778"/>
                    <a:pt x="536762" y="1294907"/>
                  </a:cubicBezTo>
                  <a:cubicBezTo>
                    <a:pt x="492959" y="1257017"/>
                    <a:pt x="422127" y="1196199"/>
                    <a:pt x="410180" y="1187269"/>
                  </a:cubicBezTo>
                  <a:cubicBezTo>
                    <a:pt x="407827" y="1186304"/>
                    <a:pt x="405847" y="1184615"/>
                    <a:pt x="404509" y="1182443"/>
                  </a:cubicBezTo>
                  <a:cubicBezTo>
                    <a:pt x="401311" y="1177315"/>
                    <a:pt x="402384" y="1170617"/>
                    <a:pt x="407043" y="1166757"/>
                  </a:cubicBezTo>
                  <a:cubicBezTo>
                    <a:pt x="409396" y="1164796"/>
                    <a:pt x="411161" y="1163325"/>
                    <a:pt x="414610" y="1164062"/>
                  </a:cubicBezTo>
                  <a:close/>
                  <a:moveTo>
                    <a:pt x="1714379" y="1130435"/>
                  </a:moveTo>
                  <a:cubicBezTo>
                    <a:pt x="1720846" y="1128734"/>
                    <a:pt x="1727459" y="1132594"/>
                    <a:pt x="1729160" y="1139062"/>
                  </a:cubicBezTo>
                  <a:cubicBezTo>
                    <a:pt x="1730862" y="1145530"/>
                    <a:pt x="1727001" y="1152143"/>
                    <a:pt x="1720533" y="1153844"/>
                  </a:cubicBezTo>
                  <a:cubicBezTo>
                    <a:pt x="1661043" y="1169169"/>
                    <a:pt x="1564989" y="1194509"/>
                    <a:pt x="1550148" y="1199457"/>
                  </a:cubicBezTo>
                  <a:cubicBezTo>
                    <a:pt x="1548446" y="1200784"/>
                    <a:pt x="1546382" y="1201581"/>
                    <a:pt x="1544235" y="1201750"/>
                  </a:cubicBezTo>
                  <a:lnTo>
                    <a:pt x="1543511" y="1201750"/>
                  </a:lnTo>
                  <a:cubicBezTo>
                    <a:pt x="1537248" y="1201774"/>
                    <a:pt x="1532011" y="1197008"/>
                    <a:pt x="1531444" y="1190769"/>
                  </a:cubicBezTo>
                  <a:cubicBezTo>
                    <a:pt x="1530237" y="1178702"/>
                    <a:pt x="1530237" y="1178702"/>
                    <a:pt x="1714379" y="1130435"/>
                  </a:cubicBezTo>
                  <a:close/>
                  <a:moveTo>
                    <a:pt x="8039" y="1037050"/>
                  </a:moveTo>
                  <a:cubicBezTo>
                    <a:pt x="10953" y="1036014"/>
                    <a:pt x="14262" y="1036089"/>
                    <a:pt x="17279" y="1037519"/>
                  </a:cubicBezTo>
                  <a:cubicBezTo>
                    <a:pt x="72063" y="1063704"/>
                    <a:pt x="160393" y="1105456"/>
                    <a:pt x="174994" y="1111248"/>
                  </a:cubicBezTo>
                  <a:cubicBezTo>
                    <a:pt x="177323" y="1111501"/>
                    <a:pt x="179520" y="1112467"/>
                    <a:pt x="181270" y="1114024"/>
                  </a:cubicBezTo>
                  <a:cubicBezTo>
                    <a:pt x="186024" y="1117945"/>
                    <a:pt x="187061" y="1124799"/>
                    <a:pt x="183683" y="1129951"/>
                  </a:cubicBezTo>
                  <a:cubicBezTo>
                    <a:pt x="182115" y="1133089"/>
                    <a:pt x="180666" y="1135261"/>
                    <a:pt x="176684" y="1135261"/>
                  </a:cubicBezTo>
                  <a:cubicBezTo>
                    <a:pt x="168237" y="1135261"/>
                    <a:pt x="148569" y="1125970"/>
                    <a:pt x="87750" y="1097371"/>
                  </a:cubicBezTo>
                  <a:cubicBezTo>
                    <a:pt x="47567" y="1078426"/>
                    <a:pt x="6901" y="1059361"/>
                    <a:pt x="6901" y="1059361"/>
                  </a:cubicBezTo>
                  <a:cubicBezTo>
                    <a:pt x="868" y="1056500"/>
                    <a:pt x="-1690" y="1049284"/>
                    <a:pt x="1170" y="1043250"/>
                  </a:cubicBezTo>
                  <a:cubicBezTo>
                    <a:pt x="2606" y="1040234"/>
                    <a:pt x="5125" y="1038086"/>
                    <a:pt x="8039" y="1037050"/>
                  </a:cubicBezTo>
                  <a:close/>
                  <a:moveTo>
                    <a:pt x="945895" y="947921"/>
                  </a:moveTo>
                  <a:cubicBezTo>
                    <a:pt x="952555" y="946558"/>
                    <a:pt x="959071" y="950854"/>
                    <a:pt x="960436" y="957515"/>
                  </a:cubicBezTo>
                  <a:cubicBezTo>
                    <a:pt x="970331" y="1005782"/>
                    <a:pt x="986742" y="1082770"/>
                    <a:pt x="990241" y="1095682"/>
                  </a:cubicBezTo>
                  <a:cubicBezTo>
                    <a:pt x="991399" y="1097781"/>
                    <a:pt x="991894" y="1100171"/>
                    <a:pt x="991689" y="1102560"/>
                  </a:cubicBezTo>
                  <a:cubicBezTo>
                    <a:pt x="991182" y="1108847"/>
                    <a:pt x="985933" y="1113686"/>
                    <a:pt x="979622" y="1113662"/>
                  </a:cubicBezTo>
                  <a:lnTo>
                    <a:pt x="977691" y="1113662"/>
                  </a:lnTo>
                  <a:cubicBezTo>
                    <a:pt x="967555" y="1113662"/>
                    <a:pt x="965624" y="1105094"/>
                    <a:pt x="936302" y="962462"/>
                  </a:cubicBezTo>
                  <a:cubicBezTo>
                    <a:pt x="934937" y="955802"/>
                    <a:pt x="939234" y="949285"/>
                    <a:pt x="945895" y="947921"/>
                  </a:cubicBezTo>
                  <a:close/>
                  <a:moveTo>
                    <a:pt x="771465" y="942189"/>
                  </a:moveTo>
                  <a:cubicBezTo>
                    <a:pt x="776340" y="937677"/>
                    <a:pt x="783942" y="937941"/>
                    <a:pt x="788480" y="942793"/>
                  </a:cubicBezTo>
                  <a:cubicBezTo>
                    <a:pt x="793161" y="947498"/>
                    <a:pt x="793161" y="955101"/>
                    <a:pt x="788480" y="959808"/>
                  </a:cubicBezTo>
                  <a:cubicBezTo>
                    <a:pt x="743832" y="1001800"/>
                    <a:pt x="671912" y="1069979"/>
                    <a:pt x="661172" y="1081684"/>
                  </a:cubicBezTo>
                  <a:cubicBezTo>
                    <a:pt x="659966" y="1083880"/>
                    <a:pt x="658119" y="1085653"/>
                    <a:pt x="655863" y="1086752"/>
                  </a:cubicBezTo>
                  <a:cubicBezTo>
                    <a:pt x="654029" y="1087645"/>
                    <a:pt x="651989" y="1088068"/>
                    <a:pt x="649950" y="1087958"/>
                  </a:cubicBezTo>
                  <a:cubicBezTo>
                    <a:pt x="645919" y="1088030"/>
                    <a:pt x="642119" y="1086088"/>
                    <a:pt x="639814" y="1082770"/>
                  </a:cubicBezTo>
                  <a:cubicBezTo>
                    <a:pt x="632816" y="1072513"/>
                    <a:pt x="632816" y="1072513"/>
                    <a:pt x="771465" y="942189"/>
                  </a:cubicBezTo>
                  <a:close/>
                  <a:moveTo>
                    <a:pt x="442158" y="920228"/>
                  </a:moveTo>
                  <a:cubicBezTo>
                    <a:pt x="446961" y="924898"/>
                    <a:pt x="447069" y="932560"/>
                    <a:pt x="442399" y="937363"/>
                  </a:cubicBezTo>
                  <a:cubicBezTo>
                    <a:pt x="415127" y="965359"/>
                    <a:pt x="371204" y="1010729"/>
                    <a:pt x="363843" y="1019297"/>
                  </a:cubicBezTo>
                  <a:cubicBezTo>
                    <a:pt x="362793" y="1021205"/>
                    <a:pt x="361248" y="1022784"/>
                    <a:pt x="359378" y="1023883"/>
                  </a:cubicBezTo>
                  <a:cubicBezTo>
                    <a:pt x="357508" y="1024945"/>
                    <a:pt x="355385" y="1025488"/>
                    <a:pt x="353225" y="1025452"/>
                  </a:cubicBezTo>
                  <a:cubicBezTo>
                    <a:pt x="349508" y="1025476"/>
                    <a:pt x="345996" y="1023787"/>
                    <a:pt x="343691" y="1020867"/>
                  </a:cubicBezTo>
                  <a:cubicBezTo>
                    <a:pt x="336330" y="1011574"/>
                    <a:pt x="336330" y="1011574"/>
                    <a:pt x="425022" y="920469"/>
                  </a:cubicBezTo>
                  <a:cubicBezTo>
                    <a:pt x="429692" y="915666"/>
                    <a:pt x="437355" y="915558"/>
                    <a:pt x="442158" y="920228"/>
                  </a:cubicBezTo>
                  <a:close/>
                  <a:moveTo>
                    <a:pt x="1390984" y="911297"/>
                  </a:moveTo>
                  <a:cubicBezTo>
                    <a:pt x="1397645" y="911297"/>
                    <a:pt x="1403051" y="916704"/>
                    <a:pt x="1403051" y="923364"/>
                  </a:cubicBezTo>
                  <a:cubicBezTo>
                    <a:pt x="1402207" y="984786"/>
                    <a:pt x="1401119" y="1084096"/>
                    <a:pt x="1401964" y="1099664"/>
                  </a:cubicBezTo>
                  <a:cubicBezTo>
                    <a:pt x="1404100" y="1105974"/>
                    <a:pt x="1400722" y="1112829"/>
                    <a:pt x="1394411" y="1114964"/>
                  </a:cubicBezTo>
                  <a:cubicBezTo>
                    <a:pt x="1392963" y="1115459"/>
                    <a:pt x="1391431" y="1115676"/>
                    <a:pt x="1389897" y="1115592"/>
                  </a:cubicBezTo>
                  <a:lnTo>
                    <a:pt x="1390260" y="1115712"/>
                  </a:lnTo>
                  <a:lnTo>
                    <a:pt x="1388329" y="1115712"/>
                  </a:lnTo>
                  <a:cubicBezTo>
                    <a:pt x="1376262" y="1113661"/>
                    <a:pt x="1376262" y="1113661"/>
                    <a:pt x="1378917" y="923364"/>
                  </a:cubicBezTo>
                  <a:cubicBezTo>
                    <a:pt x="1378917" y="916704"/>
                    <a:pt x="1384323" y="911297"/>
                    <a:pt x="1390984" y="911297"/>
                  </a:cubicBezTo>
                  <a:close/>
                  <a:moveTo>
                    <a:pt x="167755" y="647876"/>
                  </a:moveTo>
                  <a:cubicBezTo>
                    <a:pt x="174415" y="647346"/>
                    <a:pt x="180256" y="652317"/>
                    <a:pt x="180787" y="658978"/>
                  </a:cubicBezTo>
                  <a:cubicBezTo>
                    <a:pt x="183925" y="697833"/>
                    <a:pt x="189113" y="760823"/>
                    <a:pt x="190803" y="772045"/>
                  </a:cubicBezTo>
                  <a:cubicBezTo>
                    <a:pt x="191285" y="774109"/>
                    <a:pt x="191285" y="776256"/>
                    <a:pt x="190803" y="778321"/>
                  </a:cubicBezTo>
                  <a:cubicBezTo>
                    <a:pt x="189837" y="783956"/>
                    <a:pt x="185047" y="788131"/>
                    <a:pt x="179338" y="788336"/>
                  </a:cubicBezTo>
                  <a:lnTo>
                    <a:pt x="178615" y="788336"/>
                  </a:lnTo>
                  <a:cubicBezTo>
                    <a:pt x="166548" y="787611"/>
                    <a:pt x="166548" y="787611"/>
                    <a:pt x="156653" y="660909"/>
                  </a:cubicBezTo>
                  <a:cubicBezTo>
                    <a:pt x="156123" y="654247"/>
                    <a:pt x="161093" y="648407"/>
                    <a:pt x="167755" y="647876"/>
                  </a:cubicBezTo>
                  <a:close/>
                  <a:moveTo>
                    <a:pt x="497038" y="634337"/>
                  </a:moveTo>
                  <a:cubicBezTo>
                    <a:pt x="497218" y="634421"/>
                    <a:pt x="497376" y="634505"/>
                    <a:pt x="497545" y="634601"/>
                  </a:cubicBezTo>
                  <a:cubicBezTo>
                    <a:pt x="551846" y="663079"/>
                    <a:pt x="639815" y="708694"/>
                    <a:pt x="654416" y="714968"/>
                  </a:cubicBezTo>
                  <a:cubicBezTo>
                    <a:pt x="656926" y="715365"/>
                    <a:pt x="659254" y="716548"/>
                    <a:pt x="661053" y="718346"/>
                  </a:cubicBezTo>
                  <a:cubicBezTo>
                    <a:pt x="665408" y="722595"/>
                    <a:pt x="665928" y="729425"/>
                    <a:pt x="662259" y="734275"/>
                  </a:cubicBezTo>
                  <a:cubicBezTo>
                    <a:pt x="660956" y="736953"/>
                    <a:pt x="658241" y="738643"/>
                    <a:pt x="655261" y="738618"/>
                  </a:cubicBezTo>
                  <a:cubicBezTo>
                    <a:pt x="644280" y="738618"/>
                    <a:pt x="612423" y="721966"/>
                    <a:pt x="486323" y="655961"/>
                  </a:cubicBezTo>
                  <a:cubicBezTo>
                    <a:pt x="480348" y="653003"/>
                    <a:pt x="477912" y="645763"/>
                    <a:pt x="480868" y="639790"/>
                  </a:cubicBezTo>
                  <a:cubicBezTo>
                    <a:pt x="483836" y="633817"/>
                    <a:pt x="491077" y="631380"/>
                    <a:pt x="497038" y="634337"/>
                  </a:cubicBezTo>
                  <a:close/>
                  <a:moveTo>
                    <a:pt x="1296621" y="623260"/>
                  </a:moveTo>
                  <a:cubicBezTo>
                    <a:pt x="1302353" y="619856"/>
                    <a:pt x="1309750" y="621751"/>
                    <a:pt x="1313152" y="627483"/>
                  </a:cubicBezTo>
                  <a:cubicBezTo>
                    <a:pt x="1316520" y="633227"/>
                    <a:pt x="1314589" y="640623"/>
                    <a:pt x="1308844" y="643991"/>
                  </a:cubicBezTo>
                  <a:cubicBezTo>
                    <a:pt x="1308833" y="644003"/>
                    <a:pt x="1308821" y="644003"/>
                    <a:pt x="1308808" y="644014"/>
                  </a:cubicBezTo>
                  <a:cubicBezTo>
                    <a:pt x="1255956" y="675267"/>
                    <a:pt x="1170763" y="726191"/>
                    <a:pt x="1157971" y="735121"/>
                  </a:cubicBezTo>
                  <a:cubicBezTo>
                    <a:pt x="1156270" y="737075"/>
                    <a:pt x="1153989" y="738426"/>
                    <a:pt x="1151455" y="738982"/>
                  </a:cubicBezTo>
                  <a:cubicBezTo>
                    <a:pt x="1150599" y="739271"/>
                    <a:pt x="1149706" y="739429"/>
                    <a:pt x="1148801" y="739465"/>
                  </a:cubicBezTo>
                  <a:cubicBezTo>
                    <a:pt x="1143816" y="739524"/>
                    <a:pt x="1139304" y="736496"/>
                    <a:pt x="1137457" y="731862"/>
                  </a:cubicBezTo>
                  <a:cubicBezTo>
                    <a:pt x="1132872" y="719795"/>
                    <a:pt x="1132872" y="719795"/>
                    <a:pt x="1296621" y="623260"/>
                  </a:cubicBezTo>
                  <a:close/>
                  <a:moveTo>
                    <a:pt x="1038141" y="497102"/>
                  </a:moveTo>
                  <a:cubicBezTo>
                    <a:pt x="1056639" y="497208"/>
                    <a:pt x="1086052" y="498396"/>
                    <a:pt x="1133113" y="500296"/>
                  </a:cubicBezTo>
                  <a:cubicBezTo>
                    <a:pt x="1139775" y="500296"/>
                    <a:pt x="1145180" y="505703"/>
                    <a:pt x="1145180" y="512363"/>
                  </a:cubicBezTo>
                  <a:cubicBezTo>
                    <a:pt x="1145180" y="519024"/>
                    <a:pt x="1139775" y="524430"/>
                    <a:pt x="1133113" y="524430"/>
                  </a:cubicBezTo>
                  <a:lnTo>
                    <a:pt x="1132269" y="524189"/>
                  </a:lnTo>
                  <a:cubicBezTo>
                    <a:pt x="1093775" y="522741"/>
                    <a:pt x="1031509" y="520931"/>
                    <a:pt x="1020166" y="521052"/>
                  </a:cubicBezTo>
                  <a:cubicBezTo>
                    <a:pt x="1017958" y="521690"/>
                    <a:pt x="1015617" y="521690"/>
                    <a:pt x="1013409" y="521052"/>
                  </a:cubicBezTo>
                  <a:cubicBezTo>
                    <a:pt x="1007677" y="519108"/>
                    <a:pt x="1004274" y="513232"/>
                    <a:pt x="1005445" y="507295"/>
                  </a:cubicBezTo>
                  <a:cubicBezTo>
                    <a:pt x="1006802" y="499754"/>
                    <a:pt x="1007312" y="496925"/>
                    <a:pt x="1038141" y="497102"/>
                  </a:cubicBezTo>
                  <a:close/>
                  <a:moveTo>
                    <a:pt x="826007" y="426446"/>
                  </a:moveTo>
                  <a:cubicBezTo>
                    <a:pt x="832669" y="426446"/>
                    <a:pt x="838074" y="431853"/>
                    <a:pt x="838074" y="438513"/>
                  </a:cubicBezTo>
                  <a:cubicBezTo>
                    <a:pt x="837229" y="499935"/>
                    <a:pt x="836385" y="599005"/>
                    <a:pt x="837351" y="614812"/>
                  </a:cubicBezTo>
                  <a:cubicBezTo>
                    <a:pt x="838122" y="617202"/>
                    <a:pt x="838122" y="619785"/>
                    <a:pt x="837351" y="622174"/>
                  </a:cubicBezTo>
                  <a:cubicBezTo>
                    <a:pt x="835794" y="627313"/>
                    <a:pt x="831015" y="630814"/>
                    <a:pt x="825645" y="630741"/>
                  </a:cubicBezTo>
                  <a:lnTo>
                    <a:pt x="823715" y="630741"/>
                  </a:lnTo>
                  <a:cubicBezTo>
                    <a:pt x="811648" y="628689"/>
                    <a:pt x="811648" y="628689"/>
                    <a:pt x="813940" y="438513"/>
                  </a:cubicBezTo>
                  <a:cubicBezTo>
                    <a:pt x="813940" y="431853"/>
                    <a:pt x="819347" y="426446"/>
                    <a:pt x="826007" y="426446"/>
                  </a:cubicBezTo>
                  <a:close/>
                  <a:moveTo>
                    <a:pt x="677584" y="290091"/>
                  </a:moveTo>
                  <a:cubicBezTo>
                    <a:pt x="683485" y="289994"/>
                    <a:pt x="688590" y="294181"/>
                    <a:pt x="689651" y="299986"/>
                  </a:cubicBezTo>
                  <a:cubicBezTo>
                    <a:pt x="691823" y="312053"/>
                    <a:pt x="691823" y="312053"/>
                    <a:pt x="544002" y="363699"/>
                  </a:cubicBezTo>
                  <a:cubicBezTo>
                    <a:pt x="542833" y="364038"/>
                    <a:pt x="541601" y="364207"/>
                    <a:pt x="540383" y="364182"/>
                  </a:cubicBezTo>
                  <a:cubicBezTo>
                    <a:pt x="533722" y="364109"/>
                    <a:pt x="528376" y="358644"/>
                    <a:pt x="528448" y="351982"/>
                  </a:cubicBezTo>
                  <a:cubicBezTo>
                    <a:pt x="528509" y="346950"/>
                    <a:pt x="531670" y="342485"/>
                    <a:pt x="536401" y="340772"/>
                  </a:cubicBezTo>
                  <a:cubicBezTo>
                    <a:pt x="583100" y="324361"/>
                    <a:pt x="658518" y="297572"/>
                    <a:pt x="670827" y="292504"/>
                  </a:cubicBezTo>
                  <a:cubicBezTo>
                    <a:pt x="672781" y="291031"/>
                    <a:pt x="675135" y="290186"/>
                    <a:pt x="677584" y="290091"/>
                  </a:cubicBezTo>
                  <a:close/>
                  <a:moveTo>
                    <a:pt x="1092688" y="146614"/>
                  </a:moveTo>
                  <a:cubicBezTo>
                    <a:pt x="1098482" y="143284"/>
                    <a:pt x="1105890" y="145287"/>
                    <a:pt x="1109220" y="151079"/>
                  </a:cubicBezTo>
                  <a:cubicBezTo>
                    <a:pt x="1112552" y="156872"/>
                    <a:pt x="1110549" y="164280"/>
                    <a:pt x="1104756" y="167610"/>
                  </a:cubicBezTo>
                  <a:cubicBezTo>
                    <a:pt x="1071089" y="186435"/>
                    <a:pt x="1016788" y="217206"/>
                    <a:pt x="1007375" y="223240"/>
                  </a:cubicBezTo>
                  <a:cubicBezTo>
                    <a:pt x="1005734" y="224821"/>
                    <a:pt x="1003694" y="225907"/>
                    <a:pt x="1001463" y="226376"/>
                  </a:cubicBezTo>
                  <a:cubicBezTo>
                    <a:pt x="1000751" y="226583"/>
                    <a:pt x="1000027" y="226703"/>
                    <a:pt x="999291" y="226739"/>
                  </a:cubicBezTo>
                  <a:cubicBezTo>
                    <a:pt x="994005" y="227089"/>
                    <a:pt x="989117" y="223964"/>
                    <a:pt x="987224" y="219016"/>
                  </a:cubicBezTo>
                  <a:cubicBezTo>
                    <a:pt x="983121" y="208035"/>
                    <a:pt x="983121" y="208035"/>
                    <a:pt x="1092688" y="146614"/>
                  </a:cubicBezTo>
                  <a:close/>
                  <a:moveTo>
                    <a:pt x="583582" y="41512"/>
                  </a:moveTo>
                  <a:cubicBezTo>
                    <a:pt x="588651" y="37179"/>
                    <a:pt x="596264" y="37771"/>
                    <a:pt x="600597" y="42839"/>
                  </a:cubicBezTo>
                  <a:cubicBezTo>
                    <a:pt x="647296" y="96778"/>
                    <a:pt x="723077" y="183540"/>
                    <a:pt x="735627" y="195969"/>
                  </a:cubicBezTo>
                  <a:cubicBezTo>
                    <a:pt x="737883" y="197260"/>
                    <a:pt x="739656" y="199251"/>
                    <a:pt x="740695" y="201640"/>
                  </a:cubicBezTo>
                  <a:cubicBezTo>
                    <a:pt x="743252" y="207179"/>
                    <a:pt x="741287" y="213743"/>
                    <a:pt x="736110" y="216965"/>
                  </a:cubicBezTo>
                  <a:cubicBezTo>
                    <a:pt x="734613" y="218124"/>
                    <a:pt x="732814" y="218835"/>
                    <a:pt x="730921" y="219017"/>
                  </a:cubicBezTo>
                  <a:cubicBezTo>
                    <a:pt x="721267" y="219017"/>
                    <a:pt x="701236" y="195848"/>
                    <a:pt x="582255" y="58526"/>
                  </a:cubicBezTo>
                  <a:cubicBezTo>
                    <a:pt x="577923" y="53458"/>
                    <a:pt x="578513" y="45844"/>
                    <a:pt x="583582" y="41512"/>
                  </a:cubicBezTo>
                  <a:close/>
                  <a:moveTo>
                    <a:pt x="867277" y="0"/>
                  </a:moveTo>
                  <a:cubicBezTo>
                    <a:pt x="873939" y="0"/>
                    <a:pt x="879344" y="5407"/>
                    <a:pt x="879344" y="12067"/>
                  </a:cubicBezTo>
                  <a:cubicBezTo>
                    <a:pt x="878621" y="60336"/>
                    <a:pt x="877897" y="139736"/>
                    <a:pt x="878621" y="153010"/>
                  </a:cubicBezTo>
                  <a:cubicBezTo>
                    <a:pt x="879405" y="155279"/>
                    <a:pt x="879405" y="157741"/>
                    <a:pt x="878621" y="160008"/>
                  </a:cubicBezTo>
                  <a:cubicBezTo>
                    <a:pt x="877197" y="165295"/>
                    <a:pt x="872394" y="168963"/>
                    <a:pt x="866916" y="168938"/>
                  </a:cubicBezTo>
                  <a:lnTo>
                    <a:pt x="864985" y="168938"/>
                  </a:lnTo>
                  <a:cubicBezTo>
                    <a:pt x="852918" y="167008"/>
                    <a:pt x="852918" y="167008"/>
                    <a:pt x="855210" y="12067"/>
                  </a:cubicBezTo>
                  <a:cubicBezTo>
                    <a:pt x="855210" y="5407"/>
                    <a:pt x="860617" y="0"/>
                    <a:pt x="867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0" name="Google Shape;740;p13"/>
          <p:cNvGrpSpPr/>
          <p:nvPr/>
        </p:nvGrpSpPr>
        <p:grpSpPr>
          <a:xfrm>
            <a:off x="10946186" y="4728366"/>
            <a:ext cx="1234151" cy="2154457"/>
            <a:chOff x="3585914" y="588808"/>
            <a:chExt cx="1814394" cy="3167387"/>
          </a:xfrm>
        </p:grpSpPr>
        <p:sp>
          <p:nvSpPr>
            <p:cNvPr id="741" name="Google Shape;741;p13"/>
            <p:cNvSpPr/>
            <p:nvPr/>
          </p:nvSpPr>
          <p:spPr>
            <a:xfrm>
              <a:off x="4226553" y="1938908"/>
              <a:ext cx="211782" cy="1817287"/>
            </a:xfrm>
            <a:custGeom>
              <a:avLst/>
              <a:gdLst/>
              <a:ahLst/>
              <a:cxnLst/>
              <a:rect l="l" t="t" r="r" b="b"/>
              <a:pathLst>
                <a:path w="211782" h="1817287" extrusionOk="0">
                  <a:moveTo>
                    <a:pt x="78643" y="0"/>
                  </a:moveTo>
                  <a:lnTo>
                    <a:pt x="148152" y="0"/>
                  </a:lnTo>
                  <a:lnTo>
                    <a:pt x="211782" y="235931"/>
                  </a:lnTo>
                  <a:lnTo>
                    <a:pt x="164435" y="235931"/>
                  </a:lnTo>
                  <a:lnTo>
                    <a:pt x="211782" y="411490"/>
                  </a:lnTo>
                  <a:lnTo>
                    <a:pt x="164346" y="411490"/>
                  </a:lnTo>
                  <a:lnTo>
                    <a:pt x="211782" y="587379"/>
                  </a:lnTo>
                  <a:lnTo>
                    <a:pt x="164435" y="587379"/>
                  </a:lnTo>
                  <a:lnTo>
                    <a:pt x="211782" y="762938"/>
                  </a:lnTo>
                  <a:lnTo>
                    <a:pt x="164346" y="762938"/>
                  </a:lnTo>
                  <a:lnTo>
                    <a:pt x="211782" y="938827"/>
                  </a:lnTo>
                  <a:lnTo>
                    <a:pt x="164433" y="938827"/>
                  </a:lnTo>
                  <a:lnTo>
                    <a:pt x="211782" y="1114390"/>
                  </a:lnTo>
                  <a:lnTo>
                    <a:pt x="164347" y="1114390"/>
                  </a:lnTo>
                  <a:lnTo>
                    <a:pt x="211782" y="1290275"/>
                  </a:lnTo>
                  <a:lnTo>
                    <a:pt x="164433" y="1290275"/>
                  </a:lnTo>
                  <a:lnTo>
                    <a:pt x="211782" y="1465839"/>
                  </a:lnTo>
                  <a:lnTo>
                    <a:pt x="164346" y="1465839"/>
                  </a:lnTo>
                  <a:lnTo>
                    <a:pt x="211782" y="1641727"/>
                  </a:lnTo>
                  <a:lnTo>
                    <a:pt x="164434" y="1641727"/>
                  </a:lnTo>
                  <a:lnTo>
                    <a:pt x="211782" y="1817287"/>
                  </a:lnTo>
                  <a:lnTo>
                    <a:pt x="0" y="1817287"/>
                  </a:lnTo>
                  <a:lnTo>
                    <a:pt x="58519" y="1641727"/>
                  </a:lnTo>
                  <a:lnTo>
                    <a:pt x="0" y="1641727"/>
                  </a:lnTo>
                  <a:lnTo>
                    <a:pt x="58629" y="1465839"/>
                  </a:lnTo>
                  <a:lnTo>
                    <a:pt x="0" y="1465839"/>
                  </a:lnTo>
                  <a:lnTo>
                    <a:pt x="58520" y="1290275"/>
                  </a:lnTo>
                  <a:lnTo>
                    <a:pt x="0" y="1290275"/>
                  </a:lnTo>
                  <a:lnTo>
                    <a:pt x="58628" y="1114390"/>
                  </a:lnTo>
                  <a:lnTo>
                    <a:pt x="0" y="1114390"/>
                  </a:lnTo>
                  <a:lnTo>
                    <a:pt x="58520" y="938827"/>
                  </a:lnTo>
                  <a:lnTo>
                    <a:pt x="0" y="938827"/>
                  </a:lnTo>
                  <a:lnTo>
                    <a:pt x="58629" y="762938"/>
                  </a:lnTo>
                  <a:lnTo>
                    <a:pt x="0" y="762938"/>
                  </a:lnTo>
                  <a:lnTo>
                    <a:pt x="58519" y="587379"/>
                  </a:lnTo>
                  <a:lnTo>
                    <a:pt x="0" y="587379"/>
                  </a:lnTo>
                  <a:lnTo>
                    <a:pt x="58629" y="411490"/>
                  </a:lnTo>
                  <a:lnTo>
                    <a:pt x="0" y="411490"/>
                  </a:lnTo>
                  <a:lnTo>
                    <a:pt x="58519" y="235931"/>
                  </a:lnTo>
                  <a:lnTo>
                    <a:pt x="0" y="23593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3585914" y="588808"/>
              <a:ext cx="1814394" cy="1378104"/>
            </a:xfrm>
            <a:custGeom>
              <a:avLst/>
              <a:gdLst/>
              <a:ahLst/>
              <a:cxnLst/>
              <a:rect l="l" t="t" r="r" b="b"/>
              <a:pathLst>
                <a:path w="529750" h="402366" extrusionOk="0">
                  <a:moveTo>
                    <a:pt x="510523" y="300561"/>
                  </a:moveTo>
                  <a:cubicBezTo>
                    <a:pt x="491473" y="319611"/>
                    <a:pt x="468042" y="317230"/>
                    <a:pt x="428418" y="323135"/>
                  </a:cubicBezTo>
                  <a:lnTo>
                    <a:pt x="425655" y="323135"/>
                  </a:lnTo>
                  <a:lnTo>
                    <a:pt x="420988" y="323993"/>
                  </a:lnTo>
                  <a:lnTo>
                    <a:pt x="416321" y="324755"/>
                  </a:lnTo>
                  <a:cubicBezTo>
                    <a:pt x="412035" y="325517"/>
                    <a:pt x="407844" y="326469"/>
                    <a:pt x="403653" y="327422"/>
                  </a:cubicBezTo>
                  <a:lnTo>
                    <a:pt x="398891" y="328564"/>
                  </a:lnTo>
                  <a:lnTo>
                    <a:pt x="394223" y="329707"/>
                  </a:lnTo>
                  <a:cubicBezTo>
                    <a:pt x="389652" y="330851"/>
                    <a:pt x="384698" y="332184"/>
                    <a:pt x="379936" y="333613"/>
                  </a:cubicBezTo>
                  <a:lnTo>
                    <a:pt x="375173" y="335042"/>
                  </a:lnTo>
                  <a:lnTo>
                    <a:pt x="370411" y="336470"/>
                  </a:lnTo>
                  <a:lnTo>
                    <a:pt x="355837" y="340947"/>
                  </a:lnTo>
                  <a:lnTo>
                    <a:pt x="351170" y="342471"/>
                  </a:lnTo>
                  <a:lnTo>
                    <a:pt x="346408" y="343995"/>
                  </a:lnTo>
                  <a:lnTo>
                    <a:pt x="330405" y="349234"/>
                  </a:lnTo>
                  <a:cubicBezTo>
                    <a:pt x="290401" y="362331"/>
                    <a:pt x="252015" y="380104"/>
                    <a:pt x="216105" y="402193"/>
                  </a:cubicBezTo>
                  <a:cubicBezTo>
                    <a:pt x="197913" y="386886"/>
                    <a:pt x="176387" y="375999"/>
                    <a:pt x="153241" y="370379"/>
                  </a:cubicBezTo>
                  <a:cubicBezTo>
                    <a:pt x="124666" y="363712"/>
                    <a:pt x="110664" y="370379"/>
                    <a:pt x="79517" y="365903"/>
                  </a:cubicBezTo>
                  <a:lnTo>
                    <a:pt x="74373" y="365140"/>
                  </a:lnTo>
                  <a:lnTo>
                    <a:pt x="69326" y="364283"/>
                  </a:lnTo>
                  <a:lnTo>
                    <a:pt x="63896" y="363140"/>
                  </a:lnTo>
                  <a:lnTo>
                    <a:pt x="56467" y="361521"/>
                  </a:lnTo>
                  <a:lnTo>
                    <a:pt x="51705" y="360378"/>
                  </a:lnTo>
                  <a:lnTo>
                    <a:pt x="46847" y="359235"/>
                  </a:lnTo>
                  <a:cubicBezTo>
                    <a:pt x="29797" y="354758"/>
                    <a:pt x="15414" y="348567"/>
                    <a:pt x="6937" y="334661"/>
                  </a:cubicBezTo>
                  <a:cubicBezTo>
                    <a:pt x="-1541" y="320754"/>
                    <a:pt x="-4398" y="299418"/>
                    <a:pt x="4269" y="288940"/>
                  </a:cubicBezTo>
                  <a:cubicBezTo>
                    <a:pt x="12937" y="278463"/>
                    <a:pt x="33892" y="275987"/>
                    <a:pt x="84852" y="293989"/>
                  </a:cubicBezTo>
                  <a:lnTo>
                    <a:pt x="89328" y="295608"/>
                  </a:lnTo>
                  <a:lnTo>
                    <a:pt x="93900" y="297227"/>
                  </a:lnTo>
                  <a:lnTo>
                    <a:pt x="105616" y="301895"/>
                  </a:lnTo>
                  <a:lnTo>
                    <a:pt x="110092" y="303704"/>
                  </a:lnTo>
                  <a:cubicBezTo>
                    <a:pt x="111616" y="304257"/>
                    <a:pt x="113141" y="304895"/>
                    <a:pt x="114570" y="305609"/>
                  </a:cubicBezTo>
                  <a:cubicBezTo>
                    <a:pt x="131334" y="312467"/>
                    <a:pt x="150479" y="321230"/>
                    <a:pt x="172386" y="331994"/>
                  </a:cubicBezTo>
                  <a:cubicBezTo>
                    <a:pt x="160098" y="312944"/>
                    <a:pt x="148098" y="296180"/>
                    <a:pt x="136953" y="281987"/>
                  </a:cubicBezTo>
                  <a:cubicBezTo>
                    <a:pt x="136096" y="280654"/>
                    <a:pt x="135049" y="279377"/>
                    <a:pt x="134000" y="278177"/>
                  </a:cubicBezTo>
                  <a:lnTo>
                    <a:pt x="131048" y="274463"/>
                  </a:lnTo>
                  <a:cubicBezTo>
                    <a:pt x="125904" y="267890"/>
                    <a:pt x="120855" y="261985"/>
                    <a:pt x="116188" y="256555"/>
                  </a:cubicBezTo>
                  <a:cubicBezTo>
                    <a:pt x="109712" y="249031"/>
                    <a:pt x="103711" y="242554"/>
                    <a:pt x="98281" y="236744"/>
                  </a:cubicBezTo>
                  <a:lnTo>
                    <a:pt x="94567" y="232838"/>
                  </a:lnTo>
                  <a:lnTo>
                    <a:pt x="90948" y="228933"/>
                  </a:lnTo>
                  <a:cubicBezTo>
                    <a:pt x="85232" y="222932"/>
                    <a:pt x="80089" y="217694"/>
                    <a:pt x="75517" y="212645"/>
                  </a:cubicBezTo>
                  <a:lnTo>
                    <a:pt x="71516" y="208169"/>
                  </a:lnTo>
                  <a:lnTo>
                    <a:pt x="67706" y="203596"/>
                  </a:lnTo>
                  <a:cubicBezTo>
                    <a:pt x="62753" y="197710"/>
                    <a:pt x="58467" y="191328"/>
                    <a:pt x="54848" y="184546"/>
                  </a:cubicBezTo>
                  <a:lnTo>
                    <a:pt x="52085" y="179308"/>
                  </a:lnTo>
                  <a:cubicBezTo>
                    <a:pt x="51323" y="177593"/>
                    <a:pt x="50467" y="175688"/>
                    <a:pt x="49704" y="173783"/>
                  </a:cubicBezTo>
                  <a:lnTo>
                    <a:pt x="48656" y="171212"/>
                  </a:lnTo>
                  <a:cubicBezTo>
                    <a:pt x="47895" y="169306"/>
                    <a:pt x="45513" y="163115"/>
                    <a:pt x="43132" y="154733"/>
                  </a:cubicBezTo>
                  <a:cubicBezTo>
                    <a:pt x="42655" y="153019"/>
                    <a:pt x="42180" y="151209"/>
                    <a:pt x="41703" y="149304"/>
                  </a:cubicBezTo>
                  <a:cubicBezTo>
                    <a:pt x="41703" y="147589"/>
                    <a:pt x="40846" y="145685"/>
                    <a:pt x="40465" y="143780"/>
                  </a:cubicBezTo>
                  <a:cubicBezTo>
                    <a:pt x="36464" y="124729"/>
                    <a:pt x="35321" y="101107"/>
                    <a:pt x="49324" y="87868"/>
                  </a:cubicBezTo>
                  <a:cubicBezTo>
                    <a:pt x="65420" y="72628"/>
                    <a:pt x="94757" y="77676"/>
                    <a:pt x="114379" y="84439"/>
                  </a:cubicBezTo>
                  <a:cubicBezTo>
                    <a:pt x="116379" y="85105"/>
                    <a:pt x="118284" y="85772"/>
                    <a:pt x="120094" y="86534"/>
                  </a:cubicBezTo>
                  <a:lnTo>
                    <a:pt x="124761" y="88439"/>
                  </a:lnTo>
                  <a:lnTo>
                    <a:pt x="125428" y="88439"/>
                  </a:lnTo>
                  <a:cubicBezTo>
                    <a:pt x="131523" y="91249"/>
                    <a:pt x="137239" y="94697"/>
                    <a:pt x="142573" y="98726"/>
                  </a:cubicBezTo>
                  <a:cubicBezTo>
                    <a:pt x="144192" y="99812"/>
                    <a:pt x="145717" y="100993"/>
                    <a:pt x="147240" y="102251"/>
                  </a:cubicBezTo>
                  <a:lnTo>
                    <a:pt x="151717" y="106156"/>
                  </a:lnTo>
                  <a:cubicBezTo>
                    <a:pt x="156955" y="111042"/>
                    <a:pt x="161718" y="116367"/>
                    <a:pt x="166099" y="122063"/>
                  </a:cubicBezTo>
                  <a:cubicBezTo>
                    <a:pt x="167337" y="123587"/>
                    <a:pt x="168480" y="125177"/>
                    <a:pt x="169529" y="126825"/>
                  </a:cubicBezTo>
                  <a:cubicBezTo>
                    <a:pt x="170767" y="128425"/>
                    <a:pt x="171910" y="130111"/>
                    <a:pt x="172863" y="131873"/>
                  </a:cubicBezTo>
                  <a:cubicBezTo>
                    <a:pt x="176862" y="137979"/>
                    <a:pt x="180482" y="144341"/>
                    <a:pt x="183626" y="150923"/>
                  </a:cubicBezTo>
                  <a:lnTo>
                    <a:pt x="185912" y="155971"/>
                  </a:lnTo>
                  <a:cubicBezTo>
                    <a:pt x="186673" y="157686"/>
                    <a:pt x="187341" y="159401"/>
                    <a:pt x="188102" y="161020"/>
                  </a:cubicBezTo>
                  <a:cubicBezTo>
                    <a:pt x="195246" y="178822"/>
                    <a:pt x="200579" y="197300"/>
                    <a:pt x="204009" y="216170"/>
                  </a:cubicBezTo>
                  <a:lnTo>
                    <a:pt x="204009" y="216170"/>
                  </a:lnTo>
                  <a:cubicBezTo>
                    <a:pt x="204009" y="217979"/>
                    <a:pt x="204676" y="219694"/>
                    <a:pt x="205057" y="221504"/>
                  </a:cubicBezTo>
                  <a:lnTo>
                    <a:pt x="205914" y="226838"/>
                  </a:lnTo>
                  <a:cubicBezTo>
                    <a:pt x="208867" y="245021"/>
                    <a:pt x="210486" y="263385"/>
                    <a:pt x="210867" y="281797"/>
                  </a:cubicBezTo>
                  <a:cubicBezTo>
                    <a:pt x="210581" y="252755"/>
                    <a:pt x="212676" y="223732"/>
                    <a:pt x="217059" y="195024"/>
                  </a:cubicBezTo>
                  <a:cubicBezTo>
                    <a:pt x="217059" y="193214"/>
                    <a:pt x="217725" y="191405"/>
                    <a:pt x="218011" y="189595"/>
                  </a:cubicBezTo>
                  <a:cubicBezTo>
                    <a:pt x="218297" y="187785"/>
                    <a:pt x="218582" y="185975"/>
                    <a:pt x="218963" y="184261"/>
                  </a:cubicBezTo>
                  <a:cubicBezTo>
                    <a:pt x="220011" y="177974"/>
                    <a:pt x="221249" y="172069"/>
                    <a:pt x="222487" y="166544"/>
                  </a:cubicBezTo>
                  <a:lnTo>
                    <a:pt x="223630" y="161401"/>
                  </a:lnTo>
                  <a:cubicBezTo>
                    <a:pt x="223630" y="159591"/>
                    <a:pt x="224487" y="157877"/>
                    <a:pt x="224869" y="156257"/>
                  </a:cubicBezTo>
                  <a:cubicBezTo>
                    <a:pt x="225726" y="152923"/>
                    <a:pt x="226488" y="149685"/>
                    <a:pt x="227345" y="146732"/>
                  </a:cubicBezTo>
                  <a:lnTo>
                    <a:pt x="227917" y="144827"/>
                  </a:lnTo>
                  <a:lnTo>
                    <a:pt x="229345" y="139874"/>
                  </a:lnTo>
                  <a:cubicBezTo>
                    <a:pt x="229345" y="138064"/>
                    <a:pt x="230299" y="136445"/>
                    <a:pt x="230774" y="134826"/>
                  </a:cubicBezTo>
                  <a:cubicBezTo>
                    <a:pt x="232869" y="128359"/>
                    <a:pt x="235251" y="121996"/>
                    <a:pt x="237918" y="115776"/>
                  </a:cubicBezTo>
                  <a:cubicBezTo>
                    <a:pt x="252110" y="83629"/>
                    <a:pt x="274209" y="55635"/>
                    <a:pt x="302212" y="34432"/>
                  </a:cubicBezTo>
                  <a:lnTo>
                    <a:pt x="304307" y="32813"/>
                  </a:lnTo>
                  <a:lnTo>
                    <a:pt x="308212" y="29861"/>
                  </a:lnTo>
                  <a:lnTo>
                    <a:pt x="312118" y="26908"/>
                  </a:lnTo>
                  <a:cubicBezTo>
                    <a:pt x="316785" y="23479"/>
                    <a:pt x="321643" y="20050"/>
                    <a:pt x="326786" y="16906"/>
                  </a:cubicBezTo>
                  <a:lnTo>
                    <a:pt x="331073" y="14239"/>
                  </a:lnTo>
                  <a:lnTo>
                    <a:pt x="335549" y="11763"/>
                  </a:lnTo>
                  <a:cubicBezTo>
                    <a:pt x="350789" y="3133"/>
                    <a:pt x="368125" y="-962"/>
                    <a:pt x="385555" y="-48"/>
                  </a:cubicBezTo>
                  <a:cubicBezTo>
                    <a:pt x="399367" y="809"/>
                    <a:pt x="414130" y="1762"/>
                    <a:pt x="422608" y="11858"/>
                  </a:cubicBezTo>
                  <a:cubicBezTo>
                    <a:pt x="434800" y="25765"/>
                    <a:pt x="431561" y="51673"/>
                    <a:pt x="420703" y="80343"/>
                  </a:cubicBezTo>
                  <a:lnTo>
                    <a:pt x="418893" y="85010"/>
                  </a:lnTo>
                  <a:cubicBezTo>
                    <a:pt x="418322" y="86534"/>
                    <a:pt x="417655" y="88058"/>
                    <a:pt x="416988" y="89582"/>
                  </a:cubicBezTo>
                  <a:cubicBezTo>
                    <a:pt x="414798" y="94821"/>
                    <a:pt x="412321" y="100060"/>
                    <a:pt x="409654" y="105394"/>
                  </a:cubicBezTo>
                  <a:cubicBezTo>
                    <a:pt x="408987" y="106918"/>
                    <a:pt x="408225" y="108346"/>
                    <a:pt x="407463" y="109775"/>
                  </a:cubicBezTo>
                  <a:cubicBezTo>
                    <a:pt x="406701" y="111204"/>
                    <a:pt x="406034" y="112728"/>
                    <a:pt x="405273" y="114157"/>
                  </a:cubicBezTo>
                  <a:cubicBezTo>
                    <a:pt x="394223" y="134921"/>
                    <a:pt x="381460" y="154743"/>
                    <a:pt x="367173" y="173402"/>
                  </a:cubicBezTo>
                  <a:cubicBezTo>
                    <a:pt x="355456" y="187995"/>
                    <a:pt x="342693" y="201749"/>
                    <a:pt x="329073" y="214550"/>
                  </a:cubicBezTo>
                  <a:lnTo>
                    <a:pt x="325738" y="217979"/>
                  </a:lnTo>
                  <a:lnTo>
                    <a:pt x="322500" y="221504"/>
                  </a:lnTo>
                  <a:cubicBezTo>
                    <a:pt x="320119" y="224075"/>
                    <a:pt x="317737" y="226742"/>
                    <a:pt x="315356" y="229695"/>
                  </a:cubicBezTo>
                  <a:lnTo>
                    <a:pt x="312404" y="233314"/>
                  </a:lnTo>
                  <a:cubicBezTo>
                    <a:pt x="311451" y="234553"/>
                    <a:pt x="310403" y="235791"/>
                    <a:pt x="309451" y="237124"/>
                  </a:cubicBezTo>
                  <a:cubicBezTo>
                    <a:pt x="306499" y="241030"/>
                    <a:pt x="303450" y="245316"/>
                    <a:pt x="299926" y="250269"/>
                  </a:cubicBezTo>
                  <a:lnTo>
                    <a:pt x="298211" y="252841"/>
                  </a:lnTo>
                  <a:cubicBezTo>
                    <a:pt x="297926" y="253298"/>
                    <a:pt x="297640" y="253774"/>
                    <a:pt x="297354" y="254270"/>
                  </a:cubicBezTo>
                  <a:cubicBezTo>
                    <a:pt x="296402" y="255556"/>
                    <a:pt x="295545" y="256898"/>
                    <a:pt x="294782" y="258270"/>
                  </a:cubicBezTo>
                  <a:cubicBezTo>
                    <a:pt x="278971" y="283626"/>
                    <a:pt x="266493" y="310934"/>
                    <a:pt x="257825" y="339518"/>
                  </a:cubicBezTo>
                  <a:cubicBezTo>
                    <a:pt x="286400" y="320468"/>
                    <a:pt x="310117" y="304371"/>
                    <a:pt x="328691" y="292560"/>
                  </a:cubicBezTo>
                  <a:lnTo>
                    <a:pt x="344027" y="283035"/>
                  </a:lnTo>
                  <a:lnTo>
                    <a:pt x="348694" y="280082"/>
                  </a:lnTo>
                  <a:lnTo>
                    <a:pt x="353456" y="277225"/>
                  </a:lnTo>
                  <a:cubicBezTo>
                    <a:pt x="358505" y="274081"/>
                    <a:pt x="362981" y="271224"/>
                    <a:pt x="367839" y="268652"/>
                  </a:cubicBezTo>
                  <a:lnTo>
                    <a:pt x="372506" y="265890"/>
                  </a:lnTo>
                  <a:lnTo>
                    <a:pt x="377173" y="263318"/>
                  </a:lnTo>
                  <a:cubicBezTo>
                    <a:pt x="382031" y="260651"/>
                    <a:pt x="386794" y="258175"/>
                    <a:pt x="391461" y="255889"/>
                  </a:cubicBezTo>
                  <a:lnTo>
                    <a:pt x="396128" y="253507"/>
                  </a:lnTo>
                  <a:lnTo>
                    <a:pt x="400795" y="251317"/>
                  </a:lnTo>
                  <a:cubicBezTo>
                    <a:pt x="404987" y="249412"/>
                    <a:pt x="409082" y="247602"/>
                    <a:pt x="413273" y="245888"/>
                  </a:cubicBezTo>
                  <a:lnTo>
                    <a:pt x="418036" y="244078"/>
                  </a:lnTo>
                  <a:lnTo>
                    <a:pt x="422703" y="242268"/>
                  </a:lnTo>
                  <a:lnTo>
                    <a:pt x="432228" y="239125"/>
                  </a:lnTo>
                  <a:cubicBezTo>
                    <a:pt x="452707" y="231133"/>
                    <a:pt x="475091" y="229505"/>
                    <a:pt x="496427" y="234457"/>
                  </a:cubicBezTo>
                  <a:cubicBezTo>
                    <a:pt x="505952" y="237029"/>
                    <a:pt x="521477" y="241411"/>
                    <a:pt x="526906" y="254365"/>
                  </a:cubicBezTo>
                  <a:cubicBezTo>
                    <a:pt x="533479" y="270367"/>
                    <a:pt x="521287" y="289988"/>
                    <a:pt x="510523" y="300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3723890" y="631718"/>
              <a:ext cx="1320298" cy="1211958"/>
            </a:xfrm>
            <a:custGeom>
              <a:avLst/>
              <a:gdLst/>
              <a:ahLst/>
              <a:cxnLst/>
              <a:rect l="l" t="t" r="r" b="b"/>
              <a:pathLst>
                <a:path w="1320298" h="1211958" extrusionOk="0">
                  <a:moveTo>
                    <a:pt x="223205" y="992670"/>
                  </a:moveTo>
                  <a:lnTo>
                    <a:pt x="238543" y="998871"/>
                  </a:lnTo>
                  <a:lnTo>
                    <a:pt x="241540" y="1000146"/>
                  </a:lnTo>
                  <a:lnTo>
                    <a:pt x="253881" y="1005397"/>
                  </a:lnTo>
                  <a:lnTo>
                    <a:pt x="133791" y="1211958"/>
                  </a:lnTo>
                  <a:lnTo>
                    <a:pt x="119614" y="1209857"/>
                  </a:lnTo>
                  <a:lnTo>
                    <a:pt x="116175" y="1209347"/>
                  </a:lnTo>
                  <a:lnTo>
                    <a:pt x="98877" y="1206411"/>
                  </a:lnTo>
                  <a:close/>
                  <a:moveTo>
                    <a:pt x="153374" y="966893"/>
                  </a:moveTo>
                  <a:lnTo>
                    <a:pt x="168709" y="972443"/>
                  </a:lnTo>
                  <a:lnTo>
                    <a:pt x="184047" y="977989"/>
                  </a:lnTo>
                  <a:lnTo>
                    <a:pt x="55799" y="1198257"/>
                  </a:lnTo>
                  <a:lnTo>
                    <a:pt x="39485" y="1194342"/>
                  </a:lnTo>
                  <a:lnTo>
                    <a:pt x="22845" y="1190426"/>
                  </a:lnTo>
                  <a:close/>
                  <a:moveTo>
                    <a:pt x="1074581" y="908806"/>
                  </a:moveTo>
                  <a:lnTo>
                    <a:pt x="1081105" y="1126464"/>
                  </a:lnTo>
                  <a:lnTo>
                    <a:pt x="1065116" y="1131685"/>
                  </a:lnTo>
                  <a:lnTo>
                    <a:pt x="1048801" y="1136906"/>
                  </a:lnTo>
                  <a:lnTo>
                    <a:pt x="1042275" y="928714"/>
                  </a:lnTo>
                  <a:lnTo>
                    <a:pt x="1058264" y="918597"/>
                  </a:lnTo>
                  <a:close/>
                  <a:moveTo>
                    <a:pt x="1155181" y="861165"/>
                  </a:moveTo>
                  <a:lnTo>
                    <a:pt x="1163013" y="1101338"/>
                  </a:lnTo>
                  <a:lnTo>
                    <a:pt x="1146698" y="1106234"/>
                  </a:lnTo>
                  <a:lnTo>
                    <a:pt x="1130380" y="1111129"/>
                  </a:lnTo>
                  <a:lnTo>
                    <a:pt x="1123203" y="879439"/>
                  </a:lnTo>
                  <a:lnTo>
                    <a:pt x="1139192" y="869976"/>
                  </a:lnTo>
                  <a:close/>
                  <a:moveTo>
                    <a:pt x="1236759" y="820047"/>
                  </a:moveTo>
                  <a:lnTo>
                    <a:pt x="1244920" y="1080129"/>
                  </a:lnTo>
                  <a:lnTo>
                    <a:pt x="1228602" y="1084045"/>
                  </a:lnTo>
                  <a:lnTo>
                    <a:pt x="1212613" y="1087960"/>
                  </a:lnTo>
                  <a:lnTo>
                    <a:pt x="1204782" y="835714"/>
                  </a:lnTo>
                  <a:lnTo>
                    <a:pt x="1220770" y="827553"/>
                  </a:lnTo>
                  <a:close/>
                  <a:moveTo>
                    <a:pt x="1311818" y="789045"/>
                  </a:moveTo>
                  <a:lnTo>
                    <a:pt x="1320298" y="1065440"/>
                  </a:lnTo>
                  <a:lnTo>
                    <a:pt x="1304309" y="1068376"/>
                  </a:lnTo>
                  <a:lnTo>
                    <a:pt x="1288320" y="1070990"/>
                  </a:lnTo>
                  <a:lnTo>
                    <a:pt x="1279509" y="801447"/>
                  </a:lnTo>
                  <a:lnTo>
                    <a:pt x="1295823" y="795246"/>
                  </a:lnTo>
                  <a:close/>
                  <a:moveTo>
                    <a:pt x="560298" y="700940"/>
                  </a:moveTo>
                  <a:cubicBezTo>
                    <a:pt x="560298" y="707141"/>
                    <a:pt x="562579" y="713016"/>
                    <a:pt x="563885" y="719214"/>
                  </a:cubicBezTo>
                  <a:lnTo>
                    <a:pt x="566821" y="737488"/>
                  </a:lnTo>
                  <a:lnTo>
                    <a:pt x="330564" y="924470"/>
                  </a:lnTo>
                  <a:cubicBezTo>
                    <a:pt x="327631" y="919903"/>
                    <a:pt x="324041" y="915531"/>
                    <a:pt x="320450" y="911420"/>
                  </a:cubicBezTo>
                  <a:lnTo>
                    <a:pt x="310333" y="898693"/>
                  </a:lnTo>
                  <a:close/>
                  <a:moveTo>
                    <a:pt x="611530" y="591621"/>
                  </a:moveTo>
                  <a:lnTo>
                    <a:pt x="891187" y="817110"/>
                  </a:lnTo>
                  <a:lnTo>
                    <a:pt x="885311" y="825922"/>
                  </a:lnTo>
                  <a:cubicBezTo>
                    <a:pt x="884331" y="827487"/>
                    <a:pt x="883358" y="829118"/>
                    <a:pt x="882375" y="830817"/>
                  </a:cubicBezTo>
                  <a:cubicBezTo>
                    <a:pt x="879114" y="835223"/>
                    <a:pt x="876174" y="839821"/>
                    <a:pt x="873567" y="844521"/>
                  </a:cubicBezTo>
                  <a:lnTo>
                    <a:pt x="605004" y="628498"/>
                  </a:lnTo>
                  <a:cubicBezTo>
                    <a:pt x="605004" y="622297"/>
                    <a:pt x="607285" y="616096"/>
                    <a:pt x="608265" y="609895"/>
                  </a:cubicBezTo>
                  <a:cubicBezTo>
                    <a:pt x="609245" y="603697"/>
                    <a:pt x="610225" y="597496"/>
                    <a:pt x="611530" y="591621"/>
                  </a:cubicBezTo>
                  <a:close/>
                  <a:moveTo>
                    <a:pt x="631757" y="495684"/>
                  </a:moveTo>
                  <a:lnTo>
                    <a:pt x="943070" y="746628"/>
                  </a:lnTo>
                  <a:lnTo>
                    <a:pt x="932953" y="759026"/>
                  </a:lnTo>
                  <a:cubicBezTo>
                    <a:pt x="929691" y="763271"/>
                    <a:pt x="926101" y="767512"/>
                    <a:pt x="922839" y="772079"/>
                  </a:cubicBezTo>
                  <a:lnTo>
                    <a:pt x="623600" y="530927"/>
                  </a:lnTo>
                  <a:lnTo>
                    <a:pt x="627515" y="513307"/>
                  </a:lnTo>
                  <a:cubicBezTo>
                    <a:pt x="627515" y="507106"/>
                    <a:pt x="630455" y="501234"/>
                    <a:pt x="631757" y="495684"/>
                  </a:cubicBezTo>
                  <a:close/>
                  <a:moveTo>
                    <a:pt x="490464" y="477081"/>
                  </a:moveTo>
                  <a:lnTo>
                    <a:pt x="498296" y="494378"/>
                  </a:lnTo>
                  <a:cubicBezTo>
                    <a:pt x="500906" y="500251"/>
                    <a:pt x="503191" y="506126"/>
                    <a:pt x="505802" y="511673"/>
                  </a:cubicBezTo>
                  <a:lnTo>
                    <a:pt x="198079" y="769465"/>
                  </a:lnTo>
                  <a:lnTo>
                    <a:pt x="185355" y="756087"/>
                  </a:lnTo>
                  <a:lnTo>
                    <a:pt x="172953" y="742709"/>
                  </a:lnTo>
                  <a:close/>
                  <a:moveTo>
                    <a:pt x="651990" y="423239"/>
                  </a:moveTo>
                  <a:lnTo>
                    <a:pt x="990060" y="695719"/>
                  </a:lnTo>
                  <a:lnTo>
                    <a:pt x="978638" y="707466"/>
                  </a:lnTo>
                  <a:lnTo>
                    <a:pt x="967545" y="719539"/>
                  </a:lnTo>
                  <a:lnTo>
                    <a:pt x="641223" y="458482"/>
                  </a:lnTo>
                  <a:lnTo>
                    <a:pt x="646118" y="441513"/>
                  </a:lnTo>
                  <a:cubicBezTo>
                    <a:pt x="648729" y="433356"/>
                    <a:pt x="650360" y="427809"/>
                    <a:pt x="651990" y="423239"/>
                  </a:cubicBezTo>
                  <a:close/>
                  <a:moveTo>
                    <a:pt x="429115" y="377228"/>
                  </a:moveTo>
                  <a:cubicBezTo>
                    <a:pt x="433356" y="382449"/>
                    <a:pt x="437272" y="387900"/>
                    <a:pt x="440862" y="393546"/>
                  </a:cubicBezTo>
                  <a:cubicBezTo>
                    <a:pt x="445429" y="398996"/>
                    <a:pt x="449674" y="404773"/>
                    <a:pt x="453590" y="410840"/>
                  </a:cubicBezTo>
                  <a:lnTo>
                    <a:pt x="118782" y="686910"/>
                  </a:lnTo>
                  <a:lnTo>
                    <a:pt x="105075" y="671572"/>
                  </a:lnTo>
                  <a:lnTo>
                    <a:pt x="92025" y="655909"/>
                  </a:lnTo>
                  <a:close/>
                  <a:moveTo>
                    <a:pt x="348516" y="297280"/>
                  </a:moveTo>
                  <a:cubicBezTo>
                    <a:pt x="354059" y="301000"/>
                    <a:pt x="359284" y="305046"/>
                    <a:pt x="364505" y="309356"/>
                  </a:cubicBezTo>
                  <a:lnTo>
                    <a:pt x="379839" y="322735"/>
                  </a:lnTo>
                  <a:lnTo>
                    <a:pt x="47971" y="590318"/>
                  </a:lnTo>
                  <a:lnTo>
                    <a:pt x="38508" y="572370"/>
                  </a:lnTo>
                  <a:cubicBezTo>
                    <a:pt x="35894" y="566498"/>
                    <a:pt x="32962" y="559971"/>
                    <a:pt x="30351" y="553441"/>
                  </a:cubicBezTo>
                  <a:close/>
                  <a:moveTo>
                    <a:pt x="253226" y="247351"/>
                  </a:moveTo>
                  <a:cubicBezTo>
                    <a:pt x="260078" y="249636"/>
                    <a:pt x="266608" y="251921"/>
                    <a:pt x="272805" y="254532"/>
                  </a:cubicBezTo>
                  <a:lnTo>
                    <a:pt x="288794" y="261058"/>
                  </a:lnTo>
                  <a:lnTo>
                    <a:pt x="291079" y="262038"/>
                  </a:lnTo>
                  <a:lnTo>
                    <a:pt x="9137" y="488178"/>
                  </a:lnTo>
                  <a:cubicBezTo>
                    <a:pt x="7506" y="482306"/>
                    <a:pt x="5876" y="476105"/>
                    <a:pt x="4242" y="469579"/>
                  </a:cubicBezTo>
                  <a:cubicBezTo>
                    <a:pt x="4242" y="463703"/>
                    <a:pt x="1305" y="457177"/>
                    <a:pt x="0" y="450650"/>
                  </a:cubicBezTo>
                  <a:close/>
                  <a:moveTo>
                    <a:pt x="930671" y="51883"/>
                  </a:moveTo>
                  <a:lnTo>
                    <a:pt x="1264825" y="320772"/>
                  </a:lnTo>
                  <a:cubicBezTo>
                    <a:pt x="1262543" y="325993"/>
                    <a:pt x="1259929" y="330889"/>
                    <a:pt x="1257319" y="335785"/>
                  </a:cubicBezTo>
                  <a:cubicBezTo>
                    <a:pt x="1254712" y="340680"/>
                    <a:pt x="1252423" y="345902"/>
                    <a:pt x="1249816" y="350794"/>
                  </a:cubicBezTo>
                  <a:lnTo>
                    <a:pt x="903915" y="72117"/>
                  </a:lnTo>
                  <a:lnTo>
                    <a:pt x="917289" y="62000"/>
                  </a:lnTo>
                  <a:close/>
                  <a:moveTo>
                    <a:pt x="1010945" y="0"/>
                  </a:moveTo>
                  <a:lnTo>
                    <a:pt x="1302679" y="234955"/>
                  </a:lnTo>
                  <a:lnTo>
                    <a:pt x="1296478" y="250944"/>
                  </a:lnTo>
                  <a:cubicBezTo>
                    <a:pt x="1294521" y="256165"/>
                    <a:pt x="1292236" y="261386"/>
                    <a:pt x="1289951" y="266607"/>
                  </a:cubicBezTo>
                  <a:lnTo>
                    <a:pt x="980927" y="17623"/>
                  </a:lnTo>
                  <a:lnTo>
                    <a:pt x="995610" y="848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4" name="Google Shape;744;p13"/>
          <p:cNvGrpSpPr/>
          <p:nvPr/>
        </p:nvGrpSpPr>
        <p:grpSpPr>
          <a:xfrm flipH="1">
            <a:off x="11581511" y="6218155"/>
            <a:ext cx="533672" cy="635255"/>
            <a:chOff x="2281200" y="3282245"/>
            <a:chExt cx="1632023" cy="1942675"/>
          </a:xfrm>
        </p:grpSpPr>
        <p:sp>
          <p:nvSpPr>
            <p:cNvPr id="745" name="Google Shape;745;p13"/>
            <p:cNvSpPr/>
            <p:nvPr/>
          </p:nvSpPr>
          <p:spPr>
            <a:xfrm>
              <a:off x="2317689" y="3340720"/>
              <a:ext cx="1595534" cy="1884200"/>
            </a:xfrm>
            <a:custGeom>
              <a:avLst/>
              <a:gdLst/>
              <a:ahLst/>
              <a:cxnLst/>
              <a:rect l="l" t="t" r="r" b="b"/>
              <a:pathLst>
                <a:path w="817175" h="965019" extrusionOk="0">
                  <a:moveTo>
                    <a:pt x="169690" y="964977"/>
                  </a:moveTo>
                  <a:cubicBezTo>
                    <a:pt x="135260" y="891906"/>
                    <a:pt x="169128" y="817338"/>
                    <a:pt x="173151" y="808917"/>
                  </a:cubicBezTo>
                  <a:cubicBezTo>
                    <a:pt x="196317" y="761444"/>
                    <a:pt x="237521" y="725227"/>
                    <a:pt x="287576" y="708339"/>
                  </a:cubicBezTo>
                  <a:cubicBezTo>
                    <a:pt x="219492" y="607200"/>
                    <a:pt x="204008" y="479546"/>
                    <a:pt x="245942" y="365065"/>
                  </a:cubicBezTo>
                  <a:cubicBezTo>
                    <a:pt x="231347" y="367778"/>
                    <a:pt x="144522" y="382842"/>
                    <a:pt x="76035" y="326892"/>
                  </a:cubicBezTo>
                  <a:cubicBezTo>
                    <a:pt x="2590" y="266920"/>
                    <a:pt x="-31747" y="139771"/>
                    <a:pt x="37862" y="59870"/>
                  </a:cubicBezTo>
                  <a:cubicBezTo>
                    <a:pt x="101110" y="-12920"/>
                    <a:pt x="229288" y="-22931"/>
                    <a:pt x="294500" y="49485"/>
                  </a:cubicBezTo>
                  <a:cubicBezTo>
                    <a:pt x="339128" y="98885"/>
                    <a:pt x="346520" y="178131"/>
                    <a:pt x="311809" y="247085"/>
                  </a:cubicBezTo>
                  <a:cubicBezTo>
                    <a:pt x="394806" y="220111"/>
                    <a:pt x="485766" y="235680"/>
                    <a:pt x="555066" y="288720"/>
                  </a:cubicBezTo>
                  <a:cubicBezTo>
                    <a:pt x="556283" y="278521"/>
                    <a:pt x="564422" y="213871"/>
                    <a:pt x="620559" y="177757"/>
                  </a:cubicBezTo>
                  <a:cubicBezTo>
                    <a:pt x="670895" y="145384"/>
                    <a:pt x="752105" y="140332"/>
                    <a:pt x="793927" y="191603"/>
                  </a:cubicBezTo>
                  <a:cubicBezTo>
                    <a:pt x="837900" y="244840"/>
                    <a:pt x="814323" y="329044"/>
                    <a:pt x="765858" y="371989"/>
                  </a:cubicBezTo>
                  <a:cubicBezTo>
                    <a:pt x="711687" y="420266"/>
                    <a:pt x="638897" y="405015"/>
                    <a:pt x="630570" y="403144"/>
                  </a:cubicBezTo>
                  <a:cubicBezTo>
                    <a:pt x="632030" y="514201"/>
                    <a:pt x="589684" y="621365"/>
                    <a:pt x="512683" y="701416"/>
                  </a:cubicBezTo>
                  <a:cubicBezTo>
                    <a:pt x="542913" y="726154"/>
                    <a:pt x="567725" y="756860"/>
                    <a:pt x="585567" y="791608"/>
                  </a:cubicBezTo>
                  <a:cubicBezTo>
                    <a:pt x="598946" y="817899"/>
                    <a:pt x="638429" y="895274"/>
                    <a:pt x="609799" y="96497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13"/>
            <p:cNvSpPr/>
            <p:nvPr/>
          </p:nvSpPr>
          <p:spPr>
            <a:xfrm>
              <a:off x="2281200" y="3282245"/>
              <a:ext cx="1577942" cy="1770094"/>
            </a:xfrm>
            <a:custGeom>
              <a:avLst/>
              <a:gdLst/>
              <a:ahLst/>
              <a:cxnLst/>
              <a:rect l="l" t="t" r="r" b="b"/>
              <a:pathLst>
                <a:path w="1577942" h="1770094" extrusionOk="0">
                  <a:moveTo>
                    <a:pt x="895471" y="1579625"/>
                  </a:moveTo>
                  <a:cubicBezTo>
                    <a:pt x="900142" y="1579780"/>
                    <a:pt x="904753" y="1581716"/>
                    <a:pt x="908196" y="1585396"/>
                  </a:cubicBezTo>
                  <a:cubicBezTo>
                    <a:pt x="915100" y="1592775"/>
                    <a:pt x="914696" y="1604335"/>
                    <a:pt x="907337" y="1611222"/>
                  </a:cubicBezTo>
                  <a:cubicBezTo>
                    <a:pt x="906789" y="1611733"/>
                    <a:pt x="906205" y="1612225"/>
                    <a:pt x="905584" y="1612664"/>
                  </a:cubicBezTo>
                  <a:lnTo>
                    <a:pt x="736099" y="1752011"/>
                  </a:lnTo>
                  <a:lnTo>
                    <a:pt x="710350" y="1749454"/>
                  </a:lnTo>
                  <a:cubicBezTo>
                    <a:pt x="703939" y="1741656"/>
                    <a:pt x="705071" y="1730151"/>
                    <a:pt x="712850" y="1723740"/>
                  </a:cubicBezTo>
                  <a:cubicBezTo>
                    <a:pt x="712870" y="1723740"/>
                    <a:pt x="712887" y="1723723"/>
                    <a:pt x="712907" y="1723705"/>
                  </a:cubicBezTo>
                  <a:lnTo>
                    <a:pt x="882390" y="1584537"/>
                  </a:lnTo>
                  <a:cubicBezTo>
                    <a:pt x="886070" y="1581095"/>
                    <a:pt x="890800" y="1579470"/>
                    <a:pt x="895471" y="1579625"/>
                  </a:cubicBezTo>
                  <a:close/>
                  <a:moveTo>
                    <a:pt x="1275769" y="1575744"/>
                  </a:moveTo>
                  <a:cubicBezTo>
                    <a:pt x="1280440" y="1575950"/>
                    <a:pt x="1285033" y="1577936"/>
                    <a:pt x="1288440" y="1581653"/>
                  </a:cubicBezTo>
                  <a:cubicBezTo>
                    <a:pt x="1288475" y="1581707"/>
                    <a:pt x="1288532" y="1581744"/>
                    <a:pt x="1288567" y="1581799"/>
                  </a:cubicBezTo>
                  <a:cubicBezTo>
                    <a:pt x="1295307" y="1589268"/>
                    <a:pt x="1294741" y="1600794"/>
                    <a:pt x="1287288" y="1607550"/>
                  </a:cubicBezTo>
                  <a:lnTo>
                    <a:pt x="1124015" y="1756031"/>
                  </a:lnTo>
                  <a:lnTo>
                    <a:pt x="1098263" y="1754753"/>
                  </a:lnTo>
                  <a:cubicBezTo>
                    <a:pt x="1091523" y="1747284"/>
                    <a:pt x="1092091" y="1735757"/>
                    <a:pt x="1099542" y="1729002"/>
                  </a:cubicBezTo>
                  <a:lnTo>
                    <a:pt x="1262634" y="1580520"/>
                  </a:lnTo>
                  <a:cubicBezTo>
                    <a:pt x="1266350" y="1577114"/>
                    <a:pt x="1271098" y="1575538"/>
                    <a:pt x="1275769" y="1575744"/>
                  </a:cubicBezTo>
                  <a:close/>
                  <a:moveTo>
                    <a:pt x="383451" y="1501940"/>
                  </a:moveTo>
                  <a:cubicBezTo>
                    <a:pt x="388047" y="1502833"/>
                    <a:pt x="392302" y="1505477"/>
                    <a:pt x="395124" y="1509658"/>
                  </a:cubicBezTo>
                  <a:lnTo>
                    <a:pt x="557484" y="1749639"/>
                  </a:lnTo>
                  <a:lnTo>
                    <a:pt x="527350" y="1770094"/>
                  </a:lnTo>
                  <a:lnTo>
                    <a:pt x="364807" y="1530115"/>
                  </a:lnTo>
                  <a:cubicBezTo>
                    <a:pt x="359164" y="1521749"/>
                    <a:pt x="361373" y="1510370"/>
                    <a:pt x="369738" y="1504727"/>
                  </a:cubicBezTo>
                  <a:cubicBezTo>
                    <a:pt x="373920" y="1501906"/>
                    <a:pt x="378856" y="1501048"/>
                    <a:pt x="383451" y="1501940"/>
                  </a:cubicBezTo>
                  <a:close/>
                  <a:moveTo>
                    <a:pt x="811019" y="1370805"/>
                  </a:moveTo>
                  <a:cubicBezTo>
                    <a:pt x="815674" y="1371259"/>
                    <a:pt x="820158" y="1373488"/>
                    <a:pt x="823363" y="1377378"/>
                  </a:cubicBezTo>
                  <a:cubicBezTo>
                    <a:pt x="823363" y="1377396"/>
                    <a:pt x="823380" y="1377415"/>
                    <a:pt x="823400" y="1377433"/>
                  </a:cubicBezTo>
                  <a:cubicBezTo>
                    <a:pt x="829699" y="1385214"/>
                    <a:pt x="828567" y="1396627"/>
                    <a:pt x="820843" y="1403000"/>
                  </a:cubicBezTo>
                  <a:lnTo>
                    <a:pt x="706149" y="1497605"/>
                  </a:lnTo>
                  <a:cubicBezTo>
                    <a:pt x="702862" y="1500162"/>
                    <a:pt x="698808" y="1501513"/>
                    <a:pt x="694644" y="1501441"/>
                  </a:cubicBezTo>
                  <a:cubicBezTo>
                    <a:pt x="684562" y="1501458"/>
                    <a:pt x="676361" y="1493295"/>
                    <a:pt x="676344" y="1483213"/>
                  </a:cubicBezTo>
                  <a:cubicBezTo>
                    <a:pt x="676324" y="1477771"/>
                    <a:pt x="678755" y="1472584"/>
                    <a:pt x="682955" y="1469113"/>
                  </a:cubicBezTo>
                  <a:lnTo>
                    <a:pt x="797649" y="1374876"/>
                  </a:lnTo>
                  <a:cubicBezTo>
                    <a:pt x="801538" y="1371671"/>
                    <a:pt x="806364" y="1370351"/>
                    <a:pt x="811019" y="1370805"/>
                  </a:cubicBezTo>
                  <a:close/>
                  <a:moveTo>
                    <a:pt x="941744" y="1292659"/>
                  </a:moveTo>
                  <a:cubicBezTo>
                    <a:pt x="946403" y="1292262"/>
                    <a:pt x="951215" y="1293641"/>
                    <a:pt x="955077" y="1296892"/>
                  </a:cubicBezTo>
                  <a:lnTo>
                    <a:pt x="1122554" y="1438615"/>
                  </a:lnTo>
                  <a:cubicBezTo>
                    <a:pt x="1130278" y="1445115"/>
                    <a:pt x="1131264" y="1456640"/>
                    <a:pt x="1124762" y="1464348"/>
                  </a:cubicBezTo>
                  <a:cubicBezTo>
                    <a:pt x="1124762" y="1464348"/>
                    <a:pt x="1124744" y="1464366"/>
                    <a:pt x="1124744" y="1464366"/>
                  </a:cubicBezTo>
                  <a:cubicBezTo>
                    <a:pt x="1121275" y="1468420"/>
                    <a:pt x="1116196" y="1470759"/>
                    <a:pt x="1110865" y="1470759"/>
                  </a:cubicBezTo>
                  <a:cubicBezTo>
                    <a:pt x="1106518" y="1470759"/>
                    <a:pt x="1102300" y="1469205"/>
                    <a:pt x="1098993" y="1466375"/>
                  </a:cubicBezTo>
                  <a:lnTo>
                    <a:pt x="931518" y="1324833"/>
                  </a:lnTo>
                  <a:cubicBezTo>
                    <a:pt x="923812" y="1318333"/>
                    <a:pt x="922824" y="1306791"/>
                    <a:pt x="929326" y="1299082"/>
                  </a:cubicBezTo>
                  <a:cubicBezTo>
                    <a:pt x="932577" y="1295229"/>
                    <a:pt x="937084" y="1293056"/>
                    <a:pt x="941744" y="1292659"/>
                  </a:cubicBezTo>
                  <a:close/>
                  <a:moveTo>
                    <a:pt x="651541" y="1212879"/>
                  </a:moveTo>
                  <a:cubicBezTo>
                    <a:pt x="661567" y="1212149"/>
                    <a:pt x="670298" y="1219656"/>
                    <a:pt x="671083" y="1229682"/>
                  </a:cubicBezTo>
                  <a:cubicBezTo>
                    <a:pt x="671813" y="1239709"/>
                    <a:pt x="664308" y="1248439"/>
                    <a:pt x="654280" y="1249225"/>
                  </a:cubicBezTo>
                  <a:lnTo>
                    <a:pt x="488084" y="1261277"/>
                  </a:lnTo>
                  <a:lnTo>
                    <a:pt x="486805" y="1261277"/>
                  </a:lnTo>
                  <a:cubicBezTo>
                    <a:pt x="476725" y="1261625"/>
                    <a:pt x="468251" y="1253734"/>
                    <a:pt x="467902" y="1243652"/>
                  </a:cubicBezTo>
                  <a:cubicBezTo>
                    <a:pt x="467556" y="1233572"/>
                    <a:pt x="475446" y="1225098"/>
                    <a:pt x="485527" y="1224751"/>
                  </a:cubicBezTo>
                  <a:close/>
                  <a:moveTo>
                    <a:pt x="1058081" y="1040809"/>
                  </a:moveTo>
                  <a:cubicBezTo>
                    <a:pt x="1062740" y="1040411"/>
                    <a:pt x="1067553" y="1041790"/>
                    <a:pt x="1071416" y="1045040"/>
                  </a:cubicBezTo>
                  <a:lnTo>
                    <a:pt x="1239072" y="1186763"/>
                  </a:lnTo>
                  <a:cubicBezTo>
                    <a:pt x="1246744" y="1193320"/>
                    <a:pt x="1247638" y="1204844"/>
                    <a:pt x="1241081" y="1212516"/>
                  </a:cubicBezTo>
                  <a:cubicBezTo>
                    <a:pt x="1237612" y="1216570"/>
                    <a:pt x="1232533" y="1218907"/>
                    <a:pt x="1227202" y="1218907"/>
                  </a:cubicBezTo>
                  <a:cubicBezTo>
                    <a:pt x="1222927" y="1218907"/>
                    <a:pt x="1218800" y="1217427"/>
                    <a:pt x="1215513" y="1214708"/>
                  </a:cubicBezTo>
                  <a:lnTo>
                    <a:pt x="1047855" y="1072983"/>
                  </a:lnTo>
                  <a:cubicBezTo>
                    <a:pt x="1040149" y="1066481"/>
                    <a:pt x="1039161" y="1054958"/>
                    <a:pt x="1045663" y="1047234"/>
                  </a:cubicBezTo>
                  <a:cubicBezTo>
                    <a:pt x="1048914" y="1043380"/>
                    <a:pt x="1053421" y="1041206"/>
                    <a:pt x="1058081" y="1040809"/>
                  </a:cubicBezTo>
                  <a:close/>
                  <a:moveTo>
                    <a:pt x="794846" y="945086"/>
                  </a:moveTo>
                  <a:cubicBezTo>
                    <a:pt x="799325" y="946424"/>
                    <a:pt x="803293" y="949469"/>
                    <a:pt x="805685" y="953907"/>
                  </a:cubicBezTo>
                  <a:lnTo>
                    <a:pt x="909968" y="1146767"/>
                  </a:lnTo>
                  <a:cubicBezTo>
                    <a:pt x="914807" y="1155606"/>
                    <a:pt x="911557" y="1166711"/>
                    <a:pt x="902718" y="1171550"/>
                  </a:cubicBezTo>
                  <a:cubicBezTo>
                    <a:pt x="900069" y="1173010"/>
                    <a:pt x="897092" y="1173777"/>
                    <a:pt x="894078" y="1173797"/>
                  </a:cubicBezTo>
                  <a:cubicBezTo>
                    <a:pt x="887395" y="1173814"/>
                    <a:pt x="881222" y="1170162"/>
                    <a:pt x="878007" y="1164300"/>
                  </a:cubicBezTo>
                  <a:lnTo>
                    <a:pt x="773541" y="971257"/>
                  </a:lnTo>
                  <a:cubicBezTo>
                    <a:pt x="768757" y="962381"/>
                    <a:pt x="772061" y="951295"/>
                    <a:pt x="780937" y="946511"/>
                  </a:cubicBezTo>
                  <a:cubicBezTo>
                    <a:pt x="785376" y="944118"/>
                    <a:pt x="790367" y="943748"/>
                    <a:pt x="794846" y="945086"/>
                  </a:cubicBezTo>
                  <a:close/>
                  <a:moveTo>
                    <a:pt x="511660" y="840261"/>
                  </a:moveTo>
                  <a:cubicBezTo>
                    <a:pt x="516256" y="841154"/>
                    <a:pt x="520511" y="843797"/>
                    <a:pt x="523333" y="847979"/>
                  </a:cubicBezTo>
                  <a:lnTo>
                    <a:pt x="616476" y="986050"/>
                  </a:lnTo>
                  <a:cubicBezTo>
                    <a:pt x="622119" y="994397"/>
                    <a:pt x="619945" y="1005756"/>
                    <a:pt x="611580" y="1011419"/>
                  </a:cubicBezTo>
                  <a:cubicBezTo>
                    <a:pt x="611563" y="1011419"/>
                    <a:pt x="611563" y="1011436"/>
                    <a:pt x="611543" y="1011436"/>
                  </a:cubicBezTo>
                  <a:cubicBezTo>
                    <a:pt x="608514" y="1013464"/>
                    <a:pt x="604951" y="1014542"/>
                    <a:pt x="601316" y="1014542"/>
                  </a:cubicBezTo>
                  <a:cubicBezTo>
                    <a:pt x="595234" y="1014542"/>
                    <a:pt x="589556" y="1011545"/>
                    <a:pt x="586159" y="1006505"/>
                  </a:cubicBezTo>
                  <a:lnTo>
                    <a:pt x="493016" y="868434"/>
                  </a:lnTo>
                  <a:cubicBezTo>
                    <a:pt x="487373" y="860070"/>
                    <a:pt x="489582" y="848691"/>
                    <a:pt x="497947" y="843048"/>
                  </a:cubicBezTo>
                  <a:cubicBezTo>
                    <a:pt x="502129" y="840228"/>
                    <a:pt x="507065" y="839369"/>
                    <a:pt x="511660" y="840261"/>
                  </a:cubicBezTo>
                  <a:close/>
                  <a:moveTo>
                    <a:pt x="1351465" y="742892"/>
                  </a:moveTo>
                  <a:cubicBezTo>
                    <a:pt x="1359756" y="740007"/>
                    <a:pt x="1368924" y="743403"/>
                    <a:pt x="1373309" y="751001"/>
                  </a:cubicBezTo>
                  <a:lnTo>
                    <a:pt x="1464625" y="950072"/>
                  </a:lnTo>
                  <a:cubicBezTo>
                    <a:pt x="1468880" y="959221"/>
                    <a:pt x="1464898" y="970088"/>
                    <a:pt x="1455749" y="974326"/>
                  </a:cubicBezTo>
                  <a:cubicBezTo>
                    <a:pt x="1455732" y="974344"/>
                    <a:pt x="1455694" y="974344"/>
                    <a:pt x="1455677" y="974361"/>
                  </a:cubicBezTo>
                  <a:cubicBezTo>
                    <a:pt x="1453319" y="975402"/>
                    <a:pt x="1450764" y="975968"/>
                    <a:pt x="1448187" y="976005"/>
                  </a:cubicBezTo>
                  <a:cubicBezTo>
                    <a:pt x="1441046" y="976022"/>
                    <a:pt x="1434564" y="971876"/>
                    <a:pt x="1431569" y="965411"/>
                  </a:cubicBezTo>
                  <a:lnTo>
                    <a:pt x="1340251" y="766160"/>
                  </a:lnTo>
                  <a:cubicBezTo>
                    <a:pt x="1336927" y="756644"/>
                    <a:pt x="1341949" y="746216"/>
                    <a:pt x="1351465" y="742892"/>
                  </a:cubicBezTo>
                  <a:close/>
                  <a:moveTo>
                    <a:pt x="377226" y="626992"/>
                  </a:moveTo>
                  <a:cubicBezTo>
                    <a:pt x="387306" y="626992"/>
                    <a:pt x="395489" y="635175"/>
                    <a:pt x="395489" y="645255"/>
                  </a:cubicBezTo>
                  <a:lnTo>
                    <a:pt x="400969" y="864415"/>
                  </a:lnTo>
                  <a:cubicBezTo>
                    <a:pt x="400969" y="874497"/>
                    <a:pt x="392786" y="882678"/>
                    <a:pt x="382705" y="882678"/>
                  </a:cubicBezTo>
                  <a:cubicBezTo>
                    <a:pt x="372623" y="882678"/>
                    <a:pt x="364440" y="874497"/>
                    <a:pt x="364440" y="864415"/>
                  </a:cubicBezTo>
                  <a:lnTo>
                    <a:pt x="358963" y="645255"/>
                  </a:lnTo>
                  <a:cubicBezTo>
                    <a:pt x="358963" y="635175"/>
                    <a:pt x="367144" y="626992"/>
                    <a:pt x="377226" y="626992"/>
                  </a:cubicBezTo>
                  <a:close/>
                  <a:moveTo>
                    <a:pt x="231030" y="577605"/>
                  </a:moveTo>
                  <a:cubicBezTo>
                    <a:pt x="235404" y="579253"/>
                    <a:pt x="239148" y="582568"/>
                    <a:pt x="241221" y="587161"/>
                  </a:cubicBezTo>
                  <a:cubicBezTo>
                    <a:pt x="244781" y="595051"/>
                    <a:pt x="242316" y="604366"/>
                    <a:pt x="235322" y="609461"/>
                  </a:cubicBezTo>
                  <a:lnTo>
                    <a:pt x="45930" y="720137"/>
                  </a:lnTo>
                  <a:cubicBezTo>
                    <a:pt x="43007" y="721433"/>
                    <a:pt x="39794" y="721927"/>
                    <a:pt x="36616" y="721597"/>
                  </a:cubicBezTo>
                  <a:cubicBezTo>
                    <a:pt x="26534" y="721488"/>
                    <a:pt x="18443" y="713233"/>
                    <a:pt x="18535" y="703151"/>
                  </a:cubicBezTo>
                  <a:cubicBezTo>
                    <a:pt x="18607" y="696777"/>
                    <a:pt x="21986" y="690878"/>
                    <a:pt x="27485" y="687628"/>
                  </a:cubicBezTo>
                  <a:lnTo>
                    <a:pt x="217058" y="578049"/>
                  </a:lnTo>
                  <a:cubicBezTo>
                    <a:pt x="221652" y="575975"/>
                    <a:pt x="226656" y="575956"/>
                    <a:pt x="231030" y="577605"/>
                  </a:cubicBezTo>
                  <a:close/>
                  <a:moveTo>
                    <a:pt x="728731" y="560054"/>
                  </a:moveTo>
                  <a:cubicBezTo>
                    <a:pt x="733356" y="559361"/>
                    <a:pt x="738246" y="560434"/>
                    <a:pt x="742310" y="563438"/>
                  </a:cubicBezTo>
                  <a:cubicBezTo>
                    <a:pt x="750437" y="569446"/>
                    <a:pt x="752154" y="580879"/>
                    <a:pt x="746144" y="589005"/>
                  </a:cubicBezTo>
                  <a:lnTo>
                    <a:pt x="616109" y="765611"/>
                  </a:lnTo>
                  <a:cubicBezTo>
                    <a:pt x="612658" y="770323"/>
                    <a:pt x="607161" y="773118"/>
                    <a:pt x="601317" y="773101"/>
                  </a:cubicBezTo>
                  <a:cubicBezTo>
                    <a:pt x="597426" y="773064"/>
                    <a:pt x="593645" y="771785"/>
                    <a:pt x="590541" y="769447"/>
                  </a:cubicBezTo>
                  <a:cubicBezTo>
                    <a:pt x="582413" y="763456"/>
                    <a:pt x="580697" y="752025"/>
                    <a:pt x="586688" y="743914"/>
                  </a:cubicBezTo>
                  <a:cubicBezTo>
                    <a:pt x="586688" y="743897"/>
                    <a:pt x="586706" y="743897"/>
                    <a:pt x="586706" y="743879"/>
                  </a:cubicBezTo>
                  <a:lnTo>
                    <a:pt x="716740" y="567272"/>
                  </a:lnTo>
                  <a:cubicBezTo>
                    <a:pt x="719746" y="563209"/>
                    <a:pt x="724106" y="560748"/>
                    <a:pt x="728731" y="560054"/>
                  </a:cubicBezTo>
                  <a:close/>
                  <a:moveTo>
                    <a:pt x="993066" y="559965"/>
                  </a:moveTo>
                  <a:cubicBezTo>
                    <a:pt x="1003146" y="559965"/>
                    <a:pt x="1011329" y="568148"/>
                    <a:pt x="1011329" y="578228"/>
                  </a:cubicBezTo>
                  <a:lnTo>
                    <a:pt x="1016260" y="797388"/>
                  </a:lnTo>
                  <a:cubicBezTo>
                    <a:pt x="1016260" y="807470"/>
                    <a:pt x="1008079" y="815651"/>
                    <a:pt x="997997" y="815651"/>
                  </a:cubicBezTo>
                  <a:cubicBezTo>
                    <a:pt x="987917" y="815651"/>
                    <a:pt x="979734" y="807470"/>
                    <a:pt x="979734" y="797388"/>
                  </a:cubicBezTo>
                  <a:lnTo>
                    <a:pt x="974803" y="578228"/>
                  </a:lnTo>
                  <a:cubicBezTo>
                    <a:pt x="974803" y="568148"/>
                    <a:pt x="982984" y="559965"/>
                    <a:pt x="993066" y="559965"/>
                  </a:cubicBezTo>
                  <a:close/>
                  <a:moveTo>
                    <a:pt x="1148579" y="491388"/>
                  </a:moveTo>
                  <a:cubicBezTo>
                    <a:pt x="1158057" y="487900"/>
                    <a:pt x="1168558" y="492776"/>
                    <a:pt x="1172047" y="502255"/>
                  </a:cubicBezTo>
                  <a:lnTo>
                    <a:pt x="1247292" y="708447"/>
                  </a:lnTo>
                  <a:cubicBezTo>
                    <a:pt x="1250726" y="717926"/>
                    <a:pt x="1245812" y="728391"/>
                    <a:pt x="1236333" y="731825"/>
                  </a:cubicBezTo>
                  <a:cubicBezTo>
                    <a:pt x="1234344" y="732555"/>
                    <a:pt x="1232244" y="732920"/>
                    <a:pt x="1230124" y="732920"/>
                  </a:cubicBezTo>
                  <a:cubicBezTo>
                    <a:pt x="1222437" y="732920"/>
                    <a:pt x="1215567" y="728098"/>
                    <a:pt x="1212958" y="720866"/>
                  </a:cubicBezTo>
                  <a:lnTo>
                    <a:pt x="1137710" y="514857"/>
                  </a:lnTo>
                  <a:cubicBezTo>
                    <a:pt x="1134224" y="505378"/>
                    <a:pt x="1139100" y="494876"/>
                    <a:pt x="1148579" y="491388"/>
                  </a:cubicBezTo>
                  <a:close/>
                  <a:moveTo>
                    <a:pt x="1562606" y="432184"/>
                  </a:moveTo>
                  <a:cubicBezTo>
                    <a:pt x="1567219" y="432927"/>
                    <a:pt x="1571548" y="435429"/>
                    <a:pt x="1574498" y="439519"/>
                  </a:cubicBezTo>
                  <a:cubicBezTo>
                    <a:pt x="1574535" y="439556"/>
                    <a:pt x="1574552" y="439574"/>
                    <a:pt x="1574570" y="439611"/>
                  </a:cubicBezTo>
                  <a:cubicBezTo>
                    <a:pt x="1580379" y="447792"/>
                    <a:pt x="1578497" y="459115"/>
                    <a:pt x="1570369" y="464997"/>
                  </a:cubicBezTo>
                  <a:lnTo>
                    <a:pt x="1392668" y="592841"/>
                  </a:lnTo>
                  <a:cubicBezTo>
                    <a:pt x="1389580" y="595068"/>
                    <a:pt x="1385873" y="596292"/>
                    <a:pt x="1382074" y="596310"/>
                  </a:cubicBezTo>
                  <a:cubicBezTo>
                    <a:pt x="1371992" y="596347"/>
                    <a:pt x="1363776" y="588201"/>
                    <a:pt x="1363739" y="578119"/>
                  </a:cubicBezTo>
                  <a:cubicBezTo>
                    <a:pt x="1363720" y="572237"/>
                    <a:pt x="1366532" y="566705"/>
                    <a:pt x="1371299" y="563254"/>
                  </a:cubicBezTo>
                  <a:lnTo>
                    <a:pt x="1549002" y="435410"/>
                  </a:lnTo>
                  <a:cubicBezTo>
                    <a:pt x="1553093" y="432460"/>
                    <a:pt x="1557992" y="431442"/>
                    <a:pt x="1562606" y="432184"/>
                  </a:cubicBezTo>
                  <a:close/>
                  <a:moveTo>
                    <a:pt x="381590" y="400024"/>
                  </a:moveTo>
                  <a:cubicBezTo>
                    <a:pt x="386101" y="401250"/>
                    <a:pt x="390147" y="404200"/>
                    <a:pt x="392658" y="408582"/>
                  </a:cubicBezTo>
                  <a:cubicBezTo>
                    <a:pt x="392693" y="408638"/>
                    <a:pt x="392713" y="408693"/>
                    <a:pt x="392748" y="408748"/>
                  </a:cubicBezTo>
                  <a:lnTo>
                    <a:pt x="501234" y="599416"/>
                  </a:lnTo>
                  <a:cubicBezTo>
                    <a:pt x="506183" y="608145"/>
                    <a:pt x="503169" y="619233"/>
                    <a:pt x="494476" y="624253"/>
                  </a:cubicBezTo>
                  <a:cubicBezTo>
                    <a:pt x="491865" y="626026"/>
                    <a:pt x="488851" y="627103"/>
                    <a:pt x="485710" y="627359"/>
                  </a:cubicBezTo>
                  <a:cubicBezTo>
                    <a:pt x="479153" y="627376"/>
                    <a:pt x="473090" y="623908"/>
                    <a:pt x="469820" y="618227"/>
                  </a:cubicBezTo>
                  <a:lnTo>
                    <a:pt x="361336" y="427557"/>
                  </a:lnTo>
                  <a:cubicBezTo>
                    <a:pt x="355894" y="419066"/>
                    <a:pt x="358377" y="407760"/>
                    <a:pt x="366870" y="402337"/>
                  </a:cubicBezTo>
                  <a:cubicBezTo>
                    <a:pt x="367143" y="402154"/>
                    <a:pt x="367436" y="401970"/>
                    <a:pt x="367729" y="401806"/>
                  </a:cubicBezTo>
                  <a:cubicBezTo>
                    <a:pt x="372102" y="399295"/>
                    <a:pt x="377079" y="398798"/>
                    <a:pt x="381590" y="400024"/>
                  </a:cubicBezTo>
                  <a:close/>
                  <a:moveTo>
                    <a:pt x="704467" y="198041"/>
                  </a:moveTo>
                  <a:cubicBezTo>
                    <a:pt x="709126" y="198404"/>
                    <a:pt x="713646" y="200545"/>
                    <a:pt x="716925" y="204380"/>
                  </a:cubicBezTo>
                  <a:cubicBezTo>
                    <a:pt x="723481" y="212051"/>
                    <a:pt x="722587" y="223576"/>
                    <a:pt x="714916" y="230131"/>
                  </a:cubicBezTo>
                  <a:lnTo>
                    <a:pt x="548538" y="373132"/>
                  </a:lnTo>
                  <a:cubicBezTo>
                    <a:pt x="545249" y="376037"/>
                    <a:pt x="541048" y="377643"/>
                    <a:pt x="536666" y="377698"/>
                  </a:cubicBezTo>
                  <a:cubicBezTo>
                    <a:pt x="526584" y="377698"/>
                    <a:pt x="518403" y="369517"/>
                    <a:pt x="518403" y="359435"/>
                  </a:cubicBezTo>
                  <a:cubicBezTo>
                    <a:pt x="518403" y="354102"/>
                    <a:pt x="520739" y="349025"/>
                    <a:pt x="524794" y="345556"/>
                  </a:cubicBezTo>
                  <a:lnTo>
                    <a:pt x="691173" y="202371"/>
                  </a:lnTo>
                  <a:cubicBezTo>
                    <a:pt x="695009" y="199093"/>
                    <a:pt x="699808" y="197678"/>
                    <a:pt x="704467" y="198041"/>
                  </a:cubicBezTo>
                  <a:close/>
                  <a:moveTo>
                    <a:pt x="20233" y="148160"/>
                  </a:moveTo>
                  <a:cubicBezTo>
                    <a:pt x="24858" y="148687"/>
                    <a:pt x="29282" y="150970"/>
                    <a:pt x="32415" y="154887"/>
                  </a:cubicBezTo>
                  <a:lnTo>
                    <a:pt x="169024" y="326564"/>
                  </a:lnTo>
                  <a:cubicBezTo>
                    <a:pt x="175234" y="334435"/>
                    <a:pt x="173938" y="345868"/>
                    <a:pt x="166102" y="352132"/>
                  </a:cubicBezTo>
                  <a:cubicBezTo>
                    <a:pt x="162887" y="354708"/>
                    <a:pt x="158907" y="356131"/>
                    <a:pt x="154778" y="356149"/>
                  </a:cubicBezTo>
                  <a:cubicBezTo>
                    <a:pt x="149227" y="356131"/>
                    <a:pt x="143986" y="353574"/>
                    <a:pt x="140532" y="349209"/>
                  </a:cubicBezTo>
                  <a:lnTo>
                    <a:pt x="3923" y="177534"/>
                  </a:lnTo>
                  <a:cubicBezTo>
                    <a:pt x="-2286" y="169664"/>
                    <a:pt x="-990" y="158231"/>
                    <a:pt x="6846" y="151966"/>
                  </a:cubicBezTo>
                  <a:cubicBezTo>
                    <a:pt x="10782" y="148861"/>
                    <a:pt x="15608" y="147632"/>
                    <a:pt x="20233" y="148160"/>
                  </a:cubicBezTo>
                  <a:close/>
                  <a:moveTo>
                    <a:pt x="310199" y="380"/>
                  </a:moveTo>
                  <a:cubicBezTo>
                    <a:pt x="320025" y="-1649"/>
                    <a:pt x="329649" y="4635"/>
                    <a:pt x="331749" y="14442"/>
                  </a:cubicBezTo>
                  <a:lnTo>
                    <a:pt x="377409" y="229036"/>
                  </a:lnTo>
                  <a:cubicBezTo>
                    <a:pt x="379545" y="238898"/>
                    <a:pt x="373281" y="248615"/>
                    <a:pt x="363417" y="250750"/>
                  </a:cubicBezTo>
                  <a:cubicBezTo>
                    <a:pt x="363399" y="250750"/>
                    <a:pt x="363362" y="250768"/>
                    <a:pt x="363345" y="250768"/>
                  </a:cubicBezTo>
                  <a:lnTo>
                    <a:pt x="360058" y="251135"/>
                  </a:lnTo>
                  <a:cubicBezTo>
                    <a:pt x="351291" y="251336"/>
                    <a:pt x="343639" y="245273"/>
                    <a:pt x="341794" y="236708"/>
                  </a:cubicBezTo>
                  <a:lnTo>
                    <a:pt x="296137" y="22113"/>
                  </a:lnTo>
                  <a:cubicBezTo>
                    <a:pt x="293999" y="12250"/>
                    <a:pt x="300265" y="2535"/>
                    <a:pt x="310127" y="397"/>
                  </a:cubicBezTo>
                  <a:cubicBezTo>
                    <a:pt x="310144" y="397"/>
                    <a:pt x="310181" y="380"/>
                    <a:pt x="310199" y="3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7" name="Google Shape;747;p13"/>
          <p:cNvSpPr/>
          <p:nvPr/>
        </p:nvSpPr>
        <p:spPr>
          <a:xfrm rot="2516575">
            <a:off x="9855440" y="-1109711"/>
            <a:ext cx="3043999" cy="2419521"/>
          </a:xfrm>
          <a:custGeom>
            <a:avLst/>
            <a:gdLst/>
            <a:ahLst/>
            <a:cxnLst/>
            <a:rect l="l" t="t" r="r" b="b"/>
            <a:pathLst>
              <a:path w="3166658" h="3460146" extrusionOk="0">
                <a:moveTo>
                  <a:pt x="1558766" y="1240"/>
                </a:moveTo>
                <a:cubicBezTo>
                  <a:pt x="1452658" y="9051"/>
                  <a:pt x="1309497" y="51628"/>
                  <a:pt x="1087374" y="266035"/>
                </a:cubicBezTo>
                <a:cubicBezTo>
                  <a:pt x="818388" y="525687"/>
                  <a:pt x="659511" y="905449"/>
                  <a:pt x="513207" y="1240919"/>
                </a:cubicBezTo>
                <a:cubicBezTo>
                  <a:pt x="429672" y="1432658"/>
                  <a:pt x="344424" y="1624110"/>
                  <a:pt x="281559" y="1823944"/>
                </a:cubicBezTo>
                <a:cubicBezTo>
                  <a:pt x="221932" y="2013492"/>
                  <a:pt x="174783" y="2206754"/>
                  <a:pt x="116681" y="2396873"/>
                </a:cubicBezTo>
                <a:cubicBezTo>
                  <a:pt x="60102" y="2581754"/>
                  <a:pt x="-26194" y="2772349"/>
                  <a:pt x="6763" y="2970183"/>
                </a:cubicBezTo>
                <a:cubicBezTo>
                  <a:pt x="32956" y="3128870"/>
                  <a:pt x="143827" y="3270221"/>
                  <a:pt x="286893" y="3341658"/>
                </a:cubicBezTo>
                <a:cubicBezTo>
                  <a:pt x="417766" y="3407190"/>
                  <a:pt x="563118" y="3398808"/>
                  <a:pt x="704564" y="3403571"/>
                </a:cubicBezTo>
                <a:cubicBezTo>
                  <a:pt x="1207389" y="3421478"/>
                  <a:pt x="1707261" y="3501488"/>
                  <a:pt x="2210086" y="3432146"/>
                </a:cubicBezTo>
                <a:cubicBezTo>
                  <a:pt x="2519458" y="3389759"/>
                  <a:pt x="2678049" y="3365471"/>
                  <a:pt x="2840355" y="3236216"/>
                </a:cubicBezTo>
                <a:cubicBezTo>
                  <a:pt x="3049905" y="3069148"/>
                  <a:pt x="3120961" y="2841310"/>
                  <a:pt x="3142202" y="2759966"/>
                </a:cubicBezTo>
                <a:cubicBezTo>
                  <a:pt x="3178016" y="2621854"/>
                  <a:pt x="3178397" y="2484979"/>
                  <a:pt x="3110389" y="2172179"/>
                </a:cubicBezTo>
                <a:cubicBezTo>
                  <a:pt x="3049047" y="1889858"/>
                  <a:pt x="2988564" y="1611251"/>
                  <a:pt x="2813875" y="1234823"/>
                </a:cubicBezTo>
                <a:cubicBezTo>
                  <a:pt x="2667857" y="920498"/>
                  <a:pt x="2518600" y="598744"/>
                  <a:pt x="2188940" y="308041"/>
                </a:cubicBezTo>
                <a:cubicBezTo>
                  <a:pt x="2012347" y="152688"/>
                  <a:pt x="1813560" y="-17619"/>
                  <a:pt x="1558766" y="1240"/>
                </a:cubicBezTo>
                <a:close/>
              </a:path>
            </a:pathLst>
          </a:custGeom>
          <a:solidFill>
            <a:srgbClr val="171717">
              <a:alpha val="111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48" name="Google Shape;748;p13"/>
          <p:cNvGrpSpPr/>
          <p:nvPr/>
        </p:nvGrpSpPr>
        <p:grpSpPr>
          <a:xfrm rot="730305" flipH="1">
            <a:off x="10000469" y="500835"/>
            <a:ext cx="1555243" cy="892284"/>
            <a:chOff x="-428213" y="-379272"/>
            <a:chExt cx="4043302" cy="2319748"/>
          </a:xfrm>
        </p:grpSpPr>
        <p:sp>
          <p:nvSpPr>
            <p:cNvPr id="749" name="Google Shape;749;p13"/>
            <p:cNvSpPr/>
            <p:nvPr/>
          </p:nvSpPr>
          <p:spPr>
            <a:xfrm flipH="1">
              <a:off x="1261939" y="-379272"/>
              <a:ext cx="1268020" cy="1796335"/>
            </a:xfrm>
            <a:custGeom>
              <a:avLst/>
              <a:gdLst/>
              <a:ahLst/>
              <a:cxnLst/>
              <a:rect l="l" t="t" r="r" b="b"/>
              <a:pathLst>
                <a:path w="491005" h="695580" extrusionOk="0">
                  <a:moveTo>
                    <a:pt x="-990" y="557771"/>
                  </a:moveTo>
                  <a:cubicBezTo>
                    <a:pt x="19965" y="480552"/>
                    <a:pt x="50825" y="406362"/>
                    <a:pt x="90831" y="337077"/>
                  </a:cubicBezTo>
                  <a:cubicBezTo>
                    <a:pt x="128931" y="271735"/>
                    <a:pt x="191225" y="166198"/>
                    <a:pt x="315050" y="81140"/>
                  </a:cubicBezTo>
                  <a:cubicBezTo>
                    <a:pt x="364580" y="47164"/>
                    <a:pt x="418396" y="20027"/>
                    <a:pt x="475165" y="463"/>
                  </a:cubicBezTo>
                  <a:cubicBezTo>
                    <a:pt x="480975" y="-1585"/>
                    <a:pt x="487357" y="1473"/>
                    <a:pt x="489357" y="7273"/>
                  </a:cubicBezTo>
                  <a:cubicBezTo>
                    <a:pt x="490309" y="9864"/>
                    <a:pt x="490214" y="12693"/>
                    <a:pt x="489166" y="15227"/>
                  </a:cubicBezTo>
                  <a:cubicBezTo>
                    <a:pt x="479641" y="37992"/>
                    <a:pt x="469545" y="66186"/>
                    <a:pt x="459734" y="98761"/>
                  </a:cubicBezTo>
                  <a:cubicBezTo>
                    <a:pt x="442399" y="156864"/>
                    <a:pt x="412966" y="258305"/>
                    <a:pt x="420968" y="381177"/>
                  </a:cubicBezTo>
                  <a:cubicBezTo>
                    <a:pt x="426111" y="460997"/>
                    <a:pt x="442209" y="475379"/>
                    <a:pt x="447447" y="584250"/>
                  </a:cubicBezTo>
                  <a:cubicBezTo>
                    <a:pt x="449638" y="631018"/>
                    <a:pt x="448685" y="669975"/>
                    <a:pt x="447447" y="6954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13"/>
            <p:cNvSpPr/>
            <p:nvPr/>
          </p:nvSpPr>
          <p:spPr>
            <a:xfrm flipH="1">
              <a:off x="-428213" y="-160868"/>
              <a:ext cx="4043302" cy="2101344"/>
            </a:xfrm>
            <a:custGeom>
              <a:avLst/>
              <a:gdLst/>
              <a:ahLst/>
              <a:cxnLst/>
              <a:rect l="l" t="t" r="r" b="b"/>
              <a:pathLst>
                <a:path w="4043302" h="2101344" extrusionOk="0">
                  <a:moveTo>
                    <a:pt x="982909" y="1282"/>
                  </a:moveTo>
                  <a:cubicBezTo>
                    <a:pt x="971097" y="-2874"/>
                    <a:pt x="958056" y="3401"/>
                    <a:pt x="953873" y="15334"/>
                  </a:cubicBezTo>
                  <a:cubicBezTo>
                    <a:pt x="923607" y="106237"/>
                    <a:pt x="868238" y="186654"/>
                    <a:pt x="793923" y="247141"/>
                  </a:cubicBezTo>
                  <a:cubicBezTo>
                    <a:pt x="741261" y="288237"/>
                    <a:pt x="707549" y="294879"/>
                    <a:pt x="616008" y="333761"/>
                  </a:cubicBezTo>
                  <a:cubicBezTo>
                    <a:pt x="469591" y="396509"/>
                    <a:pt x="325387" y="458275"/>
                    <a:pt x="210225" y="570980"/>
                  </a:cubicBezTo>
                  <a:cubicBezTo>
                    <a:pt x="117700" y="661070"/>
                    <a:pt x="51503" y="774635"/>
                    <a:pt x="18530" y="899496"/>
                  </a:cubicBezTo>
                  <a:cubicBezTo>
                    <a:pt x="-10509" y="1016875"/>
                    <a:pt x="-172" y="1114076"/>
                    <a:pt x="14099" y="1241543"/>
                  </a:cubicBezTo>
                  <a:cubicBezTo>
                    <a:pt x="29109" y="1344305"/>
                    <a:pt x="53226" y="1445591"/>
                    <a:pt x="85708" y="1544219"/>
                  </a:cubicBezTo>
                  <a:cubicBezTo>
                    <a:pt x="86941" y="1548427"/>
                    <a:pt x="89400" y="1552243"/>
                    <a:pt x="92599" y="1555245"/>
                  </a:cubicBezTo>
                  <a:cubicBezTo>
                    <a:pt x="102442" y="1564522"/>
                    <a:pt x="117945" y="1564006"/>
                    <a:pt x="127298" y="1554064"/>
                  </a:cubicBezTo>
                  <a:cubicBezTo>
                    <a:pt x="166177" y="1503446"/>
                    <a:pt x="220066" y="1466336"/>
                    <a:pt x="281096" y="1448004"/>
                  </a:cubicBezTo>
                  <a:cubicBezTo>
                    <a:pt x="350489" y="1427899"/>
                    <a:pt x="422835" y="1419580"/>
                    <a:pt x="494937" y="1423396"/>
                  </a:cubicBezTo>
                  <a:cubicBezTo>
                    <a:pt x="643814" y="1433707"/>
                    <a:pt x="791709" y="1395933"/>
                    <a:pt x="917453" y="1315612"/>
                  </a:cubicBezTo>
                  <a:cubicBezTo>
                    <a:pt x="950181" y="1401372"/>
                    <a:pt x="992013" y="1483364"/>
                    <a:pt x="1042216" y="1560216"/>
                  </a:cubicBezTo>
                  <a:cubicBezTo>
                    <a:pt x="1125635" y="1686993"/>
                    <a:pt x="1230465" y="1798370"/>
                    <a:pt x="1351781" y="1889467"/>
                  </a:cubicBezTo>
                  <a:cubicBezTo>
                    <a:pt x="1447505" y="1961322"/>
                    <a:pt x="1549628" y="2038346"/>
                    <a:pt x="1707612" y="2075748"/>
                  </a:cubicBezTo>
                  <a:cubicBezTo>
                    <a:pt x="1782663" y="2093713"/>
                    <a:pt x="1893154" y="2119797"/>
                    <a:pt x="2016193" y="2081902"/>
                  </a:cubicBezTo>
                  <a:cubicBezTo>
                    <a:pt x="2095677" y="2057539"/>
                    <a:pt x="2168271" y="1993313"/>
                    <a:pt x="2310257" y="1866337"/>
                  </a:cubicBezTo>
                  <a:cubicBezTo>
                    <a:pt x="2478821" y="1715492"/>
                    <a:pt x="2476361" y="1694082"/>
                    <a:pt x="2569380" y="1632807"/>
                  </a:cubicBezTo>
                  <a:cubicBezTo>
                    <a:pt x="2589802" y="1619520"/>
                    <a:pt x="2675190" y="1579163"/>
                    <a:pt x="2844739" y="1499434"/>
                  </a:cubicBezTo>
                  <a:cubicBezTo>
                    <a:pt x="3031023" y="1412075"/>
                    <a:pt x="3068915" y="1394851"/>
                    <a:pt x="3129454" y="1371964"/>
                  </a:cubicBezTo>
                  <a:cubicBezTo>
                    <a:pt x="3205983" y="1339851"/>
                    <a:pt x="3285712" y="1315760"/>
                    <a:pt x="3367162" y="1300111"/>
                  </a:cubicBezTo>
                  <a:cubicBezTo>
                    <a:pt x="3451077" y="1285837"/>
                    <a:pt x="3556153" y="1269350"/>
                    <a:pt x="3676733" y="1308722"/>
                  </a:cubicBezTo>
                  <a:cubicBezTo>
                    <a:pt x="3722256" y="1323686"/>
                    <a:pt x="3765566" y="1344994"/>
                    <a:pt x="3805184" y="1371964"/>
                  </a:cubicBezTo>
                  <a:cubicBezTo>
                    <a:pt x="3802477" y="1382791"/>
                    <a:pt x="3794354" y="1441359"/>
                    <a:pt x="3822163" y="1470395"/>
                  </a:cubicBezTo>
                  <a:cubicBezTo>
                    <a:pt x="3849969" y="1499434"/>
                    <a:pt x="3895986" y="1494512"/>
                    <a:pt x="3945202" y="1489345"/>
                  </a:cubicBezTo>
                  <a:cubicBezTo>
                    <a:pt x="3978666" y="1485948"/>
                    <a:pt x="4011151" y="1477655"/>
                    <a:pt x="4042158" y="1464737"/>
                  </a:cubicBezTo>
                  <a:cubicBezTo>
                    <a:pt x="4052001" y="1366306"/>
                    <a:pt x="3996880" y="1288545"/>
                    <a:pt x="3932651" y="1277718"/>
                  </a:cubicBezTo>
                  <a:cubicBezTo>
                    <a:pt x="3894263" y="1274592"/>
                    <a:pt x="3856120" y="1287806"/>
                    <a:pt x="3827823" y="1314137"/>
                  </a:cubicBezTo>
                  <a:cubicBezTo>
                    <a:pt x="3541143" y="1220134"/>
                    <a:pt x="3346246" y="1248434"/>
                    <a:pt x="3221241" y="1291498"/>
                  </a:cubicBezTo>
                  <a:cubicBezTo>
                    <a:pt x="3127976" y="1324471"/>
                    <a:pt x="3015026" y="1385008"/>
                    <a:pt x="2729084" y="1488361"/>
                  </a:cubicBezTo>
                  <a:cubicBezTo>
                    <a:pt x="2638524" y="1521334"/>
                    <a:pt x="2527052" y="1559477"/>
                    <a:pt x="2450766" y="1506815"/>
                  </a:cubicBezTo>
                  <a:cubicBezTo>
                    <a:pt x="2408689" y="1478269"/>
                    <a:pt x="2399339" y="1437915"/>
                    <a:pt x="2376943" y="1386728"/>
                  </a:cubicBezTo>
                  <a:cubicBezTo>
                    <a:pt x="2376943" y="1386728"/>
                    <a:pt x="2365624" y="1351785"/>
                    <a:pt x="2331450" y="1298971"/>
                  </a:cubicBezTo>
                  <a:lnTo>
                    <a:pt x="2306143" y="1266182"/>
                  </a:lnTo>
                  <a:lnTo>
                    <a:pt x="2310996" y="1166490"/>
                  </a:lnTo>
                  <a:cubicBezTo>
                    <a:pt x="2327236" y="1033362"/>
                    <a:pt x="2365872" y="903923"/>
                    <a:pt x="2425176" y="783592"/>
                  </a:cubicBezTo>
                  <a:cubicBezTo>
                    <a:pt x="2492109" y="651694"/>
                    <a:pt x="2538866" y="632746"/>
                    <a:pt x="2739663" y="386668"/>
                  </a:cubicBezTo>
                  <a:cubicBezTo>
                    <a:pt x="2804628" y="306939"/>
                    <a:pt x="2858274" y="237791"/>
                    <a:pt x="2898879" y="183900"/>
                  </a:cubicBezTo>
                  <a:cubicBezTo>
                    <a:pt x="2902320" y="179200"/>
                    <a:pt x="2904537" y="173540"/>
                    <a:pt x="2904785" y="167683"/>
                  </a:cubicBezTo>
                  <a:cubicBezTo>
                    <a:pt x="2905519" y="151640"/>
                    <a:pt x="2892971" y="138105"/>
                    <a:pt x="2876976" y="137392"/>
                  </a:cubicBezTo>
                  <a:cubicBezTo>
                    <a:pt x="2834403" y="135914"/>
                    <a:pt x="2783466" y="134439"/>
                    <a:pt x="2726131" y="135914"/>
                  </a:cubicBezTo>
                  <a:cubicBezTo>
                    <a:pt x="2574792" y="140590"/>
                    <a:pt x="2333387" y="148710"/>
                    <a:pt x="2060241" y="263629"/>
                  </a:cubicBezTo>
                  <a:cubicBezTo>
                    <a:pt x="1855504" y="350003"/>
                    <a:pt x="1527480" y="487559"/>
                    <a:pt x="1412563" y="765383"/>
                  </a:cubicBezTo>
                  <a:cubicBezTo>
                    <a:pt x="1400751" y="794174"/>
                    <a:pt x="1386664" y="835268"/>
                    <a:pt x="1362641" y="879378"/>
                  </a:cubicBezTo>
                  <a:lnTo>
                    <a:pt x="1341166" y="911879"/>
                  </a:lnTo>
                  <a:lnTo>
                    <a:pt x="1288508" y="911697"/>
                  </a:lnTo>
                  <a:cubicBezTo>
                    <a:pt x="1231450" y="913995"/>
                    <a:pt x="1174483" y="918787"/>
                    <a:pt x="1117763" y="926070"/>
                  </a:cubicBezTo>
                  <a:cubicBezTo>
                    <a:pt x="1152705" y="821487"/>
                    <a:pt x="1226528" y="555231"/>
                    <a:pt x="1122191" y="255507"/>
                  </a:cubicBezTo>
                  <a:cubicBezTo>
                    <a:pt x="1091432" y="167732"/>
                    <a:pt x="1048367" y="84851"/>
                    <a:pt x="993984" y="9428"/>
                  </a:cubicBezTo>
                  <a:cubicBezTo>
                    <a:pt x="991277" y="5664"/>
                    <a:pt x="987340" y="2833"/>
                    <a:pt x="982909" y="12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 flipH="1">
              <a:off x="700874" y="-32871"/>
              <a:ext cx="1872888" cy="1224503"/>
            </a:xfrm>
            <a:custGeom>
              <a:avLst/>
              <a:gdLst/>
              <a:ahLst/>
              <a:cxnLst/>
              <a:rect l="l" t="t" r="r" b="b"/>
              <a:pathLst>
                <a:path w="725223" h="474154" extrusionOk="0">
                  <a:moveTo>
                    <a:pt x="-990" y="377302"/>
                  </a:moveTo>
                  <a:cubicBezTo>
                    <a:pt x="57875" y="368558"/>
                    <a:pt x="107786" y="329525"/>
                    <a:pt x="130455" y="274527"/>
                  </a:cubicBezTo>
                  <a:cubicBezTo>
                    <a:pt x="139980" y="246686"/>
                    <a:pt x="153411" y="220349"/>
                    <a:pt x="170365" y="196327"/>
                  </a:cubicBezTo>
                  <a:cubicBezTo>
                    <a:pt x="223990" y="124985"/>
                    <a:pt x="307906" y="85456"/>
                    <a:pt x="387916" y="51642"/>
                  </a:cubicBezTo>
                  <a:cubicBezTo>
                    <a:pt x="469355" y="17457"/>
                    <a:pt x="556795" y="-155"/>
                    <a:pt x="645092" y="-174"/>
                  </a:cubicBezTo>
                  <a:cubicBezTo>
                    <a:pt x="659664" y="-174"/>
                    <a:pt x="674428" y="-174"/>
                    <a:pt x="689097" y="-174"/>
                  </a:cubicBezTo>
                  <a:lnTo>
                    <a:pt x="711290" y="-174"/>
                  </a:lnTo>
                  <a:cubicBezTo>
                    <a:pt x="719290" y="722"/>
                    <a:pt x="725005" y="7932"/>
                    <a:pt x="724148" y="15933"/>
                  </a:cubicBezTo>
                  <a:cubicBezTo>
                    <a:pt x="723958" y="17695"/>
                    <a:pt x="723387" y="19400"/>
                    <a:pt x="722624" y="20972"/>
                  </a:cubicBezTo>
                  <a:cubicBezTo>
                    <a:pt x="686048" y="67930"/>
                    <a:pt x="650902" y="113936"/>
                    <a:pt x="611563" y="157655"/>
                  </a:cubicBezTo>
                  <a:cubicBezTo>
                    <a:pt x="592513" y="179754"/>
                    <a:pt x="571653" y="200518"/>
                    <a:pt x="554984" y="224330"/>
                  </a:cubicBezTo>
                  <a:cubicBezTo>
                    <a:pt x="507359" y="297673"/>
                    <a:pt x="486786" y="387113"/>
                    <a:pt x="487643" y="473981"/>
                  </a:cubicBezTo>
                  <a:cubicBezTo>
                    <a:pt x="485071" y="386827"/>
                    <a:pt x="503930" y="296149"/>
                    <a:pt x="551269" y="221854"/>
                  </a:cubicBezTo>
                  <a:cubicBezTo>
                    <a:pt x="568796" y="198346"/>
                    <a:pt x="587560" y="175772"/>
                    <a:pt x="607467" y="154227"/>
                  </a:cubicBezTo>
                  <a:cubicBezTo>
                    <a:pt x="641377" y="116127"/>
                    <a:pt x="685096" y="58977"/>
                    <a:pt x="716909" y="18114"/>
                  </a:cubicBezTo>
                  <a:cubicBezTo>
                    <a:pt x="718624" y="14047"/>
                    <a:pt x="716719" y="9351"/>
                    <a:pt x="712719" y="7618"/>
                  </a:cubicBezTo>
                  <a:cubicBezTo>
                    <a:pt x="712242" y="7418"/>
                    <a:pt x="711767" y="7265"/>
                    <a:pt x="711290" y="7161"/>
                  </a:cubicBezTo>
                  <a:lnTo>
                    <a:pt x="689668" y="7161"/>
                  </a:lnTo>
                  <a:cubicBezTo>
                    <a:pt x="675094" y="7161"/>
                    <a:pt x="660522" y="7161"/>
                    <a:pt x="645948" y="7161"/>
                  </a:cubicBezTo>
                  <a:cubicBezTo>
                    <a:pt x="558413" y="7437"/>
                    <a:pt x="471736" y="24744"/>
                    <a:pt x="390869" y="58119"/>
                  </a:cubicBezTo>
                  <a:cubicBezTo>
                    <a:pt x="305144" y="94314"/>
                    <a:pt x="213609" y="136320"/>
                    <a:pt x="162269" y="217377"/>
                  </a:cubicBezTo>
                  <a:cubicBezTo>
                    <a:pt x="151315" y="236246"/>
                    <a:pt x="141885" y="256001"/>
                    <a:pt x="134266" y="276432"/>
                  </a:cubicBezTo>
                  <a:cubicBezTo>
                    <a:pt x="110358" y="331554"/>
                    <a:pt x="59304" y="370054"/>
                    <a:pt x="-323" y="37777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 flipH="1">
              <a:off x="3049265" y="953163"/>
              <a:ext cx="232464" cy="201512"/>
            </a:xfrm>
            <a:custGeom>
              <a:avLst/>
              <a:gdLst/>
              <a:ahLst/>
              <a:cxnLst/>
              <a:rect l="l" t="t" r="r" b="b"/>
              <a:pathLst>
                <a:path w="90015" h="78030" extrusionOk="0">
                  <a:moveTo>
                    <a:pt x="85307" y="44594"/>
                  </a:moveTo>
                  <a:lnTo>
                    <a:pt x="40634" y="36784"/>
                  </a:lnTo>
                  <a:lnTo>
                    <a:pt x="38159" y="72883"/>
                  </a:lnTo>
                  <a:cubicBezTo>
                    <a:pt x="37777" y="76017"/>
                    <a:pt x="34919" y="78217"/>
                    <a:pt x="31777" y="77808"/>
                  </a:cubicBezTo>
                  <a:cubicBezTo>
                    <a:pt x="31109" y="77722"/>
                    <a:pt x="30538" y="77541"/>
                    <a:pt x="29966" y="77265"/>
                  </a:cubicBezTo>
                  <a:lnTo>
                    <a:pt x="-990" y="62025"/>
                  </a:lnTo>
                  <a:lnTo>
                    <a:pt x="725" y="60787"/>
                  </a:lnTo>
                  <a:lnTo>
                    <a:pt x="725" y="60787"/>
                  </a:lnTo>
                  <a:lnTo>
                    <a:pt x="32347" y="37831"/>
                  </a:lnTo>
                  <a:lnTo>
                    <a:pt x="33586" y="37355"/>
                  </a:lnTo>
                  <a:cubicBezTo>
                    <a:pt x="43206" y="34231"/>
                    <a:pt x="51970" y="29097"/>
                    <a:pt x="59399" y="22306"/>
                  </a:cubicBezTo>
                  <a:cubicBezTo>
                    <a:pt x="63208" y="18819"/>
                    <a:pt x="66638" y="14990"/>
                    <a:pt x="69686" y="10875"/>
                  </a:cubicBezTo>
                  <a:lnTo>
                    <a:pt x="69686" y="10875"/>
                  </a:lnTo>
                  <a:lnTo>
                    <a:pt x="84926" y="-174"/>
                  </a:lnTo>
                  <a:lnTo>
                    <a:pt x="84926" y="-174"/>
                  </a:lnTo>
                  <a:cubicBezTo>
                    <a:pt x="84926" y="2493"/>
                    <a:pt x="87879" y="29354"/>
                    <a:pt x="89022" y="40403"/>
                  </a:cubicBezTo>
                  <a:cubicBezTo>
                    <a:pt x="89117" y="42575"/>
                    <a:pt x="87498" y="44442"/>
                    <a:pt x="85307" y="44594"/>
                  </a:cubicBez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 flipH="1">
              <a:off x="2854839" y="425715"/>
              <a:ext cx="147998" cy="150890"/>
            </a:xfrm>
            <a:custGeom>
              <a:avLst/>
              <a:gdLst/>
              <a:ahLst/>
              <a:cxnLst/>
              <a:rect l="l" t="t" r="r" b="b"/>
              <a:pathLst>
                <a:path w="57308" h="58428" extrusionOk="0">
                  <a:moveTo>
                    <a:pt x="7264" y="58255"/>
                  </a:moveTo>
                  <a:cubicBezTo>
                    <a:pt x="-5309" y="43148"/>
                    <a:pt x="-3308" y="20688"/>
                    <a:pt x="11836" y="8077"/>
                  </a:cubicBezTo>
                  <a:cubicBezTo>
                    <a:pt x="17646" y="3181"/>
                    <a:pt x="24981" y="295"/>
                    <a:pt x="32601" y="-134"/>
                  </a:cubicBezTo>
                  <a:cubicBezTo>
                    <a:pt x="41268" y="-553"/>
                    <a:pt x="49745" y="2343"/>
                    <a:pt x="56318" y="7963"/>
                  </a:cubicBezTo>
                  <a:cubicBezTo>
                    <a:pt x="37648" y="-686"/>
                    <a:pt x="15551" y="7420"/>
                    <a:pt x="6883" y="26079"/>
                  </a:cubicBezTo>
                  <a:cubicBezTo>
                    <a:pt x="2120" y="36309"/>
                    <a:pt x="2311" y="48149"/>
                    <a:pt x="7264" y="58255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 flipH="1">
              <a:off x="3498289" y="1115497"/>
              <a:ext cx="28227" cy="54932"/>
            </a:xfrm>
            <a:custGeom>
              <a:avLst/>
              <a:gdLst/>
              <a:ahLst/>
              <a:cxnLst/>
              <a:rect l="l" t="t" r="r" b="b"/>
              <a:pathLst>
                <a:path w="10930" h="21271" extrusionOk="0">
                  <a:moveTo>
                    <a:pt x="4225" y="21098"/>
                  </a:moveTo>
                  <a:cubicBezTo>
                    <a:pt x="1749" y="21098"/>
                    <a:pt x="-442" y="17764"/>
                    <a:pt x="-919" y="13097"/>
                  </a:cubicBezTo>
                  <a:cubicBezTo>
                    <a:pt x="-1014" y="12240"/>
                    <a:pt x="-1014" y="11382"/>
                    <a:pt x="-919" y="10525"/>
                  </a:cubicBezTo>
                  <a:cubicBezTo>
                    <a:pt x="-1014" y="9639"/>
                    <a:pt x="-1014" y="8744"/>
                    <a:pt x="-919" y="7858"/>
                  </a:cubicBezTo>
                  <a:cubicBezTo>
                    <a:pt x="-919" y="2715"/>
                    <a:pt x="2129" y="-905"/>
                    <a:pt x="5082" y="-48"/>
                  </a:cubicBezTo>
                  <a:cubicBezTo>
                    <a:pt x="8034" y="810"/>
                    <a:pt x="9940" y="5096"/>
                    <a:pt x="9940" y="10430"/>
                  </a:cubicBezTo>
                  <a:cubicBezTo>
                    <a:pt x="9940" y="15764"/>
                    <a:pt x="7939" y="19955"/>
                    <a:pt x="5082" y="21002"/>
                  </a:cubicBezTo>
                  <a:close/>
                  <a:moveTo>
                    <a:pt x="3463" y="18621"/>
                  </a:moveTo>
                  <a:lnTo>
                    <a:pt x="3463" y="18621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 flipH="1">
              <a:off x="1837330" y="353747"/>
              <a:ext cx="1747662" cy="1502075"/>
            </a:xfrm>
            <a:custGeom>
              <a:avLst/>
              <a:gdLst/>
              <a:ahLst/>
              <a:cxnLst/>
              <a:rect l="l" t="t" r="r" b="b"/>
              <a:pathLst>
                <a:path w="1747662" h="1502075" extrusionOk="0">
                  <a:moveTo>
                    <a:pt x="1602708" y="1438340"/>
                  </a:moveTo>
                  <a:cubicBezTo>
                    <a:pt x="1596802" y="1434920"/>
                    <a:pt x="1589175" y="1436398"/>
                    <a:pt x="1584990" y="1441787"/>
                  </a:cubicBezTo>
                  <a:cubicBezTo>
                    <a:pt x="1584990" y="1441810"/>
                    <a:pt x="1584990" y="1441859"/>
                    <a:pt x="1584990" y="1441885"/>
                  </a:cubicBezTo>
                  <a:cubicBezTo>
                    <a:pt x="1581298" y="1447520"/>
                    <a:pt x="1583021" y="1454952"/>
                    <a:pt x="1588682" y="1458520"/>
                  </a:cubicBezTo>
                  <a:cubicBezTo>
                    <a:pt x="1613783" y="1479878"/>
                    <a:pt x="1643558" y="1494841"/>
                    <a:pt x="1675792" y="1502075"/>
                  </a:cubicBezTo>
                  <a:cubicBezTo>
                    <a:pt x="1675792" y="1502075"/>
                    <a:pt x="1676038" y="1502075"/>
                    <a:pt x="1676038" y="1502049"/>
                  </a:cubicBezTo>
                  <a:cubicBezTo>
                    <a:pt x="1682928" y="1501657"/>
                    <a:pt x="1688095" y="1495826"/>
                    <a:pt x="1687606" y="1489034"/>
                  </a:cubicBezTo>
                  <a:cubicBezTo>
                    <a:pt x="1687606" y="1488910"/>
                    <a:pt x="1687606" y="1488811"/>
                    <a:pt x="1687606" y="1488687"/>
                  </a:cubicBezTo>
                  <a:cubicBezTo>
                    <a:pt x="1688095" y="1482045"/>
                    <a:pt x="1683176" y="1476261"/>
                    <a:pt x="1676531" y="1475744"/>
                  </a:cubicBezTo>
                  <a:cubicBezTo>
                    <a:pt x="1649216" y="1469371"/>
                    <a:pt x="1623869" y="1456526"/>
                    <a:pt x="1602708" y="1438340"/>
                  </a:cubicBezTo>
                  <a:close/>
                  <a:moveTo>
                    <a:pt x="1711475" y="1368701"/>
                  </a:moveTo>
                  <a:cubicBezTo>
                    <a:pt x="1706551" y="1364002"/>
                    <a:pt x="1698679" y="1364222"/>
                    <a:pt x="1694000" y="1369192"/>
                  </a:cubicBezTo>
                  <a:cubicBezTo>
                    <a:pt x="1689327" y="1374163"/>
                    <a:pt x="1689575" y="1381965"/>
                    <a:pt x="1694494" y="1386665"/>
                  </a:cubicBezTo>
                  <a:cubicBezTo>
                    <a:pt x="1705076" y="1396508"/>
                    <a:pt x="1716887" y="1404801"/>
                    <a:pt x="1729684" y="1411272"/>
                  </a:cubicBezTo>
                  <a:cubicBezTo>
                    <a:pt x="1731407" y="1412257"/>
                    <a:pt x="1733375" y="1412750"/>
                    <a:pt x="1735344" y="1412750"/>
                  </a:cubicBezTo>
                  <a:cubicBezTo>
                    <a:pt x="1740017" y="1412773"/>
                    <a:pt x="1744448" y="1410066"/>
                    <a:pt x="1746417" y="1405811"/>
                  </a:cubicBezTo>
                  <a:cubicBezTo>
                    <a:pt x="1749370" y="1399683"/>
                    <a:pt x="1746908" y="1392325"/>
                    <a:pt x="1740756" y="1389372"/>
                  </a:cubicBezTo>
                  <a:cubicBezTo>
                    <a:pt x="1729932" y="1383957"/>
                    <a:pt x="1720086" y="1376995"/>
                    <a:pt x="1711475" y="1368701"/>
                  </a:cubicBezTo>
                  <a:close/>
                  <a:moveTo>
                    <a:pt x="1402891" y="1334744"/>
                  </a:moveTo>
                  <a:cubicBezTo>
                    <a:pt x="1398218" y="1330879"/>
                    <a:pt x="1391325" y="1331127"/>
                    <a:pt x="1386649" y="1335310"/>
                  </a:cubicBezTo>
                  <a:cubicBezTo>
                    <a:pt x="1381727" y="1339960"/>
                    <a:pt x="1381482" y="1347737"/>
                    <a:pt x="1386158" y="1352707"/>
                  </a:cubicBezTo>
                  <a:cubicBezTo>
                    <a:pt x="1409536" y="1374731"/>
                    <a:pt x="1436358" y="1392694"/>
                    <a:pt x="1465642" y="1405860"/>
                  </a:cubicBezTo>
                  <a:cubicBezTo>
                    <a:pt x="1467363" y="1406206"/>
                    <a:pt x="1469089" y="1406206"/>
                    <a:pt x="1470809" y="1405860"/>
                  </a:cubicBezTo>
                  <a:cubicBezTo>
                    <a:pt x="1475483" y="1406573"/>
                    <a:pt x="1480407" y="1404336"/>
                    <a:pt x="1482866" y="1400199"/>
                  </a:cubicBezTo>
                  <a:cubicBezTo>
                    <a:pt x="1482866" y="1400052"/>
                    <a:pt x="1482866" y="1399931"/>
                    <a:pt x="1483112" y="1399781"/>
                  </a:cubicBezTo>
                  <a:cubicBezTo>
                    <a:pt x="1485574" y="1393679"/>
                    <a:pt x="1482866" y="1386592"/>
                    <a:pt x="1476715" y="1383960"/>
                  </a:cubicBezTo>
                  <a:cubicBezTo>
                    <a:pt x="1449400" y="1372024"/>
                    <a:pt x="1424298" y="1355366"/>
                    <a:pt x="1402891" y="1334744"/>
                  </a:cubicBezTo>
                  <a:close/>
                  <a:moveTo>
                    <a:pt x="1498000" y="1276368"/>
                  </a:moveTo>
                  <a:cubicBezTo>
                    <a:pt x="1494924" y="1276993"/>
                    <a:pt x="1492095" y="1278783"/>
                    <a:pt x="1490250" y="1281589"/>
                  </a:cubicBezTo>
                  <a:cubicBezTo>
                    <a:pt x="1490250" y="1281687"/>
                    <a:pt x="1490250" y="1281762"/>
                    <a:pt x="1490005" y="1281860"/>
                  </a:cubicBezTo>
                  <a:cubicBezTo>
                    <a:pt x="1486313" y="1287397"/>
                    <a:pt x="1487788" y="1294876"/>
                    <a:pt x="1493451" y="1298568"/>
                  </a:cubicBezTo>
                  <a:lnTo>
                    <a:pt x="1565549" y="1347783"/>
                  </a:lnTo>
                  <a:cubicBezTo>
                    <a:pt x="1567763" y="1348990"/>
                    <a:pt x="1569979" y="1349680"/>
                    <a:pt x="1572442" y="1349752"/>
                  </a:cubicBezTo>
                  <a:cubicBezTo>
                    <a:pt x="1576624" y="1349703"/>
                    <a:pt x="1580313" y="1347711"/>
                    <a:pt x="1582776" y="1344340"/>
                  </a:cubicBezTo>
                  <a:cubicBezTo>
                    <a:pt x="1586465" y="1338702"/>
                    <a:pt x="1584990" y="1331125"/>
                    <a:pt x="1579332" y="1327358"/>
                  </a:cubicBezTo>
                  <a:lnTo>
                    <a:pt x="1507229" y="1278142"/>
                  </a:lnTo>
                  <a:cubicBezTo>
                    <a:pt x="1504399" y="1276285"/>
                    <a:pt x="1501076" y="1275744"/>
                    <a:pt x="1498000" y="1276368"/>
                  </a:cubicBezTo>
                  <a:close/>
                  <a:moveTo>
                    <a:pt x="1622148" y="1251493"/>
                  </a:moveTo>
                  <a:cubicBezTo>
                    <a:pt x="1617227" y="1246719"/>
                    <a:pt x="1609352" y="1246745"/>
                    <a:pt x="1604676" y="1251568"/>
                  </a:cubicBezTo>
                  <a:cubicBezTo>
                    <a:pt x="1600003" y="1256441"/>
                    <a:pt x="1600003" y="1264168"/>
                    <a:pt x="1604676" y="1269040"/>
                  </a:cubicBezTo>
                  <a:cubicBezTo>
                    <a:pt x="1621658" y="1284345"/>
                    <a:pt x="1641098" y="1296575"/>
                    <a:pt x="1662260" y="1305212"/>
                  </a:cubicBezTo>
                  <a:cubicBezTo>
                    <a:pt x="1663980" y="1306000"/>
                    <a:pt x="1665706" y="1306418"/>
                    <a:pt x="1667672" y="1306444"/>
                  </a:cubicBezTo>
                  <a:cubicBezTo>
                    <a:pt x="1671612" y="1306984"/>
                    <a:pt x="1675792" y="1305826"/>
                    <a:pt x="1678745" y="1303246"/>
                  </a:cubicBezTo>
                  <a:cubicBezTo>
                    <a:pt x="1682685" y="1299872"/>
                    <a:pt x="1683915" y="1294557"/>
                    <a:pt x="1682437" y="1289711"/>
                  </a:cubicBezTo>
                  <a:cubicBezTo>
                    <a:pt x="1680716" y="1285035"/>
                    <a:pt x="1676531" y="1281712"/>
                    <a:pt x="1671612" y="1281097"/>
                  </a:cubicBezTo>
                  <a:cubicBezTo>
                    <a:pt x="1670134" y="1280728"/>
                    <a:pt x="1668905" y="1280728"/>
                    <a:pt x="1667427" y="1281097"/>
                  </a:cubicBezTo>
                  <a:cubicBezTo>
                    <a:pt x="1650939" y="1273543"/>
                    <a:pt x="1635681" y="1263576"/>
                    <a:pt x="1622148" y="1251568"/>
                  </a:cubicBezTo>
                  <a:cubicBezTo>
                    <a:pt x="1622148" y="1251542"/>
                    <a:pt x="1622148" y="1251519"/>
                    <a:pt x="1622148" y="1251493"/>
                  </a:cubicBezTo>
                  <a:close/>
                  <a:moveTo>
                    <a:pt x="1331037" y="1187761"/>
                  </a:moveTo>
                  <a:cubicBezTo>
                    <a:pt x="1325376" y="1191525"/>
                    <a:pt x="1323901" y="1199154"/>
                    <a:pt x="1327593" y="1204815"/>
                  </a:cubicBezTo>
                  <a:cubicBezTo>
                    <a:pt x="1346050" y="1228095"/>
                    <a:pt x="1369919" y="1246450"/>
                    <a:pt x="1397231" y="1258213"/>
                  </a:cubicBezTo>
                  <a:cubicBezTo>
                    <a:pt x="1398955" y="1258582"/>
                    <a:pt x="1400432" y="1258582"/>
                    <a:pt x="1402153" y="1258213"/>
                  </a:cubicBezTo>
                  <a:lnTo>
                    <a:pt x="1402153" y="1260182"/>
                  </a:lnTo>
                  <a:cubicBezTo>
                    <a:pt x="1409043" y="1261460"/>
                    <a:pt x="1415443" y="1257006"/>
                    <a:pt x="1416920" y="1250217"/>
                  </a:cubicBezTo>
                  <a:cubicBezTo>
                    <a:pt x="1418148" y="1243425"/>
                    <a:pt x="1413722" y="1236853"/>
                    <a:pt x="1406829" y="1235574"/>
                  </a:cubicBezTo>
                  <a:cubicBezTo>
                    <a:pt x="1383451" y="1225410"/>
                    <a:pt x="1362780" y="1209612"/>
                    <a:pt x="1346786" y="1189557"/>
                  </a:cubicBezTo>
                  <a:cubicBezTo>
                    <a:pt x="1342603" y="1185201"/>
                    <a:pt x="1335958" y="1184439"/>
                    <a:pt x="1331037" y="1187761"/>
                  </a:cubicBezTo>
                  <a:close/>
                  <a:moveTo>
                    <a:pt x="1161241" y="1146247"/>
                  </a:moveTo>
                  <a:cubicBezTo>
                    <a:pt x="1156072" y="1141842"/>
                    <a:pt x="1148200" y="1142434"/>
                    <a:pt x="1143769" y="1147601"/>
                  </a:cubicBezTo>
                  <a:cubicBezTo>
                    <a:pt x="1139586" y="1152768"/>
                    <a:pt x="1140080" y="1160521"/>
                    <a:pt x="1145247" y="1164949"/>
                  </a:cubicBezTo>
                  <a:cubicBezTo>
                    <a:pt x="1171575" y="1187588"/>
                    <a:pt x="1199384" y="1208998"/>
                    <a:pt x="1227929" y="1229177"/>
                  </a:cubicBezTo>
                  <a:cubicBezTo>
                    <a:pt x="1229895" y="1230627"/>
                    <a:pt x="1232360" y="1231415"/>
                    <a:pt x="1234819" y="1231392"/>
                  </a:cubicBezTo>
                  <a:cubicBezTo>
                    <a:pt x="1238754" y="1231490"/>
                    <a:pt x="1242694" y="1229544"/>
                    <a:pt x="1244908" y="1226225"/>
                  </a:cubicBezTo>
                  <a:cubicBezTo>
                    <a:pt x="1244908" y="1226199"/>
                    <a:pt x="1244908" y="1226173"/>
                    <a:pt x="1244908" y="1226126"/>
                  </a:cubicBezTo>
                  <a:cubicBezTo>
                    <a:pt x="1248845" y="1220564"/>
                    <a:pt x="1247615" y="1212886"/>
                    <a:pt x="1241955" y="1208998"/>
                  </a:cubicBezTo>
                  <a:cubicBezTo>
                    <a:pt x="1214146" y="1189557"/>
                    <a:pt x="1185849" y="1168395"/>
                    <a:pt x="1161241" y="1146247"/>
                  </a:cubicBezTo>
                  <a:close/>
                  <a:moveTo>
                    <a:pt x="1348232" y="1058298"/>
                  </a:moveTo>
                  <a:cubicBezTo>
                    <a:pt x="1345125" y="1057941"/>
                    <a:pt x="1341864" y="1058766"/>
                    <a:pt x="1339157" y="1060857"/>
                  </a:cubicBezTo>
                  <a:cubicBezTo>
                    <a:pt x="1339157" y="1060906"/>
                    <a:pt x="1338912" y="1060955"/>
                    <a:pt x="1338912" y="1061030"/>
                  </a:cubicBezTo>
                  <a:cubicBezTo>
                    <a:pt x="1333745" y="1065311"/>
                    <a:pt x="1333006" y="1073064"/>
                    <a:pt x="1337188" y="1078329"/>
                  </a:cubicBezTo>
                  <a:cubicBezTo>
                    <a:pt x="1355890" y="1098902"/>
                    <a:pt x="1378284" y="1115635"/>
                    <a:pt x="1403385" y="1127545"/>
                  </a:cubicBezTo>
                  <a:cubicBezTo>
                    <a:pt x="1405106" y="1128677"/>
                    <a:pt x="1407077" y="1129268"/>
                    <a:pt x="1409288" y="1129268"/>
                  </a:cubicBezTo>
                  <a:cubicBezTo>
                    <a:pt x="1413719" y="1129439"/>
                    <a:pt x="1417902" y="1127176"/>
                    <a:pt x="1420116" y="1123362"/>
                  </a:cubicBezTo>
                  <a:cubicBezTo>
                    <a:pt x="1423314" y="1117457"/>
                    <a:pt x="1421348" y="1109975"/>
                    <a:pt x="1415442" y="1106629"/>
                  </a:cubicBezTo>
                  <a:cubicBezTo>
                    <a:pt x="1393049" y="1096073"/>
                    <a:pt x="1372872" y="1081184"/>
                    <a:pt x="1356381" y="1062826"/>
                  </a:cubicBezTo>
                  <a:cubicBezTo>
                    <a:pt x="1354291" y="1060193"/>
                    <a:pt x="1351339" y="1058655"/>
                    <a:pt x="1348232" y="1058298"/>
                  </a:cubicBezTo>
                  <a:close/>
                  <a:moveTo>
                    <a:pt x="1170409" y="991690"/>
                  </a:moveTo>
                  <a:cubicBezTo>
                    <a:pt x="1167272" y="991210"/>
                    <a:pt x="1163950" y="991918"/>
                    <a:pt x="1161244" y="993924"/>
                  </a:cubicBezTo>
                  <a:cubicBezTo>
                    <a:pt x="1155829" y="998008"/>
                    <a:pt x="1154599" y="1005612"/>
                    <a:pt x="1158539" y="1011148"/>
                  </a:cubicBezTo>
                  <a:cubicBezTo>
                    <a:pt x="1178962" y="1039523"/>
                    <a:pt x="1204063" y="1064449"/>
                    <a:pt x="1232363" y="1084972"/>
                  </a:cubicBezTo>
                  <a:cubicBezTo>
                    <a:pt x="1234329" y="1086597"/>
                    <a:pt x="1236788" y="1087457"/>
                    <a:pt x="1239496" y="1087434"/>
                  </a:cubicBezTo>
                  <a:cubicBezTo>
                    <a:pt x="1243926" y="1087804"/>
                    <a:pt x="1248109" y="1085835"/>
                    <a:pt x="1250571" y="1082267"/>
                  </a:cubicBezTo>
                  <a:cubicBezTo>
                    <a:pt x="1250571" y="1082241"/>
                    <a:pt x="1250571" y="1082241"/>
                    <a:pt x="1250571" y="1082216"/>
                  </a:cubicBezTo>
                  <a:cubicBezTo>
                    <a:pt x="1254506" y="1076728"/>
                    <a:pt x="1253278" y="1069027"/>
                    <a:pt x="1247861" y="1065040"/>
                  </a:cubicBezTo>
                  <a:cubicBezTo>
                    <a:pt x="1221287" y="1046093"/>
                    <a:pt x="1197664" y="1023009"/>
                    <a:pt x="1178468" y="996629"/>
                  </a:cubicBezTo>
                  <a:cubicBezTo>
                    <a:pt x="1178468" y="996606"/>
                    <a:pt x="1178468" y="996606"/>
                    <a:pt x="1178468" y="996582"/>
                  </a:cubicBezTo>
                  <a:cubicBezTo>
                    <a:pt x="1176500" y="993837"/>
                    <a:pt x="1173547" y="992170"/>
                    <a:pt x="1170409" y="991690"/>
                  </a:cubicBezTo>
                  <a:close/>
                  <a:moveTo>
                    <a:pt x="1014672" y="936505"/>
                  </a:moveTo>
                  <a:cubicBezTo>
                    <a:pt x="1011503" y="936170"/>
                    <a:pt x="1008181" y="937032"/>
                    <a:pt x="1005473" y="939172"/>
                  </a:cubicBezTo>
                  <a:cubicBezTo>
                    <a:pt x="1000306" y="943453"/>
                    <a:pt x="999567" y="951229"/>
                    <a:pt x="1003753" y="956520"/>
                  </a:cubicBezTo>
                  <a:cubicBezTo>
                    <a:pt x="1021961" y="979506"/>
                    <a:pt x="1042384" y="1000766"/>
                    <a:pt x="1064532" y="1020010"/>
                  </a:cubicBezTo>
                  <a:cubicBezTo>
                    <a:pt x="1066746" y="1022126"/>
                    <a:pt x="1069699" y="1023281"/>
                    <a:pt x="1072652" y="1023209"/>
                  </a:cubicBezTo>
                  <a:cubicBezTo>
                    <a:pt x="1075851" y="1022865"/>
                    <a:pt x="1078561" y="1021361"/>
                    <a:pt x="1080775" y="1019026"/>
                  </a:cubicBezTo>
                  <a:cubicBezTo>
                    <a:pt x="1085449" y="1014153"/>
                    <a:pt x="1085449" y="1006426"/>
                    <a:pt x="1080775" y="1001554"/>
                  </a:cubicBezTo>
                  <a:cubicBezTo>
                    <a:pt x="1059613" y="983146"/>
                    <a:pt x="1040418" y="962894"/>
                    <a:pt x="1022946" y="941017"/>
                  </a:cubicBezTo>
                  <a:cubicBezTo>
                    <a:pt x="1020854" y="938371"/>
                    <a:pt x="1017840" y="936840"/>
                    <a:pt x="1014672" y="936505"/>
                  </a:cubicBezTo>
                  <a:close/>
                  <a:moveTo>
                    <a:pt x="1172963" y="878416"/>
                  </a:moveTo>
                  <a:cubicBezTo>
                    <a:pt x="1169918" y="877819"/>
                    <a:pt x="1166658" y="878379"/>
                    <a:pt x="1163952" y="880237"/>
                  </a:cubicBezTo>
                  <a:cubicBezTo>
                    <a:pt x="1158291" y="883903"/>
                    <a:pt x="1156568" y="891506"/>
                    <a:pt x="1160260" y="897215"/>
                  </a:cubicBezTo>
                  <a:cubicBezTo>
                    <a:pt x="1176502" y="921996"/>
                    <a:pt x="1197170" y="943599"/>
                    <a:pt x="1221039" y="960950"/>
                  </a:cubicBezTo>
                  <a:cubicBezTo>
                    <a:pt x="1223253" y="962376"/>
                    <a:pt x="1225718" y="963164"/>
                    <a:pt x="1228177" y="963164"/>
                  </a:cubicBezTo>
                  <a:cubicBezTo>
                    <a:pt x="1232115" y="963138"/>
                    <a:pt x="1235804" y="961317"/>
                    <a:pt x="1238269" y="958243"/>
                  </a:cubicBezTo>
                  <a:cubicBezTo>
                    <a:pt x="1238269" y="958217"/>
                    <a:pt x="1238269" y="958193"/>
                    <a:pt x="1238269" y="958144"/>
                  </a:cubicBezTo>
                  <a:cubicBezTo>
                    <a:pt x="1242203" y="952582"/>
                    <a:pt x="1240973" y="944930"/>
                    <a:pt x="1235316" y="941018"/>
                  </a:cubicBezTo>
                  <a:cubicBezTo>
                    <a:pt x="1213906" y="925391"/>
                    <a:pt x="1195450" y="906048"/>
                    <a:pt x="1180931" y="883926"/>
                  </a:cubicBezTo>
                  <a:cubicBezTo>
                    <a:pt x="1180931" y="883805"/>
                    <a:pt x="1180682" y="883657"/>
                    <a:pt x="1180682" y="883533"/>
                  </a:cubicBezTo>
                  <a:cubicBezTo>
                    <a:pt x="1178838" y="880765"/>
                    <a:pt x="1176008" y="879012"/>
                    <a:pt x="1172963" y="878416"/>
                  </a:cubicBezTo>
                  <a:close/>
                  <a:moveTo>
                    <a:pt x="12303" y="496601"/>
                  </a:moveTo>
                  <a:cubicBezTo>
                    <a:pt x="5413" y="496601"/>
                    <a:pt x="0" y="502111"/>
                    <a:pt x="0" y="508903"/>
                  </a:cubicBezTo>
                  <a:cubicBezTo>
                    <a:pt x="246" y="533659"/>
                    <a:pt x="2460" y="558341"/>
                    <a:pt x="6645" y="582727"/>
                  </a:cubicBezTo>
                  <a:cubicBezTo>
                    <a:pt x="6645" y="583538"/>
                    <a:pt x="6645" y="584375"/>
                    <a:pt x="6645" y="585187"/>
                  </a:cubicBezTo>
                  <a:cubicBezTo>
                    <a:pt x="6890" y="587083"/>
                    <a:pt x="7629" y="588879"/>
                    <a:pt x="8859" y="590356"/>
                  </a:cubicBezTo>
                  <a:cubicBezTo>
                    <a:pt x="11318" y="593531"/>
                    <a:pt x="15010" y="595350"/>
                    <a:pt x="18947" y="595278"/>
                  </a:cubicBezTo>
                  <a:cubicBezTo>
                    <a:pt x="21409" y="595350"/>
                    <a:pt x="23869" y="594663"/>
                    <a:pt x="26086" y="593309"/>
                  </a:cubicBezTo>
                  <a:cubicBezTo>
                    <a:pt x="31746" y="589568"/>
                    <a:pt x="33467" y="582234"/>
                    <a:pt x="30268" y="576330"/>
                  </a:cubicBezTo>
                  <a:cubicBezTo>
                    <a:pt x="30268" y="575837"/>
                    <a:pt x="30268" y="575344"/>
                    <a:pt x="30268" y="574853"/>
                  </a:cubicBezTo>
                  <a:cubicBezTo>
                    <a:pt x="26579" y="552975"/>
                    <a:pt x="24853" y="530830"/>
                    <a:pt x="24608" y="508658"/>
                  </a:cubicBezTo>
                  <a:cubicBezTo>
                    <a:pt x="24608" y="508583"/>
                    <a:pt x="24608" y="508485"/>
                    <a:pt x="24608" y="508410"/>
                  </a:cubicBezTo>
                  <a:cubicBezTo>
                    <a:pt x="24362" y="501742"/>
                    <a:pt x="18947" y="496451"/>
                    <a:pt x="12303" y="496601"/>
                  </a:cubicBezTo>
                  <a:close/>
                  <a:moveTo>
                    <a:pt x="103814" y="375547"/>
                  </a:moveTo>
                  <a:cubicBezTo>
                    <a:pt x="100893" y="376458"/>
                    <a:pt x="98310" y="378494"/>
                    <a:pt x="96711" y="381435"/>
                  </a:cubicBezTo>
                  <a:cubicBezTo>
                    <a:pt x="83666" y="405772"/>
                    <a:pt x="76037" y="432643"/>
                    <a:pt x="74317" y="460180"/>
                  </a:cubicBezTo>
                  <a:cubicBezTo>
                    <a:pt x="74317" y="460279"/>
                    <a:pt x="74317" y="460377"/>
                    <a:pt x="74317" y="460501"/>
                  </a:cubicBezTo>
                  <a:cubicBezTo>
                    <a:pt x="73823" y="467143"/>
                    <a:pt x="78990" y="472829"/>
                    <a:pt x="85635" y="473222"/>
                  </a:cubicBezTo>
                  <a:cubicBezTo>
                    <a:pt x="92525" y="473739"/>
                    <a:pt x="98431" y="468670"/>
                    <a:pt x="98925" y="461904"/>
                  </a:cubicBezTo>
                  <a:cubicBezTo>
                    <a:pt x="100402" y="437812"/>
                    <a:pt x="107042" y="414310"/>
                    <a:pt x="118365" y="392999"/>
                  </a:cubicBezTo>
                  <a:cubicBezTo>
                    <a:pt x="118365" y="392901"/>
                    <a:pt x="118365" y="392803"/>
                    <a:pt x="118611" y="392704"/>
                  </a:cubicBezTo>
                  <a:cubicBezTo>
                    <a:pt x="121564" y="386775"/>
                    <a:pt x="119102" y="379516"/>
                    <a:pt x="113196" y="376514"/>
                  </a:cubicBezTo>
                  <a:cubicBezTo>
                    <a:pt x="113196" y="376488"/>
                    <a:pt x="112948" y="376439"/>
                    <a:pt x="112948" y="376416"/>
                  </a:cubicBezTo>
                  <a:cubicBezTo>
                    <a:pt x="109995" y="374853"/>
                    <a:pt x="106735" y="374637"/>
                    <a:pt x="103814" y="375547"/>
                  </a:cubicBezTo>
                  <a:close/>
                  <a:moveTo>
                    <a:pt x="66443" y="270650"/>
                  </a:moveTo>
                  <a:cubicBezTo>
                    <a:pt x="60291" y="268263"/>
                    <a:pt x="53153" y="271464"/>
                    <a:pt x="50694" y="277837"/>
                  </a:cubicBezTo>
                  <a:cubicBezTo>
                    <a:pt x="37159" y="315290"/>
                    <a:pt x="25592" y="353505"/>
                    <a:pt x="16488" y="392263"/>
                  </a:cubicBezTo>
                  <a:cubicBezTo>
                    <a:pt x="14517" y="399300"/>
                    <a:pt x="18208" y="406658"/>
                    <a:pt x="24853" y="409487"/>
                  </a:cubicBezTo>
                  <a:cubicBezTo>
                    <a:pt x="26331" y="409735"/>
                    <a:pt x="27561" y="409735"/>
                    <a:pt x="29039" y="409487"/>
                  </a:cubicBezTo>
                  <a:cubicBezTo>
                    <a:pt x="33958" y="410030"/>
                    <a:pt x="38636" y="407865"/>
                    <a:pt x="41589" y="403829"/>
                  </a:cubicBezTo>
                  <a:cubicBezTo>
                    <a:pt x="42816" y="400507"/>
                    <a:pt x="42816" y="396815"/>
                    <a:pt x="41589" y="393493"/>
                  </a:cubicBezTo>
                  <a:cubicBezTo>
                    <a:pt x="50200" y="357197"/>
                    <a:pt x="61028" y="321467"/>
                    <a:pt x="73824" y="286448"/>
                  </a:cubicBezTo>
                  <a:cubicBezTo>
                    <a:pt x="73824" y="286350"/>
                    <a:pt x="73824" y="286229"/>
                    <a:pt x="73824" y="286130"/>
                  </a:cubicBezTo>
                  <a:cubicBezTo>
                    <a:pt x="76283" y="279878"/>
                    <a:pt x="72837" y="272965"/>
                    <a:pt x="66686" y="270699"/>
                  </a:cubicBezTo>
                  <a:cubicBezTo>
                    <a:pt x="66686" y="270676"/>
                    <a:pt x="66686" y="270650"/>
                    <a:pt x="66443" y="270650"/>
                  </a:cubicBezTo>
                  <a:close/>
                  <a:moveTo>
                    <a:pt x="321379" y="242968"/>
                  </a:moveTo>
                  <a:cubicBezTo>
                    <a:pt x="316210" y="238491"/>
                    <a:pt x="308335" y="239008"/>
                    <a:pt x="303905" y="244125"/>
                  </a:cubicBezTo>
                  <a:cubicBezTo>
                    <a:pt x="290127" y="261869"/>
                    <a:pt x="279052" y="281504"/>
                    <a:pt x="270932" y="302446"/>
                  </a:cubicBezTo>
                  <a:cubicBezTo>
                    <a:pt x="268718" y="308770"/>
                    <a:pt x="271671" y="315784"/>
                    <a:pt x="278070" y="318195"/>
                  </a:cubicBezTo>
                  <a:cubicBezTo>
                    <a:pt x="279545" y="318564"/>
                    <a:pt x="281023" y="318564"/>
                    <a:pt x="282498" y="318195"/>
                  </a:cubicBezTo>
                  <a:cubicBezTo>
                    <a:pt x="287420" y="318440"/>
                    <a:pt x="291848" y="315709"/>
                    <a:pt x="293819" y="311304"/>
                  </a:cubicBezTo>
                  <a:cubicBezTo>
                    <a:pt x="301200" y="292602"/>
                    <a:pt x="311043" y="275032"/>
                    <a:pt x="323348" y="259136"/>
                  </a:cubicBezTo>
                  <a:cubicBezTo>
                    <a:pt x="326792" y="253992"/>
                    <a:pt x="326053" y="247078"/>
                    <a:pt x="321379" y="242968"/>
                  </a:cubicBezTo>
                  <a:close/>
                  <a:moveTo>
                    <a:pt x="213596" y="220502"/>
                  </a:moveTo>
                  <a:cubicBezTo>
                    <a:pt x="208181" y="216368"/>
                    <a:pt x="200555" y="217105"/>
                    <a:pt x="196124" y="222222"/>
                  </a:cubicBezTo>
                  <a:cubicBezTo>
                    <a:pt x="178652" y="244027"/>
                    <a:pt x="166104" y="269152"/>
                    <a:pt x="158723" y="296046"/>
                  </a:cubicBezTo>
                  <a:cubicBezTo>
                    <a:pt x="158723" y="296072"/>
                    <a:pt x="158723" y="296072"/>
                    <a:pt x="158723" y="296098"/>
                  </a:cubicBezTo>
                  <a:cubicBezTo>
                    <a:pt x="156997" y="302668"/>
                    <a:pt x="160937" y="309385"/>
                    <a:pt x="167582" y="311059"/>
                  </a:cubicBezTo>
                  <a:lnTo>
                    <a:pt x="170780" y="311059"/>
                  </a:lnTo>
                  <a:cubicBezTo>
                    <a:pt x="176192" y="311033"/>
                    <a:pt x="181114" y="307292"/>
                    <a:pt x="182592" y="301955"/>
                  </a:cubicBezTo>
                  <a:cubicBezTo>
                    <a:pt x="188988" y="278551"/>
                    <a:pt x="200061" y="256699"/>
                    <a:pt x="215319" y="237726"/>
                  </a:cubicBezTo>
                  <a:cubicBezTo>
                    <a:pt x="215319" y="237628"/>
                    <a:pt x="215565" y="237530"/>
                    <a:pt x="215565" y="237432"/>
                  </a:cubicBezTo>
                  <a:cubicBezTo>
                    <a:pt x="219750" y="232215"/>
                    <a:pt x="218763" y="224635"/>
                    <a:pt x="213596" y="220502"/>
                  </a:cubicBezTo>
                  <a:close/>
                  <a:moveTo>
                    <a:pt x="153920" y="128273"/>
                  </a:moveTo>
                  <a:cubicBezTo>
                    <a:pt x="150844" y="128940"/>
                    <a:pt x="148014" y="130780"/>
                    <a:pt x="146169" y="133634"/>
                  </a:cubicBezTo>
                  <a:cubicBezTo>
                    <a:pt x="131159" y="157405"/>
                    <a:pt x="117379" y="182062"/>
                    <a:pt x="105322" y="207458"/>
                  </a:cubicBezTo>
                  <a:cubicBezTo>
                    <a:pt x="105322" y="208023"/>
                    <a:pt x="105322" y="208615"/>
                    <a:pt x="105322" y="209178"/>
                  </a:cubicBezTo>
                  <a:cubicBezTo>
                    <a:pt x="102121" y="213363"/>
                    <a:pt x="100400" y="218455"/>
                    <a:pt x="100400" y="223697"/>
                  </a:cubicBezTo>
                  <a:cubicBezTo>
                    <a:pt x="100643" y="229430"/>
                    <a:pt x="104580" y="234279"/>
                    <a:pt x="110241" y="235509"/>
                  </a:cubicBezTo>
                  <a:lnTo>
                    <a:pt x="112703" y="235509"/>
                  </a:lnTo>
                  <a:cubicBezTo>
                    <a:pt x="117131" y="234871"/>
                    <a:pt x="121071" y="231866"/>
                    <a:pt x="122791" y="227635"/>
                  </a:cubicBezTo>
                  <a:cubicBezTo>
                    <a:pt x="135587" y="199754"/>
                    <a:pt x="150352" y="172785"/>
                    <a:pt x="166840" y="146921"/>
                  </a:cubicBezTo>
                  <a:cubicBezTo>
                    <a:pt x="166840" y="146800"/>
                    <a:pt x="167086" y="146676"/>
                    <a:pt x="167086" y="146529"/>
                  </a:cubicBezTo>
                  <a:cubicBezTo>
                    <a:pt x="170532" y="140868"/>
                    <a:pt x="168809" y="133435"/>
                    <a:pt x="163148" y="129943"/>
                  </a:cubicBezTo>
                  <a:cubicBezTo>
                    <a:pt x="160318" y="128110"/>
                    <a:pt x="156996" y="127606"/>
                    <a:pt x="153920" y="128273"/>
                  </a:cubicBezTo>
                  <a:close/>
                  <a:moveTo>
                    <a:pt x="421284" y="31511"/>
                  </a:moveTo>
                  <a:lnTo>
                    <a:pt x="411196" y="39876"/>
                  </a:lnTo>
                  <a:cubicBezTo>
                    <a:pt x="397170" y="50704"/>
                    <a:pt x="383389" y="63009"/>
                    <a:pt x="369609" y="75312"/>
                  </a:cubicBezTo>
                  <a:cubicBezTo>
                    <a:pt x="366901" y="76790"/>
                    <a:pt x="364687" y="79226"/>
                    <a:pt x="363457" y="82202"/>
                  </a:cubicBezTo>
                  <a:cubicBezTo>
                    <a:pt x="361243" y="88477"/>
                    <a:pt x="363209" y="95466"/>
                    <a:pt x="368377" y="99674"/>
                  </a:cubicBezTo>
                  <a:cubicBezTo>
                    <a:pt x="370102" y="100462"/>
                    <a:pt x="371823" y="100881"/>
                    <a:pt x="373546" y="100904"/>
                  </a:cubicBezTo>
                  <a:cubicBezTo>
                    <a:pt x="377729" y="100734"/>
                    <a:pt x="381912" y="98765"/>
                    <a:pt x="384619" y="95492"/>
                  </a:cubicBezTo>
                  <a:cubicBezTo>
                    <a:pt x="385112" y="94779"/>
                    <a:pt x="385603" y="94115"/>
                    <a:pt x="386342" y="93523"/>
                  </a:cubicBezTo>
                  <a:cubicBezTo>
                    <a:pt x="399629" y="81466"/>
                    <a:pt x="413164" y="70145"/>
                    <a:pt x="426945" y="58827"/>
                  </a:cubicBezTo>
                  <a:lnTo>
                    <a:pt x="437033" y="50459"/>
                  </a:lnTo>
                  <a:cubicBezTo>
                    <a:pt x="442200" y="46005"/>
                    <a:pt x="442939" y="38254"/>
                    <a:pt x="438511" y="32986"/>
                  </a:cubicBezTo>
                  <a:cubicBezTo>
                    <a:pt x="438511" y="32888"/>
                    <a:pt x="438266" y="32816"/>
                    <a:pt x="438266" y="32741"/>
                  </a:cubicBezTo>
                  <a:cubicBezTo>
                    <a:pt x="433835" y="27698"/>
                    <a:pt x="426208" y="27155"/>
                    <a:pt x="421284" y="31511"/>
                  </a:cubicBezTo>
                  <a:close/>
                  <a:moveTo>
                    <a:pt x="347306" y="107"/>
                  </a:moveTo>
                  <a:cubicBezTo>
                    <a:pt x="344261" y="-302"/>
                    <a:pt x="341062" y="454"/>
                    <a:pt x="338355" y="2472"/>
                  </a:cubicBezTo>
                  <a:cubicBezTo>
                    <a:pt x="310794" y="19453"/>
                    <a:pt x="287664" y="42511"/>
                    <a:pt x="270438" y="69898"/>
                  </a:cubicBezTo>
                  <a:cubicBezTo>
                    <a:pt x="263547" y="70909"/>
                    <a:pt x="258874" y="77256"/>
                    <a:pt x="260104" y="84048"/>
                  </a:cubicBezTo>
                  <a:cubicBezTo>
                    <a:pt x="261085" y="90840"/>
                    <a:pt x="267239" y="95516"/>
                    <a:pt x="274129" y="94506"/>
                  </a:cubicBezTo>
                  <a:cubicBezTo>
                    <a:pt x="282249" y="94483"/>
                    <a:pt x="289633" y="89241"/>
                    <a:pt x="292093" y="81465"/>
                  </a:cubicBezTo>
                  <a:cubicBezTo>
                    <a:pt x="307596" y="57472"/>
                    <a:pt x="328512" y="37292"/>
                    <a:pt x="352875" y="22406"/>
                  </a:cubicBezTo>
                  <a:cubicBezTo>
                    <a:pt x="358290" y="18322"/>
                    <a:pt x="359517" y="10716"/>
                    <a:pt x="355582" y="5179"/>
                  </a:cubicBezTo>
                  <a:cubicBezTo>
                    <a:pt x="355582" y="5032"/>
                    <a:pt x="355337" y="4885"/>
                    <a:pt x="355337" y="4738"/>
                  </a:cubicBezTo>
                  <a:cubicBezTo>
                    <a:pt x="353244" y="2093"/>
                    <a:pt x="350352" y="517"/>
                    <a:pt x="347306" y="10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 flipH="1">
              <a:off x="3007054" y="780417"/>
              <a:ext cx="499902" cy="600935"/>
            </a:xfrm>
            <a:custGeom>
              <a:avLst/>
              <a:gdLst/>
              <a:ahLst/>
              <a:cxnLst/>
              <a:rect l="l" t="t" r="r" b="b"/>
              <a:pathLst>
                <a:path w="193573" h="232695" extrusionOk="0">
                  <a:moveTo>
                    <a:pt x="274" y="232141"/>
                  </a:moveTo>
                  <a:cubicBezTo>
                    <a:pt x="-6394" y="182326"/>
                    <a:pt x="13418" y="154227"/>
                    <a:pt x="57424" y="133462"/>
                  </a:cubicBezTo>
                  <a:cubicBezTo>
                    <a:pt x="80378" y="120127"/>
                    <a:pt x="124099" y="98791"/>
                    <a:pt x="144958" y="84885"/>
                  </a:cubicBezTo>
                  <a:cubicBezTo>
                    <a:pt x="170675" y="63549"/>
                    <a:pt x="184201" y="32211"/>
                    <a:pt x="192583" y="-174"/>
                  </a:cubicBezTo>
                  <a:cubicBezTo>
                    <a:pt x="190011" y="27315"/>
                    <a:pt x="180106" y="53624"/>
                    <a:pt x="164008" y="76026"/>
                  </a:cubicBezTo>
                  <a:cubicBezTo>
                    <a:pt x="147625" y="99077"/>
                    <a:pt x="120384" y="108888"/>
                    <a:pt x="97333" y="122699"/>
                  </a:cubicBezTo>
                  <a:lnTo>
                    <a:pt x="61614" y="141749"/>
                  </a:lnTo>
                  <a:cubicBezTo>
                    <a:pt x="17514" y="161275"/>
                    <a:pt x="654" y="183373"/>
                    <a:pt x="179" y="2325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 flipH="1">
              <a:off x="2684910" y="620788"/>
              <a:ext cx="210262" cy="318226"/>
            </a:xfrm>
            <a:custGeom>
              <a:avLst/>
              <a:gdLst/>
              <a:ahLst/>
              <a:cxnLst/>
              <a:rect l="l" t="t" r="r" b="b"/>
              <a:pathLst>
                <a:path w="81418" h="123224" extrusionOk="0">
                  <a:moveTo>
                    <a:pt x="-977" y="74855"/>
                  </a:moveTo>
                  <a:cubicBezTo>
                    <a:pt x="-977" y="39612"/>
                    <a:pt x="-311" y="21991"/>
                    <a:pt x="9596" y="12180"/>
                  </a:cubicBezTo>
                  <a:cubicBezTo>
                    <a:pt x="23120" y="-679"/>
                    <a:pt x="43219" y="-3822"/>
                    <a:pt x="59983" y="4275"/>
                  </a:cubicBezTo>
                  <a:cubicBezTo>
                    <a:pt x="81985" y="16467"/>
                    <a:pt x="80652" y="47518"/>
                    <a:pt x="80270" y="56376"/>
                  </a:cubicBezTo>
                  <a:cubicBezTo>
                    <a:pt x="78938" y="86475"/>
                    <a:pt x="59220" y="122480"/>
                    <a:pt x="34360" y="123051"/>
                  </a:cubicBezTo>
                  <a:cubicBezTo>
                    <a:pt x="22835" y="122956"/>
                    <a:pt x="11977" y="117412"/>
                    <a:pt x="5214" y="108097"/>
                  </a:cubicBezTo>
                  <a:cubicBezTo>
                    <a:pt x="737" y="102287"/>
                    <a:pt x="-1168" y="95143"/>
                    <a:pt x="-977" y="74855"/>
                  </a:cubicBezTo>
                  <a:close/>
                </a:path>
              </a:pathLst>
            </a:custGeom>
            <a:solidFill>
              <a:srgbClr val="CFB6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8" name="Google Shape;758;p13"/>
          <p:cNvSpPr txBox="1">
            <a:spLocks noGrp="1"/>
          </p:cNvSpPr>
          <p:nvPr>
            <p:ph type="subTitle" idx="1"/>
          </p:nvPr>
        </p:nvSpPr>
        <p:spPr>
          <a:xfrm>
            <a:off x="1191900" y="2212413"/>
            <a:ext cx="2921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759" name="Google Shape;759;p13"/>
          <p:cNvSpPr txBox="1">
            <a:spLocks noGrp="1"/>
          </p:cNvSpPr>
          <p:nvPr>
            <p:ph type="subTitle" idx="2"/>
          </p:nvPr>
        </p:nvSpPr>
        <p:spPr>
          <a:xfrm>
            <a:off x="1191900" y="4069138"/>
            <a:ext cx="2921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760" name="Google Shape;760;p13"/>
          <p:cNvSpPr txBox="1">
            <a:spLocks noGrp="1"/>
          </p:cNvSpPr>
          <p:nvPr>
            <p:ph type="subTitle" idx="3"/>
          </p:nvPr>
        </p:nvSpPr>
        <p:spPr>
          <a:xfrm>
            <a:off x="8078365" y="2221793"/>
            <a:ext cx="2921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761" name="Google Shape;761;p13"/>
          <p:cNvSpPr txBox="1">
            <a:spLocks noGrp="1"/>
          </p:cNvSpPr>
          <p:nvPr>
            <p:ph type="subTitle" idx="4"/>
          </p:nvPr>
        </p:nvSpPr>
        <p:spPr>
          <a:xfrm>
            <a:off x="4653733" y="2229763"/>
            <a:ext cx="2921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762" name="Google Shape;762;p13"/>
          <p:cNvSpPr txBox="1">
            <a:spLocks noGrp="1"/>
          </p:cNvSpPr>
          <p:nvPr>
            <p:ph type="subTitle" idx="5"/>
          </p:nvPr>
        </p:nvSpPr>
        <p:spPr>
          <a:xfrm>
            <a:off x="4653733" y="4069138"/>
            <a:ext cx="2921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763" name="Google Shape;763;p13"/>
          <p:cNvSpPr txBox="1">
            <a:spLocks noGrp="1"/>
          </p:cNvSpPr>
          <p:nvPr>
            <p:ph type="subTitle" idx="6"/>
          </p:nvPr>
        </p:nvSpPr>
        <p:spPr>
          <a:xfrm>
            <a:off x="8078365" y="4050593"/>
            <a:ext cx="2921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764" name="Google Shape;764;p13"/>
          <p:cNvSpPr txBox="1">
            <a:spLocks noGrp="1"/>
          </p:cNvSpPr>
          <p:nvPr>
            <p:ph type="title"/>
          </p:nvPr>
        </p:nvSpPr>
        <p:spPr>
          <a:xfrm>
            <a:off x="1191900" y="946988"/>
            <a:ext cx="98082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65" name="Google Shape;765;p13"/>
          <p:cNvSpPr txBox="1">
            <a:spLocks noGrp="1"/>
          </p:cNvSpPr>
          <p:nvPr>
            <p:ph type="body" idx="7"/>
          </p:nvPr>
        </p:nvSpPr>
        <p:spPr>
          <a:xfrm>
            <a:off x="4653733" y="2638613"/>
            <a:ext cx="29217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66" name="Google Shape;766;p13"/>
          <p:cNvSpPr txBox="1">
            <a:spLocks noGrp="1"/>
          </p:cNvSpPr>
          <p:nvPr>
            <p:ph type="body" idx="8"/>
          </p:nvPr>
        </p:nvSpPr>
        <p:spPr>
          <a:xfrm>
            <a:off x="8078365" y="4467413"/>
            <a:ext cx="29217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67" name="Google Shape;767;p13"/>
          <p:cNvSpPr txBox="1">
            <a:spLocks noGrp="1"/>
          </p:cNvSpPr>
          <p:nvPr>
            <p:ph type="body" idx="9"/>
          </p:nvPr>
        </p:nvSpPr>
        <p:spPr>
          <a:xfrm>
            <a:off x="4653733" y="4467413"/>
            <a:ext cx="29217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68" name="Google Shape;768;p13"/>
          <p:cNvSpPr txBox="1">
            <a:spLocks noGrp="1"/>
          </p:cNvSpPr>
          <p:nvPr>
            <p:ph type="body" idx="13"/>
          </p:nvPr>
        </p:nvSpPr>
        <p:spPr>
          <a:xfrm>
            <a:off x="1191900" y="2638613"/>
            <a:ext cx="29217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69" name="Google Shape;769;p13"/>
          <p:cNvSpPr txBox="1">
            <a:spLocks noGrp="1"/>
          </p:cNvSpPr>
          <p:nvPr>
            <p:ph type="body" idx="14"/>
          </p:nvPr>
        </p:nvSpPr>
        <p:spPr>
          <a:xfrm>
            <a:off x="8078365" y="2638613"/>
            <a:ext cx="29217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70" name="Google Shape;770;p13"/>
          <p:cNvSpPr txBox="1">
            <a:spLocks noGrp="1"/>
          </p:cNvSpPr>
          <p:nvPr>
            <p:ph type="body" idx="15"/>
          </p:nvPr>
        </p:nvSpPr>
        <p:spPr>
          <a:xfrm>
            <a:off x="1191900" y="4467413"/>
            <a:ext cx="29217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" name="Google Shape;890;p18"/>
          <p:cNvGrpSpPr/>
          <p:nvPr/>
        </p:nvGrpSpPr>
        <p:grpSpPr>
          <a:xfrm>
            <a:off x="10735389" y="4360341"/>
            <a:ext cx="1444983" cy="2522507"/>
            <a:chOff x="3585914" y="588808"/>
            <a:chExt cx="1814394" cy="3167387"/>
          </a:xfrm>
        </p:grpSpPr>
        <p:sp>
          <p:nvSpPr>
            <p:cNvPr id="891" name="Google Shape;891;p18"/>
            <p:cNvSpPr/>
            <p:nvPr/>
          </p:nvSpPr>
          <p:spPr>
            <a:xfrm>
              <a:off x="4226553" y="1938908"/>
              <a:ext cx="211782" cy="1817287"/>
            </a:xfrm>
            <a:custGeom>
              <a:avLst/>
              <a:gdLst/>
              <a:ahLst/>
              <a:cxnLst/>
              <a:rect l="l" t="t" r="r" b="b"/>
              <a:pathLst>
                <a:path w="211782" h="1817287" extrusionOk="0">
                  <a:moveTo>
                    <a:pt x="78643" y="0"/>
                  </a:moveTo>
                  <a:lnTo>
                    <a:pt x="148152" y="0"/>
                  </a:lnTo>
                  <a:lnTo>
                    <a:pt x="211782" y="235931"/>
                  </a:lnTo>
                  <a:lnTo>
                    <a:pt x="164435" y="235931"/>
                  </a:lnTo>
                  <a:lnTo>
                    <a:pt x="211782" y="411490"/>
                  </a:lnTo>
                  <a:lnTo>
                    <a:pt x="164346" y="411490"/>
                  </a:lnTo>
                  <a:lnTo>
                    <a:pt x="211782" y="587379"/>
                  </a:lnTo>
                  <a:lnTo>
                    <a:pt x="164435" y="587379"/>
                  </a:lnTo>
                  <a:lnTo>
                    <a:pt x="211782" y="762938"/>
                  </a:lnTo>
                  <a:lnTo>
                    <a:pt x="164346" y="762938"/>
                  </a:lnTo>
                  <a:lnTo>
                    <a:pt x="211782" y="938827"/>
                  </a:lnTo>
                  <a:lnTo>
                    <a:pt x="164433" y="938827"/>
                  </a:lnTo>
                  <a:lnTo>
                    <a:pt x="211782" y="1114390"/>
                  </a:lnTo>
                  <a:lnTo>
                    <a:pt x="164347" y="1114390"/>
                  </a:lnTo>
                  <a:lnTo>
                    <a:pt x="211782" y="1290275"/>
                  </a:lnTo>
                  <a:lnTo>
                    <a:pt x="164433" y="1290275"/>
                  </a:lnTo>
                  <a:lnTo>
                    <a:pt x="211782" y="1465839"/>
                  </a:lnTo>
                  <a:lnTo>
                    <a:pt x="164346" y="1465839"/>
                  </a:lnTo>
                  <a:lnTo>
                    <a:pt x="211782" y="1641727"/>
                  </a:lnTo>
                  <a:lnTo>
                    <a:pt x="164434" y="1641727"/>
                  </a:lnTo>
                  <a:lnTo>
                    <a:pt x="211782" y="1817287"/>
                  </a:lnTo>
                  <a:lnTo>
                    <a:pt x="0" y="1817287"/>
                  </a:lnTo>
                  <a:lnTo>
                    <a:pt x="58519" y="1641727"/>
                  </a:lnTo>
                  <a:lnTo>
                    <a:pt x="0" y="1641727"/>
                  </a:lnTo>
                  <a:lnTo>
                    <a:pt x="58629" y="1465839"/>
                  </a:lnTo>
                  <a:lnTo>
                    <a:pt x="0" y="1465839"/>
                  </a:lnTo>
                  <a:lnTo>
                    <a:pt x="58520" y="1290275"/>
                  </a:lnTo>
                  <a:lnTo>
                    <a:pt x="0" y="1290275"/>
                  </a:lnTo>
                  <a:lnTo>
                    <a:pt x="58628" y="1114390"/>
                  </a:lnTo>
                  <a:lnTo>
                    <a:pt x="0" y="1114390"/>
                  </a:lnTo>
                  <a:lnTo>
                    <a:pt x="58520" y="938827"/>
                  </a:lnTo>
                  <a:lnTo>
                    <a:pt x="0" y="938827"/>
                  </a:lnTo>
                  <a:lnTo>
                    <a:pt x="58629" y="762938"/>
                  </a:lnTo>
                  <a:lnTo>
                    <a:pt x="0" y="762938"/>
                  </a:lnTo>
                  <a:lnTo>
                    <a:pt x="58519" y="587379"/>
                  </a:lnTo>
                  <a:lnTo>
                    <a:pt x="0" y="587379"/>
                  </a:lnTo>
                  <a:lnTo>
                    <a:pt x="58629" y="411490"/>
                  </a:lnTo>
                  <a:lnTo>
                    <a:pt x="0" y="411490"/>
                  </a:lnTo>
                  <a:lnTo>
                    <a:pt x="58519" y="235931"/>
                  </a:lnTo>
                  <a:lnTo>
                    <a:pt x="0" y="23593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18"/>
            <p:cNvSpPr/>
            <p:nvPr/>
          </p:nvSpPr>
          <p:spPr>
            <a:xfrm>
              <a:off x="3585914" y="588808"/>
              <a:ext cx="1814394" cy="1378104"/>
            </a:xfrm>
            <a:custGeom>
              <a:avLst/>
              <a:gdLst/>
              <a:ahLst/>
              <a:cxnLst/>
              <a:rect l="l" t="t" r="r" b="b"/>
              <a:pathLst>
                <a:path w="529750" h="402366" extrusionOk="0">
                  <a:moveTo>
                    <a:pt x="510523" y="300561"/>
                  </a:moveTo>
                  <a:cubicBezTo>
                    <a:pt x="491473" y="319611"/>
                    <a:pt x="468042" y="317230"/>
                    <a:pt x="428418" y="323135"/>
                  </a:cubicBezTo>
                  <a:lnTo>
                    <a:pt x="425655" y="323135"/>
                  </a:lnTo>
                  <a:lnTo>
                    <a:pt x="420988" y="323993"/>
                  </a:lnTo>
                  <a:lnTo>
                    <a:pt x="416321" y="324755"/>
                  </a:lnTo>
                  <a:cubicBezTo>
                    <a:pt x="412035" y="325517"/>
                    <a:pt x="407844" y="326469"/>
                    <a:pt x="403653" y="327422"/>
                  </a:cubicBezTo>
                  <a:lnTo>
                    <a:pt x="398891" y="328564"/>
                  </a:lnTo>
                  <a:lnTo>
                    <a:pt x="394223" y="329707"/>
                  </a:lnTo>
                  <a:cubicBezTo>
                    <a:pt x="389652" y="330851"/>
                    <a:pt x="384698" y="332184"/>
                    <a:pt x="379936" y="333613"/>
                  </a:cubicBezTo>
                  <a:lnTo>
                    <a:pt x="375173" y="335042"/>
                  </a:lnTo>
                  <a:lnTo>
                    <a:pt x="370411" y="336470"/>
                  </a:lnTo>
                  <a:lnTo>
                    <a:pt x="355837" y="340947"/>
                  </a:lnTo>
                  <a:lnTo>
                    <a:pt x="351170" y="342471"/>
                  </a:lnTo>
                  <a:lnTo>
                    <a:pt x="346408" y="343995"/>
                  </a:lnTo>
                  <a:lnTo>
                    <a:pt x="330405" y="349234"/>
                  </a:lnTo>
                  <a:cubicBezTo>
                    <a:pt x="290401" y="362331"/>
                    <a:pt x="252015" y="380104"/>
                    <a:pt x="216105" y="402193"/>
                  </a:cubicBezTo>
                  <a:cubicBezTo>
                    <a:pt x="197913" y="386886"/>
                    <a:pt x="176387" y="375999"/>
                    <a:pt x="153241" y="370379"/>
                  </a:cubicBezTo>
                  <a:cubicBezTo>
                    <a:pt x="124666" y="363712"/>
                    <a:pt x="110664" y="370379"/>
                    <a:pt x="79517" y="365903"/>
                  </a:cubicBezTo>
                  <a:lnTo>
                    <a:pt x="74373" y="365140"/>
                  </a:lnTo>
                  <a:lnTo>
                    <a:pt x="69326" y="364283"/>
                  </a:lnTo>
                  <a:lnTo>
                    <a:pt x="63896" y="363140"/>
                  </a:lnTo>
                  <a:lnTo>
                    <a:pt x="56467" y="361521"/>
                  </a:lnTo>
                  <a:lnTo>
                    <a:pt x="51705" y="360378"/>
                  </a:lnTo>
                  <a:lnTo>
                    <a:pt x="46847" y="359235"/>
                  </a:lnTo>
                  <a:cubicBezTo>
                    <a:pt x="29797" y="354758"/>
                    <a:pt x="15414" y="348567"/>
                    <a:pt x="6937" y="334661"/>
                  </a:cubicBezTo>
                  <a:cubicBezTo>
                    <a:pt x="-1541" y="320754"/>
                    <a:pt x="-4398" y="299418"/>
                    <a:pt x="4269" y="288940"/>
                  </a:cubicBezTo>
                  <a:cubicBezTo>
                    <a:pt x="12937" y="278463"/>
                    <a:pt x="33892" y="275987"/>
                    <a:pt x="84852" y="293989"/>
                  </a:cubicBezTo>
                  <a:lnTo>
                    <a:pt x="89328" y="295608"/>
                  </a:lnTo>
                  <a:lnTo>
                    <a:pt x="93900" y="297227"/>
                  </a:lnTo>
                  <a:lnTo>
                    <a:pt x="105616" y="301895"/>
                  </a:lnTo>
                  <a:lnTo>
                    <a:pt x="110092" y="303704"/>
                  </a:lnTo>
                  <a:cubicBezTo>
                    <a:pt x="111616" y="304257"/>
                    <a:pt x="113141" y="304895"/>
                    <a:pt x="114570" y="305609"/>
                  </a:cubicBezTo>
                  <a:cubicBezTo>
                    <a:pt x="131334" y="312467"/>
                    <a:pt x="150479" y="321230"/>
                    <a:pt x="172386" y="331994"/>
                  </a:cubicBezTo>
                  <a:cubicBezTo>
                    <a:pt x="160098" y="312944"/>
                    <a:pt x="148098" y="296180"/>
                    <a:pt x="136953" y="281987"/>
                  </a:cubicBezTo>
                  <a:cubicBezTo>
                    <a:pt x="136096" y="280654"/>
                    <a:pt x="135049" y="279377"/>
                    <a:pt x="134000" y="278177"/>
                  </a:cubicBezTo>
                  <a:lnTo>
                    <a:pt x="131048" y="274463"/>
                  </a:lnTo>
                  <a:cubicBezTo>
                    <a:pt x="125904" y="267890"/>
                    <a:pt x="120855" y="261985"/>
                    <a:pt x="116188" y="256555"/>
                  </a:cubicBezTo>
                  <a:cubicBezTo>
                    <a:pt x="109712" y="249031"/>
                    <a:pt x="103711" y="242554"/>
                    <a:pt x="98281" y="236744"/>
                  </a:cubicBezTo>
                  <a:lnTo>
                    <a:pt x="94567" y="232838"/>
                  </a:lnTo>
                  <a:lnTo>
                    <a:pt x="90948" y="228933"/>
                  </a:lnTo>
                  <a:cubicBezTo>
                    <a:pt x="85232" y="222932"/>
                    <a:pt x="80089" y="217694"/>
                    <a:pt x="75517" y="212645"/>
                  </a:cubicBezTo>
                  <a:lnTo>
                    <a:pt x="71516" y="208169"/>
                  </a:lnTo>
                  <a:lnTo>
                    <a:pt x="67706" y="203596"/>
                  </a:lnTo>
                  <a:cubicBezTo>
                    <a:pt x="62753" y="197710"/>
                    <a:pt x="58467" y="191328"/>
                    <a:pt x="54848" y="184546"/>
                  </a:cubicBezTo>
                  <a:lnTo>
                    <a:pt x="52085" y="179308"/>
                  </a:lnTo>
                  <a:cubicBezTo>
                    <a:pt x="51323" y="177593"/>
                    <a:pt x="50467" y="175688"/>
                    <a:pt x="49704" y="173783"/>
                  </a:cubicBezTo>
                  <a:lnTo>
                    <a:pt x="48656" y="171212"/>
                  </a:lnTo>
                  <a:cubicBezTo>
                    <a:pt x="47895" y="169306"/>
                    <a:pt x="45513" y="163115"/>
                    <a:pt x="43132" y="154733"/>
                  </a:cubicBezTo>
                  <a:cubicBezTo>
                    <a:pt x="42655" y="153019"/>
                    <a:pt x="42180" y="151209"/>
                    <a:pt x="41703" y="149304"/>
                  </a:cubicBezTo>
                  <a:cubicBezTo>
                    <a:pt x="41703" y="147589"/>
                    <a:pt x="40846" y="145685"/>
                    <a:pt x="40465" y="143780"/>
                  </a:cubicBezTo>
                  <a:cubicBezTo>
                    <a:pt x="36464" y="124729"/>
                    <a:pt x="35321" y="101107"/>
                    <a:pt x="49324" y="87868"/>
                  </a:cubicBezTo>
                  <a:cubicBezTo>
                    <a:pt x="65420" y="72628"/>
                    <a:pt x="94757" y="77676"/>
                    <a:pt x="114379" y="84439"/>
                  </a:cubicBezTo>
                  <a:cubicBezTo>
                    <a:pt x="116379" y="85105"/>
                    <a:pt x="118284" y="85772"/>
                    <a:pt x="120094" y="86534"/>
                  </a:cubicBezTo>
                  <a:lnTo>
                    <a:pt x="124761" y="88439"/>
                  </a:lnTo>
                  <a:lnTo>
                    <a:pt x="125428" y="88439"/>
                  </a:lnTo>
                  <a:cubicBezTo>
                    <a:pt x="131523" y="91249"/>
                    <a:pt x="137239" y="94697"/>
                    <a:pt x="142573" y="98726"/>
                  </a:cubicBezTo>
                  <a:cubicBezTo>
                    <a:pt x="144192" y="99812"/>
                    <a:pt x="145717" y="100993"/>
                    <a:pt x="147240" y="102251"/>
                  </a:cubicBezTo>
                  <a:lnTo>
                    <a:pt x="151717" y="106156"/>
                  </a:lnTo>
                  <a:cubicBezTo>
                    <a:pt x="156955" y="111042"/>
                    <a:pt x="161718" y="116367"/>
                    <a:pt x="166099" y="122063"/>
                  </a:cubicBezTo>
                  <a:cubicBezTo>
                    <a:pt x="167337" y="123587"/>
                    <a:pt x="168480" y="125177"/>
                    <a:pt x="169529" y="126825"/>
                  </a:cubicBezTo>
                  <a:cubicBezTo>
                    <a:pt x="170767" y="128425"/>
                    <a:pt x="171910" y="130111"/>
                    <a:pt x="172863" y="131873"/>
                  </a:cubicBezTo>
                  <a:cubicBezTo>
                    <a:pt x="176862" y="137979"/>
                    <a:pt x="180482" y="144341"/>
                    <a:pt x="183626" y="150923"/>
                  </a:cubicBezTo>
                  <a:lnTo>
                    <a:pt x="185912" y="155971"/>
                  </a:lnTo>
                  <a:cubicBezTo>
                    <a:pt x="186673" y="157686"/>
                    <a:pt x="187341" y="159401"/>
                    <a:pt x="188102" y="161020"/>
                  </a:cubicBezTo>
                  <a:cubicBezTo>
                    <a:pt x="195246" y="178822"/>
                    <a:pt x="200579" y="197300"/>
                    <a:pt x="204009" y="216170"/>
                  </a:cubicBezTo>
                  <a:lnTo>
                    <a:pt x="204009" y="216170"/>
                  </a:lnTo>
                  <a:cubicBezTo>
                    <a:pt x="204009" y="217979"/>
                    <a:pt x="204676" y="219694"/>
                    <a:pt x="205057" y="221504"/>
                  </a:cubicBezTo>
                  <a:lnTo>
                    <a:pt x="205914" y="226838"/>
                  </a:lnTo>
                  <a:cubicBezTo>
                    <a:pt x="208867" y="245021"/>
                    <a:pt x="210486" y="263385"/>
                    <a:pt x="210867" y="281797"/>
                  </a:cubicBezTo>
                  <a:cubicBezTo>
                    <a:pt x="210581" y="252755"/>
                    <a:pt x="212676" y="223732"/>
                    <a:pt x="217059" y="195024"/>
                  </a:cubicBezTo>
                  <a:cubicBezTo>
                    <a:pt x="217059" y="193214"/>
                    <a:pt x="217725" y="191405"/>
                    <a:pt x="218011" y="189595"/>
                  </a:cubicBezTo>
                  <a:cubicBezTo>
                    <a:pt x="218297" y="187785"/>
                    <a:pt x="218582" y="185975"/>
                    <a:pt x="218963" y="184261"/>
                  </a:cubicBezTo>
                  <a:cubicBezTo>
                    <a:pt x="220011" y="177974"/>
                    <a:pt x="221249" y="172069"/>
                    <a:pt x="222487" y="166544"/>
                  </a:cubicBezTo>
                  <a:lnTo>
                    <a:pt x="223630" y="161401"/>
                  </a:lnTo>
                  <a:cubicBezTo>
                    <a:pt x="223630" y="159591"/>
                    <a:pt x="224487" y="157877"/>
                    <a:pt x="224869" y="156257"/>
                  </a:cubicBezTo>
                  <a:cubicBezTo>
                    <a:pt x="225726" y="152923"/>
                    <a:pt x="226488" y="149685"/>
                    <a:pt x="227345" y="146732"/>
                  </a:cubicBezTo>
                  <a:lnTo>
                    <a:pt x="227917" y="144827"/>
                  </a:lnTo>
                  <a:lnTo>
                    <a:pt x="229345" y="139874"/>
                  </a:lnTo>
                  <a:cubicBezTo>
                    <a:pt x="229345" y="138064"/>
                    <a:pt x="230299" y="136445"/>
                    <a:pt x="230774" y="134826"/>
                  </a:cubicBezTo>
                  <a:cubicBezTo>
                    <a:pt x="232869" y="128359"/>
                    <a:pt x="235251" y="121996"/>
                    <a:pt x="237918" y="115776"/>
                  </a:cubicBezTo>
                  <a:cubicBezTo>
                    <a:pt x="252110" y="83629"/>
                    <a:pt x="274209" y="55635"/>
                    <a:pt x="302212" y="34432"/>
                  </a:cubicBezTo>
                  <a:lnTo>
                    <a:pt x="304307" y="32813"/>
                  </a:lnTo>
                  <a:lnTo>
                    <a:pt x="308212" y="29861"/>
                  </a:lnTo>
                  <a:lnTo>
                    <a:pt x="312118" y="26908"/>
                  </a:lnTo>
                  <a:cubicBezTo>
                    <a:pt x="316785" y="23479"/>
                    <a:pt x="321643" y="20050"/>
                    <a:pt x="326786" y="16906"/>
                  </a:cubicBezTo>
                  <a:lnTo>
                    <a:pt x="331073" y="14239"/>
                  </a:lnTo>
                  <a:lnTo>
                    <a:pt x="335549" y="11763"/>
                  </a:lnTo>
                  <a:cubicBezTo>
                    <a:pt x="350789" y="3133"/>
                    <a:pt x="368125" y="-962"/>
                    <a:pt x="385555" y="-48"/>
                  </a:cubicBezTo>
                  <a:cubicBezTo>
                    <a:pt x="399367" y="809"/>
                    <a:pt x="414130" y="1762"/>
                    <a:pt x="422608" y="11858"/>
                  </a:cubicBezTo>
                  <a:cubicBezTo>
                    <a:pt x="434800" y="25765"/>
                    <a:pt x="431561" y="51673"/>
                    <a:pt x="420703" y="80343"/>
                  </a:cubicBezTo>
                  <a:lnTo>
                    <a:pt x="418893" y="85010"/>
                  </a:lnTo>
                  <a:cubicBezTo>
                    <a:pt x="418322" y="86534"/>
                    <a:pt x="417655" y="88058"/>
                    <a:pt x="416988" y="89582"/>
                  </a:cubicBezTo>
                  <a:cubicBezTo>
                    <a:pt x="414798" y="94821"/>
                    <a:pt x="412321" y="100060"/>
                    <a:pt x="409654" y="105394"/>
                  </a:cubicBezTo>
                  <a:cubicBezTo>
                    <a:pt x="408987" y="106918"/>
                    <a:pt x="408225" y="108346"/>
                    <a:pt x="407463" y="109775"/>
                  </a:cubicBezTo>
                  <a:cubicBezTo>
                    <a:pt x="406701" y="111204"/>
                    <a:pt x="406034" y="112728"/>
                    <a:pt x="405273" y="114157"/>
                  </a:cubicBezTo>
                  <a:cubicBezTo>
                    <a:pt x="394223" y="134921"/>
                    <a:pt x="381460" y="154743"/>
                    <a:pt x="367173" y="173402"/>
                  </a:cubicBezTo>
                  <a:cubicBezTo>
                    <a:pt x="355456" y="187995"/>
                    <a:pt x="342693" y="201749"/>
                    <a:pt x="329073" y="214550"/>
                  </a:cubicBezTo>
                  <a:lnTo>
                    <a:pt x="325738" y="217979"/>
                  </a:lnTo>
                  <a:lnTo>
                    <a:pt x="322500" y="221504"/>
                  </a:lnTo>
                  <a:cubicBezTo>
                    <a:pt x="320119" y="224075"/>
                    <a:pt x="317737" y="226742"/>
                    <a:pt x="315356" y="229695"/>
                  </a:cubicBezTo>
                  <a:lnTo>
                    <a:pt x="312404" y="233314"/>
                  </a:lnTo>
                  <a:cubicBezTo>
                    <a:pt x="311451" y="234553"/>
                    <a:pt x="310403" y="235791"/>
                    <a:pt x="309451" y="237124"/>
                  </a:cubicBezTo>
                  <a:cubicBezTo>
                    <a:pt x="306499" y="241030"/>
                    <a:pt x="303450" y="245316"/>
                    <a:pt x="299926" y="250269"/>
                  </a:cubicBezTo>
                  <a:lnTo>
                    <a:pt x="298211" y="252841"/>
                  </a:lnTo>
                  <a:cubicBezTo>
                    <a:pt x="297926" y="253298"/>
                    <a:pt x="297640" y="253774"/>
                    <a:pt x="297354" y="254270"/>
                  </a:cubicBezTo>
                  <a:cubicBezTo>
                    <a:pt x="296402" y="255556"/>
                    <a:pt x="295545" y="256898"/>
                    <a:pt x="294782" y="258270"/>
                  </a:cubicBezTo>
                  <a:cubicBezTo>
                    <a:pt x="278971" y="283626"/>
                    <a:pt x="266493" y="310934"/>
                    <a:pt x="257825" y="339518"/>
                  </a:cubicBezTo>
                  <a:cubicBezTo>
                    <a:pt x="286400" y="320468"/>
                    <a:pt x="310117" y="304371"/>
                    <a:pt x="328691" y="292560"/>
                  </a:cubicBezTo>
                  <a:lnTo>
                    <a:pt x="344027" y="283035"/>
                  </a:lnTo>
                  <a:lnTo>
                    <a:pt x="348694" y="280082"/>
                  </a:lnTo>
                  <a:lnTo>
                    <a:pt x="353456" y="277225"/>
                  </a:lnTo>
                  <a:cubicBezTo>
                    <a:pt x="358505" y="274081"/>
                    <a:pt x="362981" y="271224"/>
                    <a:pt x="367839" y="268652"/>
                  </a:cubicBezTo>
                  <a:lnTo>
                    <a:pt x="372506" y="265890"/>
                  </a:lnTo>
                  <a:lnTo>
                    <a:pt x="377173" y="263318"/>
                  </a:lnTo>
                  <a:cubicBezTo>
                    <a:pt x="382031" y="260651"/>
                    <a:pt x="386794" y="258175"/>
                    <a:pt x="391461" y="255889"/>
                  </a:cubicBezTo>
                  <a:lnTo>
                    <a:pt x="396128" y="253507"/>
                  </a:lnTo>
                  <a:lnTo>
                    <a:pt x="400795" y="251317"/>
                  </a:lnTo>
                  <a:cubicBezTo>
                    <a:pt x="404987" y="249412"/>
                    <a:pt x="409082" y="247602"/>
                    <a:pt x="413273" y="245888"/>
                  </a:cubicBezTo>
                  <a:lnTo>
                    <a:pt x="418036" y="244078"/>
                  </a:lnTo>
                  <a:lnTo>
                    <a:pt x="422703" y="242268"/>
                  </a:lnTo>
                  <a:lnTo>
                    <a:pt x="432228" y="239125"/>
                  </a:lnTo>
                  <a:cubicBezTo>
                    <a:pt x="452707" y="231133"/>
                    <a:pt x="475091" y="229505"/>
                    <a:pt x="496427" y="234457"/>
                  </a:cubicBezTo>
                  <a:cubicBezTo>
                    <a:pt x="505952" y="237029"/>
                    <a:pt x="521477" y="241411"/>
                    <a:pt x="526906" y="254365"/>
                  </a:cubicBezTo>
                  <a:cubicBezTo>
                    <a:pt x="533479" y="270367"/>
                    <a:pt x="521287" y="289988"/>
                    <a:pt x="510523" y="300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18"/>
            <p:cNvSpPr/>
            <p:nvPr/>
          </p:nvSpPr>
          <p:spPr>
            <a:xfrm>
              <a:off x="3723890" y="631718"/>
              <a:ext cx="1320298" cy="1211958"/>
            </a:xfrm>
            <a:custGeom>
              <a:avLst/>
              <a:gdLst/>
              <a:ahLst/>
              <a:cxnLst/>
              <a:rect l="l" t="t" r="r" b="b"/>
              <a:pathLst>
                <a:path w="1320298" h="1211958" extrusionOk="0">
                  <a:moveTo>
                    <a:pt x="223205" y="992670"/>
                  </a:moveTo>
                  <a:lnTo>
                    <a:pt x="238543" y="998871"/>
                  </a:lnTo>
                  <a:lnTo>
                    <a:pt x="241540" y="1000146"/>
                  </a:lnTo>
                  <a:lnTo>
                    <a:pt x="253881" y="1005397"/>
                  </a:lnTo>
                  <a:lnTo>
                    <a:pt x="133791" y="1211958"/>
                  </a:lnTo>
                  <a:lnTo>
                    <a:pt x="119614" y="1209857"/>
                  </a:lnTo>
                  <a:lnTo>
                    <a:pt x="116175" y="1209347"/>
                  </a:lnTo>
                  <a:lnTo>
                    <a:pt x="98877" y="1206411"/>
                  </a:lnTo>
                  <a:close/>
                  <a:moveTo>
                    <a:pt x="153374" y="966893"/>
                  </a:moveTo>
                  <a:lnTo>
                    <a:pt x="168709" y="972443"/>
                  </a:lnTo>
                  <a:lnTo>
                    <a:pt x="184047" y="977989"/>
                  </a:lnTo>
                  <a:lnTo>
                    <a:pt x="55799" y="1198257"/>
                  </a:lnTo>
                  <a:lnTo>
                    <a:pt x="39485" y="1194342"/>
                  </a:lnTo>
                  <a:lnTo>
                    <a:pt x="22845" y="1190426"/>
                  </a:lnTo>
                  <a:close/>
                  <a:moveTo>
                    <a:pt x="1074581" y="908806"/>
                  </a:moveTo>
                  <a:lnTo>
                    <a:pt x="1081105" y="1126464"/>
                  </a:lnTo>
                  <a:lnTo>
                    <a:pt x="1065116" y="1131685"/>
                  </a:lnTo>
                  <a:lnTo>
                    <a:pt x="1048801" y="1136906"/>
                  </a:lnTo>
                  <a:lnTo>
                    <a:pt x="1042275" y="928714"/>
                  </a:lnTo>
                  <a:lnTo>
                    <a:pt x="1058264" y="918597"/>
                  </a:lnTo>
                  <a:close/>
                  <a:moveTo>
                    <a:pt x="1155181" y="861165"/>
                  </a:moveTo>
                  <a:lnTo>
                    <a:pt x="1163013" y="1101338"/>
                  </a:lnTo>
                  <a:lnTo>
                    <a:pt x="1146698" y="1106234"/>
                  </a:lnTo>
                  <a:lnTo>
                    <a:pt x="1130380" y="1111129"/>
                  </a:lnTo>
                  <a:lnTo>
                    <a:pt x="1123203" y="879439"/>
                  </a:lnTo>
                  <a:lnTo>
                    <a:pt x="1139192" y="869976"/>
                  </a:lnTo>
                  <a:close/>
                  <a:moveTo>
                    <a:pt x="1236759" y="820047"/>
                  </a:moveTo>
                  <a:lnTo>
                    <a:pt x="1244920" y="1080129"/>
                  </a:lnTo>
                  <a:lnTo>
                    <a:pt x="1228602" y="1084045"/>
                  </a:lnTo>
                  <a:lnTo>
                    <a:pt x="1212613" y="1087960"/>
                  </a:lnTo>
                  <a:lnTo>
                    <a:pt x="1204782" y="835714"/>
                  </a:lnTo>
                  <a:lnTo>
                    <a:pt x="1220770" y="827553"/>
                  </a:lnTo>
                  <a:close/>
                  <a:moveTo>
                    <a:pt x="1311818" y="789045"/>
                  </a:moveTo>
                  <a:lnTo>
                    <a:pt x="1320298" y="1065440"/>
                  </a:lnTo>
                  <a:lnTo>
                    <a:pt x="1304309" y="1068376"/>
                  </a:lnTo>
                  <a:lnTo>
                    <a:pt x="1288320" y="1070990"/>
                  </a:lnTo>
                  <a:lnTo>
                    <a:pt x="1279509" y="801447"/>
                  </a:lnTo>
                  <a:lnTo>
                    <a:pt x="1295823" y="795246"/>
                  </a:lnTo>
                  <a:close/>
                  <a:moveTo>
                    <a:pt x="560298" y="700940"/>
                  </a:moveTo>
                  <a:cubicBezTo>
                    <a:pt x="560298" y="707141"/>
                    <a:pt x="562579" y="713016"/>
                    <a:pt x="563885" y="719214"/>
                  </a:cubicBezTo>
                  <a:lnTo>
                    <a:pt x="566821" y="737488"/>
                  </a:lnTo>
                  <a:lnTo>
                    <a:pt x="330564" y="924470"/>
                  </a:lnTo>
                  <a:cubicBezTo>
                    <a:pt x="327631" y="919903"/>
                    <a:pt x="324041" y="915531"/>
                    <a:pt x="320450" y="911420"/>
                  </a:cubicBezTo>
                  <a:lnTo>
                    <a:pt x="310333" y="898693"/>
                  </a:lnTo>
                  <a:close/>
                  <a:moveTo>
                    <a:pt x="611530" y="591621"/>
                  </a:moveTo>
                  <a:lnTo>
                    <a:pt x="891187" y="817110"/>
                  </a:lnTo>
                  <a:lnTo>
                    <a:pt x="885311" y="825922"/>
                  </a:lnTo>
                  <a:cubicBezTo>
                    <a:pt x="884331" y="827487"/>
                    <a:pt x="883358" y="829118"/>
                    <a:pt x="882375" y="830817"/>
                  </a:cubicBezTo>
                  <a:cubicBezTo>
                    <a:pt x="879114" y="835223"/>
                    <a:pt x="876174" y="839821"/>
                    <a:pt x="873567" y="844521"/>
                  </a:cubicBezTo>
                  <a:lnTo>
                    <a:pt x="605004" y="628498"/>
                  </a:lnTo>
                  <a:cubicBezTo>
                    <a:pt x="605004" y="622297"/>
                    <a:pt x="607285" y="616096"/>
                    <a:pt x="608265" y="609895"/>
                  </a:cubicBezTo>
                  <a:cubicBezTo>
                    <a:pt x="609245" y="603697"/>
                    <a:pt x="610225" y="597496"/>
                    <a:pt x="611530" y="591621"/>
                  </a:cubicBezTo>
                  <a:close/>
                  <a:moveTo>
                    <a:pt x="631757" y="495684"/>
                  </a:moveTo>
                  <a:lnTo>
                    <a:pt x="943070" y="746628"/>
                  </a:lnTo>
                  <a:lnTo>
                    <a:pt x="932953" y="759026"/>
                  </a:lnTo>
                  <a:cubicBezTo>
                    <a:pt x="929691" y="763271"/>
                    <a:pt x="926101" y="767512"/>
                    <a:pt x="922839" y="772079"/>
                  </a:cubicBezTo>
                  <a:lnTo>
                    <a:pt x="623600" y="530927"/>
                  </a:lnTo>
                  <a:lnTo>
                    <a:pt x="627515" y="513307"/>
                  </a:lnTo>
                  <a:cubicBezTo>
                    <a:pt x="627515" y="507106"/>
                    <a:pt x="630455" y="501234"/>
                    <a:pt x="631757" y="495684"/>
                  </a:cubicBezTo>
                  <a:close/>
                  <a:moveTo>
                    <a:pt x="490464" y="477081"/>
                  </a:moveTo>
                  <a:lnTo>
                    <a:pt x="498296" y="494378"/>
                  </a:lnTo>
                  <a:cubicBezTo>
                    <a:pt x="500906" y="500251"/>
                    <a:pt x="503191" y="506126"/>
                    <a:pt x="505802" y="511673"/>
                  </a:cubicBezTo>
                  <a:lnTo>
                    <a:pt x="198079" y="769465"/>
                  </a:lnTo>
                  <a:lnTo>
                    <a:pt x="185355" y="756087"/>
                  </a:lnTo>
                  <a:lnTo>
                    <a:pt x="172953" y="742709"/>
                  </a:lnTo>
                  <a:close/>
                  <a:moveTo>
                    <a:pt x="651990" y="423239"/>
                  </a:moveTo>
                  <a:lnTo>
                    <a:pt x="990060" y="695719"/>
                  </a:lnTo>
                  <a:lnTo>
                    <a:pt x="978638" y="707466"/>
                  </a:lnTo>
                  <a:lnTo>
                    <a:pt x="967545" y="719539"/>
                  </a:lnTo>
                  <a:lnTo>
                    <a:pt x="641223" y="458482"/>
                  </a:lnTo>
                  <a:lnTo>
                    <a:pt x="646118" y="441513"/>
                  </a:lnTo>
                  <a:cubicBezTo>
                    <a:pt x="648729" y="433356"/>
                    <a:pt x="650360" y="427809"/>
                    <a:pt x="651990" y="423239"/>
                  </a:cubicBezTo>
                  <a:close/>
                  <a:moveTo>
                    <a:pt x="429115" y="377228"/>
                  </a:moveTo>
                  <a:cubicBezTo>
                    <a:pt x="433356" y="382449"/>
                    <a:pt x="437272" y="387900"/>
                    <a:pt x="440862" y="393546"/>
                  </a:cubicBezTo>
                  <a:cubicBezTo>
                    <a:pt x="445429" y="398996"/>
                    <a:pt x="449674" y="404773"/>
                    <a:pt x="453590" y="410840"/>
                  </a:cubicBezTo>
                  <a:lnTo>
                    <a:pt x="118782" y="686910"/>
                  </a:lnTo>
                  <a:lnTo>
                    <a:pt x="105075" y="671572"/>
                  </a:lnTo>
                  <a:lnTo>
                    <a:pt x="92025" y="655909"/>
                  </a:lnTo>
                  <a:close/>
                  <a:moveTo>
                    <a:pt x="348516" y="297280"/>
                  </a:moveTo>
                  <a:cubicBezTo>
                    <a:pt x="354059" y="301000"/>
                    <a:pt x="359284" y="305046"/>
                    <a:pt x="364505" y="309356"/>
                  </a:cubicBezTo>
                  <a:lnTo>
                    <a:pt x="379839" y="322735"/>
                  </a:lnTo>
                  <a:lnTo>
                    <a:pt x="47971" y="590318"/>
                  </a:lnTo>
                  <a:lnTo>
                    <a:pt x="38508" y="572370"/>
                  </a:lnTo>
                  <a:cubicBezTo>
                    <a:pt x="35894" y="566498"/>
                    <a:pt x="32962" y="559971"/>
                    <a:pt x="30351" y="553441"/>
                  </a:cubicBezTo>
                  <a:close/>
                  <a:moveTo>
                    <a:pt x="253226" y="247351"/>
                  </a:moveTo>
                  <a:cubicBezTo>
                    <a:pt x="260078" y="249636"/>
                    <a:pt x="266608" y="251921"/>
                    <a:pt x="272805" y="254532"/>
                  </a:cubicBezTo>
                  <a:lnTo>
                    <a:pt x="288794" y="261058"/>
                  </a:lnTo>
                  <a:lnTo>
                    <a:pt x="291079" y="262038"/>
                  </a:lnTo>
                  <a:lnTo>
                    <a:pt x="9137" y="488178"/>
                  </a:lnTo>
                  <a:cubicBezTo>
                    <a:pt x="7506" y="482306"/>
                    <a:pt x="5876" y="476105"/>
                    <a:pt x="4242" y="469579"/>
                  </a:cubicBezTo>
                  <a:cubicBezTo>
                    <a:pt x="4242" y="463703"/>
                    <a:pt x="1305" y="457177"/>
                    <a:pt x="0" y="450650"/>
                  </a:cubicBezTo>
                  <a:close/>
                  <a:moveTo>
                    <a:pt x="930671" y="51883"/>
                  </a:moveTo>
                  <a:lnTo>
                    <a:pt x="1264825" y="320772"/>
                  </a:lnTo>
                  <a:cubicBezTo>
                    <a:pt x="1262543" y="325993"/>
                    <a:pt x="1259929" y="330889"/>
                    <a:pt x="1257319" y="335785"/>
                  </a:cubicBezTo>
                  <a:cubicBezTo>
                    <a:pt x="1254712" y="340680"/>
                    <a:pt x="1252423" y="345902"/>
                    <a:pt x="1249816" y="350794"/>
                  </a:cubicBezTo>
                  <a:lnTo>
                    <a:pt x="903915" y="72117"/>
                  </a:lnTo>
                  <a:lnTo>
                    <a:pt x="917289" y="62000"/>
                  </a:lnTo>
                  <a:close/>
                  <a:moveTo>
                    <a:pt x="1010945" y="0"/>
                  </a:moveTo>
                  <a:lnTo>
                    <a:pt x="1302679" y="234955"/>
                  </a:lnTo>
                  <a:lnTo>
                    <a:pt x="1296478" y="250944"/>
                  </a:lnTo>
                  <a:cubicBezTo>
                    <a:pt x="1294521" y="256165"/>
                    <a:pt x="1292236" y="261386"/>
                    <a:pt x="1289951" y="266607"/>
                  </a:cubicBezTo>
                  <a:lnTo>
                    <a:pt x="980927" y="17623"/>
                  </a:lnTo>
                  <a:lnTo>
                    <a:pt x="995610" y="848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4" name="Google Shape;894;p18"/>
          <p:cNvGrpSpPr/>
          <p:nvPr/>
        </p:nvGrpSpPr>
        <p:grpSpPr>
          <a:xfrm flipH="1">
            <a:off x="11479439" y="6104421"/>
            <a:ext cx="624738" cy="743656"/>
            <a:chOff x="2281200" y="3282245"/>
            <a:chExt cx="1632023" cy="1942675"/>
          </a:xfrm>
        </p:grpSpPr>
        <p:sp>
          <p:nvSpPr>
            <p:cNvPr id="895" name="Google Shape;895;p18"/>
            <p:cNvSpPr/>
            <p:nvPr/>
          </p:nvSpPr>
          <p:spPr>
            <a:xfrm>
              <a:off x="2317689" y="3340720"/>
              <a:ext cx="1595534" cy="1884200"/>
            </a:xfrm>
            <a:custGeom>
              <a:avLst/>
              <a:gdLst/>
              <a:ahLst/>
              <a:cxnLst/>
              <a:rect l="l" t="t" r="r" b="b"/>
              <a:pathLst>
                <a:path w="817175" h="965019" extrusionOk="0">
                  <a:moveTo>
                    <a:pt x="169690" y="964977"/>
                  </a:moveTo>
                  <a:cubicBezTo>
                    <a:pt x="135260" y="891906"/>
                    <a:pt x="169128" y="817338"/>
                    <a:pt x="173151" y="808917"/>
                  </a:cubicBezTo>
                  <a:cubicBezTo>
                    <a:pt x="196317" y="761444"/>
                    <a:pt x="237521" y="725227"/>
                    <a:pt x="287576" y="708339"/>
                  </a:cubicBezTo>
                  <a:cubicBezTo>
                    <a:pt x="219492" y="607200"/>
                    <a:pt x="204008" y="479546"/>
                    <a:pt x="245942" y="365065"/>
                  </a:cubicBezTo>
                  <a:cubicBezTo>
                    <a:pt x="231347" y="367778"/>
                    <a:pt x="144522" y="382842"/>
                    <a:pt x="76035" y="326892"/>
                  </a:cubicBezTo>
                  <a:cubicBezTo>
                    <a:pt x="2590" y="266920"/>
                    <a:pt x="-31747" y="139771"/>
                    <a:pt x="37862" y="59870"/>
                  </a:cubicBezTo>
                  <a:cubicBezTo>
                    <a:pt x="101110" y="-12920"/>
                    <a:pt x="229288" y="-22931"/>
                    <a:pt x="294500" y="49485"/>
                  </a:cubicBezTo>
                  <a:cubicBezTo>
                    <a:pt x="339128" y="98885"/>
                    <a:pt x="346520" y="178131"/>
                    <a:pt x="311809" y="247085"/>
                  </a:cubicBezTo>
                  <a:cubicBezTo>
                    <a:pt x="394806" y="220111"/>
                    <a:pt x="485766" y="235680"/>
                    <a:pt x="555066" y="288720"/>
                  </a:cubicBezTo>
                  <a:cubicBezTo>
                    <a:pt x="556283" y="278521"/>
                    <a:pt x="564422" y="213871"/>
                    <a:pt x="620559" y="177757"/>
                  </a:cubicBezTo>
                  <a:cubicBezTo>
                    <a:pt x="670895" y="145384"/>
                    <a:pt x="752105" y="140332"/>
                    <a:pt x="793927" y="191603"/>
                  </a:cubicBezTo>
                  <a:cubicBezTo>
                    <a:pt x="837900" y="244840"/>
                    <a:pt x="814323" y="329044"/>
                    <a:pt x="765858" y="371989"/>
                  </a:cubicBezTo>
                  <a:cubicBezTo>
                    <a:pt x="711687" y="420266"/>
                    <a:pt x="638897" y="405015"/>
                    <a:pt x="630570" y="403144"/>
                  </a:cubicBezTo>
                  <a:cubicBezTo>
                    <a:pt x="632030" y="514201"/>
                    <a:pt x="589684" y="621365"/>
                    <a:pt x="512683" y="701416"/>
                  </a:cubicBezTo>
                  <a:cubicBezTo>
                    <a:pt x="542913" y="726154"/>
                    <a:pt x="567725" y="756860"/>
                    <a:pt x="585567" y="791608"/>
                  </a:cubicBezTo>
                  <a:cubicBezTo>
                    <a:pt x="598946" y="817899"/>
                    <a:pt x="638429" y="895274"/>
                    <a:pt x="609799" y="96497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18"/>
            <p:cNvSpPr/>
            <p:nvPr/>
          </p:nvSpPr>
          <p:spPr>
            <a:xfrm>
              <a:off x="2281200" y="3282245"/>
              <a:ext cx="1577942" cy="1770094"/>
            </a:xfrm>
            <a:custGeom>
              <a:avLst/>
              <a:gdLst/>
              <a:ahLst/>
              <a:cxnLst/>
              <a:rect l="l" t="t" r="r" b="b"/>
              <a:pathLst>
                <a:path w="1577942" h="1770094" extrusionOk="0">
                  <a:moveTo>
                    <a:pt x="895471" y="1579625"/>
                  </a:moveTo>
                  <a:cubicBezTo>
                    <a:pt x="900142" y="1579780"/>
                    <a:pt x="904753" y="1581716"/>
                    <a:pt x="908196" y="1585396"/>
                  </a:cubicBezTo>
                  <a:cubicBezTo>
                    <a:pt x="915100" y="1592775"/>
                    <a:pt x="914696" y="1604335"/>
                    <a:pt x="907337" y="1611222"/>
                  </a:cubicBezTo>
                  <a:cubicBezTo>
                    <a:pt x="906789" y="1611733"/>
                    <a:pt x="906205" y="1612225"/>
                    <a:pt x="905584" y="1612664"/>
                  </a:cubicBezTo>
                  <a:lnTo>
                    <a:pt x="736099" y="1752011"/>
                  </a:lnTo>
                  <a:lnTo>
                    <a:pt x="710350" y="1749454"/>
                  </a:lnTo>
                  <a:cubicBezTo>
                    <a:pt x="703939" y="1741656"/>
                    <a:pt x="705071" y="1730151"/>
                    <a:pt x="712850" y="1723740"/>
                  </a:cubicBezTo>
                  <a:cubicBezTo>
                    <a:pt x="712870" y="1723740"/>
                    <a:pt x="712887" y="1723723"/>
                    <a:pt x="712907" y="1723705"/>
                  </a:cubicBezTo>
                  <a:lnTo>
                    <a:pt x="882390" y="1584537"/>
                  </a:lnTo>
                  <a:cubicBezTo>
                    <a:pt x="886070" y="1581095"/>
                    <a:pt x="890800" y="1579470"/>
                    <a:pt x="895471" y="1579625"/>
                  </a:cubicBezTo>
                  <a:close/>
                  <a:moveTo>
                    <a:pt x="1275769" y="1575744"/>
                  </a:moveTo>
                  <a:cubicBezTo>
                    <a:pt x="1280440" y="1575950"/>
                    <a:pt x="1285033" y="1577936"/>
                    <a:pt x="1288440" y="1581653"/>
                  </a:cubicBezTo>
                  <a:cubicBezTo>
                    <a:pt x="1288475" y="1581707"/>
                    <a:pt x="1288532" y="1581744"/>
                    <a:pt x="1288567" y="1581799"/>
                  </a:cubicBezTo>
                  <a:cubicBezTo>
                    <a:pt x="1295307" y="1589268"/>
                    <a:pt x="1294741" y="1600794"/>
                    <a:pt x="1287288" y="1607550"/>
                  </a:cubicBezTo>
                  <a:lnTo>
                    <a:pt x="1124015" y="1756031"/>
                  </a:lnTo>
                  <a:lnTo>
                    <a:pt x="1098263" y="1754753"/>
                  </a:lnTo>
                  <a:cubicBezTo>
                    <a:pt x="1091523" y="1747284"/>
                    <a:pt x="1092091" y="1735757"/>
                    <a:pt x="1099542" y="1729002"/>
                  </a:cubicBezTo>
                  <a:lnTo>
                    <a:pt x="1262634" y="1580520"/>
                  </a:lnTo>
                  <a:cubicBezTo>
                    <a:pt x="1266350" y="1577114"/>
                    <a:pt x="1271098" y="1575538"/>
                    <a:pt x="1275769" y="1575744"/>
                  </a:cubicBezTo>
                  <a:close/>
                  <a:moveTo>
                    <a:pt x="383451" y="1501940"/>
                  </a:moveTo>
                  <a:cubicBezTo>
                    <a:pt x="388047" y="1502833"/>
                    <a:pt x="392302" y="1505477"/>
                    <a:pt x="395124" y="1509658"/>
                  </a:cubicBezTo>
                  <a:lnTo>
                    <a:pt x="557484" y="1749639"/>
                  </a:lnTo>
                  <a:lnTo>
                    <a:pt x="527350" y="1770094"/>
                  </a:lnTo>
                  <a:lnTo>
                    <a:pt x="364807" y="1530115"/>
                  </a:lnTo>
                  <a:cubicBezTo>
                    <a:pt x="359164" y="1521749"/>
                    <a:pt x="361373" y="1510370"/>
                    <a:pt x="369738" y="1504727"/>
                  </a:cubicBezTo>
                  <a:cubicBezTo>
                    <a:pt x="373920" y="1501906"/>
                    <a:pt x="378856" y="1501048"/>
                    <a:pt x="383451" y="1501940"/>
                  </a:cubicBezTo>
                  <a:close/>
                  <a:moveTo>
                    <a:pt x="811019" y="1370805"/>
                  </a:moveTo>
                  <a:cubicBezTo>
                    <a:pt x="815674" y="1371259"/>
                    <a:pt x="820158" y="1373488"/>
                    <a:pt x="823363" y="1377378"/>
                  </a:cubicBezTo>
                  <a:cubicBezTo>
                    <a:pt x="823363" y="1377396"/>
                    <a:pt x="823380" y="1377415"/>
                    <a:pt x="823400" y="1377433"/>
                  </a:cubicBezTo>
                  <a:cubicBezTo>
                    <a:pt x="829699" y="1385214"/>
                    <a:pt x="828567" y="1396627"/>
                    <a:pt x="820843" y="1403000"/>
                  </a:cubicBezTo>
                  <a:lnTo>
                    <a:pt x="706149" y="1497605"/>
                  </a:lnTo>
                  <a:cubicBezTo>
                    <a:pt x="702862" y="1500162"/>
                    <a:pt x="698808" y="1501513"/>
                    <a:pt x="694644" y="1501441"/>
                  </a:cubicBezTo>
                  <a:cubicBezTo>
                    <a:pt x="684562" y="1501458"/>
                    <a:pt x="676361" y="1493295"/>
                    <a:pt x="676344" y="1483213"/>
                  </a:cubicBezTo>
                  <a:cubicBezTo>
                    <a:pt x="676324" y="1477771"/>
                    <a:pt x="678755" y="1472584"/>
                    <a:pt x="682955" y="1469113"/>
                  </a:cubicBezTo>
                  <a:lnTo>
                    <a:pt x="797649" y="1374876"/>
                  </a:lnTo>
                  <a:cubicBezTo>
                    <a:pt x="801538" y="1371671"/>
                    <a:pt x="806364" y="1370351"/>
                    <a:pt x="811019" y="1370805"/>
                  </a:cubicBezTo>
                  <a:close/>
                  <a:moveTo>
                    <a:pt x="941744" y="1292659"/>
                  </a:moveTo>
                  <a:cubicBezTo>
                    <a:pt x="946403" y="1292262"/>
                    <a:pt x="951215" y="1293641"/>
                    <a:pt x="955077" y="1296892"/>
                  </a:cubicBezTo>
                  <a:lnTo>
                    <a:pt x="1122554" y="1438615"/>
                  </a:lnTo>
                  <a:cubicBezTo>
                    <a:pt x="1130278" y="1445115"/>
                    <a:pt x="1131264" y="1456640"/>
                    <a:pt x="1124762" y="1464348"/>
                  </a:cubicBezTo>
                  <a:cubicBezTo>
                    <a:pt x="1124762" y="1464348"/>
                    <a:pt x="1124744" y="1464366"/>
                    <a:pt x="1124744" y="1464366"/>
                  </a:cubicBezTo>
                  <a:cubicBezTo>
                    <a:pt x="1121275" y="1468420"/>
                    <a:pt x="1116196" y="1470759"/>
                    <a:pt x="1110865" y="1470759"/>
                  </a:cubicBezTo>
                  <a:cubicBezTo>
                    <a:pt x="1106518" y="1470759"/>
                    <a:pt x="1102300" y="1469205"/>
                    <a:pt x="1098993" y="1466375"/>
                  </a:cubicBezTo>
                  <a:lnTo>
                    <a:pt x="931518" y="1324833"/>
                  </a:lnTo>
                  <a:cubicBezTo>
                    <a:pt x="923812" y="1318333"/>
                    <a:pt x="922824" y="1306791"/>
                    <a:pt x="929326" y="1299082"/>
                  </a:cubicBezTo>
                  <a:cubicBezTo>
                    <a:pt x="932577" y="1295229"/>
                    <a:pt x="937084" y="1293056"/>
                    <a:pt x="941744" y="1292659"/>
                  </a:cubicBezTo>
                  <a:close/>
                  <a:moveTo>
                    <a:pt x="651541" y="1212879"/>
                  </a:moveTo>
                  <a:cubicBezTo>
                    <a:pt x="661567" y="1212149"/>
                    <a:pt x="670298" y="1219656"/>
                    <a:pt x="671083" y="1229682"/>
                  </a:cubicBezTo>
                  <a:cubicBezTo>
                    <a:pt x="671813" y="1239709"/>
                    <a:pt x="664308" y="1248439"/>
                    <a:pt x="654280" y="1249225"/>
                  </a:cubicBezTo>
                  <a:lnTo>
                    <a:pt x="488084" y="1261277"/>
                  </a:lnTo>
                  <a:lnTo>
                    <a:pt x="486805" y="1261277"/>
                  </a:lnTo>
                  <a:cubicBezTo>
                    <a:pt x="476725" y="1261625"/>
                    <a:pt x="468251" y="1253734"/>
                    <a:pt x="467902" y="1243652"/>
                  </a:cubicBezTo>
                  <a:cubicBezTo>
                    <a:pt x="467556" y="1233572"/>
                    <a:pt x="475446" y="1225098"/>
                    <a:pt x="485527" y="1224751"/>
                  </a:cubicBezTo>
                  <a:close/>
                  <a:moveTo>
                    <a:pt x="1058081" y="1040809"/>
                  </a:moveTo>
                  <a:cubicBezTo>
                    <a:pt x="1062740" y="1040411"/>
                    <a:pt x="1067553" y="1041790"/>
                    <a:pt x="1071416" y="1045040"/>
                  </a:cubicBezTo>
                  <a:lnTo>
                    <a:pt x="1239072" y="1186763"/>
                  </a:lnTo>
                  <a:cubicBezTo>
                    <a:pt x="1246744" y="1193320"/>
                    <a:pt x="1247638" y="1204844"/>
                    <a:pt x="1241081" y="1212516"/>
                  </a:cubicBezTo>
                  <a:cubicBezTo>
                    <a:pt x="1237612" y="1216570"/>
                    <a:pt x="1232533" y="1218907"/>
                    <a:pt x="1227202" y="1218907"/>
                  </a:cubicBezTo>
                  <a:cubicBezTo>
                    <a:pt x="1222927" y="1218907"/>
                    <a:pt x="1218800" y="1217427"/>
                    <a:pt x="1215513" y="1214708"/>
                  </a:cubicBezTo>
                  <a:lnTo>
                    <a:pt x="1047855" y="1072983"/>
                  </a:lnTo>
                  <a:cubicBezTo>
                    <a:pt x="1040149" y="1066481"/>
                    <a:pt x="1039161" y="1054958"/>
                    <a:pt x="1045663" y="1047234"/>
                  </a:cubicBezTo>
                  <a:cubicBezTo>
                    <a:pt x="1048914" y="1043380"/>
                    <a:pt x="1053421" y="1041206"/>
                    <a:pt x="1058081" y="1040809"/>
                  </a:cubicBezTo>
                  <a:close/>
                  <a:moveTo>
                    <a:pt x="794846" y="945086"/>
                  </a:moveTo>
                  <a:cubicBezTo>
                    <a:pt x="799325" y="946424"/>
                    <a:pt x="803293" y="949469"/>
                    <a:pt x="805685" y="953907"/>
                  </a:cubicBezTo>
                  <a:lnTo>
                    <a:pt x="909968" y="1146767"/>
                  </a:lnTo>
                  <a:cubicBezTo>
                    <a:pt x="914807" y="1155606"/>
                    <a:pt x="911557" y="1166711"/>
                    <a:pt x="902718" y="1171550"/>
                  </a:cubicBezTo>
                  <a:cubicBezTo>
                    <a:pt x="900069" y="1173010"/>
                    <a:pt x="897092" y="1173777"/>
                    <a:pt x="894078" y="1173797"/>
                  </a:cubicBezTo>
                  <a:cubicBezTo>
                    <a:pt x="887395" y="1173814"/>
                    <a:pt x="881222" y="1170162"/>
                    <a:pt x="878007" y="1164300"/>
                  </a:cubicBezTo>
                  <a:lnTo>
                    <a:pt x="773541" y="971257"/>
                  </a:lnTo>
                  <a:cubicBezTo>
                    <a:pt x="768757" y="962381"/>
                    <a:pt x="772061" y="951295"/>
                    <a:pt x="780937" y="946511"/>
                  </a:cubicBezTo>
                  <a:cubicBezTo>
                    <a:pt x="785376" y="944118"/>
                    <a:pt x="790367" y="943748"/>
                    <a:pt x="794846" y="945086"/>
                  </a:cubicBezTo>
                  <a:close/>
                  <a:moveTo>
                    <a:pt x="511660" y="840261"/>
                  </a:moveTo>
                  <a:cubicBezTo>
                    <a:pt x="516256" y="841154"/>
                    <a:pt x="520511" y="843797"/>
                    <a:pt x="523333" y="847979"/>
                  </a:cubicBezTo>
                  <a:lnTo>
                    <a:pt x="616476" y="986050"/>
                  </a:lnTo>
                  <a:cubicBezTo>
                    <a:pt x="622119" y="994397"/>
                    <a:pt x="619945" y="1005756"/>
                    <a:pt x="611580" y="1011419"/>
                  </a:cubicBezTo>
                  <a:cubicBezTo>
                    <a:pt x="611563" y="1011419"/>
                    <a:pt x="611563" y="1011436"/>
                    <a:pt x="611543" y="1011436"/>
                  </a:cubicBezTo>
                  <a:cubicBezTo>
                    <a:pt x="608514" y="1013464"/>
                    <a:pt x="604951" y="1014542"/>
                    <a:pt x="601316" y="1014542"/>
                  </a:cubicBezTo>
                  <a:cubicBezTo>
                    <a:pt x="595234" y="1014542"/>
                    <a:pt x="589556" y="1011545"/>
                    <a:pt x="586159" y="1006505"/>
                  </a:cubicBezTo>
                  <a:lnTo>
                    <a:pt x="493016" y="868434"/>
                  </a:lnTo>
                  <a:cubicBezTo>
                    <a:pt x="487373" y="860070"/>
                    <a:pt x="489582" y="848691"/>
                    <a:pt x="497947" y="843048"/>
                  </a:cubicBezTo>
                  <a:cubicBezTo>
                    <a:pt x="502129" y="840228"/>
                    <a:pt x="507065" y="839369"/>
                    <a:pt x="511660" y="840261"/>
                  </a:cubicBezTo>
                  <a:close/>
                  <a:moveTo>
                    <a:pt x="1351465" y="742892"/>
                  </a:moveTo>
                  <a:cubicBezTo>
                    <a:pt x="1359756" y="740007"/>
                    <a:pt x="1368924" y="743403"/>
                    <a:pt x="1373309" y="751001"/>
                  </a:cubicBezTo>
                  <a:lnTo>
                    <a:pt x="1464625" y="950072"/>
                  </a:lnTo>
                  <a:cubicBezTo>
                    <a:pt x="1468880" y="959221"/>
                    <a:pt x="1464898" y="970088"/>
                    <a:pt x="1455749" y="974326"/>
                  </a:cubicBezTo>
                  <a:cubicBezTo>
                    <a:pt x="1455732" y="974344"/>
                    <a:pt x="1455694" y="974344"/>
                    <a:pt x="1455677" y="974361"/>
                  </a:cubicBezTo>
                  <a:cubicBezTo>
                    <a:pt x="1453319" y="975402"/>
                    <a:pt x="1450764" y="975968"/>
                    <a:pt x="1448187" y="976005"/>
                  </a:cubicBezTo>
                  <a:cubicBezTo>
                    <a:pt x="1441046" y="976022"/>
                    <a:pt x="1434564" y="971876"/>
                    <a:pt x="1431569" y="965411"/>
                  </a:cubicBezTo>
                  <a:lnTo>
                    <a:pt x="1340251" y="766160"/>
                  </a:lnTo>
                  <a:cubicBezTo>
                    <a:pt x="1336927" y="756644"/>
                    <a:pt x="1341949" y="746216"/>
                    <a:pt x="1351465" y="742892"/>
                  </a:cubicBezTo>
                  <a:close/>
                  <a:moveTo>
                    <a:pt x="377226" y="626992"/>
                  </a:moveTo>
                  <a:cubicBezTo>
                    <a:pt x="387306" y="626992"/>
                    <a:pt x="395489" y="635175"/>
                    <a:pt x="395489" y="645255"/>
                  </a:cubicBezTo>
                  <a:lnTo>
                    <a:pt x="400969" y="864415"/>
                  </a:lnTo>
                  <a:cubicBezTo>
                    <a:pt x="400969" y="874497"/>
                    <a:pt x="392786" y="882678"/>
                    <a:pt x="382705" y="882678"/>
                  </a:cubicBezTo>
                  <a:cubicBezTo>
                    <a:pt x="372623" y="882678"/>
                    <a:pt x="364440" y="874497"/>
                    <a:pt x="364440" y="864415"/>
                  </a:cubicBezTo>
                  <a:lnTo>
                    <a:pt x="358963" y="645255"/>
                  </a:lnTo>
                  <a:cubicBezTo>
                    <a:pt x="358963" y="635175"/>
                    <a:pt x="367144" y="626992"/>
                    <a:pt x="377226" y="626992"/>
                  </a:cubicBezTo>
                  <a:close/>
                  <a:moveTo>
                    <a:pt x="231030" y="577605"/>
                  </a:moveTo>
                  <a:cubicBezTo>
                    <a:pt x="235404" y="579253"/>
                    <a:pt x="239148" y="582568"/>
                    <a:pt x="241221" y="587161"/>
                  </a:cubicBezTo>
                  <a:cubicBezTo>
                    <a:pt x="244781" y="595051"/>
                    <a:pt x="242316" y="604366"/>
                    <a:pt x="235322" y="609461"/>
                  </a:cubicBezTo>
                  <a:lnTo>
                    <a:pt x="45930" y="720137"/>
                  </a:lnTo>
                  <a:cubicBezTo>
                    <a:pt x="43007" y="721433"/>
                    <a:pt x="39794" y="721927"/>
                    <a:pt x="36616" y="721597"/>
                  </a:cubicBezTo>
                  <a:cubicBezTo>
                    <a:pt x="26534" y="721488"/>
                    <a:pt x="18443" y="713233"/>
                    <a:pt x="18535" y="703151"/>
                  </a:cubicBezTo>
                  <a:cubicBezTo>
                    <a:pt x="18607" y="696777"/>
                    <a:pt x="21986" y="690878"/>
                    <a:pt x="27485" y="687628"/>
                  </a:cubicBezTo>
                  <a:lnTo>
                    <a:pt x="217058" y="578049"/>
                  </a:lnTo>
                  <a:cubicBezTo>
                    <a:pt x="221652" y="575975"/>
                    <a:pt x="226656" y="575956"/>
                    <a:pt x="231030" y="577605"/>
                  </a:cubicBezTo>
                  <a:close/>
                  <a:moveTo>
                    <a:pt x="728731" y="560054"/>
                  </a:moveTo>
                  <a:cubicBezTo>
                    <a:pt x="733356" y="559361"/>
                    <a:pt x="738246" y="560434"/>
                    <a:pt x="742310" y="563438"/>
                  </a:cubicBezTo>
                  <a:cubicBezTo>
                    <a:pt x="750437" y="569446"/>
                    <a:pt x="752154" y="580879"/>
                    <a:pt x="746144" y="589005"/>
                  </a:cubicBezTo>
                  <a:lnTo>
                    <a:pt x="616109" y="765611"/>
                  </a:lnTo>
                  <a:cubicBezTo>
                    <a:pt x="612658" y="770323"/>
                    <a:pt x="607161" y="773118"/>
                    <a:pt x="601317" y="773101"/>
                  </a:cubicBezTo>
                  <a:cubicBezTo>
                    <a:pt x="597426" y="773064"/>
                    <a:pt x="593645" y="771785"/>
                    <a:pt x="590541" y="769447"/>
                  </a:cubicBezTo>
                  <a:cubicBezTo>
                    <a:pt x="582413" y="763456"/>
                    <a:pt x="580697" y="752025"/>
                    <a:pt x="586688" y="743914"/>
                  </a:cubicBezTo>
                  <a:cubicBezTo>
                    <a:pt x="586688" y="743897"/>
                    <a:pt x="586706" y="743897"/>
                    <a:pt x="586706" y="743879"/>
                  </a:cubicBezTo>
                  <a:lnTo>
                    <a:pt x="716740" y="567272"/>
                  </a:lnTo>
                  <a:cubicBezTo>
                    <a:pt x="719746" y="563209"/>
                    <a:pt x="724106" y="560748"/>
                    <a:pt x="728731" y="560054"/>
                  </a:cubicBezTo>
                  <a:close/>
                  <a:moveTo>
                    <a:pt x="993066" y="559965"/>
                  </a:moveTo>
                  <a:cubicBezTo>
                    <a:pt x="1003146" y="559965"/>
                    <a:pt x="1011329" y="568148"/>
                    <a:pt x="1011329" y="578228"/>
                  </a:cubicBezTo>
                  <a:lnTo>
                    <a:pt x="1016260" y="797388"/>
                  </a:lnTo>
                  <a:cubicBezTo>
                    <a:pt x="1016260" y="807470"/>
                    <a:pt x="1008079" y="815651"/>
                    <a:pt x="997997" y="815651"/>
                  </a:cubicBezTo>
                  <a:cubicBezTo>
                    <a:pt x="987917" y="815651"/>
                    <a:pt x="979734" y="807470"/>
                    <a:pt x="979734" y="797388"/>
                  </a:cubicBezTo>
                  <a:lnTo>
                    <a:pt x="974803" y="578228"/>
                  </a:lnTo>
                  <a:cubicBezTo>
                    <a:pt x="974803" y="568148"/>
                    <a:pt x="982984" y="559965"/>
                    <a:pt x="993066" y="559965"/>
                  </a:cubicBezTo>
                  <a:close/>
                  <a:moveTo>
                    <a:pt x="1148579" y="491388"/>
                  </a:moveTo>
                  <a:cubicBezTo>
                    <a:pt x="1158057" y="487900"/>
                    <a:pt x="1168558" y="492776"/>
                    <a:pt x="1172047" y="502255"/>
                  </a:cubicBezTo>
                  <a:lnTo>
                    <a:pt x="1247292" y="708447"/>
                  </a:lnTo>
                  <a:cubicBezTo>
                    <a:pt x="1250726" y="717926"/>
                    <a:pt x="1245812" y="728391"/>
                    <a:pt x="1236333" y="731825"/>
                  </a:cubicBezTo>
                  <a:cubicBezTo>
                    <a:pt x="1234344" y="732555"/>
                    <a:pt x="1232244" y="732920"/>
                    <a:pt x="1230124" y="732920"/>
                  </a:cubicBezTo>
                  <a:cubicBezTo>
                    <a:pt x="1222437" y="732920"/>
                    <a:pt x="1215567" y="728098"/>
                    <a:pt x="1212958" y="720866"/>
                  </a:cubicBezTo>
                  <a:lnTo>
                    <a:pt x="1137710" y="514857"/>
                  </a:lnTo>
                  <a:cubicBezTo>
                    <a:pt x="1134224" y="505378"/>
                    <a:pt x="1139100" y="494876"/>
                    <a:pt x="1148579" y="491388"/>
                  </a:cubicBezTo>
                  <a:close/>
                  <a:moveTo>
                    <a:pt x="1562606" y="432184"/>
                  </a:moveTo>
                  <a:cubicBezTo>
                    <a:pt x="1567219" y="432927"/>
                    <a:pt x="1571548" y="435429"/>
                    <a:pt x="1574498" y="439519"/>
                  </a:cubicBezTo>
                  <a:cubicBezTo>
                    <a:pt x="1574535" y="439556"/>
                    <a:pt x="1574552" y="439574"/>
                    <a:pt x="1574570" y="439611"/>
                  </a:cubicBezTo>
                  <a:cubicBezTo>
                    <a:pt x="1580379" y="447792"/>
                    <a:pt x="1578497" y="459115"/>
                    <a:pt x="1570369" y="464997"/>
                  </a:cubicBezTo>
                  <a:lnTo>
                    <a:pt x="1392668" y="592841"/>
                  </a:lnTo>
                  <a:cubicBezTo>
                    <a:pt x="1389580" y="595068"/>
                    <a:pt x="1385873" y="596292"/>
                    <a:pt x="1382074" y="596310"/>
                  </a:cubicBezTo>
                  <a:cubicBezTo>
                    <a:pt x="1371992" y="596347"/>
                    <a:pt x="1363776" y="588201"/>
                    <a:pt x="1363739" y="578119"/>
                  </a:cubicBezTo>
                  <a:cubicBezTo>
                    <a:pt x="1363720" y="572237"/>
                    <a:pt x="1366532" y="566705"/>
                    <a:pt x="1371299" y="563254"/>
                  </a:cubicBezTo>
                  <a:lnTo>
                    <a:pt x="1549002" y="435410"/>
                  </a:lnTo>
                  <a:cubicBezTo>
                    <a:pt x="1553093" y="432460"/>
                    <a:pt x="1557992" y="431442"/>
                    <a:pt x="1562606" y="432184"/>
                  </a:cubicBezTo>
                  <a:close/>
                  <a:moveTo>
                    <a:pt x="381590" y="400024"/>
                  </a:moveTo>
                  <a:cubicBezTo>
                    <a:pt x="386101" y="401250"/>
                    <a:pt x="390147" y="404200"/>
                    <a:pt x="392658" y="408582"/>
                  </a:cubicBezTo>
                  <a:cubicBezTo>
                    <a:pt x="392693" y="408638"/>
                    <a:pt x="392713" y="408693"/>
                    <a:pt x="392748" y="408748"/>
                  </a:cubicBezTo>
                  <a:lnTo>
                    <a:pt x="501234" y="599416"/>
                  </a:lnTo>
                  <a:cubicBezTo>
                    <a:pt x="506183" y="608145"/>
                    <a:pt x="503169" y="619233"/>
                    <a:pt x="494476" y="624253"/>
                  </a:cubicBezTo>
                  <a:cubicBezTo>
                    <a:pt x="491865" y="626026"/>
                    <a:pt x="488851" y="627103"/>
                    <a:pt x="485710" y="627359"/>
                  </a:cubicBezTo>
                  <a:cubicBezTo>
                    <a:pt x="479153" y="627376"/>
                    <a:pt x="473090" y="623908"/>
                    <a:pt x="469820" y="618227"/>
                  </a:cubicBezTo>
                  <a:lnTo>
                    <a:pt x="361336" y="427557"/>
                  </a:lnTo>
                  <a:cubicBezTo>
                    <a:pt x="355894" y="419066"/>
                    <a:pt x="358377" y="407760"/>
                    <a:pt x="366870" y="402337"/>
                  </a:cubicBezTo>
                  <a:cubicBezTo>
                    <a:pt x="367143" y="402154"/>
                    <a:pt x="367436" y="401970"/>
                    <a:pt x="367729" y="401806"/>
                  </a:cubicBezTo>
                  <a:cubicBezTo>
                    <a:pt x="372102" y="399295"/>
                    <a:pt x="377079" y="398798"/>
                    <a:pt x="381590" y="400024"/>
                  </a:cubicBezTo>
                  <a:close/>
                  <a:moveTo>
                    <a:pt x="704467" y="198041"/>
                  </a:moveTo>
                  <a:cubicBezTo>
                    <a:pt x="709126" y="198404"/>
                    <a:pt x="713646" y="200545"/>
                    <a:pt x="716925" y="204380"/>
                  </a:cubicBezTo>
                  <a:cubicBezTo>
                    <a:pt x="723481" y="212051"/>
                    <a:pt x="722587" y="223576"/>
                    <a:pt x="714916" y="230131"/>
                  </a:cubicBezTo>
                  <a:lnTo>
                    <a:pt x="548538" y="373132"/>
                  </a:lnTo>
                  <a:cubicBezTo>
                    <a:pt x="545249" y="376037"/>
                    <a:pt x="541048" y="377643"/>
                    <a:pt x="536666" y="377698"/>
                  </a:cubicBezTo>
                  <a:cubicBezTo>
                    <a:pt x="526584" y="377698"/>
                    <a:pt x="518403" y="369517"/>
                    <a:pt x="518403" y="359435"/>
                  </a:cubicBezTo>
                  <a:cubicBezTo>
                    <a:pt x="518403" y="354102"/>
                    <a:pt x="520739" y="349025"/>
                    <a:pt x="524794" y="345556"/>
                  </a:cubicBezTo>
                  <a:lnTo>
                    <a:pt x="691173" y="202371"/>
                  </a:lnTo>
                  <a:cubicBezTo>
                    <a:pt x="695009" y="199093"/>
                    <a:pt x="699808" y="197678"/>
                    <a:pt x="704467" y="198041"/>
                  </a:cubicBezTo>
                  <a:close/>
                  <a:moveTo>
                    <a:pt x="20233" y="148160"/>
                  </a:moveTo>
                  <a:cubicBezTo>
                    <a:pt x="24858" y="148687"/>
                    <a:pt x="29282" y="150970"/>
                    <a:pt x="32415" y="154887"/>
                  </a:cubicBezTo>
                  <a:lnTo>
                    <a:pt x="169024" y="326564"/>
                  </a:lnTo>
                  <a:cubicBezTo>
                    <a:pt x="175234" y="334435"/>
                    <a:pt x="173938" y="345868"/>
                    <a:pt x="166102" y="352132"/>
                  </a:cubicBezTo>
                  <a:cubicBezTo>
                    <a:pt x="162887" y="354708"/>
                    <a:pt x="158907" y="356131"/>
                    <a:pt x="154778" y="356149"/>
                  </a:cubicBezTo>
                  <a:cubicBezTo>
                    <a:pt x="149227" y="356131"/>
                    <a:pt x="143986" y="353574"/>
                    <a:pt x="140532" y="349209"/>
                  </a:cubicBezTo>
                  <a:lnTo>
                    <a:pt x="3923" y="177534"/>
                  </a:lnTo>
                  <a:cubicBezTo>
                    <a:pt x="-2286" y="169664"/>
                    <a:pt x="-990" y="158231"/>
                    <a:pt x="6846" y="151966"/>
                  </a:cubicBezTo>
                  <a:cubicBezTo>
                    <a:pt x="10782" y="148861"/>
                    <a:pt x="15608" y="147632"/>
                    <a:pt x="20233" y="148160"/>
                  </a:cubicBezTo>
                  <a:close/>
                  <a:moveTo>
                    <a:pt x="310199" y="380"/>
                  </a:moveTo>
                  <a:cubicBezTo>
                    <a:pt x="320025" y="-1649"/>
                    <a:pt x="329649" y="4635"/>
                    <a:pt x="331749" y="14442"/>
                  </a:cubicBezTo>
                  <a:lnTo>
                    <a:pt x="377409" y="229036"/>
                  </a:lnTo>
                  <a:cubicBezTo>
                    <a:pt x="379545" y="238898"/>
                    <a:pt x="373281" y="248615"/>
                    <a:pt x="363417" y="250750"/>
                  </a:cubicBezTo>
                  <a:cubicBezTo>
                    <a:pt x="363399" y="250750"/>
                    <a:pt x="363362" y="250768"/>
                    <a:pt x="363345" y="250768"/>
                  </a:cubicBezTo>
                  <a:lnTo>
                    <a:pt x="360058" y="251135"/>
                  </a:lnTo>
                  <a:cubicBezTo>
                    <a:pt x="351291" y="251336"/>
                    <a:pt x="343639" y="245273"/>
                    <a:pt x="341794" y="236708"/>
                  </a:cubicBezTo>
                  <a:lnTo>
                    <a:pt x="296137" y="22113"/>
                  </a:lnTo>
                  <a:cubicBezTo>
                    <a:pt x="293999" y="12250"/>
                    <a:pt x="300265" y="2535"/>
                    <a:pt x="310127" y="397"/>
                  </a:cubicBezTo>
                  <a:cubicBezTo>
                    <a:pt x="310144" y="397"/>
                    <a:pt x="310181" y="380"/>
                    <a:pt x="310199" y="3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7" name="Google Shape;897;p18"/>
          <p:cNvSpPr/>
          <p:nvPr/>
        </p:nvSpPr>
        <p:spPr>
          <a:xfrm rot="-8283425">
            <a:off x="-615435" y="5266489"/>
            <a:ext cx="3043999" cy="2419521"/>
          </a:xfrm>
          <a:custGeom>
            <a:avLst/>
            <a:gdLst/>
            <a:ahLst/>
            <a:cxnLst/>
            <a:rect l="l" t="t" r="r" b="b"/>
            <a:pathLst>
              <a:path w="3166658" h="3460146" extrusionOk="0">
                <a:moveTo>
                  <a:pt x="1558766" y="1240"/>
                </a:moveTo>
                <a:cubicBezTo>
                  <a:pt x="1452658" y="9051"/>
                  <a:pt x="1309497" y="51628"/>
                  <a:pt x="1087374" y="266035"/>
                </a:cubicBezTo>
                <a:cubicBezTo>
                  <a:pt x="818388" y="525687"/>
                  <a:pt x="659511" y="905449"/>
                  <a:pt x="513207" y="1240919"/>
                </a:cubicBezTo>
                <a:cubicBezTo>
                  <a:pt x="429672" y="1432658"/>
                  <a:pt x="344424" y="1624110"/>
                  <a:pt x="281559" y="1823944"/>
                </a:cubicBezTo>
                <a:cubicBezTo>
                  <a:pt x="221932" y="2013492"/>
                  <a:pt x="174783" y="2206754"/>
                  <a:pt x="116681" y="2396873"/>
                </a:cubicBezTo>
                <a:cubicBezTo>
                  <a:pt x="60102" y="2581754"/>
                  <a:pt x="-26194" y="2772349"/>
                  <a:pt x="6763" y="2970183"/>
                </a:cubicBezTo>
                <a:cubicBezTo>
                  <a:pt x="32956" y="3128870"/>
                  <a:pt x="143827" y="3270221"/>
                  <a:pt x="286893" y="3341658"/>
                </a:cubicBezTo>
                <a:cubicBezTo>
                  <a:pt x="417766" y="3407190"/>
                  <a:pt x="563118" y="3398808"/>
                  <a:pt x="704564" y="3403571"/>
                </a:cubicBezTo>
                <a:cubicBezTo>
                  <a:pt x="1207389" y="3421478"/>
                  <a:pt x="1707261" y="3501488"/>
                  <a:pt x="2210086" y="3432146"/>
                </a:cubicBezTo>
                <a:cubicBezTo>
                  <a:pt x="2519458" y="3389759"/>
                  <a:pt x="2678049" y="3365471"/>
                  <a:pt x="2840355" y="3236216"/>
                </a:cubicBezTo>
                <a:cubicBezTo>
                  <a:pt x="3049905" y="3069148"/>
                  <a:pt x="3120961" y="2841310"/>
                  <a:pt x="3142202" y="2759966"/>
                </a:cubicBezTo>
                <a:cubicBezTo>
                  <a:pt x="3178016" y="2621854"/>
                  <a:pt x="3178397" y="2484979"/>
                  <a:pt x="3110389" y="2172179"/>
                </a:cubicBezTo>
                <a:cubicBezTo>
                  <a:pt x="3049047" y="1889858"/>
                  <a:pt x="2988564" y="1611251"/>
                  <a:pt x="2813875" y="1234823"/>
                </a:cubicBezTo>
                <a:cubicBezTo>
                  <a:pt x="2667857" y="920498"/>
                  <a:pt x="2518600" y="598744"/>
                  <a:pt x="2188940" y="308041"/>
                </a:cubicBezTo>
                <a:cubicBezTo>
                  <a:pt x="2012347" y="152688"/>
                  <a:pt x="1813560" y="-17619"/>
                  <a:pt x="1558766" y="1240"/>
                </a:cubicBezTo>
                <a:close/>
              </a:path>
            </a:pathLst>
          </a:custGeom>
          <a:solidFill>
            <a:srgbClr val="171717">
              <a:alpha val="111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8" name="Google Shape;898;p18"/>
          <p:cNvSpPr/>
          <p:nvPr/>
        </p:nvSpPr>
        <p:spPr>
          <a:xfrm rot="2516575">
            <a:off x="9855440" y="-1109711"/>
            <a:ext cx="3043999" cy="2419521"/>
          </a:xfrm>
          <a:custGeom>
            <a:avLst/>
            <a:gdLst/>
            <a:ahLst/>
            <a:cxnLst/>
            <a:rect l="l" t="t" r="r" b="b"/>
            <a:pathLst>
              <a:path w="3166658" h="3460146" extrusionOk="0">
                <a:moveTo>
                  <a:pt x="1558766" y="1240"/>
                </a:moveTo>
                <a:cubicBezTo>
                  <a:pt x="1452658" y="9051"/>
                  <a:pt x="1309497" y="51628"/>
                  <a:pt x="1087374" y="266035"/>
                </a:cubicBezTo>
                <a:cubicBezTo>
                  <a:pt x="818388" y="525687"/>
                  <a:pt x="659511" y="905449"/>
                  <a:pt x="513207" y="1240919"/>
                </a:cubicBezTo>
                <a:cubicBezTo>
                  <a:pt x="429672" y="1432658"/>
                  <a:pt x="344424" y="1624110"/>
                  <a:pt x="281559" y="1823944"/>
                </a:cubicBezTo>
                <a:cubicBezTo>
                  <a:pt x="221932" y="2013492"/>
                  <a:pt x="174783" y="2206754"/>
                  <a:pt x="116681" y="2396873"/>
                </a:cubicBezTo>
                <a:cubicBezTo>
                  <a:pt x="60102" y="2581754"/>
                  <a:pt x="-26194" y="2772349"/>
                  <a:pt x="6763" y="2970183"/>
                </a:cubicBezTo>
                <a:cubicBezTo>
                  <a:pt x="32956" y="3128870"/>
                  <a:pt x="143827" y="3270221"/>
                  <a:pt x="286893" y="3341658"/>
                </a:cubicBezTo>
                <a:cubicBezTo>
                  <a:pt x="417766" y="3407190"/>
                  <a:pt x="563118" y="3398808"/>
                  <a:pt x="704564" y="3403571"/>
                </a:cubicBezTo>
                <a:cubicBezTo>
                  <a:pt x="1207389" y="3421478"/>
                  <a:pt x="1707261" y="3501488"/>
                  <a:pt x="2210086" y="3432146"/>
                </a:cubicBezTo>
                <a:cubicBezTo>
                  <a:pt x="2519458" y="3389759"/>
                  <a:pt x="2678049" y="3365471"/>
                  <a:pt x="2840355" y="3236216"/>
                </a:cubicBezTo>
                <a:cubicBezTo>
                  <a:pt x="3049905" y="3069148"/>
                  <a:pt x="3120961" y="2841310"/>
                  <a:pt x="3142202" y="2759966"/>
                </a:cubicBezTo>
                <a:cubicBezTo>
                  <a:pt x="3178016" y="2621854"/>
                  <a:pt x="3178397" y="2484979"/>
                  <a:pt x="3110389" y="2172179"/>
                </a:cubicBezTo>
                <a:cubicBezTo>
                  <a:pt x="3049047" y="1889858"/>
                  <a:pt x="2988564" y="1611251"/>
                  <a:pt x="2813875" y="1234823"/>
                </a:cubicBezTo>
                <a:cubicBezTo>
                  <a:pt x="2667857" y="920498"/>
                  <a:pt x="2518600" y="598744"/>
                  <a:pt x="2188940" y="308041"/>
                </a:cubicBezTo>
                <a:cubicBezTo>
                  <a:pt x="2012347" y="152688"/>
                  <a:pt x="1813560" y="-17619"/>
                  <a:pt x="1558766" y="1240"/>
                </a:cubicBezTo>
                <a:close/>
              </a:path>
            </a:pathLst>
          </a:custGeom>
          <a:solidFill>
            <a:srgbClr val="171717">
              <a:alpha val="111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9" name="Google Shape;899;p18"/>
          <p:cNvGrpSpPr/>
          <p:nvPr/>
        </p:nvGrpSpPr>
        <p:grpSpPr>
          <a:xfrm rot="284374" flipH="1">
            <a:off x="10306006" y="488809"/>
            <a:ext cx="1438674" cy="825405"/>
            <a:chOff x="-428213" y="-379272"/>
            <a:chExt cx="4043302" cy="2319748"/>
          </a:xfrm>
        </p:grpSpPr>
        <p:sp>
          <p:nvSpPr>
            <p:cNvPr id="900" name="Google Shape;900;p18"/>
            <p:cNvSpPr/>
            <p:nvPr/>
          </p:nvSpPr>
          <p:spPr>
            <a:xfrm flipH="1">
              <a:off x="1261939" y="-379272"/>
              <a:ext cx="1268020" cy="1796335"/>
            </a:xfrm>
            <a:custGeom>
              <a:avLst/>
              <a:gdLst/>
              <a:ahLst/>
              <a:cxnLst/>
              <a:rect l="l" t="t" r="r" b="b"/>
              <a:pathLst>
                <a:path w="491005" h="695580" extrusionOk="0">
                  <a:moveTo>
                    <a:pt x="-990" y="557771"/>
                  </a:moveTo>
                  <a:cubicBezTo>
                    <a:pt x="19965" y="480552"/>
                    <a:pt x="50825" y="406362"/>
                    <a:pt x="90831" y="337077"/>
                  </a:cubicBezTo>
                  <a:cubicBezTo>
                    <a:pt x="128931" y="271735"/>
                    <a:pt x="191225" y="166198"/>
                    <a:pt x="315050" y="81140"/>
                  </a:cubicBezTo>
                  <a:cubicBezTo>
                    <a:pt x="364580" y="47164"/>
                    <a:pt x="418396" y="20027"/>
                    <a:pt x="475165" y="463"/>
                  </a:cubicBezTo>
                  <a:cubicBezTo>
                    <a:pt x="480975" y="-1585"/>
                    <a:pt x="487357" y="1473"/>
                    <a:pt x="489357" y="7273"/>
                  </a:cubicBezTo>
                  <a:cubicBezTo>
                    <a:pt x="490309" y="9864"/>
                    <a:pt x="490214" y="12693"/>
                    <a:pt x="489166" y="15227"/>
                  </a:cubicBezTo>
                  <a:cubicBezTo>
                    <a:pt x="479641" y="37992"/>
                    <a:pt x="469545" y="66186"/>
                    <a:pt x="459734" y="98761"/>
                  </a:cubicBezTo>
                  <a:cubicBezTo>
                    <a:pt x="442399" y="156864"/>
                    <a:pt x="412966" y="258305"/>
                    <a:pt x="420968" y="381177"/>
                  </a:cubicBezTo>
                  <a:cubicBezTo>
                    <a:pt x="426111" y="460997"/>
                    <a:pt x="442209" y="475379"/>
                    <a:pt x="447447" y="584250"/>
                  </a:cubicBezTo>
                  <a:cubicBezTo>
                    <a:pt x="449638" y="631018"/>
                    <a:pt x="448685" y="669975"/>
                    <a:pt x="447447" y="6954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18"/>
            <p:cNvSpPr/>
            <p:nvPr/>
          </p:nvSpPr>
          <p:spPr>
            <a:xfrm flipH="1">
              <a:off x="-428213" y="-160868"/>
              <a:ext cx="4043302" cy="2101344"/>
            </a:xfrm>
            <a:custGeom>
              <a:avLst/>
              <a:gdLst/>
              <a:ahLst/>
              <a:cxnLst/>
              <a:rect l="l" t="t" r="r" b="b"/>
              <a:pathLst>
                <a:path w="4043302" h="2101344" extrusionOk="0">
                  <a:moveTo>
                    <a:pt x="982909" y="1282"/>
                  </a:moveTo>
                  <a:cubicBezTo>
                    <a:pt x="971097" y="-2874"/>
                    <a:pt x="958056" y="3401"/>
                    <a:pt x="953873" y="15334"/>
                  </a:cubicBezTo>
                  <a:cubicBezTo>
                    <a:pt x="923607" y="106237"/>
                    <a:pt x="868238" y="186654"/>
                    <a:pt x="793923" y="247141"/>
                  </a:cubicBezTo>
                  <a:cubicBezTo>
                    <a:pt x="741261" y="288237"/>
                    <a:pt x="707549" y="294879"/>
                    <a:pt x="616008" y="333761"/>
                  </a:cubicBezTo>
                  <a:cubicBezTo>
                    <a:pt x="469591" y="396509"/>
                    <a:pt x="325387" y="458275"/>
                    <a:pt x="210225" y="570980"/>
                  </a:cubicBezTo>
                  <a:cubicBezTo>
                    <a:pt x="117700" y="661070"/>
                    <a:pt x="51503" y="774635"/>
                    <a:pt x="18530" y="899496"/>
                  </a:cubicBezTo>
                  <a:cubicBezTo>
                    <a:pt x="-10509" y="1016875"/>
                    <a:pt x="-172" y="1114076"/>
                    <a:pt x="14099" y="1241543"/>
                  </a:cubicBezTo>
                  <a:cubicBezTo>
                    <a:pt x="29109" y="1344305"/>
                    <a:pt x="53226" y="1445591"/>
                    <a:pt x="85708" y="1544219"/>
                  </a:cubicBezTo>
                  <a:cubicBezTo>
                    <a:pt x="86941" y="1548427"/>
                    <a:pt x="89400" y="1552243"/>
                    <a:pt x="92599" y="1555245"/>
                  </a:cubicBezTo>
                  <a:cubicBezTo>
                    <a:pt x="102442" y="1564522"/>
                    <a:pt x="117945" y="1564006"/>
                    <a:pt x="127298" y="1554064"/>
                  </a:cubicBezTo>
                  <a:cubicBezTo>
                    <a:pt x="166177" y="1503446"/>
                    <a:pt x="220066" y="1466336"/>
                    <a:pt x="281096" y="1448004"/>
                  </a:cubicBezTo>
                  <a:cubicBezTo>
                    <a:pt x="350489" y="1427899"/>
                    <a:pt x="422835" y="1419580"/>
                    <a:pt x="494937" y="1423396"/>
                  </a:cubicBezTo>
                  <a:cubicBezTo>
                    <a:pt x="643814" y="1433707"/>
                    <a:pt x="791709" y="1395933"/>
                    <a:pt x="917453" y="1315612"/>
                  </a:cubicBezTo>
                  <a:cubicBezTo>
                    <a:pt x="950181" y="1401372"/>
                    <a:pt x="992013" y="1483364"/>
                    <a:pt x="1042216" y="1560216"/>
                  </a:cubicBezTo>
                  <a:cubicBezTo>
                    <a:pt x="1125635" y="1686993"/>
                    <a:pt x="1230465" y="1798370"/>
                    <a:pt x="1351781" y="1889467"/>
                  </a:cubicBezTo>
                  <a:cubicBezTo>
                    <a:pt x="1447505" y="1961322"/>
                    <a:pt x="1549628" y="2038346"/>
                    <a:pt x="1707612" y="2075748"/>
                  </a:cubicBezTo>
                  <a:cubicBezTo>
                    <a:pt x="1782663" y="2093713"/>
                    <a:pt x="1893154" y="2119797"/>
                    <a:pt x="2016193" y="2081902"/>
                  </a:cubicBezTo>
                  <a:cubicBezTo>
                    <a:pt x="2095677" y="2057539"/>
                    <a:pt x="2168271" y="1993313"/>
                    <a:pt x="2310257" y="1866337"/>
                  </a:cubicBezTo>
                  <a:cubicBezTo>
                    <a:pt x="2478821" y="1715492"/>
                    <a:pt x="2476361" y="1694082"/>
                    <a:pt x="2569380" y="1632807"/>
                  </a:cubicBezTo>
                  <a:cubicBezTo>
                    <a:pt x="2589802" y="1619520"/>
                    <a:pt x="2675190" y="1579163"/>
                    <a:pt x="2844739" y="1499434"/>
                  </a:cubicBezTo>
                  <a:cubicBezTo>
                    <a:pt x="3031023" y="1412075"/>
                    <a:pt x="3068915" y="1394851"/>
                    <a:pt x="3129454" y="1371964"/>
                  </a:cubicBezTo>
                  <a:cubicBezTo>
                    <a:pt x="3205983" y="1339851"/>
                    <a:pt x="3285712" y="1315760"/>
                    <a:pt x="3367162" y="1300111"/>
                  </a:cubicBezTo>
                  <a:cubicBezTo>
                    <a:pt x="3451077" y="1285837"/>
                    <a:pt x="3556153" y="1269350"/>
                    <a:pt x="3676733" y="1308722"/>
                  </a:cubicBezTo>
                  <a:cubicBezTo>
                    <a:pt x="3722256" y="1323686"/>
                    <a:pt x="3765566" y="1344994"/>
                    <a:pt x="3805184" y="1371964"/>
                  </a:cubicBezTo>
                  <a:cubicBezTo>
                    <a:pt x="3802477" y="1382791"/>
                    <a:pt x="3794354" y="1441359"/>
                    <a:pt x="3822163" y="1470395"/>
                  </a:cubicBezTo>
                  <a:cubicBezTo>
                    <a:pt x="3849969" y="1499434"/>
                    <a:pt x="3895986" y="1494512"/>
                    <a:pt x="3945202" y="1489345"/>
                  </a:cubicBezTo>
                  <a:cubicBezTo>
                    <a:pt x="3978666" y="1485948"/>
                    <a:pt x="4011151" y="1477655"/>
                    <a:pt x="4042158" y="1464737"/>
                  </a:cubicBezTo>
                  <a:cubicBezTo>
                    <a:pt x="4052001" y="1366306"/>
                    <a:pt x="3996880" y="1288545"/>
                    <a:pt x="3932651" y="1277718"/>
                  </a:cubicBezTo>
                  <a:cubicBezTo>
                    <a:pt x="3894263" y="1274592"/>
                    <a:pt x="3856120" y="1287806"/>
                    <a:pt x="3827823" y="1314137"/>
                  </a:cubicBezTo>
                  <a:cubicBezTo>
                    <a:pt x="3541143" y="1220134"/>
                    <a:pt x="3346246" y="1248434"/>
                    <a:pt x="3221241" y="1291498"/>
                  </a:cubicBezTo>
                  <a:cubicBezTo>
                    <a:pt x="3127976" y="1324471"/>
                    <a:pt x="3015026" y="1385008"/>
                    <a:pt x="2729084" y="1488361"/>
                  </a:cubicBezTo>
                  <a:cubicBezTo>
                    <a:pt x="2638524" y="1521334"/>
                    <a:pt x="2527052" y="1559477"/>
                    <a:pt x="2450766" y="1506815"/>
                  </a:cubicBezTo>
                  <a:cubicBezTo>
                    <a:pt x="2408689" y="1478269"/>
                    <a:pt x="2399339" y="1437915"/>
                    <a:pt x="2376943" y="1386728"/>
                  </a:cubicBezTo>
                  <a:cubicBezTo>
                    <a:pt x="2376943" y="1386728"/>
                    <a:pt x="2365624" y="1351785"/>
                    <a:pt x="2331450" y="1298971"/>
                  </a:cubicBezTo>
                  <a:lnTo>
                    <a:pt x="2306143" y="1266182"/>
                  </a:lnTo>
                  <a:lnTo>
                    <a:pt x="2310996" y="1166490"/>
                  </a:lnTo>
                  <a:cubicBezTo>
                    <a:pt x="2327236" y="1033362"/>
                    <a:pt x="2365872" y="903923"/>
                    <a:pt x="2425176" y="783592"/>
                  </a:cubicBezTo>
                  <a:cubicBezTo>
                    <a:pt x="2492109" y="651694"/>
                    <a:pt x="2538866" y="632746"/>
                    <a:pt x="2739663" y="386668"/>
                  </a:cubicBezTo>
                  <a:cubicBezTo>
                    <a:pt x="2804628" y="306939"/>
                    <a:pt x="2858274" y="237791"/>
                    <a:pt x="2898879" y="183900"/>
                  </a:cubicBezTo>
                  <a:cubicBezTo>
                    <a:pt x="2902320" y="179200"/>
                    <a:pt x="2904537" y="173540"/>
                    <a:pt x="2904785" y="167683"/>
                  </a:cubicBezTo>
                  <a:cubicBezTo>
                    <a:pt x="2905519" y="151640"/>
                    <a:pt x="2892971" y="138105"/>
                    <a:pt x="2876976" y="137392"/>
                  </a:cubicBezTo>
                  <a:cubicBezTo>
                    <a:pt x="2834403" y="135914"/>
                    <a:pt x="2783466" y="134439"/>
                    <a:pt x="2726131" y="135914"/>
                  </a:cubicBezTo>
                  <a:cubicBezTo>
                    <a:pt x="2574792" y="140590"/>
                    <a:pt x="2333387" y="148710"/>
                    <a:pt x="2060241" y="263629"/>
                  </a:cubicBezTo>
                  <a:cubicBezTo>
                    <a:pt x="1855504" y="350003"/>
                    <a:pt x="1527480" y="487559"/>
                    <a:pt x="1412563" y="765383"/>
                  </a:cubicBezTo>
                  <a:cubicBezTo>
                    <a:pt x="1400751" y="794174"/>
                    <a:pt x="1386664" y="835268"/>
                    <a:pt x="1362641" y="879378"/>
                  </a:cubicBezTo>
                  <a:lnTo>
                    <a:pt x="1341166" y="911879"/>
                  </a:lnTo>
                  <a:lnTo>
                    <a:pt x="1288508" y="911697"/>
                  </a:lnTo>
                  <a:cubicBezTo>
                    <a:pt x="1231450" y="913995"/>
                    <a:pt x="1174483" y="918787"/>
                    <a:pt x="1117763" y="926070"/>
                  </a:cubicBezTo>
                  <a:cubicBezTo>
                    <a:pt x="1152705" y="821487"/>
                    <a:pt x="1226528" y="555231"/>
                    <a:pt x="1122191" y="255507"/>
                  </a:cubicBezTo>
                  <a:cubicBezTo>
                    <a:pt x="1091432" y="167732"/>
                    <a:pt x="1048367" y="84851"/>
                    <a:pt x="993984" y="9428"/>
                  </a:cubicBezTo>
                  <a:cubicBezTo>
                    <a:pt x="991277" y="5664"/>
                    <a:pt x="987340" y="2833"/>
                    <a:pt x="982909" y="12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18"/>
            <p:cNvSpPr/>
            <p:nvPr/>
          </p:nvSpPr>
          <p:spPr>
            <a:xfrm flipH="1">
              <a:off x="700874" y="-32871"/>
              <a:ext cx="1872888" cy="1224503"/>
            </a:xfrm>
            <a:custGeom>
              <a:avLst/>
              <a:gdLst/>
              <a:ahLst/>
              <a:cxnLst/>
              <a:rect l="l" t="t" r="r" b="b"/>
              <a:pathLst>
                <a:path w="725223" h="474154" extrusionOk="0">
                  <a:moveTo>
                    <a:pt x="-990" y="377302"/>
                  </a:moveTo>
                  <a:cubicBezTo>
                    <a:pt x="57875" y="368558"/>
                    <a:pt x="107786" y="329525"/>
                    <a:pt x="130455" y="274527"/>
                  </a:cubicBezTo>
                  <a:cubicBezTo>
                    <a:pt x="139980" y="246686"/>
                    <a:pt x="153411" y="220349"/>
                    <a:pt x="170365" y="196327"/>
                  </a:cubicBezTo>
                  <a:cubicBezTo>
                    <a:pt x="223990" y="124985"/>
                    <a:pt x="307906" y="85456"/>
                    <a:pt x="387916" y="51642"/>
                  </a:cubicBezTo>
                  <a:cubicBezTo>
                    <a:pt x="469355" y="17457"/>
                    <a:pt x="556795" y="-155"/>
                    <a:pt x="645092" y="-174"/>
                  </a:cubicBezTo>
                  <a:cubicBezTo>
                    <a:pt x="659664" y="-174"/>
                    <a:pt x="674428" y="-174"/>
                    <a:pt x="689097" y="-174"/>
                  </a:cubicBezTo>
                  <a:lnTo>
                    <a:pt x="711290" y="-174"/>
                  </a:lnTo>
                  <a:cubicBezTo>
                    <a:pt x="719290" y="722"/>
                    <a:pt x="725005" y="7932"/>
                    <a:pt x="724148" y="15933"/>
                  </a:cubicBezTo>
                  <a:cubicBezTo>
                    <a:pt x="723958" y="17695"/>
                    <a:pt x="723387" y="19400"/>
                    <a:pt x="722624" y="20972"/>
                  </a:cubicBezTo>
                  <a:cubicBezTo>
                    <a:pt x="686048" y="67930"/>
                    <a:pt x="650902" y="113936"/>
                    <a:pt x="611563" y="157655"/>
                  </a:cubicBezTo>
                  <a:cubicBezTo>
                    <a:pt x="592513" y="179754"/>
                    <a:pt x="571653" y="200518"/>
                    <a:pt x="554984" y="224330"/>
                  </a:cubicBezTo>
                  <a:cubicBezTo>
                    <a:pt x="507359" y="297673"/>
                    <a:pt x="486786" y="387113"/>
                    <a:pt x="487643" y="473981"/>
                  </a:cubicBezTo>
                  <a:cubicBezTo>
                    <a:pt x="485071" y="386827"/>
                    <a:pt x="503930" y="296149"/>
                    <a:pt x="551269" y="221854"/>
                  </a:cubicBezTo>
                  <a:cubicBezTo>
                    <a:pt x="568796" y="198346"/>
                    <a:pt x="587560" y="175772"/>
                    <a:pt x="607467" y="154227"/>
                  </a:cubicBezTo>
                  <a:cubicBezTo>
                    <a:pt x="641377" y="116127"/>
                    <a:pt x="685096" y="58977"/>
                    <a:pt x="716909" y="18114"/>
                  </a:cubicBezTo>
                  <a:cubicBezTo>
                    <a:pt x="718624" y="14047"/>
                    <a:pt x="716719" y="9351"/>
                    <a:pt x="712719" y="7618"/>
                  </a:cubicBezTo>
                  <a:cubicBezTo>
                    <a:pt x="712242" y="7418"/>
                    <a:pt x="711767" y="7265"/>
                    <a:pt x="711290" y="7161"/>
                  </a:cubicBezTo>
                  <a:lnTo>
                    <a:pt x="689668" y="7161"/>
                  </a:lnTo>
                  <a:cubicBezTo>
                    <a:pt x="675094" y="7161"/>
                    <a:pt x="660522" y="7161"/>
                    <a:pt x="645948" y="7161"/>
                  </a:cubicBezTo>
                  <a:cubicBezTo>
                    <a:pt x="558413" y="7437"/>
                    <a:pt x="471736" y="24744"/>
                    <a:pt x="390869" y="58119"/>
                  </a:cubicBezTo>
                  <a:cubicBezTo>
                    <a:pt x="305144" y="94314"/>
                    <a:pt x="213609" y="136320"/>
                    <a:pt x="162269" y="217377"/>
                  </a:cubicBezTo>
                  <a:cubicBezTo>
                    <a:pt x="151315" y="236246"/>
                    <a:pt x="141885" y="256001"/>
                    <a:pt x="134266" y="276432"/>
                  </a:cubicBezTo>
                  <a:cubicBezTo>
                    <a:pt x="110358" y="331554"/>
                    <a:pt x="59304" y="370054"/>
                    <a:pt x="-323" y="37777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18"/>
            <p:cNvSpPr/>
            <p:nvPr/>
          </p:nvSpPr>
          <p:spPr>
            <a:xfrm flipH="1">
              <a:off x="3049265" y="953163"/>
              <a:ext cx="232464" cy="201512"/>
            </a:xfrm>
            <a:custGeom>
              <a:avLst/>
              <a:gdLst/>
              <a:ahLst/>
              <a:cxnLst/>
              <a:rect l="l" t="t" r="r" b="b"/>
              <a:pathLst>
                <a:path w="90015" h="78030" extrusionOk="0">
                  <a:moveTo>
                    <a:pt x="85307" y="44594"/>
                  </a:moveTo>
                  <a:lnTo>
                    <a:pt x="40634" y="36784"/>
                  </a:lnTo>
                  <a:lnTo>
                    <a:pt x="38159" y="72883"/>
                  </a:lnTo>
                  <a:cubicBezTo>
                    <a:pt x="37777" y="76017"/>
                    <a:pt x="34919" y="78217"/>
                    <a:pt x="31777" y="77808"/>
                  </a:cubicBezTo>
                  <a:cubicBezTo>
                    <a:pt x="31109" y="77722"/>
                    <a:pt x="30538" y="77541"/>
                    <a:pt x="29966" y="77265"/>
                  </a:cubicBezTo>
                  <a:lnTo>
                    <a:pt x="-990" y="62025"/>
                  </a:lnTo>
                  <a:lnTo>
                    <a:pt x="725" y="60787"/>
                  </a:lnTo>
                  <a:lnTo>
                    <a:pt x="725" y="60787"/>
                  </a:lnTo>
                  <a:lnTo>
                    <a:pt x="32347" y="37831"/>
                  </a:lnTo>
                  <a:lnTo>
                    <a:pt x="33586" y="37355"/>
                  </a:lnTo>
                  <a:cubicBezTo>
                    <a:pt x="43206" y="34231"/>
                    <a:pt x="51970" y="29097"/>
                    <a:pt x="59399" y="22306"/>
                  </a:cubicBezTo>
                  <a:cubicBezTo>
                    <a:pt x="63208" y="18819"/>
                    <a:pt x="66638" y="14990"/>
                    <a:pt x="69686" y="10875"/>
                  </a:cubicBezTo>
                  <a:lnTo>
                    <a:pt x="69686" y="10875"/>
                  </a:lnTo>
                  <a:lnTo>
                    <a:pt x="84926" y="-174"/>
                  </a:lnTo>
                  <a:lnTo>
                    <a:pt x="84926" y="-174"/>
                  </a:lnTo>
                  <a:cubicBezTo>
                    <a:pt x="84926" y="2493"/>
                    <a:pt x="87879" y="29354"/>
                    <a:pt x="89022" y="40403"/>
                  </a:cubicBezTo>
                  <a:cubicBezTo>
                    <a:pt x="89117" y="42575"/>
                    <a:pt x="87498" y="44442"/>
                    <a:pt x="85307" y="44594"/>
                  </a:cubicBez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18"/>
            <p:cNvSpPr/>
            <p:nvPr/>
          </p:nvSpPr>
          <p:spPr>
            <a:xfrm flipH="1">
              <a:off x="2854839" y="425715"/>
              <a:ext cx="147998" cy="150890"/>
            </a:xfrm>
            <a:custGeom>
              <a:avLst/>
              <a:gdLst/>
              <a:ahLst/>
              <a:cxnLst/>
              <a:rect l="l" t="t" r="r" b="b"/>
              <a:pathLst>
                <a:path w="57308" h="58428" extrusionOk="0">
                  <a:moveTo>
                    <a:pt x="7264" y="58255"/>
                  </a:moveTo>
                  <a:cubicBezTo>
                    <a:pt x="-5309" y="43148"/>
                    <a:pt x="-3308" y="20688"/>
                    <a:pt x="11836" y="8077"/>
                  </a:cubicBezTo>
                  <a:cubicBezTo>
                    <a:pt x="17646" y="3181"/>
                    <a:pt x="24981" y="295"/>
                    <a:pt x="32601" y="-134"/>
                  </a:cubicBezTo>
                  <a:cubicBezTo>
                    <a:pt x="41268" y="-553"/>
                    <a:pt x="49745" y="2343"/>
                    <a:pt x="56318" y="7963"/>
                  </a:cubicBezTo>
                  <a:cubicBezTo>
                    <a:pt x="37648" y="-686"/>
                    <a:pt x="15551" y="7420"/>
                    <a:pt x="6883" y="26079"/>
                  </a:cubicBezTo>
                  <a:cubicBezTo>
                    <a:pt x="2120" y="36309"/>
                    <a:pt x="2311" y="48149"/>
                    <a:pt x="7264" y="58255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18"/>
            <p:cNvSpPr/>
            <p:nvPr/>
          </p:nvSpPr>
          <p:spPr>
            <a:xfrm flipH="1">
              <a:off x="3498289" y="1115497"/>
              <a:ext cx="28227" cy="54932"/>
            </a:xfrm>
            <a:custGeom>
              <a:avLst/>
              <a:gdLst/>
              <a:ahLst/>
              <a:cxnLst/>
              <a:rect l="l" t="t" r="r" b="b"/>
              <a:pathLst>
                <a:path w="10930" h="21271" extrusionOk="0">
                  <a:moveTo>
                    <a:pt x="4225" y="21098"/>
                  </a:moveTo>
                  <a:cubicBezTo>
                    <a:pt x="1749" y="21098"/>
                    <a:pt x="-442" y="17764"/>
                    <a:pt x="-919" y="13097"/>
                  </a:cubicBezTo>
                  <a:cubicBezTo>
                    <a:pt x="-1014" y="12240"/>
                    <a:pt x="-1014" y="11382"/>
                    <a:pt x="-919" y="10525"/>
                  </a:cubicBezTo>
                  <a:cubicBezTo>
                    <a:pt x="-1014" y="9639"/>
                    <a:pt x="-1014" y="8744"/>
                    <a:pt x="-919" y="7858"/>
                  </a:cubicBezTo>
                  <a:cubicBezTo>
                    <a:pt x="-919" y="2715"/>
                    <a:pt x="2129" y="-905"/>
                    <a:pt x="5082" y="-48"/>
                  </a:cubicBezTo>
                  <a:cubicBezTo>
                    <a:pt x="8034" y="810"/>
                    <a:pt x="9940" y="5096"/>
                    <a:pt x="9940" y="10430"/>
                  </a:cubicBezTo>
                  <a:cubicBezTo>
                    <a:pt x="9940" y="15764"/>
                    <a:pt x="7939" y="19955"/>
                    <a:pt x="5082" y="21002"/>
                  </a:cubicBezTo>
                  <a:close/>
                  <a:moveTo>
                    <a:pt x="3463" y="18621"/>
                  </a:moveTo>
                  <a:lnTo>
                    <a:pt x="3463" y="18621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18"/>
            <p:cNvSpPr/>
            <p:nvPr/>
          </p:nvSpPr>
          <p:spPr>
            <a:xfrm flipH="1">
              <a:off x="1837330" y="353747"/>
              <a:ext cx="1747662" cy="1502075"/>
            </a:xfrm>
            <a:custGeom>
              <a:avLst/>
              <a:gdLst/>
              <a:ahLst/>
              <a:cxnLst/>
              <a:rect l="l" t="t" r="r" b="b"/>
              <a:pathLst>
                <a:path w="1747662" h="1502075" extrusionOk="0">
                  <a:moveTo>
                    <a:pt x="1602708" y="1438340"/>
                  </a:moveTo>
                  <a:cubicBezTo>
                    <a:pt x="1596802" y="1434920"/>
                    <a:pt x="1589175" y="1436398"/>
                    <a:pt x="1584990" y="1441787"/>
                  </a:cubicBezTo>
                  <a:cubicBezTo>
                    <a:pt x="1584990" y="1441810"/>
                    <a:pt x="1584990" y="1441859"/>
                    <a:pt x="1584990" y="1441885"/>
                  </a:cubicBezTo>
                  <a:cubicBezTo>
                    <a:pt x="1581298" y="1447520"/>
                    <a:pt x="1583021" y="1454952"/>
                    <a:pt x="1588682" y="1458520"/>
                  </a:cubicBezTo>
                  <a:cubicBezTo>
                    <a:pt x="1613783" y="1479878"/>
                    <a:pt x="1643558" y="1494841"/>
                    <a:pt x="1675792" y="1502075"/>
                  </a:cubicBezTo>
                  <a:cubicBezTo>
                    <a:pt x="1675792" y="1502075"/>
                    <a:pt x="1676038" y="1502075"/>
                    <a:pt x="1676038" y="1502049"/>
                  </a:cubicBezTo>
                  <a:cubicBezTo>
                    <a:pt x="1682928" y="1501657"/>
                    <a:pt x="1688095" y="1495826"/>
                    <a:pt x="1687606" y="1489034"/>
                  </a:cubicBezTo>
                  <a:cubicBezTo>
                    <a:pt x="1687606" y="1488910"/>
                    <a:pt x="1687606" y="1488811"/>
                    <a:pt x="1687606" y="1488687"/>
                  </a:cubicBezTo>
                  <a:cubicBezTo>
                    <a:pt x="1688095" y="1482045"/>
                    <a:pt x="1683176" y="1476261"/>
                    <a:pt x="1676531" y="1475744"/>
                  </a:cubicBezTo>
                  <a:cubicBezTo>
                    <a:pt x="1649216" y="1469371"/>
                    <a:pt x="1623869" y="1456526"/>
                    <a:pt x="1602708" y="1438340"/>
                  </a:cubicBezTo>
                  <a:close/>
                  <a:moveTo>
                    <a:pt x="1711475" y="1368701"/>
                  </a:moveTo>
                  <a:cubicBezTo>
                    <a:pt x="1706551" y="1364002"/>
                    <a:pt x="1698679" y="1364222"/>
                    <a:pt x="1694000" y="1369192"/>
                  </a:cubicBezTo>
                  <a:cubicBezTo>
                    <a:pt x="1689327" y="1374163"/>
                    <a:pt x="1689575" y="1381965"/>
                    <a:pt x="1694494" y="1386665"/>
                  </a:cubicBezTo>
                  <a:cubicBezTo>
                    <a:pt x="1705076" y="1396508"/>
                    <a:pt x="1716887" y="1404801"/>
                    <a:pt x="1729684" y="1411272"/>
                  </a:cubicBezTo>
                  <a:cubicBezTo>
                    <a:pt x="1731407" y="1412257"/>
                    <a:pt x="1733375" y="1412750"/>
                    <a:pt x="1735344" y="1412750"/>
                  </a:cubicBezTo>
                  <a:cubicBezTo>
                    <a:pt x="1740017" y="1412773"/>
                    <a:pt x="1744448" y="1410066"/>
                    <a:pt x="1746417" y="1405811"/>
                  </a:cubicBezTo>
                  <a:cubicBezTo>
                    <a:pt x="1749370" y="1399683"/>
                    <a:pt x="1746908" y="1392325"/>
                    <a:pt x="1740756" y="1389372"/>
                  </a:cubicBezTo>
                  <a:cubicBezTo>
                    <a:pt x="1729932" y="1383957"/>
                    <a:pt x="1720086" y="1376995"/>
                    <a:pt x="1711475" y="1368701"/>
                  </a:cubicBezTo>
                  <a:close/>
                  <a:moveTo>
                    <a:pt x="1402891" y="1334744"/>
                  </a:moveTo>
                  <a:cubicBezTo>
                    <a:pt x="1398218" y="1330879"/>
                    <a:pt x="1391325" y="1331127"/>
                    <a:pt x="1386649" y="1335310"/>
                  </a:cubicBezTo>
                  <a:cubicBezTo>
                    <a:pt x="1381727" y="1339960"/>
                    <a:pt x="1381482" y="1347737"/>
                    <a:pt x="1386158" y="1352707"/>
                  </a:cubicBezTo>
                  <a:cubicBezTo>
                    <a:pt x="1409536" y="1374731"/>
                    <a:pt x="1436358" y="1392694"/>
                    <a:pt x="1465642" y="1405860"/>
                  </a:cubicBezTo>
                  <a:cubicBezTo>
                    <a:pt x="1467363" y="1406206"/>
                    <a:pt x="1469089" y="1406206"/>
                    <a:pt x="1470809" y="1405860"/>
                  </a:cubicBezTo>
                  <a:cubicBezTo>
                    <a:pt x="1475483" y="1406573"/>
                    <a:pt x="1480407" y="1404336"/>
                    <a:pt x="1482866" y="1400199"/>
                  </a:cubicBezTo>
                  <a:cubicBezTo>
                    <a:pt x="1482866" y="1400052"/>
                    <a:pt x="1482866" y="1399931"/>
                    <a:pt x="1483112" y="1399781"/>
                  </a:cubicBezTo>
                  <a:cubicBezTo>
                    <a:pt x="1485574" y="1393679"/>
                    <a:pt x="1482866" y="1386592"/>
                    <a:pt x="1476715" y="1383960"/>
                  </a:cubicBezTo>
                  <a:cubicBezTo>
                    <a:pt x="1449400" y="1372024"/>
                    <a:pt x="1424298" y="1355366"/>
                    <a:pt x="1402891" y="1334744"/>
                  </a:cubicBezTo>
                  <a:close/>
                  <a:moveTo>
                    <a:pt x="1498000" y="1276368"/>
                  </a:moveTo>
                  <a:cubicBezTo>
                    <a:pt x="1494924" y="1276993"/>
                    <a:pt x="1492095" y="1278783"/>
                    <a:pt x="1490250" y="1281589"/>
                  </a:cubicBezTo>
                  <a:cubicBezTo>
                    <a:pt x="1490250" y="1281687"/>
                    <a:pt x="1490250" y="1281762"/>
                    <a:pt x="1490005" y="1281860"/>
                  </a:cubicBezTo>
                  <a:cubicBezTo>
                    <a:pt x="1486313" y="1287397"/>
                    <a:pt x="1487788" y="1294876"/>
                    <a:pt x="1493451" y="1298568"/>
                  </a:cubicBezTo>
                  <a:lnTo>
                    <a:pt x="1565549" y="1347783"/>
                  </a:lnTo>
                  <a:cubicBezTo>
                    <a:pt x="1567763" y="1348990"/>
                    <a:pt x="1569979" y="1349680"/>
                    <a:pt x="1572442" y="1349752"/>
                  </a:cubicBezTo>
                  <a:cubicBezTo>
                    <a:pt x="1576624" y="1349703"/>
                    <a:pt x="1580313" y="1347711"/>
                    <a:pt x="1582776" y="1344340"/>
                  </a:cubicBezTo>
                  <a:cubicBezTo>
                    <a:pt x="1586465" y="1338702"/>
                    <a:pt x="1584990" y="1331125"/>
                    <a:pt x="1579332" y="1327358"/>
                  </a:cubicBezTo>
                  <a:lnTo>
                    <a:pt x="1507229" y="1278142"/>
                  </a:lnTo>
                  <a:cubicBezTo>
                    <a:pt x="1504399" y="1276285"/>
                    <a:pt x="1501076" y="1275744"/>
                    <a:pt x="1498000" y="1276368"/>
                  </a:cubicBezTo>
                  <a:close/>
                  <a:moveTo>
                    <a:pt x="1622148" y="1251493"/>
                  </a:moveTo>
                  <a:cubicBezTo>
                    <a:pt x="1617227" y="1246719"/>
                    <a:pt x="1609352" y="1246745"/>
                    <a:pt x="1604676" y="1251568"/>
                  </a:cubicBezTo>
                  <a:cubicBezTo>
                    <a:pt x="1600003" y="1256441"/>
                    <a:pt x="1600003" y="1264168"/>
                    <a:pt x="1604676" y="1269040"/>
                  </a:cubicBezTo>
                  <a:cubicBezTo>
                    <a:pt x="1621658" y="1284345"/>
                    <a:pt x="1641098" y="1296575"/>
                    <a:pt x="1662260" y="1305212"/>
                  </a:cubicBezTo>
                  <a:cubicBezTo>
                    <a:pt x="1663980" y="1306000"/>
                    <a:pt x="1665706" y="1306418"/>
                    <a:pt x="1667672" y="1306444"/>
                  </a:cubicBezTo>
                  <a:cubicBezTo>
                    <a:pt x="1671612" y="1306984"/>
                    <a:pt x="1675792" y="1305826"/>
                    <a:pt x="1678745" y="1303246"/>
                  </a:cubicBezTo>
                  <a:cubicBezTo>
                    <a:pt x="1682685" y="1299872"/>
                    <a:pt x="1683915" y="1294557"/>
                    <a:pt x="1682437" y="1289711"/>
                  </a:cubicBezTo>
                  <a:cubicBezTo>
                    <a:pt x="1680716" y="1285035"/>
                    <a:pt x="1676531" y="1281712"/>
                    <a:pt x="1671612" y="1281097"/>
                  </a:cubicBezTo>
                  <a:cubicBezTo>
                    <a:pt x="1670134" y="1280728"/>
                    <a:pt x="1668905" y="1280728"/>
                    <a:pt x="1667427" y="1281097"/>
                  </a:cubicBezTo>
                  <a:cubicBezTo>
                    <a:pt x="1650939" y="1273543"/>
                    <a:pt x="1635681" y="1263576"/>
                    <a:pt x="1622148" y="1251568"/>
                  </a:cubicBezTo>
                  <a:cubicBezTo>
                    <a:pt x="1622148" y="1251542"/>
                    <a:pt x="1622148" y="1251519"/>
                    <a:pt x="1622148" y="1251493"/>
                  </a:cubicBezTo>
                  <a:close/>
                  <a:moveTo>
                    <a:pt x="1331037" y="1187761"/>
                  </a:moveTo>
                  <a:cubicBezTo>
                    <a:pt x="1325376" y="1191525"/>
                    <a:pt x="1323901" y="1199154"/>
                    <a:pt x="1327593" y="1204815"/>
                  </a:cubicBezTo>
                  <a:cubicBezTo>
                    <a:pt x="1346050" y="1228095"/>
                    <a:pt x="1369919" y="1246450"/>
                    <a:pt x="1397231" y="1258213"/>
                  </a:cubicBezTo>
                  <a:cubicBezTo>
                    <a:pt x="1398955" y="1258582"/>
                    <a:pt x="1400432" y="1258582"/>
                    <a:pt x="1402153" y="1258213"/>
                  </a:cubicBezTo>
                  <a:lnTo>
                    <a:pt x="1402153" y="1260182"/>
                  </a:lnTo>
                  <a:cubicBezTo>
                    <a:pt x="1409043" y="1261460"/>
                    <a:pt x="1415443" y="1257006"/>
                    <a:pt x="1416920" y="1250217"/>
                  </a:cubicBezTo>
                  <a:cubicBezTo>
                    <a:pt x="1418148" y="1243425"/>
                    <a:pt x="1413722" y="1236853"/>
                    <a:pt x="1406829" y="1235574"/>
                  </a:cubicBezTo>
                  <a:cubicBezTo>
                    <a:pt x="1383451" y="1225410"/>
                    <a:pt x="1362780" y="1209612"/>
                    <a:pt x="1346786" y="1189557"/>
                  </a:cubicBezTo>
                  <a:cubicBezTo>
                    <a:pt x="1342603" y="1185201"/>
                    <a:pt x="1335958" y="1184439"/>
                    <a:pt x="1331037" y="1187761"/>
                  </a:cubicBezTo>
                  <a:close/>
                  <a:moveTo>
                    <a:pt x="1161241" y="1146247"/>
                  </a:moveTo>
                  <a:cubicBezTo>
                    <a:pt x="1156072" y="1141842"/>
                    <a:pt x="1148200" y="1142434"/>
                    <a:pt x="1143769" y="1147601"/>
                  </a:cubicBezTo>
                  <a:cubicBezTo>
                    <a:pt x="1139586" y="1152768"/>
                    <a:pt x="1140080" y="1160521"/>
                    <a:pt x="1145247" y="1164949"/>
                  </a:cubicBezTo>
                  <a:cubicBezTo>
                    <a:pt x="1171575" y="1187588"/>
                    <a:pt x="1199384" y="1208998"/>
                    <a:pt x="1227929" y="1229177"/>
                  </a:cubicBezTo>
                  <a:cubicBezTo>
                    <a:pt x="1229895" y="1230627"/>
                    <a:pt x="1232360" y="1231415"/>
                    <a:pt x="1234819" y="1231392"/>
                  </a:cubicBezTo>
                  <a:cubicBezTo>
                    <a:pt x="1238754" y="1231490"/>
                    <a:pt x="1242694" y="1229544"/>
                    <a:pt x="1244908" y="1226225"/>
                  </a:cubicBezTo>
                  <a:cubicBezTo>
                    <a:pt x="1244908" y="1226199"/>
                    <a:pt x="1244908" y="1226173"/>
                    <a:pt x="1244908" y="1226126"/>
                  </a:cubicBezTo>
                  <a:cubicBezTo>
                    <a:pt x="1248845" y="1220564"/>
                    <a:pt x="1247615" y="1212886"/>
                    <a:pt x="1241955" y="1208998"/>
                  </a:cubicBezTo>
                  <a:cubicBezTo>
                    <a:pt x="1214146" y="1189557"/>
                    <a:pt x="1185849" y="1168395"/>
                    <a:pt x="1161241" y="1146247"/>
                  </a:cubicBezTo>
                  <a:close/>
                  <a:moveTo>
                    <a:pt x="1348232" y="1058298"/>
                  </a:moveTo>
                  <a:cubicBezTo>
                    <a:pt x="1345125" y="1057941"/>
                    <a:pt x="1341864" y="1058766"/>
                    <a:pt x="1339157" y="1060857"/>
                  </a:cubicBezTo>
                  <a:cubicBezTo>
                    <a:pt x="1339157" y="1060906"/>
                    <a:pt x="1338912" y="1060955"/>
                    <a:pt x="1338912" y="1061030"/>
                  </a:cubicBezTo>
                  <a:cubicBezTo>
                    <a:pt x="1333745" y="1065311"/>
                    <a:pt x="1333006" y="1073064"/>
                    <a:pt x="1337188" y="1078329"/>
                  </a:cubicBezTo>
                  <a:cubicBezTo>
                    <a:pt x="1355890" y="1098902"/>
                    <a:pt x="1378284" y="1115635"/>
                    <a:pt x="1403385" y="1127545"/>
                  </a:cubicBezTo>
                  <a:cubicBezTo>
                    <a:pt x="1405106" y="1128677"/>
                    <a:pt x="1407077" y="1129268"/>
                    <a:pt x="1409288" y="1129268"/>
                  </a:cubicBezTo>
                  <a:cubicBezTo>
                    <a:pt x="1413719" y="1129439"/>
                    <a:pt x="1417902" y="1127176"/>
                    <a:pt x="1420116" y="1123362"/>
                  </a:cubicBezTo>
                  <a:cubicBezTo>
                    <a:pt x="1423314" y="1117457"/>
                    <a:pt x="1421348" y="1109975"/>
                    <a:pt x="1415442" y="1106629"/>
                  </a:cubicBezTo>
                  <a:cubicBezTo>
                    <a:pt x="1393049" y="1096073"/>
                    <a:pt x="1372872" y="1081184"/>
                    <a:pt x="1356381" y="1062826"/>
                  </a:cubicBezTo>
                  <a:cubicBezTo>
                    <a:pt x="1354291" y="1060193"/>
                    <a:pt x="1351339" y="1058655"/>
                    <a:pt x="1348232" y="1058298"/>
                  </a:cubicBezTo>
                  <a:close/>
                  <a:moveTo>
                    <a:pt x="1170409" y="991690"/>
                  </a:moveTo>
                  <a:cubicBezTo>
                    <a:pt x="1167272" y="991210"/>
                    <a:pt x="1163950" y="991918"/>
                    <a:pt x="1161244" y="993924"/>
                  </a:cubicBezTo>
                  <a:cubicBezTo>
                    <a:pt x="1155829" y="998008"/>
                    <a:pt x="1154599" y="1005612"/>
                    <a:pt x="1158539" y="1011148"/>
                  </a:cubicBezTo>
                  <a:cubicBezTo>
                    <a:pt x="1178962" y="1039523"/>
                    <a:pt x="1204063" y="1064449"/>
                    <a:pt x="1232363" y="1084972"/>
                  </a:cubicBezTo>
                  <a:cubicBezTo>
                    <a:pt x="1234329" y="1086597"/>
                    <a:pt x="1236788" y="1087457"/>
                    <a:pt x="1239496" y="1087434"/>
                  </a:cubicBezTo>
                  <a:cubicBezTo>
                    <a:pt x="1243926" y="1087804"/>
                    <a:pt x="1248109" y="1085835"/>
                    <a:pt x="1250571" y="1082267"/>
                  </a:cubicBezTo>
                  <a:cubicBezTo>
                    <a:pt x="1250571" y="1082241"/>
                    <a:pt x="1250571" y="1082241"/>
                    <a:pt x="1250571" y="1082216"/>
                  </a:cubicBezTo>
                  <a:cubicBezTo>
                    <a:pt x="1254506" y="1076728"/>
                    <a:pt x="1253278" y="1069027"/>
                    <a:pt x="1247861" y="1065040"/>
                  </a:cubicBezTo>
                  <a:cubicBezTo>
                    <a:pt x="1221287" y="1046093"/>
                    <a:pt x="1197664" y="1023009"/>
                    <a:pt x="1178468" y="996629"/>
                  </a:cubicBezTo>
                  <a:cubicBezTo>
                    <a:pt x="1178468" y="996606"/>
                    <a:pt x="1178468" y="996606"/>
                    <a:pt x="1178468" y="996582"/>
                  </a:cubicBezTo>
                  <a:cubicBezTo>
                    <a:pt x="1176500" y="993837"/>
                    <a:pt x="1173547" y="992170"/>
                    <a:pt x="1170409" y="991690"/>
                  </a:cubicBezTo>
                  <a:close/>
                  <a:moveTo>
                    <a:pt x="1014672" y="936505"/>
                  </a:moveTo>
                  <a:cubicBezTo>
                    <a:pt x="1011503" y="936170"/>
                    <a:pt x="1008181" y="937032"/>
                    <a:pt x="1005473" y="939172"/>
                  </a:cubicBezTo>
                  <a:cubicBezTo>
                    <a:pt x="1000306" y="943453"/>
                    <a:pt x="999567" y="951229"/>
                    <a:pt x="1003753" y="956520"/>
                  </a:cubicBezTo>
                  <a:cubicBezTo>
                    <a:pt x="1021961" y="979506"/>
                    <a:pt x="1042384" y="1000766"/>
                    <a:pt x="1064532" y="1020010"/>
                  </a:cubicBezTo>
                  <a:cubicBezTo>
                    <a:pt x="1066746" y="1022126"/>
                    <a:pt x="1069699" y="1023281"/>
                    <a:pt x="1072652" y="1023209"/>
                  </a:cubicBezTo>
                  <a:cubicBezTo>
                    <a:pt x="1075851" y="1022865"/>
                    <a:pt x="1078561" y="1021361"/>
                    <a:pt x="1080775" y="1019026"/>
                  </a:cubicBezTo>
                  <a:cubicBezTo>
                    <a:pt x="1085449" y="1014153"/>
                    <a:pt x="1085449" y="1006426"/>
                    <a:pt x="1080775" y="1001554"/>
                  </a:cubicBezTo>
                  <a:cubicBezTo>
                    <a:pt x="1059613" y="983146"/>
                    <a:pt x="1040418" y="962894"/>
                    <a:pt x="1022946" y="941017"/>
                  </a:cubicBezTo>
                  <a:cubicBezTo>
                    <a:pt x="1020854" y="938371"/>
                    <a:pt x="1017840" y="936840"/>
                    <a:pt x="1014672" y="936505"/>
                  </a:cubicBezTo>
                  <a:close/>
                  <a:moveTo>
                    <a:pt x="1172963" y="878416"/>
                  </a:moveTo>
                  <a:cubicBezTo>
                    <a:pt x="1169918" y="877819"/>
                    <a:pt x="1166658" y="878379"/>
                    <a:pt x="1163952" y="880237"/>
                  </a:cubicBezTo>
                  <a:cubicBezTo>
                    <a:pt x="1158291" y="883903"/>
                    <a:pt x="1156568" y="891506"/>
                    <a:pt x="1160260" y="897215"/>
                  </a:cubicBezTo>
                  <a:cubicBezTo>
                    <a:pt x="1176502" y="921996"/>
                    <a:pt x="1197170" y="943599"/>
                    <a:pt x="1221039" y="960950"/>
                  </a:cubicBezTo>
                  <a:cubicBezTo>
                    <a:pt x="1223253" y="962376"/>
                    <a:pt x="1225718" y="963164"/>
                    <a:pt x="1228177" y="963164"/>
                  </a:cubicBezTo>
                  <a:cubicBezTo>
                    <a:pt x="1232115" y="963138"/>
                    <a:pt x="1235804" y="961317"/>
                    <a:pt x="1238269" y="958243"/>
                  </a:cubicBezTo>
                  <a:cubicBezTo>
                    <a:pt x="1238269" y="958217"/>
                    <a:pt x="1238269" y="958193"/>
                    <a:pt x="1238269" y="958144"/>
                  </a:cubicBezTo>
                  <a:cubicBezTo>
                    <a:pt x="1242203" y="952582"/>
                    <a:pt x="1240973" y="944930"/>
                    <a:pt x="1235316" y="941018"/>
                  </a:cubicBezTo>
                  <a:cubicBezTo>
                    <a:pt x="1213906" y="925391"/>
                    <a:pt x="1195450" y="906048"/>
                    <a:pt x="1180931" y="883926"/>
                  </a:cubicBezTo>
                  <a:cubicBezTo>
                    <a:pt x="1180931" y="883805"/>
                    <a:pt x="1180682" y="883657"/>
                    <a:pt x="1180682" y="883533"/>
                  </a:cubicBezTo>
                  <a:cubicBezTo>
                    <a:pt x="1178838" y="880765"/>
                    <a:pt x="1176008" y="879012"/>
                    <a:pt x="1172963" y="878416"/>
                  </a:cubicBezTo>
                  <a:close/>
                  <a:moveTo>
                    <a:pt x="12303" y="496601"/>
                  </a:moveTo>
                  <a:cubicBezTo>
                    <a:pt x="5413" y="496601"/>
                    <a:pt x="0" y="502111"/>
                    <a:pt x="0" y="508903"/>
                  </a:cubicBezTo>
                  <a:cubicBezTo>
                    <a:pt x="246" y="533659"/>
                    <a:pt x="2460" y="558341"/>
                    <a:pt x="6645" y="582727"/>
                  </a:cubicBezTo>
                  <a:cubicBezTo>
                    <a:pt x="6645" y="583538"/>
                    <a:pt x="6645" y="584375"/>
                    <a:pt x="6645" y="585187"/>
                  </a:cubicBezTo>
                  <a:cubicBezTo>
                    <a:pt x="6890" y="587083"/>
                    <a:pt x="7629" y="588879"/>
                    <a:pt x="8859" y="590356"/>
                  </a:cubicBezTo>
                  <a:cubicBezTo>
                    <a:pt x="11318" y="593531"/>
                    <a:pt x="15010" y="595350"/>
                    <a:pt x="18947" y="595278"/>
                  </a:cubicBezTo>
                  <a:cubicBezTo>
                    <a:pt x="21409" y="595350"/>
                    <a:pt x="23869" y="594663"/>
                    <a:pt x="26086" y="593309"/>
                  </a:cubicBezTo>
                  <a:cubicBezTo>
                    <a:pt x="31746" y="589568"/>
                    <a:pt x="33467" y="582234"/>
                    <a:pt x="30268" y="576330"/>
                  </a:cubicBezTo>
                  <a:cubicBezTo>
                    <a:pt x="30268" y="575837"/>
                    <a:pt x="30268" y="575344"/>
                    <a:pt x="30268" y="574853"/>
                  </a:cubicBezTo>
                  <a:cubicBezTo>
                    <a:pt x="26579" y="552975"/>
                    <a:pt x="24853" y="530830"/>
                    <a:pt x="24608" y="508658"/>
                  </a:cubicBezTo>
                  <a:cubicBezTo>
                    <a:pt x="24608" y="508583"/>
                    <a:pt x="24608" y="508485"/>
                    <a:pt x="24608" y="508410"/>
                  </a:cubicBezTo>
                  <a:cubicBezTo>
                    <a:pt x="24362" y="501742"/>
                    <a:pt x="18947" y="496451"/>
                    <a:pt x="12303" y="496601"/>
                  </a:cubicBezTo>
                  <a:close/>
                  <a:moveTo>
                    <a:pt x="103814" y="375547"/>
                  </a:moveTo>
                  <a:cubicBezTo>
                    <a:pt x="100893" y="376458"/>
                    <a:pt x="98310" y="378494"/>
                    <a:pt x="96711" y="381435"/>
                  </a:cubicBezTo>
                  <a:cubicBezTo>
                    <a:pt x="83666" y="405772"/>
                    <a:pt x="76037" y="432643"/>
                    <a:pt x="74317" y="460180"/>
                  </a:cubicBezTo>
                  <a:cubicBezTo>
                    <a:pt x="74317" y="460279"/>
                    <a:pt x="74317" y="460377"/>
                    <a:pt x="74317" y="460501"/>
                  </a:cubicBezTo>
                  <a:cubicBezTo>
                    <a:pt x="73823" y="467143"/>
                    <a:pt x="78990" y="472829"/>
                    <a:pt x="85635" y="473222"/>
                  </a:cubicBezTo>
                  <a:cubicBezTo>
                    <a:pt x="92525" y="473739"/>
                    <a:pt x="98431" y="468670"/>
                    <a:pt x="98925" y="461904"/>
                  </a:cubicBezTo>
                  <a:cubicBezTo>
                    <a:pt x="100402" y="437812"/>
                    <a:pt x="107042" y="414310"/>
                    <a:pt x="118365" y="392999"/>
                  </a:cubicBezTo>
                  <a:cubicBezTo>
                    <a:pt x="118365" y="392901"/>
                    <a:pt x="118365" y="392803"/>
                    <a:pt x="118611" y="392704"/>
                  </a:cubicBezTo>
                  <a:cubicBezTo>
                    <a:pt x="121564" y="386775"/>
                    <a:pt x="119102" y="379516"/>
                    <a:pt x="113196" y="376514"/>
                  </a:cubicBezTo>
                  <a:cubicBezTo>
                    <a:pt x="113196" y="376488"/>
                    <a:pt x="112948" y="376439"/>
                    <a:pt x="112948" y="376416"/>
                  </a:cubicBezTo>
                  <a:cubicBezTo>
                    <a:pt x="109995" y="374853"/>
                    <a:pt x="106735" y="374637"/>
                    <a:pt x="103814" y="375547"/>
                  </a:cubicBezTo>
                  <a:close/>
                  <a:moveTo>
                    <a:pt x="66443" y="270650"/>
                  </a:moveTo>
                  <a:cubicBezTo>
                    <a:pt x="60291" y="268263"/>
                    <a:pt x="53153" y="271464"/>
                    <a:pt x="50694" y="277837"/>
                  </a:cubicBezTo>
                  <a:cubicBezTo>
                    <a:pt x="37159" y="315290"/>
                    <a:pt x="25592" y="353505"/>
                    <a:pt x="16488" y="392263"/>
                  </a:cubicBezTo>
                  <a:cubicBezTo>
                    <a:pt x="14517" y="399300"/>
                    <a:pt x="18208" y="406658"/>
                    <a:pt x="24853" y="409487"/>
                  </a:cubicBezTo>
                  <a:cubicBezTo>
                    <a:pt x="26331" y="409735"/>
                    <a:pt x="27561" y="409735"/>
                    <a:pt x="29039" y="409487"/>
                  </a:cubicBezTo>
                  <a:cubicBezTo>
                    <a:pt x="33958" y="410030"/>
                    <a:pt x="38636" y="407865"/>
                    <a:pt x="41589" y="403829"/>
                  </a:cubicBezTo>
                  <a:cubicBezTo>
                    <a:pt x="42816" y="400507"/>
                    <a:pt x="42816" y="396815"/>
                    <a:pt x="41589" y="393493"/>
                  </a:cubicBezTo>
                  <a:cubicBezTo>
                    <a:pt x="50200" y="357197"/>
                    <a:pt x="61028" y="321467"/>
                    <a:pt x="73824" y="286448"/>
                  </a:cubicBezTo>
                  <a:cubicBezTo>
                    <a:pt x="73824" y="286350"/>
                    <a:pt x="73824" y="286229"/>
                    <a:pt x="73824" y="286130"/>
                  </a:cubicBezTo>
                  <a:cubicBezTo>
                    <a:pt x="76283" y="279878"/>
                    <a:pt x="72837" y="272965"/>
                    <a:pt x="66686" y="270699"/>
                  </a:cubicBezTo>
                  <a:cubicBezTo>
                    <a:pt x="66686" y="270676"/>
                    <a:pt x="66686" y="270650"/>
                    <a:pt x="66443" y="270650"/>
                  </a:cubicBezTo>
                  <a:close/>
                  <a:moveTo>
                    <a:pt x="321379" y="242968"/>
                  </a:moveTo>
                  <a:cubicBezTo>
                    <a:pt x="316210" y="238491"/>
                    <a:pt x="308335" y="239008"/>
                    <a:pt x="303905" y="244125"/>
                  </a:cubicBezTo>
                  <a:cubicBezTo>
                    <a:pt x="290127" y="261869"/>
                    <a:pt x="279052" y="281504"/>
                    <a:pt x="270932" y="302446"/>
                  </a:cubicBezTo>
                  <a:cubicBezTo>
                    <a:pt x="268718" y="308770"/>
                    <a:pt x="271671" y="315784"/>
                    <a:pt x="278070" y="318195"/>
                  </a:cubicBezTo>
                  <a:cubicBezTo>
                    <a:pt x="279545" y="318564"/>
                    <a:pt x="281023" y="318564"/>
                    <a:pt x="282498" y="318195"/>
                  </a:cubicBezTo>
                  <a:cubicBezTo>
                    <a:pt x="287420" y="318440"/>
                    <a:pt x="291848" y="315709"/>
                    <a:pt x="293819" y="311304"/>
                  </a:cubicBezTo>
                  <a:cubicBezTo>
                    <a:pt x="301200" y="292602"/>
                    <a:pt x="311043" y="275032"/>
                    <a:pt x="323348" y="259136"/>
                  </a:cubicBezTo>
                  <a:cubicBezTo>
                    <a:pt x="326792" y="253992"/>
                    <a:pt x="326053" y="247078"/>
                    <a:pt x="321379" y="242968"/>
                  </a:cubicBezTo>
                  <a:close/>
                  <a:moveTo>
                    <a:pt x="213596" y="220502"/>
                  </a:moveTo>
                  <a:cubicBezTo>
                    <a:pt x="208181" y="216368"/>
                    <a:pt x="200555" y="217105"/>
                    <a:pt x="196124" y="222222"/>
                  </a:cubicBezTo>
                  <a:cubicBezTo>
                    <a:pt x="178652" y="244027"/>
                    <a:pt x="166104" y="269152"/>
                    <a:pt x="158723" y="296046"/>
                  </a:cubicBezTo>
                  <a:cubicBezTo>
                    <a:pt x="158723" y="296072"/>
                    <a:pt x="158723" y="296072"/>
                    <a:pt x="158723" y="296098"/>
                  </a:cubicBezTo>
                  <a:cubicBezTo>
                    <a:pt x="156997" y="302668"/>
                    <a:pt x="160937" y="309385"/>
                    <a:pt x="167582" y="311059"/>
                  </a:cubicBezTo>
                  <a:lnTo>
                    <a:pt x="170780" y="311059"/>
                  </a:lnTo>
                  <a:cubicBezTo>
                    <a:pt x="176192" y="311033"/>
                    <a:pt x="181114" y="307292"/>
                    <a:pt x="182592" y="301955"/>
                  </a:cubicBezTo>
                  <a:cubicBezTo>
                    <a:pt x="188988" y="278551"/>
                    <a:pt x="200061" y="256699"/>
                    <a:pt x="215319" y="237726"/>
                  </a:cubicBezTo>
                  <a:cubicBezTo>
                    <a:pt x="215319" y="237628"/>
                    <a:pt x="215565" y="237530"/>
                    <a:pt x="215565" y="237432"/>
                  </a:cubicBezTo>
                  <a:cubicBezTo>
                    <a:pt x="219750" y="232215"/>
                    <a:pt x="218763" y="224635"/>
                    <a:pt x="213596" y="220502"/>
                  </a:cubicBezTo>
                  <a:close/>
                  <a:moveTo>
                    <a:pt x="153920" y="128273"/>
                  </a:moveTo>
                  <a:cubicBezTo>
                    <a:pt x="150844" y="128940"/>
                    <a:pt x="148014" y="130780"/>
                    <a:pt x="146169" y="133634"/>
                  </a:cubicBezTo>
                  <a:cubicBezTo>
                    <a:pt x="131159" y="157405"/>
                    <a:pt x="117379" y="182062"/>
                    <a:pt x="105322" y="207458"/>
                  </a:cubicBezTo>
                  <a:cubicBezTo>
                    <a:pt x="105322" y="208023"/>
                    <a:pt x="105322" y="208615"/>
                    <a:pt x="105322" y="209178"/>
                  </a:cubicBezTo>
                  <a:cubicBezTo>
                    <a:pt x="102121" y="213363"/>
                    <a:pt x="100400" y="218455"/>
                    <a:pt x="100400" y="223697"/>
                  </a:cubicBezTo>
                  <a:cubicBezTo>
                    <a:pt x="100643" y="229430"/>
                    <a:pt x="104580" y="234279"/>
                    <a:pt x="110241" y="235509"/>
                  </a:cubicBezTo>
                  <a:lnTo>
                    <a:pt x="112703" y="235509"/>
                  </a:lnTo>
                  <a:cubicBezTo>
                    <a:pt x="117131" y="234871"/>
                    <a:pt x="121071" y="231866"/>
                    <a:pt x="122791" y="227635"/>
                  </a:cubicBezTo>
                  <a:cubicBezTo>
                    <a:pt x="135587" y="199754"/>
                    <a:pt x="150352" y="172785"/>
                    <a:pt x="166840" y="146921"/>
                  </a:cubicBezTo>
                  <a:cubicBezTo>
                    <a:pt x="166840" y="146800"/>
                    <a:pt x="167086" y="146676"/>
                    <a:pt x="167086" y="146529"/>
                  </a:cubicBezTo>
                  <a:cubicBezTo>
                    <a:pt x="170532" y="140868"/>
                    <a:pt x="168809" y="133435"/>
                    <a:pt x="163148" y="129943"/>
                  </a:cubicBezTo>
                  <a:cubicBezTo>
                    <a:pt x="160318" y="128110"/>
                    <a:pt x="156996" y="127606"/>
                    <a:pt x="153920" y="128273"/>
                  </a:cubicBezTo>
                  <a:close/>
                  <a:moveTo>
                    <a:pt x="421284" y="31511"/>
                  </a:moveTo>
                  <a:lnTo>
                    <a:pt x="411196" y="39876"/>
                  </a:lnTo>
                  <a:cubicBezTo>
                    <a:pt x="397170" y="50704"/>
                    <a:pt x="383389" y="63009"/>
                    <a:pt x="369609" y="75312"/>
                  </a:cubicBezTo>
                  <a:cubicBezTo>
                    <a:pt x="366901" y="76790"/>
                    <a:pt x="364687" y="79226"/>
                    <a:pt x="363457" y="82202"/>
                  </a:cubicBezTo>
                  <a:cubicBezTo>
                    <a:pt x="361243" y="88477"/>
                    <a:pt x="363209" y="95466"/>
                    <a:pt x="368377" y="99674"/>
                  </a:cubicBezTo>
                  <a:cubicBezTo>
                    <a:pt x="370102" y="100462"/>
                    <a:pt x="371823" y="100881"/>
                    <a:pt x="373546" y="100904"/>
                  </a:cubicBezTo>
                  <a:cubicBezTo>
                    <a:pt x="377729" y="100734"/>
                    <a:pt x="381912" y="98765"/>
                    <a:pt x="384619" y="95492"/>
                  </a:cubicBezTo>
                  <a:cubicBezTo>
                    <a:pt x="385112" y="94779"/>
                    <a:pt x="385603" y="94115"/>
                    <a:pt x="386342" y="93523"/>
                  </a:cubicBezTo>
                  <a:cubicBezTo>
                    <a:pt x="399629" y="81466"/>
                    <a:pt x="413164" y="70145"/>
                    <a:pt x="426945" y="58827"/>
                  </a:cubicBezTo>
                  <a:lnTo>
                    <a:pt x="437033" y="50459"/>
                  </a:lnTo>
                  <a:cubicBezTo>
                    <a:pt x="442200" y="46005"/>
                    <a:pt x="442939" y="38254"/>
                    <a:pt x="438511" y="32986"/>
                  </a:cubicBezTo>
                  <a:cubicBezTo>
                    <a:pt x="438511" y="32888"/>
                    <a:pt x="438266" y="32816"/>
                    <a:pt x="438266" y="32741"/>
                  </a:cubicBezTo>
                  <a:cubicBezTo>
                    <a:pt x="433835" y="27698"/>
                    <a:pt x="426208" y="27155"/>
                    <a:pt x="421284" y="31511"/>
                  </a:cubicBezTo>
                  <a:close/>
                  <a:moveTo>
                    <a:pt x="347306" y="107"/>
                  </a:moveTo>
                  <a:cubicBezTo>
                    <a:pt x="344261" y="-302"/>
                    <a:pt x="341062" y="454"/>
                    <a:pt x="338355" y="2472"/>
                  </a:cubicBezTo>
                  <a:cubicBezTo>
                    <a:pt x="310794" y="19453"/>
                    <a:pt x="287664" y="42511"/>
                    <a:pt x="270438" y="69898"/>
                  </a:cubicBezTo>
                  <a:cubicBezTo>
                    <a:pt x="263547" y="70909"/>
                    <a:pt x="258874" y="77256"/>
                    <a:pt x="260104" y="84048"/>
                  </a:cubicBezTo>
                  <a:cubicBezTo>
                    <a:pt x="261085" y="90840"/>
                    <a:pt x="267239" y="95516"/>
                    <a:pt x="274129" y="94506"/>
                  </a:cubicBezTo>
                  <a:cubicBezTo>
                    <a:pt x="282249" y="94483"/>
                    <a:pt x="289633" y="89241"/>
                    <a:pt x="292093" y="81465"/>
                  </a:cubicBezTo>
                  <a:cubicBezTo>
                    <a:pt x="307596" y="57472"/>
                    <a:pt x="328512" y="37292"/>
                    <a:pt x="352875" y="22406"/>
                  </a:cubicBezTo>
                  <a:cubicBezTo>
                    <a:pt x="358290" y="18322"/>
                    <a:pt x="359517" y="10716"/>
                    <a:pt x="355582" y="5179"/>
                  </a:cubicBezTo>
                  <a:cubicBezTo>
                    <a:pt x="355582" y="5032"/>
                    <a:pt x="355337" y="4885"/>
                    <a:pt x="355337" y="4738"/>
                  </a:cubicBezTo>
                  <a:cubicBezTo>
                    <a:pt x="353244" y="2093"/>
                    <a:pt x="350352" y="517"/>
                    <a:pt x="347306" y="1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18"/>
            <p:cNvSpPr/>
            <p:nvPr/>
          </p:nvSpPr>
          <p:spPr>
            <a:xfrm flipH="1">
              <a:off x="3007054" y="780417"/>
              <a:ext cx="499902" cy="600935"/>
            </a:xfrm>
            <a:custGeom>
              <a:avLst/>
              <a:gdLst/>
              <a:ahLst/>
              <a:cxnLst/>
              <a:rect l="l" t="t" r="r" b="b"/>
              <a:pathLst>
                <a:path w="193573" h="232695" extrusionOk="0">
                  <a:moveTo>
                    <a:pt x="274" y="232141"/>
                  </a:moveTo>
                  <a:cubicBezTo>
                    <a:pt x="-6394" y="182326"/>
                    <a:pt x="13418" y="154227"/>
                    <a:pt x="57424" y="133462"/>
                  </a:cubicBezTo>
                  <a:cubicBezTo>
                    <a:pt x="80378" y="120127"/>
                    <a:pt x="124099" y="98791"/>
                    <a:pt x="144958" y="84885"/>
                  </a:cubicBezTo>
                  <a:cubicBezTo>
                    <a:pt x="170675" y="63549"/>
                    <a:pt x="184201" y="32211"/>
                    <a:pt x="192583" y="-174"/>
                  </a:cubicBezTo>
                  <a:cubicBezTo>
                    <a:pt x="190011" y="27315"/>
                    <a:pt x="180106" y="53624"/>
                    <a:pt x="164008" y="76026"/>
                  </a:cubicBezTo>
                  <a:cubicBezTo>
                    <a:pt x="147625" y="99077"/>
                    <a:pt x="120384" y="108888"/>
                    <a:pt x="97333" y="122699"/>
                  </a:cubicBezTo>
                  <a:lnTo>
                    <a:pt x="61614" y="141749"/>
                  </a:lnTo>
                  <a:cubicBezTo>
                    <a:pt x="17514" y="161275"/>
                    <a:pt x="654" y="183373"/>
                    <a:pt x="179" y="2325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18"/>
            <p:cNvSpPr/>
            <p:nvPr/>
          </p:nvSpPr>
          <p:spPr>
            <a:xfrm flipH="1">
              <a:off x="2684910" y="620788"/>
              <a:ext cx="210262" cy="318226"/>
            </a:xfrm>
            <a:custGeom>
              <a:avLst/>
              <a:gdLst/>
              <a:ahLst/>
              <a:cxnLst/>
              <a:rect l="l" t="t" r="r" b="b"/>
              <a:pathLst>
                <a:path w="81418" h="123224" extrusionOk="0">
                  <a:moveTo>
                    <a:pt x="-977" y="74855"/>
                  </a:moveTo>
                  <a:cubicBezTo>
                    <a:pt x="-977" y="39612"/>
                    <a:pt x="-311" y="21991"/>
                    <a:pt x="9596" y="12180"/>
                  </a:cubicBezTo>
                  <a:cubicBezTo>
                    <a:pt x="23120" y="-679"/>
                    <a:pt x="43219" y="-3822"/>
                    <a:pt x="59983" y="4275"/>
                  </a:cubicBezTo>
                  <a:cubicBezTo>
                    <a:pt x="81985" y="16467"/>
                    <a:pt x="80652" y="47518"/>
                    <a:pt x="80270" y="56376"/>
                  </a:cubicBezTo>
                  <a:cubicBezTo>
                    <a:pt x="78938" y="86475"/>
                    <a:pt x="59220" y="122480"/>
                    <a:pt x="34360" y="123051"/>
                  </a:cubicBezTo>
                  <a:cubicBezTo>
                    <a:pt x="22835" y="122956"/>
                    <a:pt x="11977" y="117412"/>
                    <a:pt x="5214" y="108097"/>
                  </a:cubicBezTo>
                  <a:cubicBezTo>
                    <a:pt x="737" y="102287"/>
                    <a:pt x="-1168" y="95143"/>
                    <a:pt x="-977" y="74855"/>
                  </a:cubicBezTo>
                  <a:close/>
                </a:path>
              </a:pathLst>
            </a:custGeom>
            <a:solidFill>
              <a:srgbClr val="CFB6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9" name="Google Shape;909;p18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10" name="Google Shape;910;p18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9"/>
          <p:cNvSpPr/>
          <p:nvPr/>
        </p:nvSpPr>
        <p:spPr>
          <a:xfrm>
            <a:off x="2071050" y="2918325"/>
            <a:ext cx="8049900" cy="412800"/>
          </a:xfrm>
          <a:prstGeom prst="ellipse">
            <a:avLst/>
          </a:prstGeom>
          <a:solidFill>
            <a:srgbClr val="171717">
              <a:alpha val="111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3" name="Google Shape;913;p19"/>
          <p:cNvGrpSpPr/>
          <p:nvPr/>
        </p:nvGrpSpPr>
        <p:grpSpPr>
          <a:xfrm rot="-1206898" flipH="1">
            <a:off x="1673470" y="932239"/>
            <a:ext cx="2406380" cy="2569184"/>
            <a:chOff x="8487272" y="-1089426"/>
            <a:chExt cx="5401867" cy="5767332"/>
          </a:xfrm>
        </p:grpSpPr>
        <p:sp>
          <p:nvSpPr>
            <p:cNvPr id="914" name="Google Shape;914;p19"/>
            <p:cNvSpPr/>
            <p:nvPr/>
          </p:nvSpPr>
          <p:spPr>
            <a:xfrm rot="-1626193" flipH="1">
              <a:off x="9832812" y="-613098"/>
              <a:ext cx="2889480" cy="3309040"/>
            </a:xfrm>
            <a:custGeom>
              <a:avLst/>
              <a:gdLst/>
              <a:ahLst/>
              <a:cxnLst/>
              <a:rect l="l" t="t" r="r" b="b"/>
              <a:pathLst>
                <a:path w="933640" h="1020889" extrusionOk="0">
                  <a:moveTo>
                    <a:pt x="-990" y="998237"/>
                  </a:moveTo>
                  <a:cubicBezTo>
                    <a:pt x="248" y="1000904"/>
                    <a:pt x="17489" y="937277"/>
                    <a:pt x="17489" y="937277"/>
                  </a:cubicBezTo>
                  <a:lnTo>
                    <a:pt x="79686" y="998332"/>
                  </a:lnTo>
                  <a:lnTo>
                    <a:pt x="96927" y="910798"/>
                  </a:lnTo>
                  <a:lnTo>
                    <a:pt x="173698" y="998332"/>
                  </a:lnTo>
                  <a:lnTo>
                    <a:pt x="200178" y="900225"/>
                  </a:lnTo>
                  <a:lnTo>
                    <a:pt x="294190" y="975663"/>
                  </a:lnTo>
                  <a:lnTo>
                    <a:pt x="294190" y="853933"/>
                  </a:lnTo>
                  <a:lnTo>
                    <a:pt x="408490" y="918798"/>
                  </a:lnTo>
                  <a:cubicBezTo>
                    <a:pt x="408490" y="918798"/>
                    <a:pt x="390678" y="792307"/>
                    <a:pt x="391345" y="795640"/>
                  </a:cubicBezTo>
                  <a:cubicBezTo>
                    <a:pt x="392012" y="798974"/>
                    <a:pt x="513169" y="832693"/>
                    <a:pt x="513169" y="832693"/>
                  </a:cubicBezTo>
                  <a:lnTo>
                    <a:pt x="461449" y="722870"/>
                  </a:lnTo>
                  <a:lnTo>
                    <a:pt x="564795" y="722870"/>
                  </a:lnTo>
                  <a:lnTo>
                    <a:pt x="490595" y="638097"/>
                  </a:lnTo>
                  <a:lnTo>
                    <a:pt x="605847" y="607617"/>
                  </a:lnTo>
                  <a:lnTo>
                    <a:pt x="521456" y="530178"/>
                  </a:lnTo>
                  <a:lnTo>
                    <a:pt x="632327" y="483220"/>
                  </a:lnTo>
                  <a:lnTo>
                    <a:pt x="521456" y="403782"/>
                  </a:lnTo>
                  <a:lnTo>
                    <a:pt x="648139" y="356157"/>
                  </a:lnTo>
                  <a:lnTo>
                    <a:pt x="551746" y="248143"/>
                  </a:lnTo>
                  <a:lnTo>
                    <a:pt x="647662" y="223569"/>
                  </a:lnTo>
                  <a:lnTo>
                    <a:pt x="625851" y="64787"/>
                  </a:lnTo>
                  <a:lnTo>
                    <a:pt x="754248" y="132224"/>
                  </a:lnTo>
                  <a:lnTo>
                    <a:pt x="846926" y="-174"/>
                  </a:lnTo>
                  <a:lnTo>
                    <a:pt x="932651" y="148131"/>
                  </a:lnTo>
                  <a:lnTo>
                    <a:pt x="723101" y="310056"/>
                  </a:lnTo>
                  <a:lnTo>
                    <a:pt x="675476" y="530464"/>
                  </a:lnTo>
                  <a:lnTo>
                    <a:pt x="597371" y="831645"/>
                  </a:lnTo>
                  <a:lnTo>
                    <a:pt x="405442" y="987950"/>
                  </a:lnTo>
                  <a:lnTo>
                    <a:pt x="182462" y="102071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19"/>
            <p:cNvSpPr/>
            <p:nvPr/>
          </p:nvSpPr>
          <p:spPr>
            <a:xfrm rot="-1625122" flipH="1">
              <a:off x="9188887" y="-55620"/>
              <a:ext cx="3998637" cy="4045011"/>
            </a:xfrm>
            <a:custGeom>
              <a:avLst/>
              <a:gdLst/>
              <a:ahLst/>
              <a:cxnLst/>
              <a:rect l="l" t="t" r="r" b="b"/>
              <a:pathLst>
                <a:path w="1249159" h="1263646" extrusionOk="0">
                  <a:moveTo>
                    <a:pt x="1482" y="883656"/>
                  </a:moveTo>
                  <a:cubicBezTo>
                    <a:pt x="-804" y="882437"/>
                    <a:pt x="-1661" y="879608"/>
                    <a:pt x="-423" y="877332"/>
                  </a:cubicBezTo>
                  <a:cubicBezTo>
                    <a:pt x="434" y="875712"/>
                    <a:pt x="2244" y="874750"/>
                    <a:pt x="4054" y="874893"/>
                  </a:cubicBezTo>
                  <a:cubicBezTo>
                    <a:pt x="80729" y="879313"/>
                    <a:pt x="157501" y="871102"/>
                    <a:pt x="231511" y="850604"/>
                  </a:cubicBezTo>
                  <a:cubicBezTo>
                    <a:pt x="291708" y="833840"/>
                    <a:pt x="372862" y="810314"/>
                    <a:pt x="453919" y="741162"/>
                  </a:cubicBezTo>
                  <a:cubicBezTo>
                    <a:pt x="519261" y="687098"/>
                    <a:pt x="568601" y="616318"/>
                    <a:pt x="596794" y="536374"/>
                  </a:cubicBezTo>
                  <a:cubicBezTo>
                    <a:pt x="628227" y="442553"/>
                    <a:pt x="624417" y="341874"/>
                    <a:pt x="623274" y="315775"/>
                  </a:cubicBezTo>
                  <a:cubicBezTo>
                    <a:pt x="621084" y="268150"/>
                    <a:pt x="613749" y="218621"/>
                    <a:pt x="630323" y="149755"/>
                  </a:cubicBezTo>
                  <a:cubicBezTo>
                    <a:pt x="641752" y="102797"/>
                    <a:pt x="656326" y="80698"/>
                    <a:pt x="665565" y="68602"/>
                  </a:cubicBezTo>
                  <a:cubicBezTo>
                    <a:pt x="691092" y="36445"/>
                    <a:pt x="726430" y="13509"/>
                    <a:pt x="766245" y="3260"/>
                  </a:cubicBezTo>
                  <a:cubicBezTo>
                    <a:pt x="781770" y="-740"/>
                    <a:pt x="810441" y="-5788"/>
                    <a:pt x="903880" y="17357"/>
                  </a:cubicBezTo>
                  <a:cubicBezTo>
                    <a:pt x="988367" y="38407"/>
                    <a:pt x="1045708" y="52600"/>
                    <a:pt x="1114002" y="95081"/>
                  </a:cubicBezTo>
                  <a:cubicBezTo>
                    <a:pt x="1165818" y="127276"/>
                    <a:pt x="1198394" y="143468"/>
                    <a:pt x="1221634" y="183378"/>
                  </a:cubicBezTo>
                  <a:cubicBezTo>
                    <a:pt x="1239827" y="216277"/>
                    <a:pt x="1248971" y="253425"/>
                    <a:pt x="1248114" y="291010"/>
                  </a:cubicBezTo>
                  <a:cubicBezTo>
                    <a:pt x="1248591" y="333721"/>
                    <a:pt x="1237637" y="375773"/>
                    <a:pt x="1216396" y="412835"/>
                  </a:cubicBezTo>
                  <a:cubicBezTo>
                    <a:pt x="1206871" y="428647"/>
                    <a:pt x="1180677" y="472748"/>
                    <a:pt x="1129813" y="495798"/>
                  </a:cubicBezTo>
                  <a:cubicBezTo>
                    <a:pt x="1044088" y="534945"/>
                    <a:pt x="949981" y="485035"/>
                    <a:pt x="903880" y="460460"/>
                  </a:cubicBezTo>
                  <a:cubicBezTo>
                    <a:pt x="864351" y="439343"/>
                    <a:pt x="828728" y="411749"/>
                    <a:pt x="798344" y="378831"/>
                  </a:cubicBezTo>
                  <a:cubicBezTo>
                    <a:pt x="796438" y="376983"/>
                    <a:pt x="793486" y="377002"/>
                    <a:pt x="791580" y="378879"/>
                  </a:cubicBezTo>
                  <a:cubicBezTo>
                    <a:pt x="790628" y="379850"/>
                    <a:pt x="790152" y="381184"/>
                    <a:pt x="790248" y="382546"/>
                  </a:cubicBezTo>
                  <a:cubicBezTo>
                    <a:pt x="792723" y="409397"/>
                    <a:pt x="797105" y="436038"/>
                    <a:pt x="803297" y="462270"/>
                  </a:cubicBezTo>
                  <a:cubicBezTo>
                    <a:pt x="812631" y="497541"/>
                    <a:pt x="823775" y="532288"/>
                    <a:pt x="836824" y="566378"/>
                  </a:cubicBezTo>
                  <a:cubicBezTo>
                    <a:pt x="846349" y="595430"/>
                    <a:pt x="859589" y="637339"/>
                    <a:pt x="871686" y="690203"/>
                  </a:cubicBezTo>
                  <a:cubicBezTo>
                    <a:pt x="871972" y="691356"/>
                    <a:pt x="872733" y="692375"/>
                    <a:pt x="873686" y="693061"/>
                  </a:cubicBezTo>
                  <a:cubicBezTo>
                    <a:pt x="904548" y="714016"/>
                    <a:pt x="935789" y="734304"/>
                    <a:pt x="966554" y="755449"/>
                  </a:cubicBezTo>
                  <a:cubicBezTo>
                    <a:pt x="980652" y="764231"/>
                    <a:pt x="992559" y="776081"/>
                    <a:pt x="1001416" y="790121"/>
                  </a:cubicBezTo>
                  <a:cubicBezTo>
                    <a:pt x="1017894" y="818696"/>
                    <a:pt x="1007512" y="854795"/>
                    <a:pt x="970365" y="852319"/>
                  </a:cubicBezTo>
                  <a:cubicBezTo>
                    <a:pt x="955030" y="851290"/>
                    <a:pt x="939885" y="848776"/>
                    <a:pt x="925026" y="844794"/>
                  </a:cubicBezTo>
                  <a:cubicBezTo>
                    <a:pt x="904166" y="839174"/>
                    <a:pt x="902547" y="835269"/>
                    <a:pt x="905214" y="856796"/>
                  </a:cubicBezTo>
                  <a:cubicBezTo>
                    <a:pt x="908261" y="880894"/>
                    <a:pt x="912453" y="902515"/>
                    <a:pt x="907405" y="926804"/>
                  </a:cubicBezTo>
                  <a:cubicBezTo>
                    <a:pt x="901594" y="955379"/>
                    <a:pt x="889498" y="970333"/>
                    <a:pt x="840730" y="1041104"/>
                  </a:cubicBezTo>
                  <a:cubicBezTo>
                    <a:pt x="797962" y="1103112"/>
                    <a:pt x="812155" y="1083871"/>
                    <a:pt x="787771" y="1118733"/>
                  </a:cubicBezTo>
                  <a:cubicBezTo>
                    <a:pt x="763387" y="1153594"/>
                    <a:pt x="729954" y="1199029"/>
                    <a:pt x="688425" y="1252559"/>
                  </a:cubicBezTo>
                  <a:cubicBezTo>
                    <a:pt x="686805" y="1254636"/>
                    <a:pt x="683853" y="1254997"/>
                    <a:pt x="681758" y="1253388"/>
                  </a:cubicBezTo>
                  <a:cubicBezTo>
                    <a:pt x="681758" y="1253359"/>
                    <a:pt x="681663" y="1253341"/>
                    <a:pt x="681663" y="1253321"/>
                  </a:cubicBezTo>
                  <a:lnTo>
                    <a:pt x="637657" y="1216841"/>
                  </a:lnTo>
                  <a:cubicBezTo>
                    <a:pt x="635847" y="1215193"/>
                    <a:pt x="632990" y="1215193"/>
                    <a:pt x="631180" y="1216841"/>
                  </a:cubicBezTo>
                  <a:lnTo>
                    <a:pt x="589174" y="1261989"/>
                  </a:lnTo>
                  <a:cubicBezTo>
                    <a:pt x="587651" y="1263627"/>
                    <a:pt x="585174" y="1263951"/>
                    <a:pt x="583269" y="1262751"/>
                  </a:cubicBezTo>
                  <a:cubicBezTo>
                    <a:pt x="559647" y="1248244"/>
                    <a:pt x="538692" y="1229823"/>
                    <a:pt x="521261" y="1208268"/>
                  </a:cubicBezTo>
                  <a:cubicBezTo>
                    <a:pt x="495448" y="1176264"/>
                    <a:pt x="492686" y="1156262"/>
                    <a:pt x="471826" y="1130639"/>
                  </a:cubicBezTo>
                  <a:cubicBezTo>
                    <a:pt x="444680" y="1097873"/>
                    <a:pt x="412105" y="1086539"/>
                    <a:pt x="376576" y="1072346"/>
                  </a:cubicBezTo>
                  <a:cubicBezTo>
                    <a:pt x="359622" y="1065679"/>
                    <a:pt x="287613" y="1030245"/>
                    <a:pt x="143595" y="959380"/>
                  </a:cubicBezTo>
                  <a:cubicBezTo>
                    <a:pt x="108161" y="942997"/>
                    <a:pt x="59204" y="917755"/>
                    <a:pt x="1482" y="8836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p19"/>
            <p:cNvSpPr/>
            <p:nvPr/>
          </p:nvSpPr>
          <p:spPr>
            <a:xfrm rot="-1624665" flipH="1">
              <a:off x="11327128" y="2227487"/>
              <a:ext cx="548690" cy="1698077"/>
            </a:xfrm>
            <a:custGeom>
              <a:avLst/>
              <a:gdLst/>
              <a:ahLst/>
              <a:cxnLst/>
              <a:rect l="l" t="t" r="r" b="b"/>
              <a:pathLst>
                <a:path w="548930" h="1698820" extrusionOk="0">
                  <a:moveTo>
                    <a:pt x="259864" y="1416385"/>
                  </a:moveTo>
                  <a:cubicBezTo>
                    <a:pt x="161958" y="1499500"/>
                    <a:pt x="74725" y="1594357"/>
                    <a:pt x="0" y="1698820"/>
                  </a:cubicBezTo>
                  <a:cubicBezTo>
                    <a:pt x="97601" y="1615555"/>
                    <a:pt x="185135" y="1520698"/>
                    <a:pt x="259864" y="1416385"/>
                  </a:cubicBezTo>
                  <a:close/>
                  <a:moveTo>
                    <a:pt x="32227" y="73205"/>
                  </a:moveTo>
                  <a:cubicBezTo>
                    <a:pt x="68524" y="216862"/>
                    <a:pt x="120372" y="378209"/>
                    <a:pt x="255186" y="460866"/>
                  </a:cubicBezTo>
                  <a:cubicBezTo>
                    <a:pt x="371696" y="542607"/>
                    <a:pt x="551346" y="491059"/>
                    <a:pt x="548906" y="331541"/>
                  </a:cubicBezTo>
                  <a:cubicBezTo>
                    <a:pt x="549518" y="204966"/>
                    <a:pt x="494614" y="72289"/>
                    <a:pt x="388472" y="0"/>
                  </a:cubicBezTo>
                  <a:cubicBezTo>
                    <a:pt x="495529" y="89673"/>
                    <a:pt x="560802" y="267796"/>
                    <a:pt x="513218" y="400166"/>
                  </a:cubicBezTo>
                  <a:cubicBezTo>
                    <a:pt x="470213" y="491668"/>
                    <a:pt x="342723" y="495331"/>
                    <a:pt x="265862" y="443174"/>
                  </a:cubicBezTo>
                  <a:cubicBezTo>
                    <a:pt x="134709" y="363873"/>
                    <a:pt x="81637" y="212286"/>
                    <a:pt x="32227" y="73205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917;p19"/>
            <p:cNvSpPr/>
            <p:nvPr/>
          </p:nvSpPr>
          <p:spPr>
            <a:xfrm rot="-1625122" flipH="1">
              <a:off x="9674606" y="938459"/>
              <a:ext cx="79274" cy="169522"/>
            </a:xfrm>
            <a:custGeom>
              <a:avLst/>
              <a:gdLst/>
              <a:ahLst/>
              <a:cxnLst/>
              <a:rect l="l" t="t" r="r" b="b"/>
              <a:pathLst>
                <a:path w="24765" h="52958" extrusionOk="0">
                  <a:moveTo>
                    <a:pt x="24765" y="26480"/>
                  </a:moveTo>
                  <a:cubicBezTo>
                    <a:pt x="24765" y="41104"/>
                    <a:pt x="19221" y="52959"/>
                    <a:pt x="12382" y="52959"/>
                  </a:cubicBezTo>
                  <a:cubicBezTo>
                    <a:pt x="5544" y="52959"/>
                    <a:pt x="0" y="41104"/>
                    <a:pt x="0" y="26480"/>
                  </a:cubicBezTo>
                  <a:cubicBezTo>
                    <a:pt x="0" y="11855"/>
                    <a:pt x="5544" y="0"/>
                    <a:pt x="12382" y="0"/>
                  </a:cubicBezTo>
                  <a:cubicBezTo>
                    <a:pt x="19221" y="0"/>
                    <a:pt x="24765" y="11855"/>
                    <a:pt x="24765" y="2648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p19"/>
            <p:cNvSpPr/>
            <p:nvPr/>
          </p:nvSpPr>
          <p:spPr>
            <a:xfrm rot="-1625122" flipH="1">
              <a:off x="9847249" y="1470794"/>
              <a:ext cx="96839" cy="73372"/>
            </a:xfrm>
            <a:custGeom>
              <a:avLst/>
              <a:gdLst/>
              <a:ahLst/>
              <a:cxnLst/>
              <a:rect l="l" t="t" r="r" b="b"/>
              <a:pathLst>
                <a:path w="30252" h="22921" extrusionOk="0">
                  <a:moveTo>
                    <a:pt x="27966" y="-174"/>
                  </a:moveTo>
                  <a:cubicBezTo>
                    <a:pt x="31491" y="8199"/>
                    <a:pt x="27585" y="17876"/>
                    <a:pt x="19203" y="21439"/>
                  </a:cubicBezTo>
                  <a:cubicBezTo>
                    <a:pt x="15679" y="22953"/>
                    <a:pt x="11679" y="23163"/>
                    <a:pt x="7964" y="22020"/>
                  </a:cubicBezTo>
                  <a:cubicBezTo>
                    <a:pt x="4059" y="20848"/>
                    <a:pt x="820" y="18133"/>
                    <a:pt x="-990" y="14495"/>
                  </a:cubicBezTo>
                  <a:cubicBezTo>
                    <a:pt x="6630" y="20553"/>
                    <a:pt x="17680" y="19296"/>
                    <a:pt x="23776" y="11685"/>
                  </a:cubicBezTo>
                  <a:cubicBezTo>
                    <a:pt x="26442" y="8332"/>
                    <a:pt x="27776" y="4113"/>
                    <a:pt x="27585" y="-17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19"/>
            <p:cNvSpPr/>
            <p:nvPr/>
          </p:nvSpPr>
          <p:spPr>
            <a:xfrm rot="-1625122" flipH="1">
              <a:off x="9931721" y="1084819"/>
              <a:ext cx="345110" cy="386051"/>
            </a:xfrm>
            <a:custGeom>
              <a:avLst/>
              <a:gdLst/>
              <a:ahLst/>
              <a:cxnLst/>
              <a:rect l="l" t="t" r="r" b="b"/>
              <a:pathLst>
                <a:path w="107811" h="120601" extrusionOk="0">
                  <a:moveTo>
                    <a:pt x="14246" y="2697"/>
                  </a:moveTo>
                  <a:cubicBezTo>
                    <a:pt x="27963" y="-5208"/>
                    <a:pt x="46441" y="4888"/>
                    <a:pt x="60919" y="12794"/>
                  </a:cubicBezTo>
                  <a:cubicBezTo>
                    <a:pt x="79017" y="22319"/>
                    <a:pt x="100352" y="34416"/>
                    <a:pt x="105592" y="58895"/>
                  </a:cubicBezTo>
                  <a:cubicBezTo>
                    <a:pt x="109307" y="76326"/>
                    <a:pt x="105115" y="101662"/>
                    <a:pt x="85970" y="114045"/>
                  </a:cubicBezTo>
                  <a:cubicBezTo>
                    <a:pt x="63967" y="128142"/>
                    <a:pt x="36440" y="116045"/>
                    <a:pt x="22628" y="105091"/>
                  </a:cubicBezTo>
                  <a:cubicBezTo>
                    <a:pt x="-4136" y="83660"/>
                    <a:pt x="-1280" y="47941"/>
                    <a:pt x="-517" y="38988"/>
                  </a:cubicBezTo>
                  <a:cubicBezTo>
                    <a:pt x="435" y="27844"/>
                    <a:pt x="1864" y="9841"/>
                    <a:pt x="14246" y="2697"/>
                  </a:cubicBezTo>
                  <a:close/>
                </a:path>
              </a:pathLst>
            </a:custGeom>
            <a:solidFill>
              <a:srgbClr val="CFB6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p19"/>
            <p:cNvSpPr/>
            <p:nvPr/>
          </p:nvSpPr>
          <p:spPr>
            <a:xfrm rot="-1625122" flipH="1">
              <a:off x="9799002" y="1794444"/>
              <a:ext cx="127149" cy="102447"/>
            </a:xfrm>
            <a:custGeom>
              <a:avLst/>
              <a:gdLst/>
              <a:ahLst/>
              <a:cxnLst/>
              <a:rect l="l" t="t" r="r" b="b"/>
              <a:pathLst>
                <a:path w="39721" h="32004" extrusionOk="0">
                  <a:moveTo>
                    <a:pt x="38732" y="31831"/>
                  </a:moveTo>
                  <a:lnTo>
                    <a:pt x="5965" y="31831"/>
                  </a:lnTo>
                  <a:cubicBezTo>
                    <a:pt x="2061" y="31793"/>
                    <a:pt x="-1083" y="28601"/>
                    <a:pt x="-988" y="24706"/>
                  </a:cubicBezTo>
                  <a:cubicBezTo>
                    <a:pt x="-988" y="24153"/>
                    <a:pt x="-893" y="23601"/>
                    <a:pt x="-797" y="23067"/>
                  </a:cubicBezTo>
                  <a:lnTo>
                    <a:pt x="4918" y="-174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921;p19"/>
            <p:cNvSpPr/>
            <p:nvPr/>
          </p:nvSpPr>
          <p:spPr>
            <a:xfrm rot="-1625122" flipH="1">
              <a:off x="9799002" y="1794444"/>
              <a:ext cx="127149" cy="102447"/>
            </a:xfrm>
            <a:custGeom>
              <a:avLst/>
              <a:gdLst/>
              <a:ahLst/>
              <a:cxnLst/>
              <a:rect l="l" t="t" r="r" b="b"/>
              <a:pathLst>
                <a:path w="39721" h="32004" extrusionOk="0">
                  <a:moveTo>
                    <a:pt x="38732" y="31831"/>
                  </a:moveTo>
                  <a:lnTo>
                    <a:pt x="5965" y="31831"/>
                  </a:lnTo>
                  <a:cubicBezTo>
                    <a:pt x="2061" y="31793"/>
                    <a:pt x="-1083" y="28601"/>
                    <a:pt x="-988" y="24706"/>
                  </a:cubicBezTo>
                  <a:cubicBezTo>
                    <a:pt x="-988" y="24153"/>
                    <a:pt x="-893" y="23601"/>
                    <a:pt x="-797" y="23067"/>
                  </a:cubicBezTo>
                  <a:lnTo>
                    <a:pt x="4918" y="-174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19"/>
            <p:cNvSpPr/>
            <p:nvPr/>
          </p:nvSpPr>
          <p:spPr>
            <a:xfrm rot="-1625122" flipH="1">
              <a:off x="9830113" y="1607707"/>
              <a:ext cx="121964" cy="155568"/>
            </a:xfrm>
            <a:custGeom>
              <a:avLst/>
              <a:gdLst/>
              <a:ahLst/>
              <a:cxnLst/>
              <a:rect l="l" t="t" r="r" b="b"/>
              <a:pathLst>
                <a:path w="38101" h="48599" extrusionOk="0">
                  <a:moveTo>
                    <a:pt x="5679" y="-174"/>
                  </a:moveTo>
                  <a:lnTo>
                    <a:pt x="-894" y="39450"/>
                  </a:lnTo>
                  <a:cubicBezTo>
                    <a:pt x="-1560" y="43651"/>
                    <a:pt x="1297" y="47623"/>
                    <a:pt x="5489" y="48318"/>
                  </a:cubicBezTo>
                  <a:cubicBezTo>
                    <a:pt x="6059" y="48423"/>
                    <a:pt x="6727" y="48452"/>
                    <a:pt x="7298" y="48404"/>
                  </a:cubicBezTo>
                  <a:lnTo>
                    <a:pt x="37111" y="46118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19"/>
            <p:cNvSpPr/>
            <p:nvPr/>
          </p:nvSpPr>
          <p:spPr>
            <a:xfrm rot="-1625122" flipH="1">
              <a:off x="9830113" y="1607707"/>
              <a:ext cx="121964" cy="155568"/>
            </a:xfrm>
            <a:custGeom>
              <a:avLst/>
              <a:gdLst/>
              <a:ahLst/>
              <a:cxnLst/>
              <a:rect l="l" t="t" r="r" b="b"/>
              <a:pathLst>
                <a:path w="38101" h="48599" extrusionOk="0">
                  <a:moveTo>
                    <a:pt x="5679" y="-174"/>
                  </a:moveTo>
                  <a:lnTo>
                    <a:pt x="-894" y="39450"/>
                  </a:lnTo>
                  <a:cubicBezTo>
                    <a:pt x="-1560" y="43651"/>
                    <a:pt x="1297" y="47623"/>
                    <a:pt x="5489" y="48318"/>
                  </a:cubicBezTo>
                  <a:cubicBezTo>
                    <a:pt x="6059" y="48423"/>
                    <a:pt x="6727" y="48452"/>
                    <a:pt x="7298" y="48404"/>
                  </a:cubicBezTo>
                  <a:lnTo>
                    <a:pt x="37111" y="46118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19"/>
            <p:cNvSpPr/>
            <p:nvPr/>
          </p:nvSpPr>
          <p:spPr>
            <a:xfrm rot="-1625122" flipH="1">
              <a:off x="9352821" y="1664966"/>
              <a:ext cx="683891" cy="500771"/>
            </a:xfrm>
            <a:custGeom>
              <a:avLst/>
              <a:gdLst/>
              <a:ahLst/>
              <a:cxnLst/>
              <a:rect l="l" t="t" r="r" b="b"/>
              <a:pathLst>
                <a:path w="213645" h="156439" extrusionOk="0">
                  <a:moveTo>
                    <a:pt x="212655" y="156227"/>
                  </a:moveTo>
                  <a:cubicBezTo>
                    <a:pt x="117405" y="158132"/>
                    <a:pt x="28156" y="89552"/>
                    <a:pt x="-990" y="-174"/>
                  </a:cubicBezTo>
                  <a:cubicBezTo>
                    <a:pt x="37110" y="84694"/>
                    <a:pt x="118929" y="147845"/>
                    <a:pt x="212655" y="156227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19"/>
            <p:cNvSpPr/>
            <p:nvPr/>
          </p:nvSpPr>
          <p:spPr>
            <a:xfrm rot="-1625122" flipH="1">
              <a:off x="9056704" y="1755336"/>
              <a:ext cx="43294" cy="60980"/>
            </a:xfrm>
            <a:custGeom>
              <a:avLst/>
              <a:gdLst/>
              <a:ahLst/>
              <a:cxnLst/>
              <a:rect l="l" t="t" r="r" b="b"/>
              <a:pathLst>
                <a:path w="13525" h="19050" extrusionOk="0">
                  <a:moveTo>
                    <a:pt x="13525" y="9525"/>
                  </a:moveTo>
                  <a:cubicBezTo>
                    <a:pt x="13525" y="14785"/>
                    <a:pt x="10498" y="19050"/>
                    <a:pt x="6763" y="19050"/>
                  </a:cubicBezTo>
                  <a:cubicBezTo>
                    <a:pt x="3028" y="19050"/>
                    <a:pt x="0" y="14785"/>
                    <a:pt x="0" y="9525"/>
                  </a:cubicBezTo>
                  <a:cubicBezTo>
                    <a:pt x="0" y="4264"/>
                    <a:pt x="3028" y="0"/>
                    <a:pt x="6763" y="0"/>
                  </a:cubicBezTo>
                  <a:cubicBezTo>
                    <a:pt x="10498" y="0"/>
                    <a:pt x="13525" y="4264"/>
                    <a:pt x="13525" y="9525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19"/>
            <p:cNvSpPr/>
            <p:nvPr/>
          </p:nvSpPr>
          <p:spPr>
            <a:xfrm rot="2943404" flipH="1">
              <a:off x="9288755" y="1002040"/>
              <a:ext cx="2466559" cy="902673"/>
            </a:xfrm>
            <a:custGeom>
              <a:avLst/>
              <a:gdLst/>
              <a:ahLst/>
              <a:cxnLst/>
              <a:rect l="l" t="t" r="r" b="b"/>
              <a:pathLst>
                <a:path w="2467731" h="903102" extrusionOk="0">
                  <a:moveTo>
                    <a:pt x="113021" y="22893"/>
                  </a:moveTo>
                  <a:cubicBezTo>
                    <a:pt x="104092" y="9439"/>
                    <a:pt x="83188" y="-1"/>
                    <a:pt x="58823" y="0"/>
                  </a:cubicBezTo>
                  <a:cubicBezTo>
                    <a:pt x="26337" y="-1"/>
                    <a:pt x="0" y="16782"/>
                    <a:pt x="0" y="37484"/>
                  </a:cubicBezTo>
                  <a:cubicBezTo>
                    <a:pt x="0" y="58186"/>
                    <a:pt x="26337" y="74972"/>
                    <a:pt x="58824" y="74972"/>
                  </a:cubicBezTo>
                  <a:cubicBezTo>
                    <a:pt x="91310" y="74971"/>
                    <a:pt x="117643" y="58189"/>
                    <a:pt x="117643" y="37484"/>
                  </a:cubicBezTo>
                  <a:cubicBezTo>
                    <a:pt x="117644" y="32309"/>
                    <a:pt x="115998" y="27378"/>
                    <a:pt x="113021" y="22893"/>
                  </a:cubicBezTo>
                  <a:close/>
                  <a:moveTo>
                    <a:pt x="385196" y="177119"/>
                  </a:moveTo>
                  <a:cubicBezTo>
                    <a:pt x="367672" y="161043"/>
                    <a:pt x="334450" y="154941"/>
                    <a:pt x="299620" y="163558"/>
                  </a:cubicBezTo>
                  <a:cubicBezTo>
                    <a:pt x="253181" y="175048"/>
                    <a:pt x="221471" y="208357"/>
                    <a:pt x="228794" y="237952"/>
                  </a:cubicBezTo>
                  <a:cubicBezTo>
                    <a:pt x="236117" y="267550"/>
                    <a:pt x="279700" y="282230"/>
                    <a:pt x="326139" y="270740"/>
                  </a:cubicBezTo>
                  <a:cubicBezTo>
                    <a:pt x="372579" y="259249"/>
                    <a:pt x="404288" y="225941"/>
                    <a:pt x="396965" y="196343"/>
                  </a:cubicBezTo>
                  <a:cubicBezTo>
                    <a:pt x="395135" y="188944"/>
                    <a:pt x="391037" y="182477"/>
                    <a:pt x="385196" y="177119"/>
                  </a:cubicBezTo>
                  <a:close/>
                  <a:moveTo>
                    <a:pt x="670816" y="441391"/>
                  </a:moveTo>
                  <a:cubicBezTo>
                    <a:pt x="655540" y="424760"/>
                    <a:pt x="627578" y="417355"/>
                    <a:pt x="598879" y="424456"/>
                  </a:cubicBezTo>
                  <a:cubicBezTo>
                    <a:pt x="560618" y="433923"/>
                    <a:pt x="535535" y="465591"/>
                    <a:pt x="542858" y="495187"/>
                  </a:cubicBezTo>
                  <a:cubicBezTo>
                    <a:pt x="550181" y="524784"/>
                    <a:pt x="587137" y="541104"/>
                    <a:pt x="625398" y="531637"/>
                  </a:cubicBezTo>
                  <a:cubicBezTo>
                    <a:pt x="663662" y="522169"/>
                    <a:pt x="688745" y="490501"/>
                    <a:pt x="681422" y="460903"/>
                  </a:cubicBezTo>
                  <a:cubicBezTo>
                    <a:pt x="679591" y="453504"/>
                    <a:pt x="675909" y="446935"/>
                    <a:pt x="670816" y="441391"/>
                  </a:cubicBezTo>
                  <a:close/>
                  <a:moveTo>
                    <a:pt x="756420" y="191785"/>
                  </a:moveTo>
                  <a:cubicBezTo>
                    <a:pt x="741144" y="175153"/>
                    <a:pt x="713182" y="167749"/>
                    <a:pt x="684483" y="174849"/>
                  </a:cubicBezTo>
                  <a:cubicBezTo>
                    <a:pt x="646221" y="184316"/>
                    <a:pt x="621139" y="215985"/>
                    <a:pt x="628462" y="245580"/>
                  </a:cubicBezTo>
                  <a:cubicBezTo>
                    <a:pt x="635785" y="275178"/>
                    <a:pt x="672741" y="291498"/>
                    <a:pt x="711002" y="282031"/>
                  </a:cubicBezTo>
                  <a:cubicBezTo>
                    <a:pt x="749266" y="272563"/>
                    <a:pt x="774349" y="240895"/>
                    <a:pt x="767026" y="211297"/>
                  </a:cubicBezTo>
                  <a:cubicBezTo>
                    <a:pt x="765195" y="203898"/>
                    <a:pt x="761512" y="197329"/>
                    <a:pt x="756420" y="191785"/>
                  </a:cubicBezTo>
                  <a:close/>
                  <a:moveTo>
                    <a:pt x="1111216" y="225410"/>
                  </a:moveTo>
                  <a:cubicBezTo>
                    <a:pt x="1084925" y="196843"/>
                    <a:pt x="1036781" y="184144"/>
                    <a:pt x="987358" y="196373"/>
                  </a:cubicBezTo>
                  <a:cubicBezTo>
                    <a:pt x="921459" y="212677"/>
                    <a:pt x="878239" y="267122"/>
                    <a:pt x="890821" y="317976"/>
                  </a:cubicBezTo>
                  <a:cubicBezTo>
                    <a:pt x="903403" y="368829"/>
                    <a:pt x="967025" y="396839"/>
                    <a:pt x="1032924" y="380534"/>
                  </a:cubicBezTo>
                  <a:cubicBezTo>
                    <a:pt x="1098822" y="364229"/>
                    <a:pt x="1142043" y="309785"/>
                    <a:pt x="1129460" y="258931"/>
                  </a:cubicBezTo>
                  <a:cubicBezTo>
                    <a:pt x="1126315" y="246218"/>
                    <a:pt x="1119979" y="234932"/>
                    <a:pt x="1111216" y="225410"/>
                  </a:cubicBezTo>
                  <a:close/>
                  <a:moveTo>
                    <a:pt x="1334731" y="95972"/>
                  </a:moveTo>
                  <a:cubicBezTo>
                    <a:pt x="1323645" y="83941"/>
                    <a:pt x="1303340" y="78601"/>
                    <a:pt x="1282491" y="83759"/>
                  </a:cubicBezTo>
                  <a:cubicBezTo>
                    <a:pt x="1254692" y="90637"/>
                    <a:pt x="1236456" y="113576"/>
                    <a:pt x="1241756" y="134998"/>
                  </a:cubicBezTo>
                  <a:cubicBezTo>
                    <a:pt x="1247056" y="156419"/>
                    <a:pt x="1273888" y="168206"/>
                    <a:pt x="1301683" y="161329"/>
                  </a:cubicBezTo>
                  <a:cubicBezTo>
                    <a:pt x="1329485" y="154450"/>
                    <a:pt x="1347722" y="131512"/>
                    <a:pt x="1342422" y="110092"/>
                  </a:cubicBezTo>
                  <a:cubicBezTo>
                    <a:pt x="1341096" y="104735"/>
                    <a:pt x="1338426" y="99983"/>
                    <a:pt x="1334731" y="95972"/>
                  </a:cubicBezTo>
                  <a:close/>
                  <a:moveTo>
                    <a:pt x="1958187" y="371859"/>
                  </a:moveTo>
                  <a:cubicBezTo>
                    <a:pt x="1947101" y="359828"/>
                    <a:pt x="1926796" y="354487"/>
                    <a:pt x="1905949" y="359645"/>
                  </a:cubicBezTo>
                  <a:cubicBezTo>
                    <a:pt x="1878151" y="366523"/>
                    <a:pt x="1859911" y="389462"/>
                    <a:pt x="1865212" y="410885"/>
                  </a:cubicBezTo>
                  <a:cubicBezTo>
                    <a:pt x="1870512" y="432306"/>
                    <a:pt x="1897344" y="444096"/>
                    <a:pt x="1925143" y="437218"/>
                  </a:cubicBezTo>
                  <a:cubicBezTo>
                    <a:pt x="1952942" y="430341"/>
                    <a:pt x="1971178" y="407399"/>
                    <a:pt x="1965878" y="385978"/>
                  </a:cubicBezTo>
                  <a:cubicBezTo>
                    <a:pt x="1964552" y="380622"/>
                    <a:pt x="1961882" y="375870"/>
                    <a:pt x="1958187" y="371859"/>
                  </a:cubicBezTo>
                  <a:close/>
                  <a:moveTo>
                    <a:pt x="2459125" y="835784"/>
                  </a:moveTo>
                  <a:cubicBezTo>
                    <a:pt x="2448039" y="823753"/>
                    <a:pt x="2427734" y="818413"/>
                    <a:pt x="2406885" y="823571"/>
                  </a:cubicBezTo>
                  <a:cubicBezTo>
                    <a:pt x="2379087" y="830449"/>
                    <a:pt x="2360850" y="853388"/>
                    <a:pt x="2366150" y="874811"/>
                  </a:cubicBezTo>
                  <a:cubicBezTo>
                    <a:pt x="2371451" y="896231"/>
                    <a:pt x="2398283" y="908019"/>
                    <a:pt x="2426078" y="901141"/>
                  </a:cubicBezTo>
                  <a:cubicBezTo>
                    <a:pt x="2453876" y="894263"/>
                    <a:pt x="2472116" y="871324"/>
                    <a:pt x="2466816" y="849904"/>
                  </a:cubicBezTo>
                  <a:cubicBezTo>
                    <a:pt x="2465491" y="844548"/>
                    <a:pt x="2462820" y="839795"/>
                    <a:pt x="2459125" y="835784"/>
                  </a:cubicBezTo>
                  <a:close/>
                  <a:moveTo>
                    <a:pt x="1854939" y="119652"/>
                  </a:moveTo>
                  <a:cubicBezTo>
                    <a:pt x="1843854" y="107622"/>
                    <a:pt x="1823548" y="102280"/>
                    <a:pt x="1802699" y="107438"/>
                  </a:cubicBezTo>
                  <a:cubicBezTo>
                    <a:pt x="1774901" y="114316"/>
                    <a:pt x="1756665" y="137258"/>
                    <a:pt x="1761965" y="158677"/>
                  </a:cubicBezTo>
                  <a:cubicBezTo>
                    <a:pt x="1767265" y="180098"/>
                    <a:pt x="1794097" y="191888"/>
                    <a:pt x="1821893" y="185011"/>
                  </a:cubicBezTo>
                  <a:cubicBezTo>
                    <a:pt x="1849691" y="178133"/>
                    <a:pt x="1867930" y="155191"/>
                    <a:pt x="1862630" y="133771"/>
                  </a:cubicBezTo>
                  <a:cubicBezTo>
                    <a:pt x="1861305" y="128415"/>
                    <a:pt x="1858635" y="123663"/>
                    <a:pt x="1854939" y="119652"/>
                  </a:cubicBezTo>
                  <a:close/>
                  <a:moveTo>
                    <a:pt x="2348282" y="604938"/>
                  </a:moveTo>
                  <a:cubicBezTo>
                    <a:pt x="2337197" y="592908"/>
                    <a:pt x="2316891" y="587566"/>
                    <a:pt x="2296042" y="592724"/>
                  </a:cubicBezTo>
                  <a:cubicBezTo>
                    <a:pt x="2268244" y="599602"/>
                    <a:pt x="2250008" y="622544"/>
                    <a:pt x="2255307" y="643964"/>
                  </a:cubicBezTo>
                  <a:cubicBezTo>
                    <a:pt x="2260607" y="665384"/>
                    <a:pt x="2287440" y="677174"/>
                    <a:pt x="2315235" y="670297"/>
                  </a:cubicBezTo>
                  <a:cubicBezTo>
                    <a:pt x="2343037" y="663419"/>
                    <a:pt x="2361273" y="640477"/>
                    <a:pt x="2355973" y="619057"/>
                  </a:cubicBezTo>
                  <a:cubicBezTo>
                    <a:pt x="2354648" y="613702"/>
                    <a:pt x="2351978" y="608949"/>
                    <a:pt x="2348282" y="604938"/>
                  </a:cubicBezTo>
                  <a:close/>
                  <a:moveTo>
                    <a:pt x="2285659" y="283439"/>
                  </a:moveTo>
                  <a:cubicBezTo>
                    <a:pt x="2266173" y="262324"/>
                    <a:pt x="2230468" y="252959"/>
                    <a:pt x="2193799" y="262032"/>
                  </a:cubicBezTo>
                  <a:cubicBezTo>
                    <a:pt x="2144907" y="274129"/>
                    <a:pt x="2112817" y="314422"/>
                    <a:pt x="2122123" y="352031"/>
                  </a:cubicBezTo>
                  <a:cubicBezTo>
                    <a:pt x="2131429" y="389643"/>
                    <a:pt x="2178604" y="410324"/>
                    <a:pt x="2227497" y="398227"/>
                  </a:cubicBezTo>
                  <a:cubicBezTo>
                    <a:pt x="2276389" y="386130"/>
                    <a:pt x="2308481" y="345836"/>
                    <a:pt x="2299175" y="308225"/>
                  </a:cubicBezTo>
                  <a:cubicBezTo>
                    <a:pt x="2296848" y="298822"/>
                    <a:pt x="2292155" y="290478"/>
                    <a:pt x="2285659" y="283439"/>
                  </a:cubicBezTo>
                  <a:close/>
                  <a:moveTo>
                    <a:pt x="2124663" y="52916"/>
                  </a:moveTo>
                  <a:cubicBezTo>
                    <a:pt x="2113578" y="40886"/>
                    <a:pt x="2093272" y="35543"/>
                    <a:pt x="2072426" y="40701"/>
                  </a:cubicBezTo>
                  <a:cubicBezTo>
                    <a:pt x="2044627" y="47579"/>
                    <a:pt x="2026388" y="70521"/>
                    <a:pt x="2031688" y="91941"/>
                  </a:cubicBezTo>
                  <a:cubicBezTo>
                    <a:pt x="2036988" y="113362"/>
                    <a:pt x="2063820" y="125152"/>
                    <a:pt x="2091619" y="118273"/>
                  </a:cubicBezTo>
                  <a:cubicBezTo>
                    <a:pt x="2119418" y="111396"/>
                    <a:pt x="2137654" y="88455"/>
                    <a:pt x="2132354" y="67034"/>
                  </a:cubicBezTo>
                  <a:cubicBezTo>
                    <a:pt x="2131029" y="61679"/>
                    <a:pt x="2128358" y="56926"/>
                    <a:pt x="2124663" y="52916"/>
                  </a:cubicBezTo>
                  <a:close/>
                  <a:moveTo>
                    <a:pt x="2448959" y="361657"/>
                  </a:moveTo>
                  <a:cubicBezTo>
                    <a:pt x="2437873" y="349626"/>
                    <a:pt x="2417569" y="344285"/>
                    <a:pt x="2396720" y="349444"/>
                  </a:cubicBezTo>
                  <a:cubicBezTo>
                    <a:pt x="2368921" y="356322"/>
                    <a:pt x="2350684" y="379260"/>
                    <a:pt x="2355985" y="400683"/>
                  </a:cubicBezTo>
                  <a:cubicBezTo>
                    <a:pt x="2361285" y="422103"/>
                    <a:pt x="2388117" y="433891"/>
                    <a:pt x="2415912" y="427014"/>
                  </a:cubicBezTo>
                  <a:cubicBezTo>
                    <a:pt x="2443710" y="420135"/>
                    <a:pt x="2461951" y="397197"/>
                    <a:pt x="2456651" y="375776"/>
                  </a:cubicBezTo>
                  <a:cubicBezTo>
                    <a:pt x="2455325" y="370420"/>
                    <a:pt x="2452655" y="365667"/>
                    <a:pt x="2448959" y="361657"/>
                  </a:cubicBezTo>
                  <a:close/>
                  <a:moveTo>
                    <a:pt x="2335696" y="121039"/>
                  </a:moveTo>
                  <a:cubicBezTo>
                    <a:pt x="2324611" y="109009"/>
                    <a:pt x="2304306" y="103666"/>
                    <a:pt x="2283459" y="108824"/>
                  </a:cubicBezTo>
                  <a:cubicBezTo>
                    <a:pt x="2255658" y="115703"/>
                    <a:pt x="2237422" y="138644"/>
                    <a:pt x="2242721" y="160064"/>
                  </a:cubicBezTo>
                  <a:cubicBezTo>
                    <a:pt x="2248022" y="181484"/>
                    <a:pt x="2274854" y="193275"/>
                    <a:pt x="2302652" y="186397"/>
                  </a:cubicBezTo>
                  <a:cubicBezTo>
                    <a:pt x="2330451" y="179519"/>
                    <a:pt x="2348687" y="156578"/>
                    <a:pt x="2343387" y="135157"/>
                  </a:cubicBezTo>
                  <a:cubicBezTo>
                    <a:pt x="2342062" y="129802"/>
                    <a:pt x="2339392" y="125049"/>
                    <a:pt x="2335696" y="1210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7" name="Google Shape;927;p19"/>
          <p:cNvGrpSpPr/>
          <p:nvPr/>
        </p:nvGrpSpPr>
        <p:grpSpPr>
          <a:xfrm rot="-284135">
            <a:off x="3394498" y="693800"/>
            <a:ext cx="1097054" cy="629408"/>
            <a:chOff x="-428213" y="-379272"/>
            <a:chExt cx="4043302" cy="2319748"/>
          </a:xfrm>
        </p:grpSpPr>
        <p:sp>
          <p:nvSpPr>
            <p:cNvPr id="928" name="Google Shape;928;p19"/>
            <p:cNvSpPr/>
            <p:nvPr/>
          </p:nvSpPr>
          <p:spPr>
            <a:xfrm flipH="1">
              <a:off x="1261939" y="-379272"/>
              <a:ext cx="1268020" cy="1796335"/>
            </a:xfrm>
            <a:custGeom>
              <a:avLst/>
              <a:gdLst/>
              <a:ahLst/>
              <a:cxnLst/>
              <a:rect l="l" t="t" r="r" b="b"/>
              <a:pathLst>
                <a:path w="491005" h="695580" extrusionOk="0">
                  <a:moveTo>
                    <a:pt x="-990" y="557771"/>
                  </a:moveTo>
                  <a:cubicBezTo>
                    <a:pt x="19965" y="480552"/>
                    <a:pt x="50825" y="406362"/>
                    <a:pt x="90831" y="337077"/>
                  </a:cubicBezTo>
                  <a:cubicBezTo>
                    <a:pt x="128931" y="271735"/>
                    <a:pt x="191225" y="166198"/>
                    <a:pt x="315050" y="81140"/>
                  </a:cubicBezTo>
                  <a:cubicBezTo>
                    <a:pt x="364580" y="47164"/>
                    <a:pt x="418396" y="20027"/>
                    <a:pt x="475165" y="463"/>
                  </a:cubicBezTo>
                  <a:cubicBezTo>
                    <a:pt x="480975" y="-1585"/>
                    <a:pt x="487357" y="1473"/>
                    <a:pt x="489357" y="7273"/>
                  </a:cubicBezTo>
                  <a:cubicBezTo>
                    <a:pt x="490309" y="9864"/>
                    <a:pt x="490214" y="12693"/>
                    <a:pt x="489166" y="15227"/>
                  </a:cubicBezTo>
                  <a:cubicBezTo>
                    <a:pt x="479641" y="37992"/>
                    <a:pt x="469545" y="66186"/>
                    <a:pt x="459734" y="98761"/>
                  </a:cubicBezTo>
                  <a:cubicBezTo>
                    <a:pt x="442399" y="156864"/>
                    <a:pt x="412966" y="258305"/>
                    <a:pt x="420968" y="381177"/>
                  </a:cubicBezTo>
                  <a:cubicBezTo>
                    <a:pt x="426111" y="460997"/>
                    <a:pt x="442209" y="475379"/>
                    <a:pt x="447447" y="584250"/>
                  </a:cubicBezTo>
                  <a:cubicBezTo>
                    <a:pt x="449638" y="631018"/>
                    <a:pt x="448685" y="669975"/>
                    <a:pt x="447447" y="6954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19"/>
            <p:cNvSpPr/>
            <p:nvPr/>
          </p:nvSpPr>
          <p:spPr>
            <a:xfrm flipH="1">
              <a:off x="-428213" y="-160868"/>
              <a:ext cx="4043302" cy="2101344"/>
            </a:xfrm>
            <a:custGeom>
              <a:avLst/>
              <a:gdLst/>
              <a:ahLst/>
              <a:cxnLst/>
              <a:rect l="l" t="t" r="r" b="b"/>
              <a:pathLst>
                <a:path w="4043302" h="2101344" extrusionOk="0">
                  <a:moveTo>
                    <a:pt x="982909" y="1282"/>
                  </a:moveTo>
                  <a:cubicBezTo>
                    <a:pt x="971097" y="-2874"/>
                    <a:pt x="958056" y="3401"/>
                    <a:pt x="953873" y="15334"/>
                  </a:cubicBezTo>
                  <a:cubicBezTo>
                    <a:pt x="923607" y="106237"/>
                    <a:pt x="868238" y="186654"/>
                    <a:pt x="793923" y="247141"/>
                  </a:cubicBezTo>
                  <a:cubicBezTo>
                    <a:pt x="741261" y="288237"/>
                    <a:pt x="707549" y="294879"/>
                    <a:pt x="616008" y="333761"/>
                  </a:cubicBezTo>
                  <a:cubicBezTo>
                    <a:pt x="469591" y="396509"/>
                    <a:pt x="325387" y="458275"/>
                    <a:pt x="210225" y="570980"/>
                  </a:cubicBezTo>
                  <a:cubicBezTo>
                    <a:pt x="117700" y="661070"/>
                    <a:pt x="51503" y="774635"/>
                    <a:pt x="18530" y="899496"/>
                  </a:cubicBezTo>
                  <a:cubicBezTo>
                    <a:pt x="-10509" y="1016875"/>
                    <a:pt x="-172" y="1114076"/>
                    <a:pt x="14099" y="1241543"/>
                  </a:cubicBezTo>
                  <a:cubicBezTo>
                    <a:pt x="29109" y="1344305"/>
                    <a:pt x="53226" y="1445591"/>
                    <a:pt x="85708" y="1544219"/>
                  </a:cubicBezTo>
                  <a:cubicBezTo>
                    <a:pt x="86941" y="1548427"/>
                    <a:pt x="89400" y="1552243"/>
                    <a:pt x="92599" y="1555245"/>
                  </a:cubicBezTo>
                  <a:cubicBezTo>
                    <a:pt x="102442" y="1564522"/>
                    <a:pt x="117945" y="1564006"/>
                    <a:pt x="127298" y="1554064"/>
                  </a:cubicBezTo>
                  <a:cubicBezTo>
                    <a:pt x="166177" y="1503446"/>
                    <a:pt x="220066" y="1466336"/>
                    <a:pt x="281096" y="1448004"/>
                  </a:cubicBezTo>
                  <a:cubicBezTo>
                    <a:pt x="350489" y="1427899"/>
                    <a:pt x="422835" y="1419580"/>
                    <a:pt x="494937" y="1423396"/>
                  </a:cubicBezTo>
                  <a:cubicBezTo>
                    <a:pt x="643814" y="1433707"/>
                    <a:pt x="791709" y="1395933"/>
                    <a:pt x="917453" y="1315612"/>
                  </a:cubicBezTo>
                  <a:cubicBezTo>
                    <a:pt x="950181" y="1401372"/>
                    <a:pt x="992013" y="1483364"/>
                    <a:pt x="1042216" y="1560216"/>
                  </a:cubicBezTo>
                  <a:cubicBezTo>
                    <a:pt x="1125635" y="1686993"/>
                    <a:pt x="1230465" y="1798370"/>
                    <a:pt x="1351781" y="1889467"/>
                  </a:cubicBezTo>
                  <a:cubicBezTo>
                    <a:pt x="1447505" y="1961322"/>
                    <a:pt x="1549628" y="2038346"/>
                    <a:pt x="1707612" y="2075748"/>
                  </a:cubicBezTo>
                  <a:cubicBezTo>
                    <a:pt x="1782663" y="2093713"/>
                    <a:pt x="1893154" y="2119797"/>
                    <a:pt x="2016193" y="2081902"/>
                  </a:cubicBezTo>
                  <a:cubicBezTo>
                    <a:pt x="2095677" y="2057539"/>
                    <a:pt x="2168271" y="1993313"/>
                    <a:pt x="2310257" y="1866337"/>
                  </a:cubicBezTo>
                  <a:cubicBezTo>
                    <a:pt x="2478821" y="1715492"/>
                    <a:pt x="2476361" y="1694082"/>
                    <a:pt x="2569380" y="1632807"/>
                  </a:cubicBezTo>
                  <a:cubicBezTo>
                    <a:pt x="2589802" y="1619520"/>
                    <a:pt x="2675190" y="1579163"/>
                    <a:pt x="2844739" y="1499434"/>
                  </a:cubicBezTo>
                  <a:cubicBezTo>
                    <a:pt x="3031023" y="1412075"/>
                    <a:pt x="3068915" y="1394851"/>
                    <a:pt x="3129454" y="1371964"/>
                  </a:cubicBezTo>
                  <a:cubicBezTo>
                    <a:pt x="3205983" y="1339851"/>
                    <a:pt x="3285712" y="1315760"/>
                    <a:pt x="3367162" y="1300111"/>
                  </a:cubicBezTo>
                  <a:cubicBezTo>
                    <a:pt x="3451077" y="1285837"/>
                    <a:pt x="3556153" y="1269350"/>
                    <a:pt x="3676733" y="1308722"/>
                  </a:cubicBezTo>
                  <a:cubicBezTo>
                    <a:pt x="3722256" y="1323686"/>
                    <a:pt x="3765566" y="1344994"/>
                    <a:pt x="3805184" y="1371964"/>
                  </a:cubicBezTo>
                  <a:cubicBezTo>
                    <a:pt x="3802477" y="1382791"/>
                    <a:pt x="3794354" y="1441359"/>
                    <a:pt x="3822163" y="1470395"/>
                  </a:cubicBezTo>
                  <a:cubicBezTo>
                    <a:pt x="3849969" y="1499434"/>
                    <a:pt x="3895986" y="1494512"/>
                    <a:pt x="3945202" y="1489345"/>
                  </a:cubicBezTo>
                  <a:cubicBezTo>
                    <a:pt x="3978666" y="1485948"/>
                    <a:pt x="4011151" y="1477655"/>
                    <a:pt x="4042158" y="1464737"/>
                  </a:cubicBezTo>
                  <a:cubicBezTo>
                    <a:pt x="4052001" y="1366306"/>
                    <a:pt x="3996880" y="1288545"/>
                    <a:pt x="3932651" y="1277718"/>
                  </a:cubicBezTo>
                  <a:cubicBezTo>
                    <a:pt x="3894263" y="1274592"/>
                    <a:pt x="3856120" y="1287806"/>
                    <a:pt x="3827823" y="1314137"/>
                  </a:cubicBezTo>
                  <a:cubicBezTo>
                    <a:pt x="3541143" y="1220134"/>
                    <a:pt x="3346246" y="1248434"/>
                    <a:pt x="3221241" y="1291498"/>
                  </a:cubicBezTo>
                  <a:cubicBezTo>
                    <a:pt x="3127976" y="1324471"/>
                    <a:pt x="3015026" y="1385008"/>
                    <a:pt x="2729084" y="1488361"/>
                  </a:cubicBezTo>
                  <a:cubicBezTo>
                    <a:pt x="2638524" y="1521334"/>
                    <a:pt x="2527052" y="1559477"/>
                    <a:pt x="2450766" y="1506815"/>
                  </a:cubicBezTo>
                  <a:cubicBezTo>
                    <a:pt x="2408689" y="1478269"/>
                    <a:pt x="2399339" y="1437915"/>
                    <a:pt x="2376943" y="1386728"/>
                  </a:cubicBezTo>
                  <a:cubicBezTo>
                    <a:pt x="2376943" y="1386728"/>
                    <a:pt x="2365624" y="1351785"/>
                    <a:pt x="2331450" y="1298971"/>
                  </a:cubicBezTo>
                  <a:lnTo>
                    <a:pt x="2306143" y="1266182"/>
                  </a:lnTo>
                  <a:lnTo>
                    <a:pt x="2310996" y="1166490"/>
                  </a:lnTo>
                  <a:cubicBezTo>
                    <a:pt x="2327236" y="1033362"/>
                    <a:pt x="2365872" y="903923"/>
                    <a:pt x="2425176" y="783592"/>
                  </a:cubicBezTo>
                  <a:cubicBezTo>
                    <a:pt x="2492109" y="651694"/>
                    <a:pt x="2538866" y="632746"/>
                    <a:pt x="2739663" y="386668"/>
                  </a:cubicBezTo>
                  <a:cubicBezTo>
                    <a:pt x="2804628" y="306939"/>
                    <a:pt x="2858274" y="237791"/>
                    <a:pt x="2898879" y="183900"/>
                  </a:cubicBezTo>
                  <a:cubicBezTo>
                    <a:pt x="2902320" y="179200"/>
                    <a:pt x="2904537" y="173540"/>
                    <a:pt x="2904785" y="167683"/>
                  </a:cubicBezTo>
                  <a:cubicBezTo>
                    <a:pt x="2905519" y="151640"/>
                    <a:pt x="2892971" y="138105"/>
                    <a:pt x="2876976" y="137392"/>
                  </a:cubicBezTo>
                  <a:cubicBezTo>
                    <a:pt x="2834403" y="135914"/>
                    <a:pt x="2783466" y="134439"/>
                    <a:pt x="2726131" y="135914"/>
                  </a:cubicBezTo>
                  <a:cubicBezTo>
                    <a:pt x="2574792" y="140590"/>
                    <a:pt x="2333387" y="148710"/>
                    <a:pt x="2060241" y="263629"/>
                  </a:cubicBezTo>
                  <a:cubicBezTo>
                    <a:pt x="1855504" y="350003"/>
                    <a:pt x="1527480" y="487559"/>
                    <a:pt x="1412563" y="765383"/>
                  </a:cubicBezTo>
                  <a:cubicBezTo>
                    <a:pt x="1400751" y="794174"/>
                    <a:pt x="1386664" y="835268"/>
                    <a:pt x="1362641" y="879378"/>
                  </a:cubicBezTo>
                  <a:lnTo>
                    <a:pt x="1341166" y="911879"/>
                  </a:lnTo>
                  <a:lnTo>
                    <a:pt x="1288508" y="911697"/>
                  </a:lnTo>
                  <a:cubicBezTo>
                    <a:pt x="1231450" y="913995"/>
                    <a:pt x="1174483" y="918787"/>
                    <a:pt x="1117763" y="926070"/>
                  </a:cubicBezTo>
                  <a:cubicBezTo>
                    <a:pt x="1152705" y="821487"/>
                    <a:pt x="1226528" y="555231"/>
                    <a:pt x="1122191" y="255507"/>
                  </a:cubicBezTo>
                  <a:cubicBezTo>
                    <a:pt x="1091432" y="167732"/>
                    <a:pt x="1048367" y="84851"/>
                    <a:pt x="993984" y="9428"/>
                  </a:cubicBezTo>
                  <a:cubicBezTo>
                    <a:pt x="991277" y="5664"/>
                    <a:pt x="987340" y="2833"/>
                    <a:pt x="982909" y="12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19"/>
            <p:cNvSpPr/>
            <p:nvPr/>
          </p:nvSpPr>
          <p:spPr>
            <a:xfrm flipH="1">
              <a:off x="700874" y="-32871"/>
              <a:ext cx="1872888" cy="1224503"/>
            </a:xfrm>
            <a:custGeom>
              <a:avLst/>
              <a:gdLst/>
              <a:ahLst/>
              <a:cxnLst/>
              <a:rect l="l" t="t" r="r" b="b"/>
              <a:pathLst>
                <a:path w="725223" h="474154" extrusionOk="0">
                  <a:moveTo>
                    <a:pt x="-990" y="377302"/>
                  </a:moveTo>
                  <a:cubicBezTo>
                    <a:pt x="57875" y="368558"/>
                    <a:pt x="107786" y="329525"/>
                    <a:pt x="130455" y="274527"/>
                  </a:cubicBezTo>
                  <a:cubicBezTo>
                    <a:pt x="139980" y="246686"/>
                    <a:pt x="153411" y="220349"/>
                    <a:pt x="170365" y="196327"/>
                  </a:cubicBezTo>
                  <a:cubicBezTo>
                    <a:pt x="223990" y="124985"/>
                    <a:pt x="307906" y="85456"/>
                    <a:pt x="387916" y="51642"/>
                  </a:cubicBezTo>
                  <a:cubicBezTo>
                    <a:pt x="469355" y="17457"/>
                    <a:pt x="556795" y="-155"/>
                    <a:pt x="645092" y="-174"/>
                  </a:cubicBezTo>
                  <a:cubicBezTo>
                    <a:pt x="659664" y="-174"/>
                    <a:pt x="674428" y="-174"/>
                    <a:pt x="689097" y="-174"/>
                  </a:cubicBezTo>
                  <a:lnTo>
                    <a:pt x="711290" y="-174"/>
                  </a:lnTo>
                  <a:cubicBezTo>
                    <a:pt x="719290" y="722"/>
                    <a:pt x="725005" y="7932"/>
                    <a:pt x="724148" y="15933"/>
                  </a:cubicBezTo>
                  <a:cubicBezTo>
                    <a:pt x="723958" y="17695"/>
                    <a:pt x="723387" y="19400"/>
                    <a:pt x="722624" y="20972"/>
                  </a:cubicBezTo>
                  <a:cubicBezTo>
                    <a:pt x="686048" y="67930"/>
                    <a:pt x="650902" y="113936"/>
                    <a:pt x="611563" y="157655"/>
                  </a:cubicBezTo>
                  <a:cubicBezTo>
                    <a:pt x="592513" y="179754"/>
                    <a:pt x="571653" y="200518"/>
                    <a:pt x="554984" y="224330"/>
                  </a:cubicBezTo>
                  <a:cubicBezTo>
                    <a:pt x="507359" y="297673"/>
                    <a:pt x="486786" y="387113"/>
                    <a:pt x="487643" y="473981"/>
                  </a:cubicBezTo>
                  <a:cubicBezTo>
                    <a:pt x="485071" y="386827"/>
                    <a:pt x="503930" y="296149"/>
                    <a:pt x="551269" y="221854"/>
                  </a:cubicBezTo>
                  <a:cubicBezTo>
                    <a:pt x="568796" y="198346"/>
                    <a:pt x="587560" y="175772"/>
                    <a:pt x="607467" y="154227"/>
                  </a:cubicBezTo>
                  <a:cubicBezTo>
                    <a:pt x="641377" y="116127"/>
                    <a:pt x="685096" y="58977"/>
                    <a:pt x="716909" y="18114"/>
                  </a:cubicBezTo>
                  <a:cubicBezTo>
                    <a:pt x="718624" y="14047"/>
                    <a:pt x="716719" y="9351"/>
                    <a:pt x="712719" y="7618"/>
                  </a:cubicBezTo>
                  <a:cubicBezTo>
                    <a:pt x="712242" y="7418"/>
                    <a:pt x="711767" y="7265"/>
                    <a:pt x="711290" y="7161"/>
                  </a:cubicBezTo>
                  <a:lnTo>
                    <a:pt x="689668" y="7161"/>
                  </a:lnTo>
                  <a:cubicBezTo>
                    <a:pt x="675094" y="7161"/>
                    <a:pt x="660522" y="7161"/>
                    <a:pt x="645948" y="7161"/>
                  </a:cubicBezTo>
                  <a:cubicBezTo>
                    <a:pt x="558413" y="7437"/>
                    <a:pt x="471736" y="24744"/>
                    <a:pt x="390869" y="58119"/>
                  </a:cubicBezTo>
                  <a:cubicBezTo>
                    <a:pt x="305144" y="94314"/>
                    <a:pt x="213609" y="136320"/>
                    <a:pt x="162269" y="217377"/>
                  </a:cubicBezTo>
                  <a:cubicBezTo>
                    <a:pt x="151315" y="236246"/>
                    <a:pt x="141885" y="256001"/>
                    <a:pt x="134266" y="276432"/>
                  </a:cubicBezTo>
                  <a:cubicBezTo>
                    <a:pt x="110358" y="331554"/>
                    <a:pt x="59304" y="370054"/>
                    <a:pt x="-323" y="37777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931;p19"/>
            <p:cNvSpPr/>
            <p:nvPr/>
          </p:nvSpPr>
          <p:spPr>
            <a:xfrm flipH="1">
              <a:off x="3049265" y="953163"/>
              <a:ext cx="232464" cy="201512"/>
            </a:xfrm>
            <a:custGeom>
              <a:avLst/>
              <a:gdLst/>
              <a:ahLst/>
              <a:cxnLst/>
              <a:rect l="l" t="t" r="r" b="b"/>
              <a:pathLst>
                <a:path w="90015" h="78030" extrusionOk="0">
                  <a:moveTo>
                    <a:pt x="85307" y="44594"/>
                  </a:moveTo>
                  <a:lnTo>
                    <a:pt x="40634" y="36784"/>
                  </a:lnTo>
                  <a:lnTo>
                    <a:pt x="38159" y="72883"/>
                  </a:lnTo>
                  <a:cubicBezTo>
                    <a:pt x="37777" y="76017"/>
                    <a:pt x="34919" y="78217"/>
                    <a:pt x="31777" y="77808"/>
                  </a:cubicBezTo>
                  <a:cubicBezTo>
                    <a:pt x="31109" y="77722"/>
                    <a:pt x="30538" y="77541"/>
                    <a:pt x="29966" y="77265"/>
                  </a:cubicBezTo>
                  <a:lnTo>
                    <a:pt x="-990" y="62025"/>
                  </a:lnTo>
                  <a:lnTo>
                    <a:pt x="725" y="60787"/>
                  </a:lnTo>
                  <a:lnTo>
                    <a:pt x="725" y="60787"/>
                  </a:lnTo>
                  <a:lnTo>
                    <a:pt x="32347" y="37831"/>
                  </a:lnTo>
                  <a:lnTo>
                    <a:pt x="33586" y="37355"/>
                  </a:lnTo>
                  <a:cubicBezTo>
                    <a:pt x="43206" y="34231"/>
                    <a:pt x="51970" y="29097"/>
                    <a:pt x="59399" y="22306"/>
                  </a:cubicBezTo>
                  <a:cubicBezTo>
                    <a:pt x="63208" y="18819"/>
                    <a:pt x="66638" y="14990"/>
                    <a:pt x="69686" y="10875"/>
                  </a:cubicBezTo>
                  <a:lnTo>
                    <a:pt x="69686" y="10875"/>
                  </a:lnTo>
                  <a:lnTo>
                    <a:pt x="84926" y="-174"/>
                  </a:lnTo>
                  <a:lnTo>
                    <a:pt x="84926" y="-174"/>
                  </a:lnTo>
                  <a:cubicBezTo>
                    <a:pt x="84926" y="2493"/>
                    <a:pt x="87879" y="29354"/>
                    <a:pt x="89022" y="40403"/>
                  </a:cubicBezTo>
                  <a:cubicBezTo>
                    <a:pt x="89117" y="42575"/>
                    <a:pt x="87498" y="44442"/>
                    <a:pt x="85307" y="44594"/>
                  </a:cubicBez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932;p19"/>
            <p:cNvSpPr/>
            <p:nvPr/>
          </p:nvSpPr>
          <p:spPr>
            <a:xfrm flipH="1">
              <a:off x="2854839" y="425715"/>
              <a:ext cx="147998" cy="150890"/>
            </a:xfrm>
            <a:custGeom>
              <a:avLst/>
              <a:gdLst/>
              <a:ahLst/>
              <a:cxnLst/>
              <a:rect l="l" t="t" r="r" b="b"/>
              <a:pathLst>
                <a:path w="57308" h="58428" extrusionOk="0">
                  <a:moveTo>
                    <a:pt x="7264" y="58255"/>
                  </a:moveTo>
                  <a:cubicBezTo>
                    <a:pt x="-5309" y="43148"/>
                    <a:pt x="-3308" y="20688"/>
                    <a:pt x="11836" y="8077"/>
                  </a:cubicBezTo>
                  <a:cubicBezTo>
                    <a:pt x="17646" y="3181"/>
                    <a:pt x="24981" y="295"/>
                    <a:pt x="32601" y="-134"/>
                  </a:cubicBezTo>
                  <a:cubicBezTo>
                    <a:pt x="41268" y="-553"/>
                    <a:pt x="49745" y="2343"/>
                    <a:pt x="56318" y="7963"/>
                  </a:cubicBezTo>
                  <a:cubicBezTo>
                    <a:pt x="37648" y="-686"/>
                    <a:pt x="15551" y="7420"/>
                    <a:pt x="6883" y="26079"/>
                  </a:cubicBezTo>
                  <a:cubicBezTo>
                    <a:pt x="2120" y="36309"/>
                    <a:pt x="2311" y="48149"/>
                    <a:pt x="7264" y="58255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19"/>
            <p:cNvSpPr/>
            <p:nvPr/>
          </p:nvSpPr>
          <p:spPr>
            <a:xfrm flipH="1">
              <a:off x="3498289" y="1115497"/>
              <a:ext cx="28227" cy="54932"/>
            </a:xfrm>
            <a:custGeom>
              <a:avLst/>
              <a:gdLst/>
              <a:ahLst/>
              <a:cxnLst/>
              <a:rect l="l" t="t" r="r" b="b"/>
              <a:pathLst>
                <a:path w="10930" h="21271" extrusionOk="0">
                  <a:moveTo>
                    <a:pt x="4225" y="21098"/>
                  </a:moveTo>
                  <a:cubicBezTo>
                    <a:pt x="1749" y="21098"/>
                    <a:pt x="-442" y="17764"/>
                    <a:pt x="-919" y="13097"/>
                  </a:cubicBezTo>
                  <a:cubicBezTo>
                    <a:pt x="-1014" y="12240"/>
                    <a:pt x="-1014" y="11382"/>
                    <a:pt x="-919" y="10525"/>
                  </a:cubicBezTo>
                  <a:cubicBezTo>
                    <a:pt x="-1014" y="9639"/>
                    <a:pt x="-1014" y="8744"/>
                    <a:pt x="-919" y="7858"/>
                  </a:cubicBezTo>
                  <a:cubicBezTo>
                    <a:pt x="-919" y="2715"/>
                    <a:pt x="2129" y="-905"/>
                    <a:pt x="5082" y="-48"/>
                  </a:cubicBezTo>
                  <a:cubicBezTo>
                    <a:pt x="8034" y="810"/>
                    <a:pt x="9940" y="5096"/>
                    <a:pt x="9940" y="10430"/>
                  </a:cubicBezTo>
                  <a:cubicBezTo>
                    <a:pt x="9940" y="15764"/>
                    <a:pt x="7939" y="19955"/>
                    <a:pt x="5082" y="21002"/>
                  </a:cubicBezTo>
                  <a:close/>
                  <a:moveTo>
                    <a:pt x="3463" y="18621"/>
                  </a:moveTo>
                  <a:lnTo>
                    <a:pt x="3463" y="18621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19"/>
            <p:cNvSpPr/>
            <p:nvPr/>
          </p:nvSpPr>
          <p:spPr>
            <a:xfrm flipH="1">
              <a:off x="1837330" y="353747"/>
              <a:ext cx="1747662" cy="1502075"/>
            </a:xfrm>
            <a:custGeom>
              <a:avLst/>
              <a:gdLst/>
              <a:ahLst/>
              <a:cxnLst/>
              <a:rect l="l" t="t" r="r" b="b"/>
              <a:pathLst>
                <a:path w="1747662" h="1502075" extrusionOk="0">
                  <a:moveTo>
                    <a:pt x="1602708" y="1438340"/>
                  </a:moveTo>
                  <a:cubicBezTo>
                    <a:pt x="1596802" y="1434920"/>
                    <a:pt x="1589175" y="1436398"/>
                    <a:pt x="1584990" y="1441787"/>
                  </a:cubicBezTo>
                  <a:cubicBezTo>
                    <a:pt x="1584990" y="1441810"/>
                    <a:pt x="1584990" y="1441859"/>
                    <a:pt x="1584990" y="1441885"/>
                  </a:cubicBezTo>
                  <a:cubicBezTo>
                    <a:pt x="1581298" y="1447520"/>
                    <a:pt x="1583021" y="1454952"/>
                    <a:pt x="1588682" y="1458520"/>
                  </a:cubicBezTo>
                  <a:cubicBezTo>
                    <a:pt x="1613783" y="1479878"/>
                    <a:pt x="1643558" y="1494841"/>
                    <a:pt x="1675792" y="1502075"/>
                  </a:cubicBezTo>
                  <a:cubicBezTo>
                    <a:pt x="1675792" y="1502075"/>
                    <a:pt x="1676038" y="1502075"/>
                    <a:pt x="1676038" y="1502049"/>
                  </a:cubicBezTo>
                  <a:cubicBezTo>
                    <a:pt x="1682928" y="1501657"/>
                    <a:pt x="1688095" y="1495826"/>
                    <a:pt x="1687606" y="1489034"/>
                  </a:cubicBezTo>
                  <a:cubicBezTo>
                    <a:pt x="1687606" y="1488910"/>
                    <a:pt x="1687606" y="1488811"/>
                    <a:pt x="1687606" y="1488687"/>
                  </a:cubicBezTo>
                  <a:cubicBezTo>
                    <a:pt x="1688095" y="1482045"/>
                    <a:pt x="1683176" y="1476261"/>
                    <a:pt x="1676531" y="1475744"/>
                  </a:cubicBezTo>
                  <a:cubicBezTo>
                    <a:pt x="1649216" y="1469371"/>
                    <a:pt x="1623869" y="1456526"/>
                    <a:pt x="1602708" y="1438340"/>
                  </a:cubicBezTo>
                  <a:close/>
                  <a:moveTo>
                    <a:pt x="1711475" y="1368701"/>
                  </a:moveTo>
                  <a:cubicBezTo>
                    <a:pt x="1706551" y="1364002"/>
                    <a:pt x="1698679" y="1364222"/>
                    <a:pt x="1694000" y="1369192"/>
                  </a:cubicBezTo>
                  <a:cubicBezTo>
                    <a:pt x="1689327" y="1374163"/>
                    <a:pt x="1689575" y="1381965"/>
                    <a:pt x="1694494" y="1386665"/>
                  </a:cubicBezTo>
                  <a:cubicBezTo>
                    <a:pt x="1705076" y="1396508"/>
                    <a:pt x="1716887" y="1404801"/>
                    <a:pt x="1729684" y="1411272"/>
                  </a:cubicBezTo>
                  <a:cubicBezTo>
                    <a:pt x="1731407" y="1412257"/>
                    <a:pt x="1733375" y="1412750"/>
                    <a:pt x="1735344" y="1412750"/>
                  </a:cubicBezTo>
                  <a:cubicBezTo>
                    <a:pt x="1740017" y="1412773"/>
                    <a:pt x="1744448" y="1410066"/>
                    <a:pt x="1746417" y="1405811"/>
                  </a:cubicBezTo>
                  <a:cubicBezTo>
                    <a:pt x="1749370" y="1399683"/>
                    <a:pt x="1746908" y="1392325"/>
                    <a:pt x="1740756" y="1389372"/>
                  </a:cubicBezTo>
                  <a:cubicBezTo>
                    <a:pt x="1729932" y="1383957"/>
                    <a:pt x="1720086" y="1376995"/>
                    <a:pt x="1711475" y="1368701"/>
                  </a:cubicBezTo>
                  <a:close/>
                  <a:moveTo>
                    <a:pt x="1402891" y="1334744"/>
                  </a:moveTo>
                  <a:cubicBezTo>
                    <a:pt x="1398218" y="1330879"/>
                    <a:pt x="1391325" y="1331127"/>
                    <a:pt x="1386649" y="1335310"/>
                  </a:cubicBezTo>
                  <a:cubicBezTo>
                    <a:pt x="1381727" y="1339960"/>
                    <a:pt x="1381482" y="1347737"/>
                    <a:pt x="1386158" y="1352707"/>
                  </a:cubicBezTo>
                  <a:cubicBezTo>
                    <a:pt x="1409536" y="1374731"/>
                    <a:pt x="1436358" y="1392694"/>
                    <a:pt x="1465642" y="1405860"/>
                  </a:cubicBezTo>
                  <a:cubicBezTo>
                    <a:pt x="1467363" y="1406206"/>
                    <a:pt x="1469089" y="1406206"/>
                    <a:pt x="1470809" y="1405860"/>
                  </a:cubicBezTo>
                  <a:cubicBezTo>
                    <a:pt x="1475483" y="1406573"/>
                    <a:pt x="1480407" y="1404336"/>
                    <a:pt x="1482866" y="1400199"/>
                  </a:cubicBezTo>
                  <a:cubicBezTo>
                    <a:pt x="1482866" y="1400052"/>
                    <a:pt x="1482866" y="1399931"/>
                    <a:pt x="1483112" y="1399781"/>
                  </a:cubicBezTo>
                  <a:cubicBezTo>
                    <a:pt x="1485574" y="1393679"/>
                    <a:pt x="1482866" y="1386592"/>
                    <a:pt x="1476715" y="1383960"/>
                  </a:cubicBezTo>
                  <a:cubicBezTo>
                    <a:pt x="1449400" y="1372024"/>
                    <a:pt x="1424298" y="1355366"/>
                    <a:pt x="1402891" y="1334744"/>
                  </a:cubicBezTo>
                  <a:close/>
                  <a:moveTo>
                    <a:pt x="1498000" y="1276368"/>
                  </a:moveTo>
                  <a:cubicBezTo>
                    <a:pt x="1494924" y="1276993"/>
                    <a:pt x="1492095" y="1278783"/>
                    <a:pt x="1490250" y="1281589"/>
                  </a:cubicBezTo>
                  <a:cubicBezTo>
                    <a:pt x="1490250" y="1281687"/>
                    <a:pt x="1490250" y="1281762"/>
                    <a:pt x="1490005" y="1281860"/>
                  </a:cubicBezTo>
                  <a:cubicBezTo>
                    <a:pt x="1486313" y="1287397"/>
                    <a:pt x="1487788" y="1294876"/>
                    <a:pt x="1493451" y="1298568"/>
                  </a:cubicBezTo>
                  <a:lnTo>
                    <a:pt x="1565549" y="1347783"/>
                  </a:lnTo>
                  <a:cubicBezTo>
                    <a:pt x="1567763" y="1348990"/>
                    <a:pt x="1569979" y="1349680"/>
                    <a:pt x="1572442" y="1349752"/>
                  </a:cubicBezTo>
                  <a:cubicBezTo>
                    <a:pt x="1576624" y="1349703"/>
                    <a:pt x="1580313" y="1347711"/>
                    <a:pt x="1582776" y="1344340"/>
                  </a:cubicBezTo>
                  <a:cubicBezTo>
                    <a:pt x="1586465" y="1338702"/>
                    <a:pt x="1584990" y="1331125"/>
                    <a:pt x="1579332" y="1327358"/>
                  </a:cubicBezTo>
                  <a:lnTo>
                    <a:pt x="1507229" y="1278142"/>
                  </a:lnTo>
                  <a:cubicBezTo>
                    <a:pt x="1504399" y="1276285"/>
                    <a:pt x="1501076" y="1275744"/>
                    <a:pt x="1498000" y="1276368"/>
                  </a:cubicBezTo>
                  <a:close/>
                  <a:moveTo>
                    <a:pt x="1622148" y="1251493"/>
                  </a:moveTo>
                  <a:cubicBezTo>
                    <a:pt x="1617227" y="1246719"/>
                    <a:pt x="1609352" y="1246745"/>
                    <a:pt x="1604676" y="1251568"/>
                  </a:cubicBezTo>
                  <a:cubicBezTo>
                    <a:pt x="1600003" y="1256441"/>
                    <a:pt x="1600003" y="1264168"/>
                    <a:pt x="1604676" y="1269040"/>
                  </a:cubicBezTo>
                  <a:cubicBezTo>
                    <a:pt x="1621658" y="1284345"/>
                    <a:pt x="1641098" y="1296575"/>
                    <a:pt x="1662260" y="1305212"/>
                  </a:cubicBezTo>
                  <a:cubicBezTo>
                    <a:pt x="1663980" y="1306000"/>
                    <a:pt x="1665706" y="1306418"/>
                    <a:pt x="1667672" y="1306444"/>
                  </a:cubicBezTo>
                  <a:cubicBezTo>
                    <a:pt x="1671612" y="1306984"/>
                    <a:pt x="1675792" y="1305826"/>
                    <a:pt x="1678745" y="1303246"/>
                  </a:cubicBezTo>
                  <a:cubicBezTo>
                    <a:pt x="1682685" y="1299872"/>
                    <a:pt x="1683915" y="1294557"/>
                    <a:pt x="1682437" y="1289711"/>
                  </a:cubicBezTo>
                  <a:cubicBezTo>
                    <a:pt x="1680716" y="1285035"/>
                    <a:pt x="1676531" y="1281712"/>
                    <a:pt x="1671612" y="1281097"/>
                  </a:cubicBezTo>
                  <a:cubicBezTo>
                    <a:pt x="1670134" y="1280728"/>
                    <a:pt x="1668905" y="1280728"/>
                    <a:pt x="1667427" y="1281097"/>
                  </a:cubicBezTo>
                  <a:cubicBezTo>
                    <a:pt x="1650939" y="1273543"/>
                    <a:pt x="1635681" y="1263576"/>
                    <a:pt x="1622148" y="1251568"/>
                  </a:cubicBezTo>
                  <a:cubicBezTo>
                    <a:pt x="1622148" y="1251542"/>
                    <a:pt x="1622148" y="1251519"/>
                    <a:pt x="1622148" y="1251493"/>
                  </a:cubicBezTo>
                  <a:close/>
                  <a:moveTo>
                    <a:pt x="1331037" y="1187761"/>
                  </a:moveTo>
                  <a:cubicBezTo>
                    <a:pt x="1325376" y="1191525"/>
                    <a:pt x="1323901" y="1199154"/>
                    <a:pt x="1327593" y="1204815"/>
                  </a:cubicBezTo>
                  <a:cubicBezTo>
                    <a:pt x="1346050" y="1228095"/>
                    <a:pt x="1369919" y="1246450"/>
                    <a:pt x="1397231" y="1258213"/>
                  </a:cubicBezTo>
                  <a:cubicBezTo>
                    <a:pt x="1398955" y="1258582"/>
                    <a:pt x="1400432" y="1258582"/>
                    <a:pt x="1402153" y="1258213"/>
                  </a:cubicBezTo>
                  <a:lnTo>
                    <a:pt x="1402153" y="1260182"/>
                  </a:lnTo>
                  <a:cubicBezTo>
                    <a:pt x="1409043" y="1261460"/>
                    <a:pt x="1415443" y="1257006"/>
                    <a:pt x="1416920" y="1250217"/>
                  </a:cubicBezTo>
                  <a:cubicBezTo>
                    <a:pt x="1418148" y="1243425"/>
                    <a:pt x="1413722" y="1236853"/>
                    <a:pt x="1406829" y="1235574"/>
                  </a:cubicBezTo>
                  <a:cubicBezTo>
                    <a:pt x="1383451" y="1225410"/>
                    <a:pt x="1362780" y="1209612"/>
                    <a:pt x="1346786" y="1189557"/>
                  </a:cubicBezTo>
                  <a:cubicBezTo>
                    <a:pt x="1342603" y="1185201"/>
                    <a:pt x="1335958" y="1184439"/>
                    <a:pt x="1331037" y="1187761"/>
                  </a:cubicBezTo>
                  <a:close/>
                  <a:moveTo>
                    <a:pt x="1161241" y="1146247"/>
                  </a:moveTo>
                  <a:cubicBezTo>
                    <a:pt x="1156072" y="1141842"/>
                    <a:pt x="1148200" y="1142434"/>
                    <a:pt x="1143769" y="1147601"/>
                  </a:cubicBezTo>
                  <a:cubicBezTo>
                    <a:pt x="1139586" y="1152768"/>
                    <a:pt x="1140080" y="1160521"/>
                    <a:pt x="1145247" y="1164949"/>
                  </a:cubicBezTo>
                  <a:cubicBezTo>
                    <a:pt x="1171575" y="1187588"/>
                    <a:pt x="1199384" y="1208998"/>
                    <a:pt x="1227929" y="1229177"/>
                  </a:cubicBezTo>
                  <a:cubicBezTo>
                    <a:pt x="1229895" y="1230627"/>
                    <a:pt x="1232360" y="1231415"/>
                    <a:pt x="1234819" y="1231392"/>
                  </a:cubicBezTo>
                  <a:cubicBezTo>
                    <a:pt x="1238754" y="1231490"/>
                    <a:pt x="1242694" y="1229544"/>
                    <a:pt x="1244908" y="1226225"/>
                  </a:cubicBezTo>
                  <a:cubicBezTo>
                    <a:pt x="1244908" y="1226199"/>
                    <a:pt x="1244908" y="1226173"/>
                    <a:pt x="1244908" y="1226126"/>
                  </a:cubicBezTo>
                  <a:cubicBezTo>
                    <a:pt x="1248845" y="1220564"/>
                    <a:pt x="1247615" y="1212886"/>
                    <a:pt x="1241955" y="1208998"/>
                  </a:cubicBezTo>
                  <a:cubicBezTo>
                    <a:pt x="1214146" y="1189557"/>
                    <a:pt x="1185849" y="1168395"/>
                    <a:pt x="1161241" y="1146247"/>
                  </a:cubicBezTo>
                  <a:close/>
                  <a:moveTo>
                    <a:pt x="1348232" y="1058298"/>
                  </a:moveTo>
                  <a:cubicBezTo>
                    <a:pt x="1345125" y="1057941"/>
                    <a:pt x="1341864" y="1058766"/>
                    <a:pt x="1339157" y="1060857"/>
                  </a:cubicBezTo>
                  <a:cubicBezTo>
                    <a:pt x="1339157" y="1060906"/>
                    <a:pt x="1338912" y="1060955"/>
                    <a:pt x="1338912" y="1061030"/>
                  </a:cubicBezTo>
                  <a:cubicBezTo>
                    <a:pt x="1333745" y="1065311"/>
                    <a:pt x="1333006" y="1073064"/>
                    <a:pt x="1337188" y="1078329"/>
                  </a:cubicBezTo>
                  <a:cubicBezTo>
                    <a:pt x="1355890" y="1098902"/>
                    <a:pt x="1378284" y="1115635"/>
                    <a:pt x="1403385" y="1127545"/>
                  </a:cubicBezTo>
                  <a:cubicBezTo>
                    <a:pt x="1405106" y="1128677"/>
                    <a:pt x="1407077" y="1129268"/>
                    <a:pt x="1409288" y="1129268"/>
                  </a:cubicBezTo>
                  <a:cubicBezTo>
                    <a:pt x="1413719" y="1129439"/>
                    <a:pt x="1417902" y="1127176"/>
                    <a:pt x="1420116" y="1123362"/>
                  </a:cubicBezTo>
                  <a:cubicBezTo>
                    <a:pt x="1423314" y="1117457"/>
                    <a:pt x="1421348" y="1109975"/>
                    <a:pt x="1415442" y="1106629"/>
                  </a:cubicBezTo>
                  <a:cubicBezTo>
                    <a:pt x="1393049" y="1096073"/>
                    <a:pt x="1372872" y="1081184"/>
                    <a:pt x="1356381" y="1062826"/>
                  </a:cubicBezTo>
                  <a:cubicBezTo>
                    <a:pt x="1354291" y="1060193"/>
                    <a:pt x="1351339" y="1058655"/>
                    <a:pt x="1348232" y="1058298"/>
                  </a:cubicBezTo>
                  <a:close/>
                  <a:moveTo>
                    <a:pt x="1170409" y="991690"/>
                  </a:moveTo>
                  <a:cubicBezTo>
                    <a:pt x="1167272" y="991210"/>
                    <a:pt x="1163950" y="991918"/>
                    <a:pt x="1161244" y="993924"/>
                  </a:cubicBezTo>
                  <a:cubicBezTo>
                    <a:pt x="1155829" y="998008"/>
                    <a:pt x="1154599" y="1005612"/>
                    <a:pt x="1158539" y="1011148"/>
                  </a:cubicBezTo>
                  <a:cubicBezTo>
                    <a:pt x="1178962" y="1039523"/>
                    <a:pt x="1204063" y="1064449"/>
                    <a:pt x="1232363" y="1084972"/>
                  </a:cubicBezTo>
                  <a:cubicBezTo>
                    <a:pt x="1234329" y="1086597"/>
                    <a:pt x="1236788" y="1087457"/>
                    <a:pt x="1239496" y="1087434"/>
                  </a:cubicBezTo>
                  <a:cubicBezTo>
                    <a:pt x="1243926" y="1087804"/>
                    <a:pt x="1248109" y="1085835"/>
                    <a:pt x="1250571" y="1082267"/>
                  </a:cubicBezTo>
                  <a:cubicBezTo>
                    <a:pt x="1250571" y="1082241"/>
                    <a:pt x="1250571" y="1082241"/>
                    <a:pt x="1250571" y="1082216"/>
                  </a:cubicBezTo>
                  <a:cubicBezTo>
                    <a:pt x="1254506" y="1076728"/>
                    <a:pt x="1253278" y="1069027"/>
                    <a:pt x="1247861" y="1065040"/>
                  </a:cubicBezTo>
                  <a:cubicBezTo>
                    <a:pt x="1221287" y="1046093"/>
                    <a:pt x="1197664" y="1023009"/>
                    <a:pt x="1178468" y="996629"/>
                  </a:cubicBezTo>
                  <a:cubicBezTo>
                    <a:pt x="1178468" y="996606"/>
                    <a:pt x="1178468" y="996606"/>
                    <a:pt x="1178468" y="996582"/>
                  </a:cubicBezTo>
                  <a:cubicBezTo>
                    <a:pt x="1176500" y="993837"/>
                    <a:pt x="1173547" y="992170"/>
                    <a:pt x="1170409" y="991690"/>
                  </a:cubicBezTo>
                  <a:close/>
                  <a:moveTo>
                    <a:pt x="1014672" y="936505"/>
                  </a:moveTo>
                  <a:cubicBezTo>
                    <a:pt x="1011503" y="936170"/>
                    <a:pt x="1008181" y="937032"/>
                    <a:pt x="1005473" y="939172"/>
                  </a:cubicBezTo>
                  <a:cubicBezTo>
                    <a:pt x="1000306" y="943453"/>
                    <a:pt x="999567" y="951229"/>
                    <a:pt x="1003753" y="956520"/>
                  </a:cubicBezTo>
                  <a:cubicBezTo>
                    <a:pt x="1021961" y="979506"/>
                    <a:pt x="1042384" y="1000766"/>
                    <a:pt x="1064532" y="1020010"/>
                  </a:cubicBezTo>
                  <a:cubicBezTo>
                    <a:pt x="1066746" y="1022126"/>
                    <a:pt x="1069699" y="1023281"/>
                    <a:pt x="1072652" y="1023209"/>
                  </a:cubicBezTo>
                  <a:cubicBezTo>
                    <a:pt x="1075851" y="1022865"/>
                    <a:pt x="1078561" y="1021361"/>
                    <a:pt x="1080775" y="1019026"/>
                  </a:cubicBezTo>
                  <a:cubicBezTo>
                    <a:pt x="1085449" y="1014153"/>
                    <a:pt x="1085449" y="1006426"/>
                    <a:pt x="1080775" y="1001554"/>
                  </a:cubicBezTo>
                  <a:cubicBezTo>
                    <a:pt x="1059613" y="983146"/>
                    <a:pt x="1040418" y="962894"/>
                    <a:pt x="1022946" y="941017"/>
                  </a:cubicBezTo>
                  <a:cubicBezTo>
                    <a:pt x="1020854" y="938371"/>
                    <a:pt x="1017840" y="936840"/>
                    <a:pt x="1014672" y="936505"/>
                  </a:cubicBezTo>
                  <a:close/>
                  <a:moveTo>
                    <a:pt x="1172963" y="878416"/>
                  </a:moveTo>
                  <a:cubicBezTo>
                    <a:pt x="1169918" y="877819"/>
                    <a:pt x="1166658" y="878379"/>
                    <a:pt x="1163952" y="880237"/>
                  </a:cubicBezTo>
                  <a:cubicBezTo>
                    <a:pt x="1158291" y="883903"/>
                    <a:pt x="1156568" y="891506"/>
                    <a:pt x="1160260" y="897215"/>
                  </a:cubicBezTo>
                  <a:cubicBezTo>
                    <a:pt x="1176502" y="921996"/>
                    <a:pt x="1197170" y="943599"/>
                    <a:pt x="1221039" y="960950"/>
                  </a:cubicBezTo>
                  <a:cubicBezTo>
                    <a:pt x="1223253" y="962376"/>
                    <a:pt x="1225718" y="963164"/>
                    <a:pt x="1228177" y="963164"/>
                  </a:cubicBezTo>
                  <a:cubicBezTo>
                    <a:pt x="1232115" y="963138"/>
                    <a:pt x="1235804" y="961317"/>
                    <a:pt x="1238269" y="958243"/>
                  </a:cubicBezTo>
                  <a:cubicBezTo>
                    <a:pt x="1238269" y="958217"/>
                    <a:pt x="1238269" y="958193"/>
                    <a:pt x="1238269" y="958144"/>
                  </a:cubicBezTo>
                  <a:cubicBezTo>
                    <a:pt x="1242203" y="952582"/>
                    <a:pt x="1240973" y="944930"/>
                    <a:pt x="1235316" y="941018"/>
                  </a:cubicBezTo>
                  <a:cubicBezTo>
                    <a:pt x="1213906" y="925391"/>
                    <a:pt x="1195450" y="906048"/>
                    <a:pt x="1180931" y="883926"/>
                  </a:cubicBezTo>
                  <a:cubicBezTo>
                    <a:pt x="1180931" y="883805"/>
                    <a:pt x="1180682" y="883657"/>
                    <a:pt x="1180682" y="883533"/>
                  </a:cubicBezTo>
                  <a:cubicBezTo>
                    <a:pt x="1178838" y="880765"/>
                    <a:pt x="1176008" y="879012"/>
                    <a:pt x="1172963" y="878416"/>
                  </a:cubicBezTo>
                  <a:close/>
                  <a:moveTo>
                    <a:pt x="12303" y="496601"/>
                  </a:moveTo>
                  <a:cubicBezTo>
                    <a:pt x="5413" y="496601"/>
                    <a:pt x="0" y="502111"/>
                    <a:pt x="0" y="508903"/>
                  </a:cubicBezTo>
                  <a:cubicBezTo>
                    <a:pt x="246" y="533659"/>
                    <a:pt x="2460" y="558341"/>
                    <a:pt x="6645" y="582727"/>
                  </a:cubicBezTo>
                  <a:cubicBezTo>
                    <a:pt x="6645" y="583538"/>
                    <a:pt x="6645" y="584375"/>
                    <a:pt x="6645" y="585187"/>
                  </a:cubicBezTo>
                  <a:cubicBezTo>
                    <a:pt x="6890" y="587083"/>
                    <a:pt x="7629" y="588879"/>
                    <a:pt x="8859" y="590356"/>
                  </a:cubicBezTo>
                  <a:cubicBezTo>
                    <a:pt x="11318" y="593531"/>
                    <a:pt x="15010" y="595350"/>
                    <a:pt x="18947" y="595278"/>
                  </a:cubicBezTo>
                  <a:cubicBezTo>
                    <a:pt x="21409" y="595350"/>
                    <a:pt x="23869" y="594663"/>
                    <a:pt x="26086" y="593309"/>
                  </a:cubicBezTo>
                  <a:cubicBezTo>
                    <a:pt x="31746" y="589568"/>
                    <a:pt x="33467" y="582234"/>
                    <a:pt x="30268" y="576330"/>
                  </a:cubicBezTo>
                  <a:cubicBezTo>
                    <a:pt x="30268" y="575837"/>
                    <a:pt x="30268" y="575344"/>
                    <a:pt x="30268" y="574853"/>
                  </a:cubicBezTo>
                  <a:cubicBezTo>
                    <a:pt x="26579" y="552975"/>
                    <a:pt x="24853" y="530830"/>
                    <a:pt x="24608" y="508658"/>
                  </a:cubicBezTo>
                  <a:cubicBezTo>
                    <a:pt x="24608" y="508583"/>
                    <a:pt x="24608" y="508485"/>
                    <a:pt x="24608" y="508410"/>
                  </a:cubicBezTo>
                  <a:cubicBezTo>
                    <a:pt x="24362" y="501742"/>
                    <a:pt x="18947" y="496451"/>
                    <a:pt x="12303" y="496601"/>
                  </a:cubicBezTo>
                  <a:close/>
                  <a:moveTo>
                    <a:pt x="103814" y="375547"/>
                  </a:moveTo>
                  <a:cubicBezTo>
                    <a:pt x="100893" y="376458"/>
                    <a:pt x="98310" y="378494"/>
                    <a:pt x="96711" y="381435"/>
                  </a:cubicBezTo>
                  <a:cubicBezTo>
                    <a:pt x="83666" y="405772"/>
                    <a:pt x="76037" y="432643"/>
                    <a:pt x="74317" y="460180"/>
                  </a:cubicBezTo>
                  <a:cubicBezTo>
                    <a:pt x="74317" y="460279"/>
                    <a:pt x="74317" y="460377"/>
                    <a:pt x="74317" y="460501"/>
                  </a:cubicBezTo>
                  <a:cubicBezTo>
                    <a:pt x="73823" y="467143"/>
                    <a:pt x="78990" y="472829"/>
                    <a:pt x="85635" y="473222"/>
                  </a:cubicBezTo>
                  <a:cubicBezTo>
                    <a:pt x="92525" y="473739"/>
                    <a:pt x="98431" y="468670"/>
                    <a:pt x="98925" y="461904"/>
                  </a:cubicBezTo>
                  <a:cubicBezTo>
                    <a:pt x="100402" y="437812"/>
                    <a:pt x="107042" y="414310"/>
                    <a:pt x="118365" y="392999"/>
                  </a:cubicBezTo>
                  <a:cubicBezTo>
                    <a:pt x="118365" y="392901"/>
                    <a:pt x="118365" y="392803"/>
                    <a:pt x="118611" y="392704"/>
                  </a:cubicBezTo>
                  <a:cubicBezTo>
                    <a:pt x="121564" y="386775"/>
                    <a:pt x="119102" y="379516"/>
                    <a:pt x="113196" y="376514"/>
                  </a:cubicBezTo>
                  <a:cubicBezTo>
                    <a:pt x="113196" y="376488"/>
                    <a:pt x="112948" y="376439"/>
                    <a:pt x="112948" y="376416"/>
                  </a:cubicBezTo>
                  <a:cubicBezTo>
                    <a:pt x="109995" y="374853"/>
                    <a:pt x="106735" y="374637"/>
                    <a:pt x="103814" y="375547"/>
                  </a:cubicBezTo>
                  <a:close/>
                  <a:moveTo>
                    <a:pt x="66443" y="270650"/>
                  </a:moveTo>
                  <a:cubicBezTo>
                    <a:pt x="60291" y="268263"/>
                    <a:pt x="53153" y="271464"/>
                    <a:pt x="50694" y="277837"/>
                  </a:cubicBezTo>
                  <a:cubicBezTo>
                    <a:pt x="37159" y="315290"/>
                    <a:pt x="25592" y="353505"/>
                    <a:pt x="16488" y="392263"/>
                  </a:cubicBezTo>
                  <a:cubicBezTo>
                    <a:pt x="14517" y="399300"/>
                    <a:pt x="18208" y="406658"/>
                    <a:pt x="24853" y="409487"/>
                  </a:cubicBezTo>
                  <a:cubicBezTo>
                    <a:pt x="26331" y="409735"/>
                    <a:pt x="27561" y="409735"/>
                    <a:pt x="29039" y="409487"/>
                  </a:cubicBezTo>
                  <a:cubicBezTo>
                    <a:pt x="33958" y="410030"/>
                    <a:pt x="38636" y="407865"/>
                    <a:pt x="41589" y="403829"/>
                  </a:cubicBezTo>
                  <a:cubicBezTo>
                    <a:pt x="42816" y="400507"/>
                    <a:pt x="42816" y="396815"/>
                    <a:pt x="41589" y="393493"/>
                  </a:cubicBezTo>
                  <a:cubicBezTo>
                    <a:pt x="50200" y="357197"/>
                    <a:pt x="61028" y="321467"/>
                    <a:pt x="73824" y="286448"/>
                  </a:cubicBezTo>
                  <a:cubicBezTo>
                    <a:pt x="73824" y="286350"/>
                    <a:pt x="73824" y="286229"/>
                    <a:pt x="73824" y="286130"/>
                  </a:cubicBezTo>
                  <a:cubicBezTo>
                    <a:pt x="76283" y="279878"/>
                    <a:pt x="72837" y="272965"/>
                    <a:pt x="66686" y="270699"/>
                  </a:cubicBezTo>
                  <a:cubicBezTo>
                    <a:pt x="66686" y="270676"/>
                    <a:pt x="66686" y="270650"/>
                    <a:pt x="66443" y="270650"/>
                  </a:cubicBezTo>
                  <a:close/>
                  <a:moveTo>
                    <a:pt x="321379" y="242968"/>
                  </a:moveTo>
                  <a:cubicBezTo>
                    <a:pt x="316210" y="238491"/>
                    <a:pt x="308335" y="239008"/>
                    <a:pt x="303905" y="244125"/>
                  </a:cubicBezTo>
                  <a:cubicBezTo>
                    <a:pt x="290127" y="261869"/>
                    <a:pt x="279052" y="281504"/>
                    <a:pt x="270932" y="302446"/>
                  </a:cubicBezTo>
                  <a:cubicBezTo>
                    <a:pt x="268718" y="308770"/>
                    <a:pt x="271671" y="315784"/>
                    <a:pt x="278070" y="318195"/>
                  </a:cubicBezTo>
                  <a:cubicBezTo>
                    <a:pt x="279545" y="318564"/>
                    <a:pt x="281023" y="318564"/>
                    <a:pt x="282498" y="318195"/>
                  </a:cubicBezTo>
                  <a:cubicBezTo>
                    <a:pt x="287420" y="318440"/>
                    <a:pt x="291848" y="315709"/>
                    <a:pt x="293819" y="311304"/>
                  </a:cubicBezTo>
                  <a:cubicBezTo>
                    <a:pt x="301200" y="292602"/>
                    <a:pt x="311043" y="275032"/>
                    <a:pt x="323348" y="259136"/>
                  </a:cubicBezTo>
                  <a:cubicBezTo>
                    <a:pt x="326792" y="253992"/>
                    <a:pt x="326053" y="247078"/>
                    <a:pt x="321379" y="242968"/>
                  </a:cubicBezTo>
                  <a:close/>
                  <a:moveTo>
                    <a:pt x="213596" y="220502"/>
                  </a:moveTo>
                  <a:cubicBezTo>
                    <a:pt x="208181" y="216368"/>
                    <a:pt x="200555" y="217105"/>
                    <a:pt x="196124" y="222222"/>
                  </a:cubicBezTo>
                  <a:cubicBezTo>
                    <a:pt x="178652" y="244027"/>
                    <a:pt x="166104" y="269152"/>
                    <a:pt x="158723" y="296046"/>
                  </a:cubicBezTo>
                  <a:cubicBezTo>
                    <a:pt x="158723" y="296072"/>
                    <a:pt x="158723" y="296072"/>
                    <a:pt x="158723" y="296098"/>
                  </a:cubicBezTo>
                  <a:cubicBezTo>
                    <a:pt x="156997" y="302668"/>
                    <a:pt x="160937" y="309385"/>
                    <a:pt x="167582" y="311059"/>
                  </a:cubicBezTo>
                  <a:lnTo>
                    <a:pt x="170780" y="311059"/>
                  </a:lnTo>
                  <a:cubicBezTo>
                    <a:pt x="176192" y="311033"/>
                    <a:pt x="181114" y="307292"/>
                    <a:pt x="182592" y="301955"/>
                  </a:cubicBezTo>
                  <a:cubicBezTo>
                    <a:pt x="188988" y="278551"/>
                    <a:pt x="200061" y="256699"/>
                    <a:pt x="215319" y="237726"/>
                  </a:cubicBezTo>
                  <a:cubicBezTo>
                    <a:pt x="215319" y="237628"/>
                    <a:pt x="215565" y="237530"/>
                    <a:pt x="215565" y="237432"/>
                  </a:cubicBezTo>
                  <a:cubicBezTo>
                    <a:pt x="219750" y="232215"/>
                    <a:pt x="218763" y="224635"/>
                    <a:pt x="213596" y="220502"/>
                  </a:cubicBezTo>
                  <a:close/>
                  <a:moveTo>
                    <a:pt x="153920" y="128273"/>
                  </a:moveTo>
                  <a:cubicBezTo>
                    <a:pt x="150844" y="128940"/>
                    <a:pt x="148014" y="130780"/>
                    <a:pt x="146169" y="133634"/>
                  </a:cubicBezTo>
                  <a:cubicBezTo>
                    <a:pt x="131159" y="157405"/>
                    <a:pt x="117379" y="182062"/>
                    <a:pt x="105322" y="207458"/>
                  </a:cubicBezTo>
                  <a:cubicBezTo>
                    <a:pt x="105322" y="208023"/>
                    <a:pt x="105322" y="208615"/>
                    <a:pt x="105322" y="209178"/>
                  </a:cubicBezTo>
                  <a:cubicBezTo>
                    <a:pt x="102121" y="213363"/>
                    <a:pt x="100400" y="218455"/>
                    <a:pt x="100400" y="223697"/>
                  </a:cubicBezTo>
                  <a:cubicBezTo>
                    <a:pt x="100643" y="229430"/>
                    <a:pt x="104580" y="234279"/>
                    <a:pt x="110241" y="235509"/>
                  </a:cubicBezTo>
                  <a:lnTo>
                    <a:pt x="112703" y="235509"/>
                  </a:lnTo>
                  <a:cubicBezTo>
                    <a:pt x="117131" y="234871"/>
                    <a:pt x="121071" y="231866"/>
                    <a:pt x="122791" y="227635"/>
                  </a:cubicBezTo>
                  <a:cubicBezTo>
                    <a:pt x="135587" y="199754"/>
                    <a:pt x="150352" y="172785"/>
                    <a:pt x="166840" y="146921"/>
                  </a:cubicBezTo>
                  <a:cubicBezTo>
                    <a:pt x="166840" y="146800"/>
                    <a:pt x="167086" y="146676"/>
                    <a:pt x="167086" y="146529"/>
                  </a:cubicBezTo>
                  <a:cubicBezTo>
                    <a:pt x="170532" y="140868"/>
                    <a:pt x="168809" y="133435"/>
                    <a:pt x="163148" y="129943"/>
                  </a:cubicBezTo>
                  <a:cubicBezTo>
                    <a:pt x="160318" y="128110"/>
                    <a:pt x="156996" y="127606"/>
                    <a:pt x="153920" y="128273"/>
                  </a:cubicBezTo>
                  <a:close/>
                  <a:moveTo>
                    <a:pt x="421284" y="31511"/>
                  </a:moveTo>
                  <a:lnTo>
                    <a:pt x="411196" y="39876"/>
                  </a:lnTo>
                  <a:cubicBezTo>
                    <a:pt x="397170" y="50704"/>
                    <a:pt x="383389" y="63009"/>
                    <a:pt x="369609" y="75312"/>
                  </a:cubicBezTo>
                  <a:cubicBezTo>
                    <a:pt x="366901" y="76790"/>
                    <a:pt x="364687" y="79226"/>
                    <a:pt x="363457" y="82202"/>
                  </a:cubicBezTo>
                  <a:cubicBezTo>
                    <a:pt x="361243" y="88477"/>
                    <a:pt x="363209" y="95466"/>
                    <a:pt x="368377" y="99674"/>
                  </a:cubicBezTo>
                  <a:cubicBezTo>
                    <a:pt x="370102" y="100462"/>
                    <a:pt x="371823" y="100881"/>
                    <a:pt x="373546" y="100904"/>
                  </a:cubicBezTo>
                  <a:cubicBezTo>
                    <a:pt x="377729" y="100734"/>
                    <a:pt x="381912" y="98765"/>
                    <a:pt x="384619" y="95492"/>
                  </a:cubicBezTo>
                  <a:cubicBezTo>
                    <a:pt x="385112" y="94779"/>
                    <a:pt x="385603" y="94115"/>
                    <a:pt x="386342" y="93523"/>
                  </a:cubicBezTo>
                  <a:cubicBezTo>
                    <a:pt x="399629" y="81466"/>
                    <a:pt x="413164" y="70145"/>
                    <a:pt x="426945" y="58827"/>
                  </a:cubicBezTo>
                  <a:lnTo>
                    <a:pt x="437033" y="50459"/>
                  </a:lnTo>
                  <a:cubicBezTo>
                    <a:pt x="442200" y="46005"/>
                    <a:pt x="442939" y="38254"/>
                    <a:pt x="438511" y="32986"/>
                  </a:cubicBezTo>
                  <a:cubicBezTo>
                    <a:pt x="438511" y="32888"/>
                    <a:pt x="438266" y="32816"/>
                    <a:pt x="438266" y="32741"/>
                  </a:cubicBezTo>
                  <a:cubicBezTo>
                    <a:pt x="433835" y="27698"/>
                    <a:pt x="426208" y="27155"/>
                    <a:pt x="421284" y="31511"/>
                  </a:cubicBezTo>
                  <a:close/>
                  <a:moveTo>
                    <a:pt x="347306" y="107"/>
                  </a:moveTo>
                  <a:cubicBezTo>
                    <a:pt x="344261" y="-302"/>
                    <a:pt x="341062" y="454"/>
                    <a:pt x="338355" y="2472"/>
                  </a:cubicBezTo>
                  <a:cubicBezTo>
                    <a:pt x="310794" y="19453"/>
                    <a:pt x="287664" y="42511"/>
                    <a:pt x="270438" y="69898"/>
                  </a:cubicBezTo>
                  <a:cubicBezTo>
                    <a:pt x="263547" y="70909"/>
                    <a:pt x="258874" y="77256"/>
                    <a:pt x="260104" y="84048"/>
                  </a:cubicBezTo>
                  <a:cubicBezTo>
                    <a:pt x="261085" y="90840"/>
                    <a:pt x="267239" y="95516"/>
                    <a:pt x="274129" y="94506"/>
                  </a:cubicBezTo>
                  <a:cubicBezTo>
                    <a:pt x="282249" y="94483"/>
                    <a:pt x="289633" y="89241"/>
                    <a:pt x="292093" y="81465"/>
                  </a:cubicBezTo>
                  <a:cubicBezTo>
                    <a:pt x="307596" y="57472"/>
                    <a:pt x="328512" y="37292"/>
                    <a:pt x="352875" y="22406"/>
                  </a:cubicBezTo>
                  <a:cubicBezTo>
                    <a:pt x="358290" y="18322"/>
                    <a:pt x="359517" y="10716"/>
                    <a:pt x="355582" y="5179"/>
                  </a:cubicBezTo>
                  <a:cubicBezTo>
                    <a:pt x="355582" y="5032"/>
                    <a:pt x="355337" y="4885"/>
                    <a:pt x="355337" y="4738"/>
                  </a:cubicBezTo>
                  <a:cubicBezTo>
                    <a:pt x="353244" y="2093"/>
                    <a:pt x="350352" y="517"/>
                    <a:pt x="347306" y="1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19"/>
            <p:cNvSpPr/>
            <p:nvPr/>
          </p:nvSpPr>
          <p:spPr>
            <a:xfrm flipH="1">
              <a:off x="3007054" y="780417"/>
              <a:ext cx="499902" cy="600935"/>
            </a:xfrm>
            <a:custGeom>
              <a:avLst/>
              <a:gdLst/>
              <a:ahLst/>
              <a:cxnLst/>
              <a:rect l="l" t="t" r="r" b="b"/>
              <a:pathLst>
                <a:path w="193573" h="232695" extrusionOk="0">
                  <a:moveTo>
                    <a:pt x="274" y="232141"/>
                  </a:moveTo>
                  <a:cubicBezTo>
                    <a:pt x="-6394" y="182326"/>
                    <a:pt x="13418" y="154227"/>
                    <a:pt x="57424" y="133462"/>
                  </a:cubicBezTo>
                  <a:cubicBezTo>
                    <a:pt x="80378" y="120127"/>
                    <a:pt x="124099" y="98791"/>
                    <a:pt x="144958" y="84885"/>
                  </a:cubicBezTo>
                  <a:cubicBezTo>
                    <a:pt x="170675" y="63549"/>
                    <a:pt x="184201" y="32211"/>
                    <a:pt x="192583" y="-174"/>
                  </a:cubicBezTo>
                  <a:cubicBezTo>
                    <a:pt x="190011" y="27315"/>
                    <a:pt x="180106" y="53624"/>
                    <a:pt x="164008" y="76026"/>
                  </a:cubicBezTo>
                  <a:cubicBezTo>
                    <a:pt x="147625" y="99077"/>
                    <a:pt x="120384" y="108888"/>
                    <a:pt x="97333" y="122699"/>
                  </a:cubicBezTo>
                  <a:lnTo>
                    <a:pt x="61614" y="141749"/>
                  </a:lnTo>
                  <a:cubicBezTo>
                    <a:pt x="17514" y="161275"/>
                    <a:pt x="654" y="183373"/>
                    <a:pt x="179" y="2325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19"/>
            <p:cNvSpPr/>
            <p:nvPr/>
          </p:nvSpPr>
          <p:spPr>
            <a:xfrm flipH="1">
              <a:off x="2684910" y="620788"/>
              <a:ext cx="210262" cy="318226"/>
            </a:xfrm>
            <a:custGeom>
              <a:avLst/>
              <a:gdLst/>
              <a:ahLst/>
              <a:cxnLst/>
              <a:rect l="l" t="t" r="r" b="b"/>
              <a:pathLst>
                <a:path w="81418" h="123224" extrusionOk="0">
                  <a:moveTo>
                    <a:pt x="-977" y="74855"/>
                  </a:moveTo>
                  <a:cubicBezTo>
                    <a:pt x="-977" y="39612"/>
                    <a:pt x="-311" y="21991"/>
                    <a:pt x="9596" y="12180"/>
                  </a:cubicBezTo>
                  <a:cubicBezTo>
                    <a:pt x="23120" y="-679"/>
                    <a:pt x="43219" y="-3822"/>
                    <a:pt x="59983" y="4275"/>
                  </a:cubicBezTo>
                  <a:cubicBezTo>
                    <a:pt x="81985" y="16467"/>
                    <a:pt x="80652" y="47518"/>
                    <a:pt x="80270" y="56376"/>
                  </a:cubicBezTo>
                  <a:cubicBezTo>
                    <a:pt x="78938" y="86475"/>
                    <a:pt x="59220" y="122480"/>
                    <a:pt x="34360" y="123051"/>
                  </a:cubicBezTo>
                  <a:cubicBezTo>
                    <a:pt x="22835" y="122956"/>
                    <a:pt x="11977" y="117412"/>
                    <a:pt x="5214" y="108097"/>
                  </a:cubicBezTo>
                  <a:cubicBezTo>
                    <a:pt x="737" y="102287"/>
                    <a:pt x="-1168" y="95143"/>
                    <a:pt x="-977" y="74855"/>
                  </a:cubicBezTo>
                  <a:close/>
                </a:path>
              </a:pathLst>
            </a:custGeom>
            <a:solidFill>
              <a:srgbClr val="CFB6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7" name="Google Shape;937;p19"/>
          <p:cNvSpPr txBox="1">
            <a:spLocks noGrp="1"/>
          </p:cNvSpPr>
          <p:nvPr>
            <p:ph type="subTitle" idx="1"/>
          </p:nvPr>
        </p:nvSpPr>
        <p:spPr>
          <a:xfrm>
            <a:off x="2731320" y="3554225"/>
            <a:ext cx="67293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 b="1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 b="1">
                <a:solidFill>
                  <a:schemeClr val="accent3"/>
                </a:solidFill>
              </a:defRPr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 b="1">
                <a:solidFill>
                  <a:schemeClr val="accent3"/>
                </a:solidFill>
              </a:defRPr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 b="1">
                <a:solidFill>
                  <a:schemeClr val="accent3"/>
                </a:solidFill>
              </a:defRPr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 b="1">
                <a:solidFill>
                  <a:schemeClr val="accent3"/>
                </a:solidFill>
              </a:defRPr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 b="1">
                <a:solidFill>
                  <a:schemeClr val="accent3"/>
                </a:solidFill>
              </a:defRPr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 b="1">
                <a:solidFill>
                  <a:schemeClr val="accent3"/>
                </a:solidFill>
              </a:defRPr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 b="1">
                <a:solidFill>
                  <a:schemeClr val="accent3"/>
                </a:solidFill>
              </a:defRPr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3"/>
              </a:buClr>
              <a:buSzPts val="2100"/>
              <a:buNone/>
              <a:defRPr sz="21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938" name="Google Shape;938;p19"/>
          <p:cNvSpPr txBox="1">
            <a:spLocks noGrp="1"/>
          </p:cNvSpPr>
          <p:nvPr>
            <p:ph type="title"/>
          </p:nvPr>
        </p:nvSpPr>
        <p:spPr>
          <a:xfrm>
            <a:off x="1752113" y="2621375"/>
            <a:ext cx="8687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Font typeface="Aldrich"/>
              <a:buNone/>
              <a:defRPr sz="70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Abril Fatface"/>
              <a:buNone/>
              <a:defRPr sz="8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Abril Fatface"/>
              <a:buNone/>
              <a:defRPr sz="8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Abril Fatface"/>
              <a:buNone/>
              <a:defRPr sz="8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Abril Fatface"/>
              <a:buNone/>
              <a:defRPr sz="8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Abril Fatface"/>
              <a:buNone/>
              <a:defRPr sz="8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Abril Fatface"/>
              <a:buNone/>
              <a:defRPr sz="8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Abril Fatface"/>
              <a:buNone/>
              <a:defRPr sz="8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Abril Fatface"/>
              <a:buNone/>
              <a:defRPr sz="80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39" name="Google Shape;939;p19"/>
          <p:cNvSpPr txBox="1">
            <a:spLocks noGrp="1"/>
          </p:cNvSpPr>
          <p:nvPr>
            <p:ph type="body" idx="2"/>
          </p:nvPr>
        </p:nvSpPr>
        <p:spPr>
          <a:xfrm>
            <a:off x="2731380" y="4114225"/>
            <a:ext cx="6729300" cy="1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940" name="Google Shape;940;p19"/>
          <p:cNvGrpSpPr/>
          <p:nvPr/>
        </p:nvGrpSpPr>
        <p:grpSpPr>
          <a:xfrm flipH="1">
            <a:off x="8475468" y="1206823"/>
            <a:ext cx="1289994" cy="1914915"/>
            <a:chOff x="336042" y="1748680"/>
            <a:chExt cx="3442739" cy="5110527"/>
          </a:xfrm>
        </p:grpSpPr>
        <p:sp>
          <p:nvSpPr>
            <p:cNvPr id="941" name="Google Shape;941;p19"/>
            <p:cNvSpPr/>
            <p:nvPr/>
          </p:nvSpPr>
          <p:spPr>
            <a:xfrm flipH="1">
              <a:off x="1135921" y="1748680"/>
              <a:ext cx="1404282" cy="3440986"/>
            </a:xfrm>
            <a:custGeom>
              <a:avLst/>
              <a:gdLst/>
              <a:ahLst/>
              <a:cxnLst/>
              <a:rect l="l" t="t" r="r" b="b"/>
              <a:pathLst>
                <a:path w="498857" h="1222375" extrusionOk="0">
                  <a:moveTo>
                    <a:pt x="3901" y="157417"/>
                  </a:moveTo>
                  <a:cubicBezTo>
                    <a:pt x="-3053" y="134452"/>
                    <a:pt x="-2576" y="109897"/>
                    <a:pt x="5234" y="87218"/>
                  </a:cubicBezTo>
                  <a:cubicBezTo>
                    <a:pt x="9044" y="76645"/>
                    <a:pt x="24284" y="58643"/>
                    <a:pt x="55526" y="23686"/>
                  </a:cubicBezTo>
                  <a:cubicBezTo>
                    <a:pt x="71528" y="5493"/>
                    <a:pt x="77815" y="-793"/>
                    <a:pt x="86007" y="-126"/>
                  </a:cubicBezTo>
                  <a:cubicBezTo>
                    <a:pt x="94198" y="541"/>
                    <a:pt x="101246" y="10160"/>
                    <a:pt x="116486" y="35593"/>
                  </a:cubicBezTo>
                  <a:cubicBezTo>
                    <a:pt x="149728" y="90838"/>
                    <a:pt x="149633" y="89599"/>
                    <a:pt x="150871" y="93790"/>
                  </a:cubicBezTo>
                  <a:cubicBezTo>
                    <a:pt x="160396" y="127318"/>
                    <a:pt x="149062" y="159798"/>
                    <a:pt x="138965" y="179515"/>
                  </a:cubicBezTo>
                  <a:cubicBezTo>
                    <a:pt x="149442" y="163551"/>
                    <a:pt x="164111" y="150740"/>
                    <a:pt x="181352" y="142463"/>
                  </a:cubicBezTo>
                  <a:cubicBezTo>
                    <a:pt x="204974" y="131604"/>
                    <a:pt x="231834" y="129709"/>
                    <a:pt x="256789" y="137129"/>
                  </a:cubicBezTo>
                  <a:cubicBezTo>
                    <a:pt x="268029" y="140082"/>
                    <a:pt x="277934" y="142844"/>
                    <a:pt x="283269" y="151702"/>
                  </a:cubicBezTo>
                  <a:cubicBezTo>
                    <a:pt x="286032" y="156274"/>
                    <a:pt x="288888" y="164752"/>
                    <a:pt x="279268" y="192755"/>
                  </a:cubicBezTo>
                  <a:cubicBezTo>
                    <a:pt x="271172" y="216405"/>
                    <a:pt x="259552" y="238713"/>
                    <a:pt x="244883" y="258953"/>
                  </a:cubicBezTo>
                  <a:cubicBezTo>
                    <a:pt x="234978" y="272575"/>
                    <a:pt x="223833" y="285319"/>
                    <a:pt x="211736" y="297053"/>
                  </a:cubicBezTo>
                  <a:cubicBezTo>
                    <a:pt x="227262" y="295187"/>
                    <a:pt x="242978" y="296092"/>
                    <a:pt x="258123" y="299721"/>
                  </a:cubicBezTo>
                  <a:cubicBezTo>
                    <a:pt x="278125" y="304674"/>
                    <a:pt x="296700" y="314189"/>
                    <a:pt x="312415" y="327534"/>
                  </a:cubicBezTo>
                  <a:cubicBezTo>
                    <a:pt x="330417" y="342202"/>
                    <a:pt x="343182" y="352584"/>
                    <a:pt x="344134" y="368586"/>
                  </a:cubicBezTo>
                  <a:cubicBezTo>
                    <a:pt x="345086" y="384588"/>
                    <a:pt x="333371" y="398019"/>
                    <a:pt x="322989" y="409544"/>
                  </a:cubicBezTo>
                  <a:cubicBezTo>
                    <a:pt x="313559" y="419793"/>
                    <a:pt x="302319" y="428308"/>
                    <a:pt x="289936" y="434690"/>
                  </a:cubicBezTo>
                  <a:cubicBezTo>
                    <a:pt x="266505" y="447539"/>
                    <a:pt x="240883" y="456093"/>
                    <a:pt x="214403" y="459931"/>
                  </a:cubicBezTo>
                  <a:cubicBezTo>
                    <a:pt x="235644" y="470218"/>
                    <a:pt x="253074" y="479934"/>
                    <a:pt x="266028" y="487649"/>
                  </a:cubicBezTo>
                  <a:cubicBezTo>
                    <a:pt x="297080" y="506127"/>
                    <a:pt x="306415" y="514985"/>
                    <a:pt x="313653" y="524797"/>
                  </a:cubicBezTo>
                  <a:cubicBezTo>
                    <a:pt x="322035" y="533874"/>
                    <a:pt x="327179" y="545513"/>
                    <a:pt x="328227" y="557848"/>
                  </a:cubicBezTo>
                  <a:cubicBezTo>
                    <a:pt x="328227" y="576898"/>
                    <a:pt x="312892" y="590614"/>
                    <a:pt x="297747" y="604235"/>
                  </a:cubicBezTo>
                  <a:cubicBezTo>
                    <a:pt x="279077" y="620104"/>
                    <a:pt x="257457" y="632229"/>
                    <a:pt x="234215" y="639953"/>
                  </a:cubicBezTo>
                  <a:cubicBezTo>
                    <a:pt x="213736" y="646993"/>
                    <a:pt x="192305" y="651003"/>
                    <a:pt x="170684" y="651860"/>
                  </a:cubicBezTo>
                  <a:cubicBezTo>
                    <a:pt x="195163" y="649498"/>
                    <a:pt x="219737" y="653603"/>
                    <a:pt x="242121" y="663766"/>
                  </a:cubicBezTo>
                  <a:cubicBezTo>
                    <a:pt x="258980" y="671996"/>
                    <a:pt x="274315" y="683226"/>
                    <a:pt x="287175" y="696913"/>
                  </a:cubicBezTo>
                  <a:cubicBezTo>
                    <a:pt x="306891" y="715963"/>
                    <a:pt x="318035" y="724917"/>
                    <a:pt x="318892" y="737966"/>
                  </a:cubicBezTo>
                  <a:cubicBezTo>
                    <a:pt x="319749" y="751015"/>
                    <a:pt x="311178" y="761112"/>
                    <a:pt x="295080" y="778923"/>
                  </a:cubicBezTo>
                  <a:cubicBezTo>
                    <a:pt x="276316" y="799821"/>
                    <a:pt x="253646" y="816928"/>
                    <a:pt x="228405" y="829311"/>
                  </a:cubicBezTo>
                  <a:cubicBezTo>
                    <a:pt x="209546" y="838302"/>
                    <a:pt x="189543" y="844522"/>
                    <a:pt x="168874" y="847789"/>
                  </a:cubicBezTo>
                  <a:cubicBezTo>
                    <a:pt x="196401" y="846141"/>
                    <a:pt x="223928" y="849361"/>
                    <a:pt x="250313" y="857314"/>
                  </a:cubicBezTo>
                  <a:cubicBezTo>
                    <a:pt x="264410" y="862010"/>
                    <a:pt x="277745" y="868716"/>
                    <a:pt x="289936" y="877222"/>
                  </a:cubicBezTo>
                  <a:cubicBezTo>
                    <a:pt x="302890" y="885508"/>
                    <a:pt x="305652" y="889413"/>
                    <a:pt x="307177" y="893128"/>
                  </a:cubicBezTo>
                  <a:cubicBezTo>
                    <a:pt x="312606" y="905987"/>
                    <a:pt x="304605" y="920560"/>
                    <a:pt x="299271" y="930181"/>
                  </a:cubicBezTo>
                  <a:cubicBezTo>
                    <a:pt x="292699" y="941677"/>
                    <a:pt x="284126" y="951983"/>
                    <a:pt x="274125" y="960661"/>
                  </a:cubicBezTo>
                  <a:cubicBezTo>
                    <a:pt x="259838" y="973805"/>
                    <a:pt x="243074" y="989236"/>
                    <a:pt x="223833" y="1005618"/>
                  </a:cubicBezTo>
                  <a:cubicBezTo>
                    <a:pt x="248884" y="1001332"/>
                    <a:pt x="269172" y="996093"/>
                    <a:pt x="283364" y="992378"/>
                  </a:cubicBezTo>
                  <a:cubicBezTo>
                    <a:pt x="315845" y="983520"/>
                    <a:pt x="330989" y="976472"/>
                    <a:pt x="344229" y="984473"/>
                  </a:cubicBezTo>
                  <a:cubicBezTo>
                    <a:pt x="352896" y="990816"/>
                    <a:pt x="358612" y="1000351"/>
                    <a:pt x="360135" y="1010952"/>
                  </a:cubicBezTo>
                  <a:cubicBezTo>
                    <a:pt x="371375" y="1051148"/>
                    <a:pt x="362327" y="1091820"/>
                    <a:pt x="353563" y="1118204"/>
                  </a:cubicBezTo>
                  <a:cubicBezTo>
                    <a:pt x="367946" y="1094630"/>
                    <a:pt x="387949" y="1074989"/>
                    <a:pt x="411761" y="1061054"/>
                  </a:cubicBezTo>
                  <a:cubicBezTo>
                    <a:pt x="423572" y="1054386"/>
                    <a:pt x="429573" y="1051053"/>
                    <a:pt x="436907" y="1051529"/>
                  </a:cubicBezTo>
                  <a:cubicBezTo>
                    <a:pt x="473578" y="1055339"/>
                    <a:pt x="497867" y="1142874"/>
                    <a:pt x="497867" y="1142874"/>
                  </a:cubicBezTo>
                  <a:lnTo>
                    <a:pt x="497867" y="1142874"/>
                  </a:lnTo>
                  <a:cubicBezTo>
                    <a:pt x="477293" y="1176306"/>
                    <a:pt x="447098" y="1210311"/>
                    <a:pt x="405189" y="1219645"/>
                  </a:cubicBezTo>
                  <a:cubicBezTo>
                    <a:pt x="303081" y="1242410"/>
                    <a:pt x="176589" y="1109155"/>
                    <a:pt x="124487" y="979996"/>
                  </a:cubicBezTo>
                  <a:cubicBezTo>
                    <a:pt x="60098" y="820072"/>
                    <a:pt x="136774" y="732346"/>
                    <a:pt x="114962" y="511366"/>
                  </a:cubicBezTo>
                  <a:cubicBezTo>
                    <a:pt x="102008" y="387132"/>
                    <a:pt x="64289" y="266764"/>
                    <a:pt x="3901" y="1574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942;p19"/>
            <p:cNvSpPr/>
            <p:nvPr/>
          </p:nvSpPr>
          <p:spPr>
            <a:xfrm flipH="1">
              <a:off x="412415" y="2009728"/>
              <a:ext cx="3366366" cy="4849479"/>
            </a:xfrm>
            <a:custGeom>
              <a:avLst/>
              <a:gdLst/>
              <a:ahLst/>
              <a:cxnLst/>
              <a:rect l="l" t="t" r="r" b="b"/>
              <a:pathLst>
                <a:path w="1195867" h="1722728" extrusionOk="0">
                  <a:moveTo>
                    <a:pt x="1158011" y="1403109"/>
                  </a:moveTo>
                  <a:cubicBezTo>
                    <a:pt x="1132579" y="1487120"/>
                    <a:pt x="1096956" y="1567720"/>
                    <a:pt x="1052093" y="1643139"/>
                  </a:cubicBezTo>
                  <a:cubicBezTo>
                    <a:pt x="1038949" y="1665714"/>
                    <a:pt x="1013993" y="1706290"/>
                    <a:pt x="974369" y="1712005"/>
                  </a:cubicBezTo>
                  <a:cubicBezTo>
                    <a:pt x="968177" y="1712862"/>
                    <a:pt x="949890" y="1715529"/>
                    <a:pt x="939127" y="1704957"/>
                  </a:cubicBezTo>
                  <a:cubicBezTo>
                    <a:pt x="925125" y="1691241"/>
                    <a:pt x="937984" y="1669142"/>
                    <a:pt x="936460" y="1620184"/>
                  </a:cubicBezTo>
                  <a:cubicBezTo>
                    <a:pt x="935507" y="1588465"/>
                    <a:pt x="934840" y="1567606"/>
                    <a:pt x="920552" y="1553509"/>
                  </a:cubicBezTo>
                  <a:cubicBezTo>
                    <a:pt x="900075" y="1532744"/>
                    <a:pt x="864450" y="1537983"/>
                    <a:pt x="842925" y="1541126"/>
                  </a:cubicBezTo>
                  <a:cubicBezTo>
                    <a:pt x="826256" y="1543603"/>
                    <a:pt x="776916" y="1550651"/>
                    <a:pt x="751104" y="1588751"/>
                  </a:cubicBezTo>
                  <a:cubicBezTo>
                    <a:pt x="734149" y="1613707"/>
                    <a:pt x="745198" y="1625709"/>
                    <a:pt x="721100" y="1678858"/>
                  </a:cubicBezTo>
                  <a:cubicBezTo>
                    <a:pt x="713004" y="1696765"/>
                    <a:pt x="700430" y="1728674"/>
                    <a:pt x="675188" y="1721530"/>
                  </a:cubicBezTo>
                  <a:cubicBezTo>
                    <a:pt x="664997" y="1717958"/>
                    <a:pt x="656234" y="1710957"/>
                    <a:pt x="650614" y="1701718"/>
                  </a:cubicBezTo>
                  <a:cubicBezTo>
                    <a:pt x="624039" y="1663618"/>
                    <a:pt x="632993" y="1610659"/>
                    <a:pt x="618706" y="1567606"/>
                  </a:cubicBezTo>
                  <a:cubicBezTo>
                    <a:pt x="606323" y="1530268"/>
                    <a:pt x="579177" y="1508265"/>
                    <a:pt x="562794" y="1561033"/>
                  </a:cubicBezTo>
                  <a:cubicBezTo>
                    <a:pt x="553269" y="1592466"/>
                    <a:pt x="560984" y="1628566"/>
                    <a:pt x="556889" y="1661141"/>
                  </a:cubicBezTo>
                  <a:cubicBezTo>
                    <a:pt x="554126" y="1683620"/>
                    <a:pt x="550031" y="1716863"/>
                    <a:pt x="533933" y="1721149"/>
                  </a:cubicBezTo>
                  <a:cubicBezTo>
                    <a:pt x="522788" y="1724197"/>
                    <a:pt x="509930" y="1711624"/>
                    <a:pt x="502215" y="1703528"/>
                  </a:cubicBezTo>
                  <a:cubicBezTo>
                    <a:pt x="443636" y="1639615"/>
                    <a:pt x="397440" y="1490644"/>
                    <a:pt x="394487" y="1481119"/>
                  </a:cubicBezTo>
                  <a:cubicBezTo>
                    <a:pt x="362769" y="1378820"/>
                    <a:pt x="355339" y="1378154"/>
                    <a:pt x="311525" y="1235755"/>
                  </a:cubicBezTo>
                  <a:cubicBezTo>
                    <a:pt x="289046" y="1162603"/>
                    <a:pt x="281330" y="1130980"/>
                    <a:pt x="281521" y="1089260"/>
                  </a:cubicBezTo>
                  <a:cubicBezTo>
                    <a:pt x="281521" y="1043254"/>
                    <a:pt x="291046" y="1014299"/>
                    <a:pt x="315049" y="939146"/>
                  </a:cubicBezTo>
                  <a:cubicBezTo>
                    <a:pt x="362674" y="788842"/>
                    <a:pt x="407727" y="640728"/>
                    <a:pt x="443922" y="487280"/>
                  </a:cubicBezTo>
                  <a:cubicBezTo>
                    <a:pt x="452400" y="451848"/>
                    <a:pt x="454209" y="422987"/>
                    <a:pt x="412203" y="412223"/>
                  </a:cubicBezTo>
                  <a:cubicBezTo>
                    <a:pt x="376771" y="402698"/>
                    <a:pt x="349148" y="425939"/>
                    <a:pt x="318573" y="438703"/>
                  </a:cubicBezTo>
                  <a:cubicBezTo>
                    <a:pt x="231610" y="475279"/>
                    <a:pt x="135407" y="425844"/>
                    <a:pt x="129693" y="422891"/>
                  </a:cubicBezTo>
                  <a:cubicBezTo>
                    <a:pt x="55969" y="383744"/>
                    <a:pt x="28346" y="312878"/>
                    <a:pt x="20250" y="292208"/>
                  </a:cubicBezTo>
                  <a:cubicBezTo>
                    <a:pt x="7963" y="260585"/>
                    <a:pt x="-14325" y="203531"/>
                    <a:pt x="9677" y="150953"/>
                  </a:cubicBezTo>
                  <a:cubicBezTo>
                    <a:pt x="17963" y="132950"/>
                    <a:pt x="36061" y="105899"/>
                    <a:pt x="127978" y="66275"/>
                  </a:cubicBezTo>
                  <a:cubicBezTo>
                    <a:pt x="210940" y="30556"/>
                    <a:pt x="308953" y="-11735"/>
                    <a:pt x="440398" y="2744"/>
                  </a:cubicBezTo>
                  <a:cubicBezTo>
                    <a:pt x="484308" y="7601"/>
                    <a:pt x="523551" y="12269"/>
                    <a:pt x="558698" y="28080"/>
                  </a:cubicBezTo>
                  <a:cubicBezTo>
                    <a:pt x="574891" y="35424"/>
                    <a:pt x="589749" y="45330"/>
                    <a:pt x="602799" y="57417"/>
                  </a:cubicBezTo>
                  <a:cubicBezTo>
                    <a:pt x="619944" y="73286"/>
                    <a:pt x="633946" y="92297"/>
                    <a:pt x="643947" y="113424"/>
                  </a:cubicBezTo>
                  <a:cubicBezTo>
                    <a:pt x="662997" y="153715"/>
                    <a:pt x="669093" y="198101"/>
                    <a:pt x="673475" y="235725"/>
                  </a:cubicBezTo>
                  <a:cubicBezTo>
                    <a:pt x="681761" y="308020"/>
                    <a:pt x="667855" y="327927"/>
                    <a:pt x="651376" y="464325"/>
                  </a:cubicBezTo>
                  <a:cubicBezTo>
                    <a:pt x="640423" y="555003"/>
                    <a:pt x="631183" y="637871"/>
                    <a:pt x="638994" y="739693"/>
                  </a:cubicBezTo>
                  <a:cubicBezTo>
                    <a:pt x="646804" y="841515"/>
                    <a:pt x="651471" y="892093"/>
                    <a:pt x="691952" y="942671"/>
                  </a:cubicBezTo>
                  <a:cubicBezTo>
                    <a:pt x="759581" y="1027443"/>
                    <a:pt x="866260" y="1033825"/>
                    <a:pt x="880834" y="1034492"/>
                  </a:cubicBezTo>
                  <a:cubicBezTo>
                    <a:pt x="914456" y="1036015"/>
                    <a:pt x="967321" y="1040016"/>
                    <a:pt x="983513" y="1001630"/>
                  </a:cubicBezTo>
                  <a:cubicBezTo>
                    <a:pt x="990847" y="984390"/>
                    <a:pt x="985800" y="964769"/>
                    <a:pt x="981608" y="946576"/>
                  </a:cubicBezTo>
                  <a:cubicBezTo>
                    <a:pt x="958557" y="845515"/>
                    <a:pt x="992943" y="776650"/>
                    <a:pt x="1052093" y="697306"/>
                  </a:cubicBezTo>
                  <a:cubicBezTo>
                    <a:pt x="1077049" y="663874"/>
                    <a:pt x="1105433" y="633137"/>
                    <a:pt x="1136771" y="605581"/>
                  </a:cubicBezTo>
                  <a:cubicBezTo>
                    <a:pt x="1091622" y="702164"/>
                    <a:pt x="1088003" y="780174"/>
                    <a:pt x="1090955" y="827990"/>
                  </a:cubicBezTo>
                  <a:cubicBezTo>
                    <a:pt x="1093908" y="875805"/>
                    <a:pt x="1104671" y="912000"/>
                    <a:pt x="1126198" y="985057"/>
                  </a:cubicBezTo>
                  <a:cubicBezTo>
                    <a:pt x="1162774" y="1108882"/>
                    <a:pt x="1185348" y="1125741"/>
                    <a:pt x="1192873" y="1188130"/>
                  </a:cubicBezTo>
                  <a:cubicBezTo>
                    <a:pt x="1200397" y="1243756"/>
                    <a:pt x="1186300" y="1296810"/>
                    <a:pt x="1158011" y="14031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943;p19"/>
            <p:cNvSpPr/>
            <p:nvPr/>
          </p:nvSpPr>
          <p:spPr>
            <a:xfrm rot="1801764" flipH="1">
              <a:off x="1938434" y="1927726"/>
              <a:ext cx="482317" cy="1014556"/>
            </a:xfrm>
            <a:custGeom>
              <a:avLst/>
              <a:gdLst/>
              <a:ahLst/>
              <a:cxnLst/>
              <a:rect l="l" t="t" r="r" b="b"/>
              <a:pathLst>
                <a:path w="482746" h="1015458" extrusionOk="0">
                  <a:moveTo>
                    <a:pt x="230798" y="943546"/>
                  </a:moveTo>
                  <a:cubicBezTo>
                    <a:pt x="216713" y="934487"/>
                    <a:pt x="195481" y="942400"/>
                    <a:pt x="183374" y="961224"/>
                  </a:cubicBezTo>
                  <a:cubicBezTo>
                    <a:pt x="171267" y="980047"/>
                    <a:pt x="172872" y="1002649"/>
                    <a:pt x="186956" y="1011708"/>
                  </a:cubicBezTo>
                  <a:cubicBezTo>
                    <a:pt x="201041" y="1020767"/>
                    <a:pt x="222273" y="1012854"/>
                    <a:pt x="234380" y="994031"/>
                  </a:cubicBezTo>
                  <a:cubicBezTo>
                    <a:pt x="246487" y="975207"/>
                    <a:pt x="244882" y="952605"/>
                    <a:pt x="230798" y="943546"/>
                  </a:cubicBezTo>
                  <a:close/>
                  <a:moveTo>
                    <a:pt x="121253" y="822792"/>
                  </a:moveTo>
                  <a:cubicBezTo>
                    <a:pt x="104876" y="819364"/>
                    <a:pt x="87888" y="834326"/>
                    <a:pt x="83308" y="856207"/>
                  </a:cubicBezTo>
                  <a:cubicBezTo>
                    <a:pt x="78729" y="878090"/>
                    <a:pt x="88294" y="898606"/>
                    <a:pt x="104669" y="902033"/>
                  </a:cubicBezTo>
                  <a:cubicBezTo>
                    <a:pt x="121046" y="905461"/>
                    <a:pt x="138031" y="890498"/>
                    <a:pt x="142610" y="868618"/>
                  </a:cubicBezTo>
                  <a:cubicBezTo>
                    <a:pt x="147190" y="846737"/>
                    <a:pt x="137625" y="826218"/>
                    <a:pt x="121253" y="822792"/>
                  </a:cubicBezTo>
                  <a:close/>
                  <a:moveTo>
                    <a:pt x="355836" y="749622"/>
                  </a:moveTo>
                  <a:cubicBezTo>
                    <a:pt x="338882" y="738717"/>
                    <a:pt x="312726" y="749181"/>
                    <a:pt x="297414" y="772988"/>
                  </a:cubicBezTo>
                  <a:cubicBezTo>
                    <a:pt x="282100" y="796797"/>
                    <a:pt x="283427" y="824935"/>
                    <a:pt x="300381" y="835840"/>
                  </a:cubicBezTo>
                  <a:cubicBezTo>
                    <a:pt x="317333" y="846743"/>
                    <a:pt x="343489" y="836279"/>
                    <a:pt x="358801" y="812472"/>
                  </a:cubicBezTo>
                  <a:cubicBezTo>
                    <a:pt x="374115" y="788663"/>
                    <a:pt x="372788" y="760525"/>
                    <a:pt x="355836" y="749622"/>
                  </a:cubicBezTo>
                  <a:close/>
                  <a:moveTo>
                    <a:pt x="200917" y="617551"/>
                  </a:moveTo>
                  <a:cubicBezTo>
                    <a:pt x="195440" y="610233"/>
                    <a:pt x="187875" y="605707"/>
                    <a:pt x="179520" y="605707"/>
                  </a:cubicBezTo>
                  <a:cubicBezTo>
                    <a:pt x="162804" y="605707"/>
                    <a:pt x="149254" y="623814"/>
                    <a:pt x="149254" y="646147"/>
                  </a:cubicBezTo>
                  <a:cubicBezTo>
                    <a:pt x="149254" y="668483"/>
                    <a:pt x="162807" y="686587"/>
                    <a:pt x="179520" y="686587"/>
                  </a:cubicBezTo>
                  <a:cubicBezTo>
                    <a:pt x="196235" y="686587"/>
                    <a:pt x="209782" y="668480"/>
                    <a:pt x="209782" y="646147"/>
                  </a:cubicBezTo>
                  <a:cubicBezTo>
                    <a:pt x="209782" y="634979"/>
                    <a:pt x="206394" y="624870"/>
                    <a:pt x="200917" y="617551"/>
                  </a:cubicBezTo>
                  <a:close/>
                  <a:moveTo>
                    <a:pt x="73942" y="484277"/>
                  </a:moveTo>
                  <a:cubicBezTo>
                    <a:pt x="67319" y="477970"/>
                    <a:pt x="59100" y="474766"/>
                    <a:pt x="50856" y="476160"/>
                  </a:cubicBezTo>
                  <a:cubicBezTo>
                    <a:pt x="34365" y="478947"/>
                    <a:pt x="24019" y="499069"/>
                    <a:pt x="27743" y="521102"/>
                  </a:cubicBezTo>
                  <a:cubicBezTo>
                    <a:pt x="31467" y="543138"/>
                    <a:pt x="47853" y="558740"/>
                    <a:pt x="64342" y="555953"/>
                  </a:cubicBezTo>
                  <a:cubicBezTo>
                    <a:pt x="80833" y="553166"/>
                    <a:pt x="91178" y="533043"/>
                    <a:pt x="87455" y="511010"/>
                  </a:cubicBezTo>
                  <a:cubicBezTo>
                    <a:pt x="85593" y="499993"/>
                    <a:pt x="80565" y="490583"/>
                    <a:pt x="73942" y="484277"/>
                  </a:cubicBezTo>
                  <a:close/>
                  <a:moveTo>
                    <a:pt x="367770" y="535641"/>
                  </a:moveTo>
                  <a:cubicBezTo>
                    <a:pt x="361304" y="531672"/>
                    <a:pt x="354118" y="529339"/>
                    <a:pt x="346494" y="529048"/>
                  </a:cubicBezTo>
                  <a:cubicBezTo>
                    <a:pt x="315988" y="527885"/>
                    <a:pt x="290010" y="559831"/>
                    <a:pt x="288463" y="600401"/>
                  </a:cubicBezTo>
                  <a:cubicBezTo>
                    <a:pt x="286915" y="640968"/>
                    <a:pt x="310388" y="674800"/>
                    <a:pt x="340890" y="675964"/>
                  </a:cubicBezTo>
                  <a:cubicBezTo>
                    <a:pt x="371395" y="677127"/>
                    <a:pt x="397374" y="645181"/>
                    <a:pt x="398921" y="604614"/>
                  </a:cubicBezTo>
                  <a:cubicBezTo>
                    <a:pt x="400082" y="574186"/>
                    <a:pt x="387167" y="547549"/>
                    <a:pt x="367770" y="535641"/>
                  </a:cubicBezTo>
                  <a:close/>
                  <a:moveTo>
                    <a:pt x="224886" y="269654"/>
                  </a:moveTo>
                  <a:cubicBezTo>
                    <a:pt x="217164" y="265304"/>
                    <a:pt x="208674" y="262899"/>
                    <a:pt x="199763" y="262899"/>
                  </a:cubicBezTo>
                  <a:cubicBezTo>
                    <a:pt x="164113" y="262899"/>
                    <a:pt x="135217" y="301388"/>
                    <a:pt x="135217" y="348869"/>
                  </a:cubicBezTo>
                  <a:cubicBezTo>
                    <a:pt x="135217" y="396348"/>
                    <a:pt x="164113" y="434837"/>
                    <a:pt x="199763" y="434837"/>
                  </a:cubicBezTo>
                  <a:cubicBezTo>
                    <a:pt x="235409" y="434837"/>
                    <a:pt x="264305" y="396348"/>
                    <a:pt x="264305" y="348869"/>
                  </a:cubicBezTo>
                  <a:cubicBezTo>
                    <a:pt x="264305" y="313258"/>
                    <a:pt x="248051" y="282705"/>
                    <a:pt x="224886" y="269654"/>
                  </a:cubicBezTo>
                  <a:close/>
                  <a:moveTo>
                    <a:pt x="51662" y="11845"/>
                  </a:moveTo>
                  <a:cubicBezTo>
                    <a:pt x="46186" y="4526"/>
                    <a:pt x="38620" y="0"/>
                    <a:pt x="30265" y="0"/>
                  </a:cubicBezTo>
                  <a:cubicBezTo>
                    <a:pt x="13549" y="0"/>
                    <a:pt x="0" y="18107"/>
                    <a:pt x="0" y="40440"/>
                  </a:cubicBezTo>
                  <a:cubicBezTo>
                    <a:pt x="0" y="62775"/>
                    <a:pt x="13552" y="80880"/>
                    <a:pt x="30265" y="80879"/>
                  </a:cubicBezTo>
                  <a:cubicBezTo>
                    <a:pt x="46981" y="80880"/>
                    <a:pt x="60527" y="62773"/>
                    <a:pt x="60527" y="40440"/>
                  </a:cubicBezTo>
                  <a:cubicBezTo>
                    <a:pt x="60527" y="29273"/>
                    <a:pt x="57139" y="19163"/>
                    <a:pt x="51662" y="11845"/>
                  </a:cubicBezTo>
                  <a:close/>
                  <a:moveTo>
                    <a:pt x="393522" y="198509"/>
                  </a:moveTo>
                  <a:cubicBezTo>
                    <a:pt x="344748" y="238434"/>
                    <a:pt x="332807" y="326580"/>
                    <a:pt x="369566" y="409750"/>
                  </a:cubicBezTo>
                  <a:cubicBezTo>
                    <a:pt x="390388" y="461572"/>
                    <a:pt x="430310" y="503378"/>
                    <a:pt x="481030" y="526504"/>
                  </a:cubicBezTo>
                  <a:cubicBezTo>
                    <a:pt x="486418" y="460948"/>
                    <a:pt x="479079" y="394906"/>
                    <a:pt x="459654" y="332099"/>
                  </a:cubicBezTo>
                  <a:cubicBezTo>
                    <a:pt x="444884" y="284269"/>
                    <a:pt x="422630" y="239206"/>
                    <a:pt x="393522" y="198509"/>
                  </a:cubicBezTo>
                  <a:close/>
                  <a:moveTo>
                    <a:pt x="223108" y="84551"/>
                  </a:moveTo>
                  <a:cubicBezTo>
                    <a:pt x="215916" y="78888"/>
                    <a:pt x="207426" y="76465"/>
                    <a:pt x="199343" y="78627"/>
                  </a:cubicBezTo>
                  <a:cubicBezTo>
                    <a:pt x="183171" y="82951"/>
                    <a:pt x="174747" y="103974"/>
                    <a:pt x="180525" y="125580"/>
                  </a:cubicBezTo>
                  <a:cubicBezTo>
                    <a:pt x="186303" y="147190"/>
                    <a:pt x="204098" y="161199"/>
                    <a:pt x="220267" y="156875"/>
                  </a:cubicBezTo>
                  <a:cubicBezTo>
                    <a:pt x="236438" y="152551"/>
                    <a:pt x="244860" y="131529"/>
                    <a:pt x="239082" y="109922"/>
                  </a:cubicBezTo>
                  <a:cubicBezTo>
                    <a:pt x="236193" y="99119"/>
                    <a:pt x="230300" y="90214"/>
                    <a:pt x="223108" y="845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19"/>
            <p:cNvSpPr/>
            <p:nvPr/>
          </p:nvSpPr>
          <p:spPr>
            <a:xfrm rot="4672513" flipH="1">
              <a:off x="462138" y="4637317"/>
              <a:ext cx="1378168" cy="1371482"/>
            </a:xfrm>
            <a:custGeom>
              <a:avLst/>
              <a:gdLst/>
              <a:ahLst/>
              <a:cxnLst/>
              <a:rect l="l" t="t" r="r" b="b"/>
              <a:pathLst>
                <a:path w="1378439" h="1371752" extrusionOk="0">
                  <a:moveTo>
                    <a:pt x="83619" y="1190029"/>
                  </a:moveTo>
                  <a:cubicBezTo>
                    <a:pt x="83619" y="1169160"/>
                    <a:pt x="64900" y="1152242"/>
                    <a:pt x="41808" y="1152242"/>
                  </a:cubicBezTo>
                  <a:cubicBezTo>
                    <a:pt x="18719" y="1152242"/>
                    <a:pt x="0" y="1169157"/>
                    <a:pt x="0" y="1190029"/>
                  </a:cubicBezTo>
                  <a:cubicBezTo>
                    <a:pt x="1" y="1210898"/>
                    <a:pt x="18720" y="1227817"/>
                    <a:pt x="41808" y="1227817"/>
                  </a:cubicBezTo>
                  <a:cubicBezTo>
                    <a:pt x="64900" y="1227817"/>
                    <a:pt x="83619" y="1210898"/>
                    <a:pt x="83619" y="1190029"/>
                  </a:cubicBezTo>
                  <a:close/>
                  <a:moveTo>
                    <a:pt x="370444" y="615263"/>
                  </a:moveTo>
                  <a:cubicBezTo>
                    <a:pt x="370444" y="594394"/>
                    <a:pt x="351725" y="577476"/>
                    <a:pt x="328633" y="577476"/>
                  </a:cubicBezTo>
                  <a:cubicBezTo>
                    <a:pt x="305544" y="577476"/>
                    <a:pt x="286825" y="594392"/>
                    <a:pt x="286825" y="615263"/>
                  </a:cubicBezTo>
                  <a:cubicBezTo>
                    <a:pt x="286825" y="636132"/>
                    <a:pt x="305545" y="653051"/>
                    <a:pt x="328633" y="653051"/>
                  </a:cubicBezTo>
                  <a:cubicBezTo>
                    <a:pt x="351725" y="653051"/>
                    <a:pt x="370444" y="636132"/>
                    <a:pt x="370444" y="615263"/>
                  </a:cubicBezTo>
                  <a:close/>
                  <a:moveTo>
                    <a:pt x="512325" y="1121898"/>
                  </a:moveTo>
                  <a:cubicBezTo>
                    <a:pt x="510137" y="1086488"/>
                    <a:pt x="480664" y="1045354"/>
                    <a:pt x="434165" y="1018241"/>
                  </a:cubicBezTo>
                  <a:cubicBezTo>
                    <a:pt x="372169" y="982093"/>
                    <a:pt x="303380" y="984562"/>
                    <a:pt x="280524" y="1023762"/>
                  </a:cubicBezTo>
                  <a:cubicBezTo>
                    <a:pt x="257669" y="1062959"/>
                    <a:pt x="289400" y="1124037"/>
                    <a:pt x="351401" y="1160188"/>
                  </a:cubicBezTo>
                  <a:cubicBezTo>
                    <a:pt x="413397" y="1196336"/>
                    <a:pt x="482184" y="1193866"/>
                    <a:pt x="505038" y="1154669"/>
                  </a:cubicBezTo>
                  <a:cubicBezTo>
                    <a:pt x="510752" y="1144869"/>
                    <a:pt x="513055" y="1133702"/>
                    <a:pt x="512325" y="1121898"/>
                  </a:cubicBezTo>
                  <a:close/>
                  <a:moveTo>
                    <a:pt x="669016" y="1333965"/>
                  </a:moveTo>
                  <a:cubicBezTo>
                    <a:pt x="669016" y="1313096"/>
                    <a:pt x="650294" y="1296177"/>
                    <a:pt x="627205" y="1296177"/>
                  </a:cubicBezTo>
                  <a:cubicBezTo>
                    <a:pt x="604117" y="1296177"/>
                    <a:pt x="585395" y="1313093"/>
                    <a:pt x="585394" y="1333965"/>
                  </a:cubicBezTo>
                  <a:cubicBezTo>
                    <a:pt x="585395" y="1354834"/>
                    <a:pt x="604117" y="1371752"/>
                    <a:pt x="627206" y="1371752"/>
                  </a:cubicBezTo>
                  <a:cubicBezTo>
                    <a:pt x="650294" y="1371752"/>
                    <a:pt x="669016" y="1354834"/>
                    <a:pt x="669016" y="1333965"/>
                  </a:cubicBezTo>
                  <a:close/>
                  <a:moveTo>
                    <a:pt x="587285" y="860759"/>
                  </a:moveTo>
                  <a:cubicBezTo>
                    <a:pt x="587285" y="839890"/>
                    <a:pt x="568566" y="822972"/>
                    <a:pt x="545477" y="822972"/>
                  </a:cubicBezTo>
                  <a:cubicBezTo>
                    <a:pt x="522386" y="822972"/>
                    <a:pt x="503667" y="839887"/>
                    <a:pt x="503666" y="860759"/>
                  </a:cubicBezTo>
                  <a:cubicBezTo>
                    <a:pt x="503667" y="881628"/>
                    <a:pt x="522386" y="898547"/>
                    <a:pt x="545478" y="898547"/>
                  </a:cubicBezTo>
                  <a:cubicBezTo>
                    <a:pt x="568566" y="898547"/>
                    <a:pt x="587285" y="881628"/>
                    <a:pt x="587285" y="860759"/>
                  </a:cubicBezTo>
                  <a:close/>
                  <a:moveTo>
                    <a:pt x="731622" y="626553"/>
                  </a:moveTo>
                  <a:cubicBezTo>
                    <a:pt x="731622" y="605684"/>
                    <a:pt x="712903" y="588765"/>
                    <a:pt x="689814" y="588765"/>
                  </a:cubicBezTo>
                  <a:cubicBezTo>
                    <a:pt x="666722" y="588765"/>
                    <a:pt x="648003" y="605681"/>
                    <a:pt x="648003" y="626553"/>
                  </a:cubicBezTo>
                  <a:cubicBezTo>
                    <a:pt x="648004" y="647419"/>
                    <a:pt x="666723" y="664337"/>
                    <a:pt x="689814" y="664337"/>
                  </a:cubicBezTo>
                  <a:cubicBezTo>
                    <a:pt x="712903" y="664338"/>
                    <a:pt x="731622" y="647422"/>
                    <a:pt x="731622" y="626553"/>
                  </a:cubicBezTo>
                  <a:close/>
                  <a:moveTo>
                    <a:pt x="872674" y="1083615"/>
                  </a:moveTo>
                  <a:cubicBezTo>
                    <a:pt x="867406" y="1066990"/>
                    <a:pt x="855629" y="1051740"/>
                    <a:pt x="838593" y="1041806"/>
                  </a:cubicBezTo>
                  <a:cubicBezTo>
                    <a:pt x="804516" y="1021937"/>
                    <a:pt x="762304" y="1030857"/>
                    <a:pt x="744304" y="1061729"/>
                  </a:cubicBezTo>
                  <a:cubicBezTo>
                    <a:pt x="726304" y="1092600"/>
                    <a:pt x="739333" y="1133730"/>
                    <a:pt x="773410" y="1153599"/>
                  </a:cubicBezTo>
                  <a:cubicBezTo>
                    <a:pt x="807484" y="1173466"/>
                    <a:pt x="849698" y="1164548"/>
                    <a:pt x="867699" y="1133676"/>
                  </a:cubicBezTo>
                  <a:cubicBezTo>
                    <a:pt x="876699" y="1118241"/>
                    <a:pt x="877941" y="1100240"/>
                    <a:pt x="872674" y="1083615"/>
                  </a:cubicBezTo>
                  <a:close/>
                  <a:moveTo>
                    <a:pt x="963242" y="510724"/>
                  </a:moveTo>
                  <a:cubicBezTo>
                    <a:pt x="963242" y="475053"/>
                    <a:pt x="931324" y="446137"/>
                    <a:pt x="891952" y="446137"/>
                  </a:cubicBezTo>
                  <a:cubicBezTo>
                    <a:pt x="852578" y="446137"/>
                    <a:pt x="820663" y="475053"/>
                    <a:pt x="820663" y="510724"/>
                  </a:cubicBezTo>
                  <a:cubicBezTo>
                    <a:pt x="820663" y="546396"/>
                    <a:pt x="852578" y="575312"/>
                    <a:pt x="891952" y="575312"/>
                  </a:cubicBezTo>
                  <a:cubicBezTo>
                    <a:pt x="931324" y="575312"/>
                    <a:pt x="963242" y="546396"/>
                    <a:pt x="963242" y="510724"/>
                  </a:cubicBezTo>
                  <a:close/>
                  <a:moveTo>
                    <a:pt x="1087727" y="826222"/>
                  </a:moveTo>
                  <a:cubicBezTo>
                    <a:pt x="1076800" y="794709"/>
                    <a:pt x="1050682" y="763454"/>
                    <a:pt x="1013647" y="741860"/>
                  </a:cubicBezTo>
                  <a:cubicBezTo>
                    <a:pt x="947805" y="703470"/>
                    <a:pt x="872392" y="710148"/>
                    <a:pt x="845205" y="756775"/>
                  </a:cubicBezTo>
                  <a:cubicBezTo>
                    <a:pt x="818018" y="803403"/>
                    <a:pt x="849352" y="872323"/>
                    <a:pt x="915194" y="910713"/>
                  </a:cubicBezTo>
                  <a:cubicBezTo>
                    <a:pt x="981035" y="949103"/>
                    <a:pt x="1056451" y="942426"/>
                    <a:pt x="1083638" y="895797"/>
                  </a:cubicBezTo>
                  <a:cubicBezTo>
                    <a:pt x="1090435" y="884141"/>
                    <a:pt x="1093574" y="871091"/>
                    <a:pt x="1093430" y="857473"/>
                  </a:cubicBezTo>
                  <a:cubicBezTo>
                    <a:pt x="1093323" y="847259"/>
                    <a:pt x="1091369" y="836726"/>
                    <a:pt x="1087727" y="826222"/>
                  </a:cubicBezTo>
                  <a:close/>
                  <a:moveTo>
                    <a:pt x="995223" y="37788"/>
                  </a:moveTo>
                  <a:cubicBezTo>
                    <a:pt x="995223" y="16919"/>
                    <a:pt x="976504" y="0"/>
                    <a:pt x="953413" y="0"/>
                  </a:cubicBezTo>
                  <a:cubicBezTo>
                    <a:pt x="930324" y="0"/>
                    <a:pt x="911605" y="16916"/>
                    <a:pt x="911604" y="37788"/>
                  </a:cubicBezTo>
                  <a:cubicBezTo>
                    <a:pt x="911605" y="58657"/>
                    <a:pt x="930324" y="75575"/>
                    <a:pt x="953413" y="75575"/>
                  </a:cubicBezTo>
                  <a:cubicBezTo>
                    <a:pt x="976504" y="75575"/>
                    <a:pt x="995223" y="58657"/>
                    <a:pt x="995223" y="37788"/>
                  </a:cubicBezTo>
                  <a:close/>
                  <a:moveTo>
                    <a:pt x="1224131" y="1019959"/>
                  </a:moveTo>
                  <a:cubicBezTo>
                    <a:pt x="1224132" y="999090"/>
                    <a:pt x="1205412" y="982172"/>
                    <a:pt x="1182321" y="982172"/>
                  </a:cubicBezTo>
                  <a:cubicBezTo>
                    <a:pt x="1159232" y="982172"/>
                    <a:pt x="1140513" y="999088"/>
                    <a:pt x="1140513" y="1019959"/>
                  </a:cubicBezTo>
                  <a:cubicBezTo>
                    <a:pt x="1140513" y="1040828"/>
                    <a:pt x="1159232" y="1057747"/>
                    <a:pt x="1182321" y="1057747"/>
                  </a:cubicBezTo>
                  <a:cubicBezTo>
                    <a:pt x="1205412" y="1057747"/>
                    <a:pt x="1224131" y="1040831"/>
                    <a:pt x="1224131" y="1019959"/>
                  </a:cubicBezTo>
                  <a:close/>
                  <a:moveTo>
                    <a:pt x="1378439" y="804110"/>
                  </a:moveTo>
                  <a:cubicBezTo>
                    <a:pt x="1378440" y="783241"/>
                    <a:pt x="1359720" y="766323"/>
                    <a:pt x="1336631" y="766323"/>
                  </a:cubicBezTo>
                  <a:cubicBezTo>
                    <a:pt x="1313540" y="766323"/>
                    <a:pt x="1294821" y="783239"/>
                    <a:pt x="1294821" y="804110"/>
                  </a:cubicBezTo>
                  <a:cubicBezTo>
                    <a:pt x="1294821" y="824979"/>
                    <a:pt x="1313540" y="841898"/>
                    <a:pt x="1336632" y="841898"/>
                  </a:cubicBezTo>
                  <a:cubicBezTo>
                    <a:pt x="1359720" y="841898"/>
                    <a:pt x="1378439" y="824982"/>
                    <a:pt x="1378439" y="8041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19"/>
            <p:cNvSpPr/>
            <p:nvPr/>
          </p:nvSpPr>
          <p:spPr>
            <a:xfrm flipH="1">
              <a:off x="2555591" y="2323765"/>
              <a:ext cx="251143" cy="155805"/>
            </a:xfrm>
            <a:custGeom>
              <a:avLst/>
              <a:gdLst/>
              <a:ahLst/>
              <a:cxnLst/>
              <a:rect l="l" t="t" r="r" b="b"/>
              <a:pathLst>
                <a:path w="89216" h="55348" extrusionOk="0">
                  <a:moveTo>
                    <a:pt x="-260" y="55175"/>
                  </a:moveTo>
                  <a:cubicBezTo>
                    <a:pt x="-9118" y="978"/>
                    <a:pt x="65082" y="-22835"/>
                    <a:pt x="88227" y="27457"/>
                  </a:cubicBezTo>
                  <a:cubicBezTo>
                    <a:pt x="72796" y="5464"/>
                    <a:pt x="42412" y="177"/>
                    <a:pt x="20409" y="15636"/>
                  </a:cubicBezTo>
                  <a:cubicBezTo>
                    <a:pt x="7550" y="24695"/>
                    <a:pt x="-164" y="39430"/>
                    <a:pt x="-260" y="55175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9"/>
            <p:cNvSpPr/>
            <p:nvPr/>
          </p:nvSpPr>
          <p:spPr>
            <a:xfrm flipH="1">
              <a:off x="2680016" y="2683782"/>
              <a:ext cx="76962" cy="76177"/>
            </a:xfrm>
            <a:custGeom>
              <a:avLst/>
              <a:gdLst/>
              <a:ahLst/>
              <a:cxnLst/>
              <a:rect l="l" t="t" r="r" b="b"/>
              <a:pathLst>
                <a:path w="27340" h="27061" extrusionOk="0">
                  <a:moveTo>
                    <a:pt x="26351" y="22686"/>
                  </a:moveTo>
                  <a:cubicBezTo>
                    <a:pt x="19589" y="28735"/>
                    <a:pt x="9302" y="28192"/>
                    <a:pt x="3206" y="21458"/>
                  </a:cubicBezTo>
                  <a:cubicBezTo>
                    <a:pt x="539" y="18524"/>
                    <a:pt x="-890" y="14733"/>
                    <a:pt x="-986" y="10780"/>
                  </a:cubicBezTo>
                  <a:cubicBezTo>
                    <a:pt x="-1081" y="6675"/>
                    <a:pt x="443" y="2703"/>
                    <a:pt x="3396" y="-174"/>
                  </a:cubicBezTo>
                  <a:cubicBezTo>
                    <a:pt x="-318" y="8770"/>
                    <a:pt x="3967" y="19019"/>
                    <a:pt x="12921" y="22715"/>
                  </a:cubicBezTo>
                  <a:cubicBezTo>
                    <a:pt x="17207" y="24496"/>
                    <a:pt x="22065" y="24487"/>
                    <a:pt x="26351" y="2268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9"/>
            <p:cNvSpPr/>
            <p:nvPr/>
          </p:nvSpPr>
          <p:spPr>
            <a:xfrm flipH="1">
              <a:off x="2978605" y="2958536"/>
              <a:ext cx="139697" cy="107049"/>
            </a:xfrm>
            <a:custGeom>
              <a:avLst/>
              <a:gdLst/>
              <a:ahLst/>
              <a:cxnLst/>
              <a:rect l="l" t="t" r="r" b="b"/>
              <a:pathLst>
                <a:path w="49626" h="38028" extrusionOk="0">
                  <a:moveTo>
                    <a:pt x="-990" y="26306"/>
                  </a:moveTo>
                  <a:lnTo>
                    <a:pt x="40730" y="37640"/>
                  </a:lnTo>
                  <a:cubicBezTo>
                    <a:pt x="43683" y="38479"/>
                    <a:pt x="46730" y="36783"/>
                    <a:pt x="47587" y="33859"/>
                  </a:cubicBezTo>
                  <a:cubicBezTo>
                    <a:pt x="47683" y="33383"/>
                    <a:pt x="47778" y="32897"/>
                    <a:pt x="47778" y="32402"/>
                  </a:cubicBezTo>
                  <a:lnTo>
                    <a:pt x="48636" y="-174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9"/>
            <p:cNvSpPr/>
            <p:nvPr/>
          </p:nvSpPr>
          <p:spPr>
            <a:xfrm flipH="1">
              <a:off x="2978605" y="2958536"/>
              <a:ext cx="139697" cy="107049"/>
            </a:xfrm>
            <a:custGeom>
              <a:avLst/>
              <a:gdLst/>
              <a:ahLst/>
              <a:cxnLst/>
              <a:rect l="l" t="t" r="r" b="b"/>
              <a:pathLst>
                <a:path w="49626" h="38028" extrusionOk="0">
                  <a:moveTo>
                    <a:pt x="-990" y="26306"/>
                  </a:moveTo>
                  <a:lnTo>
                    <a:pt x="40730" y="37640"/>
                  </a:lnTo>
                  <a:cubicBezTo>
                    <a:pt x="43683" y="38479"/>
                    <a:pt x="46730" y="36783"/>
                    <a:pt x="47587" y="33859"/>
                  </a:cubicBezTo>
                  <a:cubicBezTo>
                    <a:pt x="47683" y="33383"/>
                    <a:pt x="47778" y="32897"/>
                    <a:pt x="47778" y="32402"/>
                  </a:cubicBezTo>
                  <a:lnTo>
                    <a:pt x="48636" y="-174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19"/>
            <p:cNvSpPr/>
            <p:nvPr/>
          </p:nvSpPr>
          <p:spPr>
            <a:xfrm flipH="1">
              <a:off x="2814557" y="2847026"/>
              <a:ext cx="138622" cy="108929"/>
            </a:xfrm>
            <a:custGeom>
              <a:avLst/>
              <a:gdLst/>
              <a:ahLst/>
              <a:cxnLst/>
              <a:rect l="l" t="t" r="r" b="b"/>
              <a:pathLst>
                <a:path w="49244" h="38696" extrusionOk="0">
                  <a:moveTo>
                    <a:pt x="-990" y="33831"/>
                  </a:moveTo>
                  <a:lnTo>
                    <a:pt x="42349" y="38498"/>
                  </a:lnTo>
                  <a:cubicBezTo>
                    <a:pt x="45301" y="38784"/>
                    <a:pt x="47969" y="36584"/>
                    <a:pt x="48255" y="33602"/>
                  </a:cubicBezTo>
                  <a:cubicBezTo>
                    <a:pt x="48255" y="33231"/>
                    <a:pt x="48255" y="32859"/>
                    <a:pt x="48255" y="32497"/>
                  </a:cubicBezTo>
                  <a:lnTo>
                    <a:pt x="43968" y="-174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19"/>
            <p:cNvSpPr/>
            <p:nvPr/>
          </p:nvSpPr>
          <p:spPr>
            <a:xfrm flipH="1">
              <a:off x="2814557" y="2847026"/>
              <a:ext cx="138622" cy="108929"/>
            </a:xfrm>
            <a:custGeom>
              <a:avLst/>
              <a:gdLst/>
              <a:ahLst/>
              <a:cxnLst/>
              <a:rect l="l" t="t" r="r" b="b"/>
              <a:pathLst>
                <a:path w="49244" h="38696" extrusionOk="0">
                  <a:moveTo>
                    <a:pt x="-990" y="33831"/>
                  </a:moveTo>
                  <a:lnTo>
                    <a:pt x="42349" y="38498"/>
                  </a:lnTo>
                  <a:cubicBezTo>
                    <a:pt x="45301" y="38784"/>
                    <a:pt x="47969" y="36584"/>
                    <a:pt x="48255" y="33602"/>
                  </a:cubicBezTo>
                  <a:cubicBezTo>
                    <a:pt x="48255" y="33231"/>
                    <a:pt x="48255" y="32859"/>
                    <a:pt x="48255" y="32497"/>
                  </a:cubicBezTo>
                  <a:lnTo>
                    <a:pt x="43968" y="-174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951;p19"/>
            <p:cNvSpPr/>
            <p:nvPr/>
          </p:nvSpPr>
          <p:spPr>
            <a:xfrm flipH="1">
              <a:off x="2741718" y="2738732"/>
              <a:ext cx="841119" cy="362806"/>
            </a:xfrm>
            <a:custGeom>
              <a:avLst/>
              <a:gdLst/>
              <a:ahLst/>
              <a:cxnLst/>
              <a:rect l="l" t="t" r="r" b="b"/>
              <a:pathLst>
                <a:path w="298799" h="128883" extrusionOk="0">
                  <a:moveTo>
                    <a:pt x="-990" y="120508"/>
                  </a:moveTo>
                  <a:cubicBezTo>
                    <a:pt x="112167" y="139558"/>
                    <a:pt x="227610" y="89171"/>
                    <a:pt x="297809" y="-174"/>
                  </a:cubicBezTo>
                  <a:cubicBezTo>
                    <a:pt x="235420" y="96315"/>
                    <a:pt x="111310" y="150321"/>
                    <a:pt x="-990" y="120508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952;p19"/>
            <p:cNvSpPr/>
            <p:nvPr/>
          </p:nvSpPr>
          <p:spPr>
            <a:xfrm flipH="1">
              <a:off x="3687103" y="2495586"/>
              <a:ext cx="30565" cy="59813"/>
            </a:xfrm>
            <a:custGeom>
              <a:avLst/>
              <a:gdLst/>
              <a:ahLst/>
              <a:cxnLst/>
              <a:rect l="l" t="t" r="r" b="b"/>
              <a:pathLst>
                <a:path w="10858" h="21248" extrusionOk="0">
                  <a:moveTo>
                    <a:pt x="4154" y="21075"/>
                  </a:moveTo>
                  <a:cubicBezTo>
                    <a:pt x="1582" y="21075"/>
                    <a:pt x="-609" y="17837"/>
                    <a:pt x="-990" y="13169"/>
                  </a:cubicBezTo>
                  <a:cubicBezTo>
                    <a:pt x="-990" y="12284"/>
                    <a:pt x="-990" y="11389"/>
                    <a:pt x="-990" y="10503"/>
                  </a:cubicBezTo>
                  <a:lnTo>
                    <a:pt x="-990" y="7931"/>
                  </a:lnTo>
                  <a:cubicBezTo>
                    <a:pt x="-513" y="2692"/>
                    <a:pt x="2153" y="-832"/>
                    <a:pt x="5011" y="-70"/>
                  </a:cubicBezTo>
                  <a:cubicBezTo>
                    <a:pt x="7869" y="692"/>
                    <a:pt x="9869" y="5169"/>
                    <a:pt x="9869" y="10407"/>
                  </a:cubicBezTo>
                  <a:cubicBezTo>
                    <a:pt x="9869" y="15646"/>
                    <a:pt x="7869" y="19932"/>
                    <a:pt x="5011" y="20980"/>
                  </a:cubicBezTo>
                  <a:close/>
                  <a:moveTo>
                    <a:pt x="3297" y="18694"/>
                  </a:moveTo>
                  <a:lnTo>
                    <a:pt x="3297" y="1869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24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7BE51-91B3-4FCA-9B10-A0AD3B0A0DC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66775-CE57-4259-A840-0F7C8C3F6D5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522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/>
          <p:nvPr/>
        </p:nvSpPr>
        <p:spPr>
          <a:xfrm rot="-8283425">
            <a:off x="-615435" y="5266489"/>
            <a:ext cx="3043999" cy="2419521"/>
          </a:xfrm>
          <a:custGeom>
            <a:avLst/>
            <a:gdLst/>
            <a:ahLst/>
            <a:cxnLst/>
            <a:rect l="l" t="t" r="r" b="b"/>
            <a:pathLst>
              <a:path w="3166658" h="3460146" extrusionOk="0">
                <a:moveTo>
                  <a:pt x="1558766" y="1240"/>
                </a:moveTo>
                <a:cubicBezTo>
                  <a:pt x="1452658" y="9051"/>
                  <a:pt x="1309497" y="51628"/>
                  <a:pt x="1087374" y="266035"/>
                </a:cubicBezTo>
                <a:cubicBezTo>
                  <a:pt x="818388" y="525687"/>
                  <a:pt x="659511" y="905449"/>
                  <a:pt x="513207" y="1240919"/>
                </a:cubicBezTo>
                <a:cubicBezTo>
                  <a:pt x="429672" y="1432658"/>
                  <a:pt x="344424" y="1624110"/>
                  <a:pt x="281559" y="1823944"/>
                </a:cubicBezTo>
                <a:cubicBezTo>
                  <a:pt x="221932" y="2013492"/>
                  <a:pt x="174783" y="2206754"/>
                  <a:pt x="116681" y="2396873"/>
                </a:cubicBezTo>
                <a:cubicBezTo>
                  <a:pt x="60102" y="2581754"/>
                  <a:pt x="-26194" y="2772349"/>
                  <a:pt x="6763" y="2970183"/>
                </a:cubicBezTo>
                <a:cubicBezTo>
                  <a:pt x="32956" y="3128870"/>
                  <a:pt x="143827" y="3270221"/>
                  <a:pt x="286893" y="3341658"/>
                </a:cubicBezTo>
                <a:cubicBezTo>
                  <a:pt x="417766" y="3407190"/>
                  <a:pt x="563118" y="3398808"/>
                  <a:pt x="704564" y="3403571"/>
                </a:cubicBezTo>
                <a:cubicBezTo>
                  <a:pt x="1207389" y="3421478"/>
                  <a:pt x="1707261" y="3501488"/>
                  <a:pt x="2210086" y="3432146"/>
                </a:cubicBezTo>
                <a:cubicBezTo>
                  <a:pt x="2519458" y="3389759"/>
                  <a:pt x="2678049" y="3365471"/>
                  <a:pt x="2840355" y="3236216"/>
                </a:cubicBezTo>
                <a:cubicBezTo>
                  <a:pt x="3049905" y="3069148"/>
                  <a:pt x="3120961" y="2841310"/>
                  <a:pt x="3142202" y="2759966"/>
                </a:cubicBezTo>
                <a:cubicBezTo>
                  <a:pt x="3178016" y="2621854"/>
                  <a:pt x="3178397" y="2484979"/>
                  <a:pt x="3110389" y="2172179"/>
                </a:cubicBezTo>
                <a:cubicBezTo>
                  <a:pt x="3049047" y="1889858"/>
                  <a:pt x="2988564" y="1611251"/>
                  <a:pt x="2813875" y="1234823"/>
                </a:cubicBezTo>
                <a:cubicBezTo>
                  <a:pt x="2667857" y="920498"/>
                  <a:pt x="2518600" y="598744"/>
                  <a:pt x="2188940" y="308041"/>
                </a:cubicBezTo>
                <a:cubicBezTo>
                  <a:pt x="2012347" y="152688"/>
                  <a:pt x="1813560" y="-17619"/>
                  <a:pt x="1558766" y="1240"/>
                </a:cubicBezTo>
                <a:close/>
              </a:path>
            </a:pathLst>
          </a:custGeom>
          <a:solidFill>
            <a:srgbClr val="171717">
              <a:alpha val="111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6" name="Google Shape;106;p3"/>
          <p:cNvGrpSpPr/>
          <p:nvPr/>
        </p:nvGrpSpPr>
        <p:grpSpPr>
          <a:xfrm>
            <a:off x="292204" y="5807028"/>
            <a:ext cx="859938" cy="1050982"/>
            <a:chOff x="7676818" y="1639994"/>
            <a:chExt cx="1729561" cy="2113802"/>
          </a:xfrm>
        </p:grpSpPr>
        <p:sp>
          <p:nvSpPr>
            <p:cNvPr id="107" name="Google Shape;107;p3"/>
            <p:cNvSpPr/>
            <p:nvPr/>
          </p:nvSpPr>
          <p:spPr>
            <a:xfrm>
              <a:off x="7742402" y="1639994"/>
              <a:ext cx="1601281" cy="2103001"/>
            </a:xfrm>
            <a:custGeom>
              <a:avLst/>
              <a:gdLst/>
              <a:ahLst/>
              <a:cxnLst/>
              <a:rect l="l" t="t" r="r" b="b"/>
              <a:pathLst>
                <a:path w="1241303" h="1630233" extrusionOk="0">
                  <a:moveTo>
                    <a:pt x="349889" y="1630191"/>
                  </a:moveTo>
                  <a:cubicBezTo>
                    <a:pt x="317704" y="1575832"/>
                    <a:pt x="272233" y="1496306"/>
                    <a:pt x="221617" y="1397880"/>
                  </a:cubicBezTo>
                  <a:cubicBezTo>
                    <a:pt x="112993" y="1186619"/>
                    <a:pt x="70048" y="1061061"/>
                    <a:pt x="55172" y="1016339"/>
                  </a:cubicBezTo>
                  <a:cubicBezTo>
                    <a:pt x="-12753" y="810505"/>
                    <a:pt x="-4613" y="726301"/>
                    <a:pt x="10076" y="669603"/>
                  </a:cubicBezTo>
                  <a:cubicBezTo>
                    <a:pt x="18403" y="636950"/>
                    <a:pt x="43290" y="540209"/>
                    <a:pt x="103637" y="527391"/>
                  </a:cubicBezTo>
                  <a:cubicBezTo>
                    <a:pt x="170720" y="513263"/>
                    <a:pt x="240235" y="611034"/>
                    <a:pt x="259696" y="638354"/>
                  </a:cubicBezTo>
                  <a:cubicBezTo>
                    <a:pt x="343901" y="757269"/>
                    <a:pt x="349046" y="892558"/>
                    <a:pt x="353257" y="1016339"/>
                  </a:cubicBezTo>
                  <a:cubicBezTo>
                    <a:pt x="359619" y="1197379"/>
                    <a:pt x="362613" y="1287665"/>
                    <a:pt x="356718" y="1318072"/>
                  </a:cubicBezTo>
                  <a:cubicBezTo>
                    <a:pt x="352415" y="1340153"/>
                    <a:pt x="339504" y="1398628"/>
                    <a:pt x="370659" y="1442976"/>
                  </a:cubicBezTo>
                  <a:cubicBezTo>
                    <a:pt x="373373" y="1446905"/>
                    <a:pt x="399288" y="1482739"/>
                    <a:pt x="433064" y="1481055"/>
                  </a:cubicBezTo>
                  <a:cubicBezTo>
                    <a:pt x="537197" y="1475816"/>
                    <a:pt x="526625" y="1316669"/>
                    <a:pt x="528309" y="1246311"/>
                  </a:cubicBezTo>
                  <a:cubicBezTo>
                    <a:pt x="532482" y="1115382"/>
                    <a:pt x="527888" y="984322"/>
                    <a:pt x="514555" y="854011"/>
                  </a:cubicBezTo>
                  <a:cubicBezTo>
                    <a:pt x="501176" y="735095"/>
                    <a:pt x="465904" y="620109"/>
                    <a:pt x="439707" y="503158"/>
                  </a:cubicBezTo>
                  <a:cubicBezTo>
                    <a:pt x="415381" y="393599"/>
                    <a:pt x="397885" y="306681"/>
                    <a:pt x="401534" y="191040"/>
                  </a:cubicBezTo>
                  <a:cubicBezTo>
                    <a:pt x="405370" y="69411"/>
                    <a:pt x="429041" y="37039"/>
                    <a:pt x="450092" y="21133"/>
                  </a:cubicBezTo>
                  <a:cubicBezTo>
                    <a:pt x="521198" y="-32851"/>
                    <a:pt x="647412" y="32735"/>
                    <a:pt x="658171" y="38443"/>
                  </a:cubicBezTo>
                  <a:cubicBezTo>
                    <a:pt x="817973" y="123864"/>
                    <a:pt x="858017" y="328481"/>
                    <a:pt x="876635" y="423351"/>
                  </a:cubicBezTo>
                  <a:cubicBezTo>
                    <a:pt x="894225" y="513170"/>
                    <a:pt x="936514" y="729201"/>
                    <a:pt x="838462" y="953934"/>
                  </a:cubicBezTo>
                  <a:cubicBezTo>
                    <a:pt x="802816" y="1035706"/>
                    <a:pt x="663597" y="1313394"/>
                    <a:pt x="672018" y="1408265"/>
                  </a:cubicBezTo>
                  <a:cubicBezTo>
                    <a:pt x="672767" y="1416124"/>
                    <a:pt x="674825" y="1439608"/>
                    <a:pt x="685959" y="1442976"/>
                  </a:cubicBezTo>
                  <a:cubicBezTo>
                    <a:pt x="694847" y="1445595"/>
                    <a:pt x="710659" y="1435304"/>
                    <a:pt x="741440" y="1383939"/>
                  </a:cubicBezTo>
                  <a:cubicBezTo>
                    <a:pt x="780782" y="1316875"/>
                    <a:pt x="809973" y="1244365"/>
                    <a:pt x="828077" y="1168750"/>
                  </a:cubicBezTo>
                  <a:cubicBezTo>
                    <a:pt x="881407" y="947198"/>
                    <a:pt x="875793" y="933819"/>
                    <a:pt x="904423" y="888067"/>
                  </a:cubicBezTo>
                  <a:cubicBezTo>
                    <a:pt x="929029" y="848584"/>
                    <a:pt x="977681" y="770368"/>
                    <a:pt x="1060482" y="763257"/>
                  </a:cubicBezTo>
                  <a:cubicBezTo>
                    <a:pt x="1127659" y="757363"/>
                    <a:pt x="1197829" y="800120"/>
                    <a:pt x="1226927" y="856818"/>
                  </a:cubicBezTo>
                  <a:cubicBezTo>
                    <a:pt x="1257240" y="916136"/>
                    <a:pt x="1244048" y="993136"/>
                    <a:pt x="1143657" y="1172399"/>
                  </a:cubicBezTo>
                  <a:cubicBezTo>
                    <a:pt x="1052053" y="1335371"/>
                    <a:pt x="942736" y="1487744"/>
                    <a:pt x="817692" y="16267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7676818" y="1642876"/>
              <a:ext cx="1729561" cy="2110920"/>
            </a:xfrm>
            <a:custGeom>
              <a:avLst/>
              <a:gdLst/>
              <a:ahLst/>
              <a:cxnLst/>
              <a:rect l="l" t="t" r="r" b="b"/>
              <a:pathLst>
                <a:path w="1729561" h="2110920" extrusionOk="0">
                  <a:moveTo>
                    <a:pt x="787756" y="2043421"/>
                  </a:moveTo>
                  <a:lnTo>
                    <a:pt x="738764" y="2110876"/>
                  </a:lnTo>
                  <a:cubicBezTo>
                    <a:pt x="735868" y="2112927"/>
                    <a:pt x="787756" y="2043421"/>
                    <a:pt x="787756" y="2043421"/>
                  </a:cubicBezTo>
                  <a:close/>
                  <a:moveTo>
                    <a:pt x="1054798" y="2015547"/>
                  </a:moveTo>
                  <a:lnTo>
                    <a:pt x="1085809" y="2093017"/>
                  </a:lnTo>
                  <a:cubicBezTo>
                    <a:pt x="1085809" y="2096517"/>
                    <a:pt x="1054798" y="2015547"/>
                    <a:pt x="1054798" y="2015547"/>
                  </a:cubicBezTo>
                  <a:close/>
                  <a:moveTo>
                    <a:pt x="441313" y="1879915"/>
                  </a:moveTo>
                  <a:lnTo>
                    <a:pt x="388821" y="1984778"/>
                  </a:lnTo>
                  <a:cubicBezTo>
                    <a:pt x="385321" y="1988518"/>
                    <a:pt x="441313" y="1879915"/>
                    <a:pt x="441313" y="1879915"/>
                  </a:cubicBezTo>
                  <a:close/>
                  <a:moveTo>
                    <a:pt x="1313453" y="1704522"/>
                  </a:moveTo>
                  <a:cubicBezTo>
                    <a:pt x="1318920" y="1700684"/>
                    <a:pt x="1326449" y="1702012"/>
                    <a:pt x="1330287" y="1707478"/>
                  </a:cubicBezTo>
                  <a:cubicBezTo>
                    <a:pt x="1356955" y="1745368"/>
                    <a:pt x="1400516" y="1806548"/>
                    <a:pt x="1408480" y="1816081"/>
                  </a:cubicBezTo>
                  <a:cubicBezTo>
                    <a:pt x="1410375" y="1817576"/>
                    <a:pt x="1411799" y="1819592"/>
                    <a:pt x="1412583" y="1821872"/>
                  </a:cubicBezTo>
                  <a:cubicBezTo>
                    <a:pt x="1414466" y="1827592"/>
                    <a:pt x="1411835" y="1833819"/>
                    <a:pt x="1406428" y="1836474"/>
                  </a:cubicBezTo>
                  <a:cubicBezTo>
                    <a:pt x="1404957" y="1837620"/>
                    <a:pt x="1403208" y="1838368"/>
                    <a:pt x="1401361" y="1838646"/>
                  </a:cubicBezTo>
                  <a:cubicBezTo>
                    <a:pt x="1393156" y="1838646"/>
                    <a:pt x="1380967" y="1821390"/>
                    <a:pt x="1310497" y="1721354"/>
                  </a:cubicBezTo>
                  <a:cubicBezTo>
                    <a:pt x="1306659" y="1715888"/>
                    <a:pt x="1307987" y="1708359"/>
                    <a:pt x="1313453" y="1704522"/>
                  </a:cubicBezTo>
                  <a:close/>
                  <a:moveTo>
                    <a:pt x="676982" y="1635076"/>
                  </a:moveTo>
                  <a:cubicBezTo>
                    <a:pt x="726335" y="1671277"/>
                    <a:pt x="806219" y="1730284"/>
                    <a:pt x="819493" y="1738730"/>
                  </a:cubicBezTo>
                  <a:cubicBezTo>
                    <a:pt x="821870" y="1739575"/>
                    <a:pt x="823969" y="1741084"/>
                    <a:pt x="825526" y="1743074"/>
                  </a:cubicBezTo>
                  <a:cubicBezTo>
                    <a:pt x="829194" y="1747926"/>
                    <a:pt x="828687" y="1754755"/>
                    <a:pt x="824319" y="1759003"/>
                  </a:cubicBezTo>
                  <a:cubicBezTo>
                    <a:pt x="822882" y="1760995"/>
                    <a:pt x="820615" y="1762237"/>
                    <a:pt x="818164" y="1762382"/>
                  </a:cubicBezTo>
                  <a:cubicBezTo>
                    <a:pt x="808269" y="1762382"/>
                    <a:pt x="781964" y="1743074"/>
                    <a:pt x="662622" y="1654504"/>
                  </a:cubicBezTo>
                  <a:cubicBezTo>
                    <a:pt x="657251" y="1650534"/>
                    <a:pt x="656117" y="1642980"/>
                    <a:pt x="660087" y="1637609"/>
                  </a:cubicBezTo>
                  <a:cubicBezTo>
                    <a:pt x="664057" y="1632240"/>
                    <a:pt x="671611" y="1631105"/>
                    <a:pt x="676982" y="1635076"/>
                  </a:cubicBezTo>
                  <a:close/>
                  <a:moveTo>
                    <a:pt x="1146266" y="1464930"/>
                  </a:moveTo>
                  <a:cubicBezTo>
                    <a:pt x="1152927" y="1464930"/>
                    <a:pt x="1158333" y="1470336"/>
                    <a:pt x="1158333" y="1476997"/>
                  </a:cubicBezTo>
                  <a:cubicBezTo>
                    <a:pt x="1159299" y="1536125"/>
                    <a:pt x="1161229" y="1631696"/>
                    <a:pt x="1162557" y="1647022"/>
                  </a:cubicBezTo>
                  <a:cubicBezTo>
                    <a:pt x="1163281" y="1649422"/>
                    <a:pt x="1163281" y="1651981"/>
                    <a:pt x="1162557" y="1654382"/>
                  </a:cubicBezTo>
                  <a:cubicBezTo>
                    <a:pt x="1160928" y="1659389"/>
                    <a:pt x="1156234" y="1662757"/>
                    <a:pt x="1150973" y="1662708"/>
                  </a:cubicBezTo>
                  <a:lnTo>
                    <a:pt x="1149404" y="1662708"/>
                  </a:lnTo>
                  <a:cubicBezTo>
                    <a:pt x="1137336" y="1661018"/>
                    <a:pt x="1137336" y="1661018"/>
                    <a:pt x="1134199" y="1476997"/>
                  </a:cubicBezTo>
                  <a:cubicBezTo>
                    <a:pt x="1134199" y="1470336"/>
                    <a:pt x="1139605" y="1464930"/>
                    <a:pt x="1146266" y="1464930"/>
                  </a:cubicBezTo>
                  <a:close/>
                  <a:moveTo>
                    <a:pt x="1527266" y="1464759"/>
                  </a:moveTo>
                  <a:cubicBezTo>
                    <a:pt x="1549776" y="1464724"/>
                    <a:pt x="1585610" y="1465685"/>
                    <a:pt x="1642943" y="1467224"/>
                  </a:cubicBezTo>
                  <a:cubicBezTo>
                    <a:pt x="1649604" y="1467224"/>
                    <a:pt x="1655010" y="1472629"/>
                    <a:pt x="1655010" y="1479290"/>
                  </a:cubicBezTo>
                  <a:cubicBezTo>
                    <a:pt x="1655010" y="1485952"/>
                    <a:pt x="1649604" y="1491357"/>
                    <a:pt x="1642943" y="1491357"/>
                  </a:cubicBezTo>
                  <a:lnTo>
                    <a:pt x="1642340" y="1491116"/>
                  </a:lnTo>
                  <a:cubicBezTo>
                    <a:pt x="1594072" y="1489909"/>
                    <a:pt x="1516240" y="1488340"/>
                    <a:pt x="1503087" y="1488824"/>
                  </a:cubicBezTo>
                  <a:cubicBezTo>
                    <a:pt x="1500769" y="1489535"/>
                    <a:pt x="1498284" y="1489535"/>
                    <a:pt x="1495967" y="1488824"/>
                  </a:cubicBezTo>
                  <a:cubicBezTo>
                    <a:pt x="1490247" y="1486928"/>
                    <a:pt x="1486796" y="1481113"/>
                    <a:pt x="1487882" y="1475188"/>
                  </a:cubicBezTo>
                  <a:cubicBezTo>
                    <a:pt x="1489239" y="1467646"/>
                    <a:pt x="1489749" y="1464818"/>
                    <a:pt x="1527266" y="1464759"/>
                  </a:cubicBezTo>
                  <a:close/>
                  <a:moveTo>
                    <a:pt x="181993" y="1384686"/>
                  </a:moveTo>
                  <a:cubicBezTo>
                    <a:pt x="187351" y="1381887"/>
                    <a:pt x="193951" y="1383491"/>
                    <a:pt x="197438" y="1388427"/>
                  </a:cubicBezTo>
                  <a:cubicBezTo>
                    <a:pt x="204076" y="1397960"/>
                    <a:pt x="204076" y="1397960"/>
                    <a:pt x="125640" y="1471931"/>
                  </a:cubicBezTo>
                  <a:cubicBezTo>
                    <a:pt x="123408" y="1474091"/>
                    <a:pt x="120415" y="1475297"/>
                    <a:pt x="117315" y="1475309"/>
                  </a:cubicBezTo>
                  <a:cubicBezTo>
                    <a:pt x="110653" y="1475358"/>
                    <a:pt x="105211" y="1469987"/>
                    <a:pt x="105163" y="1463327"/>
                  </a:cubicBezTo>
                  <a:cubicBezTo>
                    <a:pt x="105151" y="1459959"/>
                    <a:pt x="106526" y="1456739"/>
                    <a:pt x="108988" y="1454433"/>
                  </a:cubicBezTo>
                  <a:cubicBezTo>
                    <a:pt x="132518" y="1432230"/>
                    <a:pt x="170409" y="1396149"/>
                    <a:pt x="177165" y="1389031"/>
                  </a:cubicBezTo>
                  <a:cubicBezTo>
                    <a:pt x="178348" y="1387172"/>
                    <a:pt x="180015" y="1385663"/>
                    <a:pt x="181993" y="1384686"/>
                  </a:cubicBezTo>
                  <a:close/>
                  <a:moveTo>
                    <a:pt x="402699" y="1371653"/>
                  </a:moveTo>
                  <a:cubicBezTo>
                    <a:pt x="412835" y="1378410"/>
                    <a:pt x="412835" y="1378410"/>
                    <a:pt x="337417" y="1541797"/>
                  </a:cubicBezTo>
                  <a:cubicBezTo>
                    <a:pt x="335438" y="1546069"/>
                    <a:pt x="331154" y="1548808"/>
                    <a:pt x="326436" y="1548796"/>
                  </a:cubicBezTo>
                  <a:cubicBezTo>
                    <a:pt x="324686" y="1548784"/>
                    <a:pt x="322961" y="1548410"/>
                    <a:pt x="321368" y="1547710"/>
                  </a:cubicBezTo>
                  <a:cubicBezTo>
                    <a:pt x="315310" y="1544934"/>
                    <a:pt x="312656" y="1537767"/>
                    <a:pt x="315431" y="1531709"/>
                  </a:cubicBezTo>
                  <a:cubicBezTo>
                    <a:pt x="315443" y="1531698"/>
                    <a:pt x="315443" y="1531673"/>
                    <a:pt x="315456" y="1531662"/>
                  </a:cubicBezTo>
                  <a:cubicBezTo>
                    <a:pt x="339589" y="1479169"/>
                    <a:pt x="378565" y="1394097"/>
                    <a:pt x="383754" y="1380221"/>
                  </a:cubicBezTo>
                  <a:cubicBezTo>
                    <a:pt x="384141" y="1377723"/>
                    <a:pt x="385226" y="1375370"/>
                    <a:pt x="386892" y="1373464"/>
                  </a:cubicBezTo>
                  <a:cubicBezTo>
                    <a:pt x="390959" y="1368974"/>
                    <a:pt x="397727" y="1368202"/>
                    <a:pt x="402699" y="1371653"/>
                  </a:cubicBezTo>
                  <a:close/>
                  <a:moveTo>
                    <a:pt x="1314766" y="1334677"/>
                  </a:moveTo>
                  <a:cubicBezTo>
                    <a:pt x="1337276" y="1334642"/>
                    <a:pt x="1373109" y="1335603"/>
                    <a:pt x="1430442" y="1337142"/>
                  </a:cubicBezTo>
                  <a:cubicBezTo>
                    <a:pt x="1437104" y="1337142"/>
                    <a:pt x="1442509" y="1342548"/>
                    <a:pt x="1442509" y="1349209"/>
                  </a:cubicBezTo>
                  <a:cubicBezTo>
                    <a:pt x="1442509" y="1355870"/>
                    <a:pt x="1437104" y="1361276"/>
                    <a:pt x="1430442" y="1361276"/>
                  </a:cubicBezTo>
                  <a:lnTo>
                    <a:pt x="1429840" y="1361034"/>
                  </a:lnTo>
                  <a:cubicBezTo>
                    <a:pt x="1381571" y="1359829"/>
                    <a:pt x="1303860" y="1358139"/>
                    <a:pt x="1290588" y="1358741"/>
                  </a:cubicBezTo>
                  <a:cubicBezTo>
                    <a:pt x="1288270" y="1359455"/>
                    <a:pt x="1285785" y="1359455"/>
                    <a:pt x="1283467" y="1358741"/>
                  </a:cubicBezTo>
                  <a:cubicBezTo>
                    <a:pt x="1277748" y="1356848"/>
                    <a:pt x="1274297" y="1351031"/>
                    <a:pt x="1275383" y="1345106"/>
                  </a:cubicBezTo>
                  <a:cubicBezTo>
                    <a:pt x="1276741" y="1337564"/>
                    <a:pt x="1277250" y="1334736"/>
                    <a:pt x="1314766" y="1334677"/>
                  </a:cubicBezTo>
                  <a:close/>
                  <a:moveTo>
                    <a:pt x="888756" y="1303476"/>
                  </a:moveTo>
                  <a:cubicBezTo>
                    <a:pt x="895321" y="1302390"/>
                    <a:pt x="901523" y="1306806"/>
                    <a:pt x="902632" y="1313371"/>
                  </a:cubicBezTo>
                  <a:cubicBezTo>
                    <a:pt x="912890" y="1373705"/>
                    <a:pt x="929663" y="1471569"/>
                    <a:pt x="933404" y="1486894"/>
                  </a:cubicBezTo>
                  <a:cubicBezTo>
                    <a:pt x="934598" y="1489102"/>
                    <a:pt x="935020" y="1491648"/>
                    <a:pt x="934610" y="1494134"/>
                  </a:cubicBezTo>
                  <a:cubicBezTo>
                    <a:pt x="933874" y="1500227"/>
                    <a:pt x="928685" y="1504801"/>
                    <a:pt x="922543" y="1504753"/>
                  </a:cubicBezTo>
                  <a:lnTo>
                    <a:pt x="921698" y="1504753"/>
                  </a:lnTo>
                  <a:cubicBezTo>
                    <a:pt x="910355" y="1504753"/>
                    <a:pt x="909632" y="1499323"/>
                    <a:pt x="878861" y="1317352"/>
                  </a:cubicBezTo>
                  <a:cubicBezTo>
                    <a:pt x="877775" y="1310787"/>
                    <a:pt x="882191" y="1304586"/>
                    <a:pt x="888756" y="1303476"/>
                  </a:cubicBezTo>
                  <a:close/>
                  <a:moveTo>
                    <a:pt x="414610" y="1164062"/>
                  </a:moveTo>
                  <a:cubicBezTo>
                    <a:pt x="424955" y="1166273"/>
                    <a:pt x="450454" y="1188356"/>
                    <a:pt x="552450" y="1276686"/>
                  </a:cubicBezTo>
                  <a:cubicBezTo>
                    <a:pt x="557445" y="1281090"/>
                    <a:pt x="557928" y="1288717"/>
                    <a:pt x="553523" y="1293713"/>
                  </a:cubicBezTo>
                  <a:cubicBezTo>
                    <a:pt x="551267" y="1296282"/>
                    <a:pt x="548021" y="1297767"/>
                    <a:pt x="544606" y="1297803"/>
                  </a:cubicBezTo>
                  <a:cubicBezTo>
                    <a:pt x="541735" y="1297803"/>
                    <a:pt x="538946" y="1296778"/>
                    <a:pt x="536762" y="1294907"/>
                  </a:cubicBezTo>
                  <a:cubicBezTo>
                    <a:pt x="492959" y="1257017"/>
                    <a:pt x="422127" y="1196199"/>
                    <a:pt x="410180" y="1187269"/>
                  </a:cubicBezTo>
                  <a:cubicBezTo>
                    <a:pt x="407827" y="1186304"/>
                    <a:pt x="405847" y="1184615"/>
                    <a:pt x="404509" y="1182443"/>
                  </a:cubicBezTo>
                  <a:cubicBezTo>
                    <a:pt x="401311" y="1177315"/>
                    <a:pt x="402384" y="1170617"/>
                    <a:pt x="407043" y="1166757"/>
                  </a:cubicBezTo>
                  <a:cubicBezTo>
                    <a:pt x="409396" y="1164796"/>
                    <a:pt x="411161" y="1163325"/>
                    <a:pt x="414610" y="1164062"/>
                  </a:cubicBezTo>
                  <a:close/>
                  <a:moveTo>
                    <a:pt x="1714379" y="1130435"/>
                  </a:moveTo>
                  <a:cubicBezTo>
                    <a:pt x="1720846" y="1128734"/>
                    <a:pt x="1727459" y="1132594"/>
                    <a:pt x="1729160" y="1139062"/>
                  </a:cubicBezTo>
                  <a:cubicBezTo>
                    <a:pt x="1730862" y="1145530"/>
                    <a:pt x="1727001" y="1152143"/>
                    <a:pt x="1720533" y="1153844"/>
                  </a:cubicBezTo>
                  <a:cubicBezTo>
                    <a:pt x="1661043" y="1169169"/>
                    <a:pt x="1564989" y="1194509"/>
                    <a:pt x="1550148" y="1199457"/>
                  </a:cubicBezTo>
                  <a:cubicBezTo>
                    <a:pt x="1548446" y="1200784"/>
                    <a:pt x="1546382" y="1201581"/>
                    <a:pt x="1544235" y="1201750"/>
                  </a:cubicBezTo>
                  <a:lnTo>
                    <a:pt x="1543511" y="1201750"/>
                  </a:lnTo>
                  <a:cubicBezTo>
                    <a:pt x="1537248" y="1201774"/>
                    <a:pt x="1532011" y="1197008"/>
                    <a:pt x="1531444" y="1190769"/>
                  </a:cubicBezTo>
                  <a:cubicBezTo>
                    <a:pt x="1530237" y="1178702"/>
                    <a:pt x="1530237" y="1178702"/>
                    <a:pt x="1714379" y="1130435"/>
                  </a:cubicBezTo>
                  <a:close/>
                  <a:moveTo>
                    <a:pt x="8039" y="1037050"/>
                  </a:moveTo>
                  <a:cubicBezTo>
                    <a:pt x="10953" y="1036014"/>
                    <a:pt x="14262" y="1036089"/>
                    <a:pt x="17279" y="1037519"/>
                  </a:cubicBezTo>
                  <a:cubicBezTo>
                    <a:pt x="72063" y="1063704"/>
                    <a:pt x="160393" y="1105456"/>
                    <a:pt x="174994" y="1111248"/>
                  </a:cubicBezTo>
                  <a:cubicBezTo>
                    <a:pt x="177323" y="1111501"/>
                    <a:pt x="179520" y="1112467"/>
                    <a:pt x="181270" y="1114024"/>
                  </a:cubicBezTo>
                  <a:cubicBezTo>
                    <a:pt x="186024" y="1117945"/>
                    <a:pt x="187061" y="1124799"/>
                    <a:pt x="183683" y="1129951"/>
                  </a:cubicBezTo>
                  <a:cubicBezTo>
                    <a:pt x="182115" y="1133089"/>
                    <a:pt x="180666" y="1135261"/>
                    <a:pt x="176684" y="1135261"/>
                  </a:cubicBezTo>
                  <a:cubicBezTo>
                    <a:pt x="168237" y="1135261"/>
                    <a:pt x="148569" y="1125970"/>
                    <a:pt x="87750" y="1097371"/>
                  </a:cubicBezTo>
                  <a:cubicBezTo>
                    <a:pt x="47567" y="1078426"/>
                    <a:pt x="6901" y="1059361"/>
                    <a:pt x="6901" y="1059361"/>
                  </a:cubicBezTo>
                  <a:cubicBezTo>
                    <a:pt x="868" y="1056500"/>
                    <a:pt x="-1690" y="1049284"/>
                    <a:pt x="1170" y="1043250"/>
                  </a:cubicBezTo>
                  <a:cubicBezTo>
                    <a:pt x="2606" y="1040234"/>
                    <a:pt x="5125" y="1038086"/>
                    <a:pt x="8039" y="1037050"/>
                  </a:cubicBezTo>
                  <a:close/>
                  <a:moveTo>
                    <a:pt x="945895" y="947921"/>
                  </a:moveTo>
                  <a:cubicBezTo>
                    <a:pt x="952555" y="946558"/>
                    <a:pt x="959071" y="950854"/>
                    <a:pt x="960436" y="957515"/>
                  </a:cubicBezTo>
                  <a:cubicBezTo>
                    <a:pt x="970331" y="1005782"/>
                    <a:pt x="986742" y="1082770"/>
                    <a:pt x="990241" y="1095682"/>
                  </a:cubicBezTo>
                  <a:cubicBezTo>
                    <a:pt x="991399" y="1097781"/>
                    <a:pt x="991894" y="1100171"/>
                    <a:pt x="991689" y="1102560"/>
                  </a:cubicBezTo>
                  <a:cubicBezTo>
                    <a:pt x="991182" y="1108847"/>
                    <a:pt x="985933" y="1113686"/>
                    <a:pt x="979622" y="1113662"/>
                  </a:cubicBezTo>
                  <a:lnTo>
                    <a:pt x="977691" y="1113662"/>
                  </a:lnTo>
                  <a:cubicBezTo>
                    <a:pt x="967555" y="1113662"/>
                    <a:pt x="965624" y="1105094"/>
                    <a:pt x="936302" y="962462"/>
                  </a:cubicBezTo>
                  <a:cubicBezTo>
                    <a:pt x="934937" y="955802"/>
                    <a:pt x="939234" y="949285"/>
                    <a:pt x="945895" y="947921"/>
                  </a:cubicBezTo>
                  <a:close/>
                  <a:moveTo>
                    <a:pt x="771465" y="942189"/>
                  </a:moveTo>
                  <a:cubicBezTo>
                    <a:pt x="776340" y="937677"/>
                    <a:pt x="783942" y="937941"/>
                    <a:pt x="788480" y="942793"/>
                  </a:cubicBezTo>
                  <a:cubicBezTo>
                    <a:pt x="793161" y="947498"/>
                    <a:pt x="793161" y="955101"/>
                    <a:pt x="788480" y="959808"/>
                  </a:cubicBezTo>
                  <a:cubicBezTo>
                    <a:pt x="743832" y="1001800"/>
                    <a:pt x="671912" y="1069979"/>
                    <a:pt x="661172" y="1081684"/>
                  </a:cubicBezTo>
                  <a:cubicBezTo>
                    <a:pt x="659966" y="1083880"/>
                    <a:pt x="658119" y="1085653"/>
                    <a:pt x="655863" y="1086752"/>
                  </a:cubicBezTo>
                  <a:cubicBezTo>
                    <a:pt x="654029" y="1087645"/>
                    <a:pt x="651989" y="1088068"/>
                    <a:pt x="649950" y="1087958"/>
                  </a:cubicBezTo>
                  <a:cubicBezTo>
                    <a:pt x="645919" y="1088030"/>
                    <a:pt x="642119" y="1086088"/>
                    <a:pt x="639814" y="1082770"/>
                  </a:cubicBezTo>
                  <a:cubicBezTo>
                    <a:pt x="632816" y="1072513"/>
                    <a:pt x="632816" y="1072513"/>
                    <a:pt x="771465" y="942189"/>
                  </a:cubicBezTo>
                  <a:close/>
                  <a:moveTo>
                    <a:pt x="442158" y="920228"/>
                  </a:moveTo>
                  <a:cubicBezTo>
                    <a:pt x="446961" y="924898"/>
                    <a:pt x="447069" y="932560"/>
                    <a:pt x="442399" y="937363"/>
                  </a:cubicBezTo>
                  <a:cubicBezTo>
                    <a:pt x="415127" y="965359"/>
                    <a:pt x="371204" y="1010729"/>
                    <a:pt x="363843" y="1019297"/>
                  </a:cubicBezTo>
                  <a:cubicBezTo>
                    <a:pt x="362793" y="1021205"/>
                    <a:pt x="361248" y="1022784"/>
                    <a:pt x="359378" y="1023883"/>
                  </a:cubicBezTo>
                  <a:cubicBezTo>
                    <a:pt x="357508" y="1024945"/>
                    <a:pt x="355385" y="1025488"/>
                    <a:pt x="353225" y="1025452"/>
                  </a:cubicBezTo>
                  <a:cubicBezTo>
                    <a:pt x="349508" y="1025476"/>
                    <a:pt x="345996" y="1023787"/>
                    <a:pt x="343691" y="1020867"/>
                  </a:cubicBezTo>
                  <a:cubicBezTo>
                    <a:pt x="336330" y="1011574"/>
                    <a:pt x="336330" y="1011574"/>
                    <a:pt x="425022" y="920469"/>
                  </a:cubicBezTo>
                  <a:cubicBezTo>
                    <a:pt x="429692" y="915666"/>
                    <a:pt x="437355" y="915558"/>
                    <a:pt x="442158" y="920228"/>
                  </a:cubicBezTo>
                  <a:close/>
                  <a:moveTo>
                    <a:pt x="1390984" y="911297"/>
                  </a:moveTo>
                  <a:cubicBezTo>
                    <a:pt x="1397645" y="911297"/>
                    <a:pt x="1403051" y="916704"/>
                    <a:pt x="1403051" y="923364"/>
                  </a:cubicBezTo>
                  <a:cubicBezTo>
                    <a:pt x="1402207" y="984786"/>
                    <a:pt x="1401119" y="1084096"/>
                    <a:pt x="1401964" y="1099664"/>
                  </a:cubicBezTo>
                  <a:cubicBezTo>
                    <a:pt x="1404100" y="1105974"/>
                    <a:pt x="1400722" y="1112829"/>
                    <a:pt x="1394411" y="1114964"/>
                  </a:cubicBezTo>
                  <a:cubicBezTo>
                    <a:pt x="1392963" y="1115459"/>
                    <a:pt x="1391431" y="1115676"/>
                    <a:pt x="1389897" y="1115592"/>
                  </a:cubicBezTo>
                  <a:lnTo>
                    <a:pt x="1390260" y="1115712"/>
                  </a:lnTo>
                  <a:lnTo>
                    <a:pt x="1388329" y="1115712"/>
                  </a:lnTo>
                  <a:cubicBezTo>
                    <a:pt x="1376262" y="1113661"/>
                    <a:pt x="1376262" y="1113661"/>
                    <a:pt x="1378917" y="923364"/>
                  </a:cubicBezTo>
                  <a:cubicBezTo>
                    <a:pt x="1378917" y="916704"/>
                    <a:pt x="1384323" y="911297"/>
                    <a:pt x="1390984" y="911297"/>
                  </a:cubicBezTo>
                  <a:close/>
                  <a:moveTo>
                    <a:pt x="167755" y="647876"/>
                  </a:moveTo>
                  <a:cubicBezTo>
                    <a:pt x="174415" y="647346"/>
                    <a:pt x="180256" y="652317"/>
                    <a:pt x="180787" y="658978"/>
                  </a:cubicBezTo>
                  <a:cubicBezTo>
                    <a:pt x="183925" y="697833"/>
                    <a:pt x="189113" y="760823"/>
                    <a:pt x="190803" y="772045"/>
                  </a:cubicBezTo>
                  <a:cubicBezTo>
                    <a:pt x="191285" y="774109"/>
                    <a:pt x="191285" y="776256"/>
                    <a:pt x="190803" y="778321"/>
                  </a:cubicBezTo>
                  <a:cubicBezTo>
                    <a:pt x="189837" y="783956"/>
                    <a:pt x="185047" y="788131"/>
                    <a:pt x="179338" y="788336"/>
                  </a:cubicBezTo>
                  <a:lnTo>
                    <a:pt x="178615" y="788336"/>
                  </a:lnTo>
                  <a:cubicBezTo>
                    <a:pt x="166548" y="787611"/>
                    <a:pt x="166548" y="787611"/>
                    <a:pt x="156653" y="660909"/>
                  </a:cubicBezTo>
                  <a:cubicBezTo>
                    <a:pt x="156123" y="654247"/>
                    <a:pt x="161093" y="648407"/>
                    <a:pt x="167755" y="647876"/>
                  </a:cubicBezTo>
                  <a:close/>
                  <a:moveTo>
                    <a:pt x="497038" y="634337"/>
                  </a:moveTo>
                  <a:cubicBezTo>
                    <a:pt x="497218" y="634421"/>
                    <a:pt x="497376" y="634505"/>
                    <a:pt x="497545" y="634601"/>
                  </a:cubicBezTo>
                  <a:cubicBezTo>
                    <a:pt x="551846" y="663079"/>
                    <a:pt x="639815" y="708694"/>
                    <a:pt x="654416" y="714968"/>
                  </a:cubicBezTo>
                  <a:cubicBezTo>
                    <a:pt x="656926" y="715365"/>
                    <a:pt x="659254" y="716548"/>
                    <a:pt x="661053" y="718346"/>
                  </a:cubicBezTo>
                  <a:cubicBezTo>
                    <a:pt x="665408" y="722595"/>
                    <a:pt x="665928" y="729425"/>
                    <a:pt x="662259" y="734275"/>
                  </a:cubicBezTo>
                  <a:cubicBezTo>
                    <a:pt x="660956" y="736953"/>
                    <a:pt x="658241" y="738643"/>
                    <a:pt x="655261" y="738618"/>
                  </a:cubicBezTo>
                  <a:cubicBezTo>
                    <a:pt x="644280" y="738618"/>
                    <a:pt x="612423" y="721966"/>
                    <a:pt x="486323" y="655961"/>
                  </a:cubicBezTo>
                  <a:cubicBezTo>
                    <a:pt x="480348" y="653003"/>
                    <a:pt x="477912" y="645763"/>
                    <a:pt x="480868" y="639790"/>
                  </a:cubicBezTo>
                  <a:cubicBezTo>
                    <a:pt x="483836" y="633817"/>
                    <a:pt x="491077" y="631380"/>
                    <a:pt x="497038" y="634337"/>
                  </a:cubicBezTo>
                  <a:close/>
                  <a:moveTo>
                    <a:pt x="1296621" y="623260"/>
                  </a:moveTo>
                  <a:cubicBezTo>
                    <a:pt x="1302353" y="619856"/>
                    <a:pt x="1309750" y="621751"/>
                    <a:pt x="1313152" y="627483"/>
                  </a:cubicBezTo>
                  <a:cubicBezTo>
                    <a:pt x="1316520" y="633227"/>
                    <a:pt x="1314589" y="640623"/>
                    <a:pt x="1308844" y="643991"/>
                  </a:cubicBezTo>
                  <a:cubicBezTo>
                    <a:pt x="1308833" y="644003"/>
                    <a:pt x="1308821" y="644003"/>
                    <a:pt x="1308808" y="644014"/>
                  </a:cubicBezTo>
                  <a:cubicBezTo>
                    <a:pt x="1255956" y="675267"/>
                    <a:pt x="1170763" y="726191"/>
                    <a:pt x="1157971" y="735121"/>
                  </a:cubicBezTo>
                  <a:cubicBezTo>
                    <a:pt x="1156270" y="737075"/>
                    <a:pt x="1153989" y="738426"/>
                    <a:pt x="1151455" y="738982"/>
                  </a:cubicBezTo>
                  <a:cubicBezTo>
                    <a:pt x="1150599" y="739271"/>
                    <a:pt x="1149706" y="739429"/>
                    <a:pt x="1148801" y="739465"/>
                  </a:cubicBezTo>
                  <a:cubicBezTo>
                    <a:pt x="1143816" y="739524"/>
                    <a:pt x="1139304" y="736496"/>
                    <a:pt x="1137457" y="731862"/>
                  </a:cubicBezTo>
                  <a:cubicBezTo>
                    <a:pt x="1132872" y="719795"/>
                    <a:pt x="1132872" y="719795"/>
                    <a:pt x="1296621" y="623260"/>
                  </a:cubicBezTo>
                  <a:close/>
                  <a:moveTo>
                    <a:pt x="1038141" y="497102"/>
                  </a:moveTo>
                  <a:cubicBezTo>
                    <a:pt x="1056639" y="497208"/>
                    <a:pt x="1086052" y="498396"/>
                    <a:pt x="1133113" y="500296"/>
                  </a:cubicBezTo>
                  <a:cubicBezTo>
                    <a:pt x="1139775" y="500296"/>
                    <a:pt x="1145180" y="505703"/>
                    <a:pt x="1145180" y="512363"/>
                  </a:cubicBezTo>
                  <a:cubicBezTo>
                    <a:pt x="1145180" y="519024"/>
                    <a:pt x="1139775" y="524430"/>
                    <a:pt x="1133113" y="524430"/>
                  </a:cubicBezTo>
                  <a:lnTo>
                    <a:pt x="1132269" y="524189"/>
                  </a:lnTo>
                  <a:cubicBezTo>
                    <a:pt x="1093775" y="522741"/>
                    <a:pt x="1031509" y="520931"/>
                    <a:pt x="1020166" y="521052"/>
                  </a:cubicBezTo>
                  <a:cubicBezTo>
                    <a:pt x="1017958" y="521690"/>
                    <a:pt x="1015617" y="521690"/>
                    <a:pt x="1013409" y="521052"/>
                  </a:cubicBezTo>
                  <a:cubicBezTo>
                    <a:pt x="1007677" y="519108"/>
                    <a:pt x="1004274" y="513232"/>
                    <a:pt x="1005445" y="507295"/>
                  </a:cubicBezTo>
                  <a:cubicBezTo>
                    <a:pt x="1006802" y="499754"/>
                    <a:pt x="1007312" y="496925"/>
                    <a:pt x="1038141" y="497102"/>
                  </a:cubicBezTo>
                  <a:close/>
                  <a:moveTo>
                    <a:pt x="826007" y="426446"/>
                  </a:moveTo>
                  <a:cubicBezTo>
                    <a:pt x="832669" y="426446"/>
                    <a:pt x="838074" y="431853"/>
                    <a:pt x="838074" y="438513"/>
                  </a:cubicBezTo>
                  <a:cubicBezTo>
                    <a:pt x="837229" y="499935"/>
                    <a:pt x="836385" y="599005"/>
                    <a:pt x="837351" y="614812"/>
                  </a:cubicBezTo>
                  <a:cubicBezTo>
                    <a:pt x="838122" y="617202"/>
                    <a:pt x="838122" y="619785"/>
                    <a:pt x="837351" y="622174"/>
                  </a:cubicBezTo>
                  <a:cubicBezTo>
                    <a:pt x="835794" y="627313"/>
                    <a:pt x="831015" y="630814"/>
                    <a:pt x="825645" y="630741"/>
                  </a:cubicBezTo>
                  <a:lnTo>
                    <a:pt x="823715" y="630741"/>
                  </a:lnTo>
                  <a:cubicBezTo>
                    <a:pt x="811648" y="628689"/>
                    <a:pt x="811648" y="628689"/>
                    <a:pt x="813940" y="438513"/>
                  </a:cubicBezTo>
                  <a:cubicBezTo>
                    <a:pt x="813940" y="431853"/>
                    <a:pt x="819347" y="426446"/>
                    <a:pt x="826007" y="426446"/>
                  </a:cubicBezTo>
                  <a:close/>
                  <a:moveTo>
                    <a:pt x="677584" y="290091"/>
                  </a:moveTo>
                  <a:cubicBezTo>
                    <a:pt x="683485" y="289994"/>
                    <a:pt x="688590" y="294181"/>
                    <a:pt x="689651" y="299986"/>
                  </a:cubicBezTo>
                  <a:cubicBezTo>
                    <a:pt x="691823" y="312053"/>
                    <a:pt x="691823" y="312053"/>
                    <a:pt x="544002" y="363699"/>
                  </a:cubicBezTo>
                  <a:cubicBezTo>
                    <a:pt x="542833" y="364038"/>
                    <a:pt x="541601" y="364207"/>
                    <a:pt x="540383" y="364182"/>
                  </a:cubicBezTo>
                  <a:cubicBezTo>
                    <a:pt x="533722" y="364109"/>
                    <a:pt x="528376" y="358644"/>
                    <a:pt x="528448" y="351982"/>
                  </a:cubicBezTo>
                  <a:cubicBezTo>
                    <a:pt x="528509" y="346950"/>
                    <a:pt x="531670" y="342485"/>
                    <a:pt x="536401" y="340772"/>
                  </a:cubicBezTo>
                  <a:cubicBezTo>
                    <a:pt x="583100" y="324361"/>
                    <a:pt x="658518" y="297572"/>
                    <a:pt x="670827" y="292504"/>
                  </a:cubicBezTo>
                  <a:cubicBezTo>
                    <a:pt x="672781" y="291031"/>
                    <a:pt x="675135" y="290186"/>
                    <a:pt x="677584" y="290091"/>
                  </a:cubicBezTo>
                  <a:close/>
                  <a:moveTo>
                    <a:pt x="1092688" y="146614"/>
                  </a:moveTo>
                  <a:cubicBezTo>
                    <a:pt x="1098482" y="143284"/>
                    <a:pt x="1105890" y="145287"/>
                    <a:pt x="1109220" y="151079"/>
                  </a:cubicBezTo>
                  <a:cubicBezTo>
                    <a:pt x="1112552" y="156872"/>
                    <a:pt x="1110549" y="164280"/>
                    <a:pt x="1104756" y="167610"/>
                  </a:cubicBezTo>
                  <a:cubicBezTo>
                    <a:pt x="1071089" y="186435"/>
                    <a:pt x="1016788" y="217206"/>
                    <a:pt x="1007375" y="223240"/>
                  </a:cubicBezTo>
                  <a:cubicBezTo>
                    <a:pt x="1005734" y="224821"/>
                    <a:pt x="1003694" y="225907"/>
                    <a:pt x="1001463" y="226376"/>
                  </a:cubicBezTo>
                  <a:cubicBezTo>
                    <a:pt x="1000751" y="226583"/>
                    <a:pt x="1000027" y="226703"/>
                    <a:pt x="999291" y="226739"/>
                  </a:cubicBezTo>
                  <a:cubicBezTo>
                    <a:pt x="994005" y="227089"/>
                    <a:pt x="989117" y="223964"/>
                    <a:pt x="987224" y="219016"/>
                  </a:cubicBezTo>
                  <a:cubicBezTo>
                    <a:pt x="983121" y="208035"/>
                    <a:pt x="983121" y="208035"/>
                    <a:pt x="1092688" y="146614"/>
                  </a:cubicBezTo>
                  <a:close/>
                  <a:moveTo>
                    <a:pt x="583582" y="41512"/>
                  </a:moveTo>
                  <a:cubicBezTo>
                    <a:pt x="588651" y="37179"/>
                    <a:pt x="596264" y="37771"/>
                    <a:pt x="600597" y="42839"/>
                  </a:cubicBezTo>
                  <a:cubicBezTo>
                    <a:pt x="647296" y="96778"/>
                    <a:pt x="723077" y="183540"/>
                    <a:pt x="735627" y="195969"/>
                  </a:cubicBezTo>
                  <a:cubicBezTo>
                    <a:pt x="737883" y="197260"/>
                    <a:pt x="739656" y="199251"/>
                    <a:pt x="740695" y="201640"/>
                  </a:cubicBezTo>
                  <a:cubicBezTo>
                    <a:pt x="743252" y="207179"/>
                    <a:pt x="741287" y="213743"/>
                    <a:pt x="736110" y="216965"/>
                  </a:cubicBezTo>
                  <a:cubicBezTo>
                    <a:pt x="734613" y="218124"/>
                    <a:pt x="732814" y="218835"/>
                    <a:pt x="730921" y="219017"/>
                  </a:cubicBezTo>
                  <a:cubicBezTo>
                    <a:pt x="721267" y="219017"/>
                    <a:pt x="701236" y="195848"/>
                    <a:pt x="582255" y="58526"/>
                  </a:cubicBezTo>
                  <a:cubicBezTo>
                    <a:pt x="577923" y="53458"/>
                    <a:pt x="578513" y="45844"/>
                    <a:pt x="583582" y="41512"/>
                  </a:cubicBezTo>
                  <a:close/>
                  <a:moveTo>
                    <a:pt x="867277" y="0"/>
                  </a:moveTo>
                  <a:cubicBezTo>
                    <a:pt x="873939" y="0"/>
                    <a:pt x="879344" y="5407"/>
                    <a:pt x="879344" y="12067"/>
                  </a:cubicBezTo>
                  <a:cubicBezTo>
                    <a:pt x="878621" y="60336"/>
                    <a:pt x="877897" y="139736"/>
                    <a:pt x="878621" y="153010"/>
                  </a:cubicBezTo>
                  <a:cubicBezTo>
                    <a:pt x="879405" y="155279"/>
                    <a:pt x="879405" y="157741"/>
                    <a:pt x="878621" y="160008"/>
                  </a:cubicBezTo>
                  <a:cubicBezTo>
                    <a:pt x="877197" y="165295"/>
                    <a:pt x="872394" y="168963"/>
                    <a:pt x="866916" y="168938"/>
                  </a:cubicBezTo>
                  <a:lnTo>
                    <a:pt x="864985" y="168938"/>
                  </a:lnTo>
                  <a:cubicBezTo>
                    <a:pt x="852918" y="167008"/>
                    <a:pt x="852918" y="167008"/>
                    <a:pt x="855210" y="12067"/>
                  </a:cubicBezTo>
                  <a:cubicBezTo>
                    <a:pt x="855210" y="5407"/>
                    <a:pt x="860617" y="0"/>
                    <a:pt x="867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1186000" y="1608900"/>
            <a:ext cx="532260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0" name="Google Shape;110;p3"/>
          <p:cNvSpPr txBox="1">
            <a:spLocks noGrp="1"/>
          </p:cNvSpPr>
          <p:nvPr>
            <p:ph type="body" idx="1"/>
          </p:nvPr>
        </p:nvSpPr>
        <p:spPr>
          <a:xfrm>
            <a:off x="1185975" y="3013200"/>
            <a:ext cx="5322600" cy="22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/>
          <p:nvPr/>
        </p:nvSpPr>
        <p:spPr>
          <a:xfrm rot="-8283425">
            <a:off x="-615435" y="5266489"/>
            <a:ext cx="3043999" cy="2419521"/>
          </a:xfrm>
          <a:custGeom>
            <a:avLst/>
            <a:gdLst/>
            <a:ahLst/>
            <a:cxnLst/>
            <a:rect l="l" t="t" r="r" b="b"/>
            <a:pathLst>
              <a:path w="3166658" h="3460146" extrusionOk="0">
                <a:moveTo>
                  <a:pt x="1558766" y="1240"/>
                </a:moveTo>
                <a:cubicBezTo>
                  <a:pt x="1452658" y="9051"/>
                  <a:pt x="1309497" y="51628"/>
                  <a:pt x="1087374" y="266035"/>
                </a:cubicBezTo>
                <a:cubicBezTo>
                  <a:pt x="818388" y="525687"/>
                  <a:pt x="659511" y="905449"/>
                  <a:pt x="513207" y="1240919"/>
                </a:cubicBezTo>
                <a:cubicBezTo>
                  <a:pt x="429672" y="1432658"/>
                  <a:pt x="344424" y="1624110"/>
                  <a:pt x="281559" y="1823944"/>
                </a:cubicBezTo>
                <a:cubicBezTo>
                  <a:pt x="221932" y="2013492"/>
                  <a:pt x="174783" y="2206754"/>
                  <a:pt x="116681" y="2396873"/>
                </a:cubicBezTo>
                <a:cubicBezTo>
                  <a:pt x="60102" y="2581754"/>
                  <a:pt x="-26194" y="2772349"/>
                  <a:pt x="6763" y="2970183"/>
                </a:cubicBezTo>
                <a:cubicBezTo>
                  <a:pt x="32956" y="3128870"/>
                  <a:pt x="143827" y="3270221"/>
                  <a:pt x="286893" y="3341658"/>
                </a:cubicBezTo>
                <a:cubicBezTo>
                  <a:pt x="417766" y="3407190"/>
                  <a:pt x="563118" y="3398808"/>
                  <a:pt x="704564" y="3403571"/>
                </a:cubicBezTo>
                <a:cubicBezTo>
                  <a:pt x="1207389" y="3421478"/>
                  <a:pt x="1707261" y="3501488"/>
                  <a:pt x="2210086" y="3432146"/>
                </a:cubicBezTo>
                <a:cubicBezTo>
                  <a:pt x="2519458" y="3389759"/>
                  <a:pt x="2678049" y="3365471"/>
                  <a:pt x="2840355" y="3236216"/>
                </a:cubicBezTo>
                <a:cubicBezTo>
                  <a:pt x="3049905" y="3069148"/>
                  <a:pt x="3120961" y="2841310"/>
                  <a:pt x="3142202" y="2759966"/>
                </a:cubicBezTo>
                <a:cubicBezTo>
                  <a:pt x="3178016" y="2621854"/>
                  <a:pt x="3178397" y="2484979"/>
                  <a:pt x="3110389" y="2172179"/>
                </a:cubicBezTo>
                <a:cubicBezTo>
                  <a:pt x="3049047" y="1889858"/>
                  <a:pt x="2988564" y="1611251"/>
                  <a:pt x="2813875" y="1234823"/>
                </a:cubicBezTo>
                <a:cubicBezTo>
                  <a:pt x="2667857" y="920498"/>
                  <a:pt x="2518600" y="598744"/>
                  <a:pt x="2188940" y="308041"/>
                </a:cubicBezTo>
                <a:cubicBezTo>
                  <a:pt x="2012347" y="152688"/>
                  <a:pt x="1813560" y="-17619"/>
                  <a:pt x="1558766" y="1240"/>
                </a:cubicBezTo>
                <a:close/>
              </a:path>
            </a:pathLst>
          </a:custGeom>
          <a:solidFill>
            <a:srgbClr val="171717">
              <a:alpha val="111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3" name="Google Shape;113;p4"/>
          <p:cNvGrpSpPr/>
          <p:nvPr/>
        </p:nvGrpSpPr>
        <p:grpSpPr>
          <a:xfrm>
            <a:off x="248573" y="4220199"/>
            <a:ext cx="1444891" cy="2662652"/>
            <a:chOff x="1978022" y="104554"/>
            <a:chExt cx="2044561" cy="3767726"/>
          </a:xfrm>
        </p:grpSpPr>
        <p:sp>
          <p:nvSpPr>
            <p:cNvPr id="114" name="Google Shape;114;p4"/>
            <p:cNvSpPr/>
            <p:nvPr/>
          </p:nvSpPr>
          <p:spPr>
            <a:xfrm>
              <a:off x="2633061" y="1215781"/>
              <a:ext cx="291649" cy="2656499"/>
            </a:xfrm>
            <a:custGeom>
              <a:avLst/>
              <a:gdLst/>
              <a:ahLst/>
              <a:cxnLst/>
              <a:rect l="l" t="t" r="r" b="b"/>
              <a:pathLst>
                <a:path w="85153" h="775620" extrusionOk="0">
                  <a:moveTo>
                    <a:pt x="84164" y="5160"/>
                  </a:moveTo>
                  <a:cubicBezTo>
                    <a:pt x="80449" y="46023"/>
                    <a:pt x="76638" y="94314"/>
                    <a:pt x="72925" y="148702"/>
                  </a:cubicBezTo>
                  <a:cubicBezTo>
                    <a:pt x="72925" y="151845"/>
                    <a:pt x="72925" y="155084"/>
                    <a:pt x="72353" y="158227"/>
                  </a:cubicBezTo>
                  <a:cubicBezTo>
                    <a:pt x="71686" y="167752"/>
                    <a:pt x="71114" y="176801"/>
                    <a:pt x="70543" y="186326"/>
                  </a:cubicBezTo>
                  <a:cubicBezTo>
                    <a:pt x="70543" y="189469"/>
                    <a:pt x="70543" y="192612"/>
                    <a:pt x="69876" y="195851"/>
                  </a:cubicBezTo>
                  <a:cubicBezTo>
                    <a:pt x="69876" y="202233"/>
                    <a:pt x="69210" y="208900"/>
                    <a:pt x="68828" y="215472"/>
                  </a:cubicBezTo>
                  <a:lnTo>
                    <a:pt x="68258" y="224997"/>
                  </a:lnTo>
                  <a:cubicBezTo>
                    <a:pt x="68258" y="225569"/>
                    <a:pt x="68258" y="226141"/>
                    <a:pt x="68258" y="226807"/>
                  </a:cubicBezTo>
                  <a:cubicBezTo>
                    <a:pt x="67019" y="251477"/>
                    <a:pt x="63209" y="322914"/>
                    <a:pt x="60732" y="421308"/>
                  </a:cubicBezTo>
                  <a:lnTo>
                    <a:pt x="60732" y="430833"/>
                  </a:lnTo>
                  <a:cubicBezTo>
                    <a:pt x="60732" y="440358"/>
                    <a:pt x="60732" y="449883"/>
                    <a:pt x="60065" y="459408"/>
                  </a:cubicBezTo>
                  <a:lnTo>
                    <a:pt x="60065" y="468933"/>
                  </a:lnTo>
                  <a:cubicBezTo>
                    <a:pt x="60065" y="474457"/>
                    <a:pt x="60065" y="479981"/>
                    <a:pt x="60065" y="485506"/>
                  </a:cubicBezTo>
                  <a:cubicBezTo>
                    <a:pt x="60065" y="488745"/>
                    <a:pt x="60065" y="491888"/>
                    <a:pt x="60065" y="495031"/>
                  </a:cubicBezTo>
                  <a:cubicBezTo>
                    <a:pt x="60065" y="499794"/>
                    <a:pt x="60065" y="504556"/>
                    <a:pt x="60065" y="509699"/>
                  </a:cubicBezTo>
                  <a:cubicBezTo>
                    <a:pt x="60065" y="545609"/>
                    <a:pt x="59303" y="584662"/>
                    <a:pt x="59494" y="626953"/>
                  </a:cubicBezTo>
                  <a:lnTo>
                    <a:pt x="59494" y="636478"/>
                  </a:lnTo>
                  <a:cubicBezTo>
                    <a:pt x="59494" y="648860"/>
                    <a:pt x="59494" y="661528"/>
                    <a:pt x="59494" y="674578"/>
                  </a:cubicBezTo>
                  <a:cubicBezTo>
                    <a:pt x="59494" y="677816"/>
                    <a:pt x="59494" y="680959"/>
                    <a:pt x="59494" y="684103"/>
                  </a:cubicBezTo>
                  <a:cubicBezTo>
                    <a:pt x="59494" y="690389"/>
                    <a:pt x="59494" y="696771"/>
                    <a:pt x="59494" y="703153"/>
                  </a:cubicBezTo>
                  <a:cubicBezTo>
                    <a:pt x="59494" y="706391"/>
                    <a:pt x="59494" y="709534"/>
                    <a:pt x="59494" y="712678"/>
                  </a:cubicBezTo>
                  <a:cubicBezTo>
                    <a:pt x="59494" y="722774"/>
                    <a:pt x="59685" y="732965"/>
                    <a:pt x="60065" y="743253"/>
                  </a:cubicBezTo>
                  <a:lnTo>
                    <a:pt x="60065" y="752778"/>
                  </a:lnTo>
                  <a:cubicBezTo>
                    <a:pt x="60065" y="760207"/>
                    <a:pt x="60065" y="767732"/>
                    <a:pt x="60065" y="775447"/>
                  </a:cubicBezTo>
                  <a:lnTo>
                    <a:pt x="-990" y="772780"/>
                  </a:lnTo>
                  <a:cubicBezTo>
                    <a:pt x="-990" y="766113"/>
                    <a:pt x="-990" y="759445"/>
                    <a:pt x="-990" y="752778"/>
                  </a:cubicBezTo>
                  <a:cubicBezTo>
                    <a:pt x="-990" y="749539"/>
                    <a:pt x="-990" y="746396"/>
                    <a:pt x="-990" y="743253"/>
                  </a:cubicBezTo>
                  <a:cubicBezTo>
                    <a:pt x="-990" y="733156"/>
                    <a:pt x="-990" y="722964"/>
                    <a:pt x="-990" y="712678"/>
                  </a:cubicBezTo>
                  <a:cubicBezTo>
                    <a:pt x="-990" y="709534"/>
                    <a:pt x="-990" y="706391"/>
                    <a:pt x="-990" y="703153"/>
                  </a:cubicBezTo>
                  <a:lnTo>
                    <a:pt x="-990" y="684103"/>
                  </a:lnTo>
                  <a:cubicBezTo>
                    <a:pt x="-990" y="680864"/>
                    <a:pt x="-990" y="677721"/>
                    <a:pt x="-990" y="674578"/>
                  </a:cubicBezTo>
                  <a:cubicBezTo>
                    <a:pt x="-990" y="662099"/>
                    <a:pt x="-419" y="649432"/>
                    <a:pt x="58" y="636478"/>
                  </a:cubicBezTo>
                  <a:cubicBezTo>
                    <a:pt x="58" y="633334"/>
                    <a:pt x="58" y="630096"/>
                    <a:pt x="58" y="626953"/>
                  </a:cubicBezTo>
                  <a:cubicBezTo>
                    <a:pt x="1391" y="583709"/>
                    <a:pt x="3392" y="539732"/>
                    <a:pt x="5964" y="495031"/>
                  </a:cubicBezTo>
                  <a:cubicBezTo>
                    <a:pt x="5964" y="491793"/>
                    <a:pt x="5964" y="488650"/>
                    <a:pt x="6535" y="485506"/>
                  </a:cubicBezTo>
                  <a:cubicBezTo>
                    <a:pt x="6535" y="480077"/>
                    <a:pt x="7202" y="474553"/>
                    <a:pt x="7583" y="468933"/>
                  </a:cubicBezTo>
                  <a:cubicBezTo>
                    <a:pt x="7583" y="465789"/>
                    <a:pt x="7583" y="462551"/>
                    <a:pt x="8154" y="459408"/>
                  </a:cubicBezTo>
                  <a:cubicBezTo>
                    <a:pt x="8726" y="449883"/>
                    <a:pt x="9392" y="440358"/>
                    <a:pt x="10059" y="430833"/>
                  </a:cubicBezTo>
                  <a:cubicBezTo>
                    <a:pt x="10059" y="427594"/>
                    <a:pt x="10059" y="424451"/>
                    <a:pt x="10726" y="421308"/>
                  </a:cubicBezTo>
                  <a:cubicBezTo>
                    <a:pt x="14631" y="367301"/>
                    <a:pt x="19298" y="312151"/>
                    <a:pt x="25204" y="256049"/>
                  </a:cubicBezTo>
                  <a:cubicBezTo>
                    <a:pt x="26252" y="245667"/>
                    <a:pt x="27395" y="235284"/>
                    <a:pt x="28538" y="224997"/>
                  </a:cubicBezTo>
                  <a:lnTo>
                    <a:pt x="29681" y="215472"/>
                  </a:lnTo>
                  <a:cubicBezTo>
                    <a:pt x="30348" y="208900"/>
                    <a:pt x="31109" y="202328"/>
                    <a:pt x="31871" y="195851"/>
                  </a:cubicBezTo>
                  <a:lnTo>
                    <a:pt x="33014" y="186326"/>
                  </a:lnTo>
                  <a:cubicBezTo>
                    <a:pt x="34157" y="176801"/>
                    <a:pt x="35300" y="167276"/>
                    <a:pt x="36348" y="158227"/>
                  </a:cubicBezTo>
                  <a:cubicBezTo>
                    <a:pt x="36348" y="155084"/>
                    <a:pt x="37111" y="151845"/>
                    <a:pt x="37586" y="148702"/>
                  </a:cubicBezTo>
                  <a:cubicBezTo>
                    <a:pt x="43968" y="97839"/>
                    <a:pt x="50921" y="48309"/>
                    <a:pt x="58446" y="-174"/>
                  </a:cubicBezTo>
                  <a:close/>
                </a:path>
              </a:pathLst>
            </a:custGeom>
            <a:solidFill>
              <a:srgbClr val="AFAD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2633064" y="798477"/>
              <a:ext cx="291649" cy="3073394"/>
            </a:xfrm>
            <a:custGeom>
              <a:avLst/>
              <a:gdLst/>
              <a:ahLst/>
              <a:cxnLst/>
              <a:rect l="l" t="t" r="r" b="b"/>
              <a:pathLst>
                <a:path w="85153" h="775620" extrusionOk="0">
                  <a:moveTo>
                    <a:pt x="84164" y="5160"/>
                  </a:moveTo>
                  <a:cubicBezTo>
                    <a:pt x="80449" y="46023"/>
                    <a:pt x="76638" y="94314"/>
                    <a:pt x="72925" y="148702"/>
                  </a:cubicBezTo>
                  <a:cubicBezTo>
                    <a:pt x="72925" y="151845"/>
                    <a:pt x="72925" y="155084"/>
                    <a:pt x="72353" y="158227"/>
                  </a:cubicBezTo>
                  <a:cubicBezTo>
                    <a:pt x="71686" y="167752"/>
                    <a:pt x="71114" y="176801"/>
                    <a:pt x="70543" y="186326"/>
                  </a:cubicBezTo>
                  <a:cubicBezTo>
                    <a:pt x="70543" y="189469"/>
                    <a:pt x="70543" y="192612"/>
                    <a:pt x="69876" y="195851"/>
                  </a:cubicBezTo>
                  <a:cubicBezTo>
                    <a:pt x="69876" y="202233"/>
                    <a:pt x="69210" y="208900"/>
                    <a:pt x="68828" y="215472"/>
                  </a:cubicBezTo>
                  <a:lnTo>
                    <a:pt x="68258" y="224997"/>
                  </a:lnTo>
                  <a:cubicBezTo>
                    <a:pt x="68258" y="225569"/>
                    <a:pt x="68258" y="226141"/>
                    <a:pt x="68258" y="226807"/>
                  </a:cubicBezTo>
                  <a:cubicBezTo>
                    <a:pt x="67019" y="251477"/>
                    <a:pt x="63209" y="322914"/>
                    <a:pt x="60732" y="421308"/>
                  </a:cubicBezTo>
                  <a:lnTo>
                    <a:pt x="60732" y="430833"/>
                  </a:lnTo>
                  <a:cubicBezTo>
                    <a:pt x="60732" y="440358"/>
                    <a:pt x="60732" y="449883"/>
                    <a:pt x="60065" y="459408"/>
                  </a:cubicBezTo>
                  <a:lnTo>
                    <a:pt x="60065" y="468933"/>
                  </a:lnTo>
                  <a:cubicBezTo>
                    <a:pt x="60065" y="474457"/>
                    <a:pt x="60065" y="479981"/>
                    <a:pt x="60065" y="485506"/>
                  </a:cubicBezTo>
                  <a:cubicBezTo>
                    <a:pt x="60065" y="488745"/>
                    <a:pt x="60065" y="491888"/>
                    <a:pt x="60065" y="495031"/>
                  </a:cubicBezTo>
                  <a:cubicBezTo>
                    <a:pt x="60065" y="499794"/>
                    <a:pt x="60065" y="504556"/>
                    <a:pt x="60065" y="509699"/>
                  </a:cubicBezTo>
                  <a:cubicBezTo>
                    <a:pt x="60065" y="545609"/>
                    <a:pt x="59303" y="584662"/>
                    <a:pt x="59494" y="626953"/>
                  </a:cubicBezTo>
                  <a:lnTo>
                    <a:pt x="59494" y="636478"/>
                  </a:lnTo>
                  <a:cubicBezTo>
                    <a:pt x="59494" y="648860"/>
                    <a:pt x="59494" y="661528"/>
                    <a:pt x="59494" y="674578"/>
                  </a:cubicBezTo>
                  <a:cubicBezTo>
                    <a:pt x="59494" y="677816"/>
                    <a:pt x="59494" y="680959"/>
                    <a:pt x="59494" y="684103"/>
                  </a:cubicBezTo>
                  <a:cubicBezTo>
                    <a:pt x="59494" y="690389"/>
                    <a:pt x="59494" y="696771"/>
                    <a:pt x="59494" y="703153"/>
                  </a:cubicBezTo>
                  <a:cubicBezTo>
                    <a:pt x="59494" y="706391"/>
                    <a:pt x="59494" y="709534"/>
                    <a:pt x="59494" y="712678"/>
                  </a:cubicBezTo>
                  <a:cubicBezTo>
                    <a:pt x="59494" y="722774"/>
                    <a:pt x="59685" y="732965"/>
                    <a:pt x="60065" y="743253"/>
                  </a:cubicBezTo>
                  <a:lnTo>
                    <a:pt x="60065" y="752778"/>
                  </a:lnTo>
                  <a:cubicBezTo>
                    <a:pt x="60065" y="760207"/>
                    <a:pt x="60065" y="767732"/>
                    <a:pt x="60065" y="775447"/>
                  </a:cubicBezTo>
                  <a:lnTo>
                    <a:pt x="-990" y="772780"/>
                  </a:lnTo>
                  <a:cubicBezTo>
                    <a:pt x="-990" y="766113"/>
                    <a:pt x="-990" y="759445"/>
                    <a:pt x="-990" y="752778"/>
                  </a:cubicBezTo>
                  <a:cubicBezTo>
                    <a:pt x="-990" y="749539"/>
                    <a:pt x="-990" y="746396"/>
                    <a:pt x="-990" y="743253"/>
                  </a:cubicBezTo>
                  <a:cubicBezTo>
                    <a:pt x="-990" y="733156"/>
                    <a:pt x="-990" y="722964"/>
                    <a:pt x="-990" y="712678"/>
                  </a:cubicBezTo>
                  <a:cubicBezTo>
                    <a:pt x="-990" y="709534"/>
                    <a:pt x="-990" y="706391"/>
                    <a:pt x="-990" y="703153"/>
                  </a:cubicBezTo>
                  <a:lnTo>
                    <a:pt x="-990" y="684103"/>
                  </a:lnTo>
                  <a:cubicBezTo>
                    <a:pt x="-990" y="680864"/>
                    <a:pt x="-990" y="677721"/>
                    <a:pt x="-990" y="674578"/>
                  </a:cubicBezTo>
                  <a:cubicBezTo>
                    <a:pt x="-990" y="662099"/>
                    <a:pt x="-419" y="649432"/>
                    <a:pt x="58" y="636478"/>
                  </a:cubicBezTo>
                  <a:cubicBezTo>
                    <a:pt x="58" y="633334"/>
                    <a:pt x="58" y="630096"/>
                    <a:pt x="58" y="626953"/>
                  </a:cubicBezTo>
                  <a:cubicBezTo>
                    <a:pt x="1391" y="583709"/>
                    <a:pt x="3392" y="539732"/>
                    <a:pt x="5964" y="495031"/>
                  </a:cubicBezTo>
                  <a:cubicBezTo>
                    <a:pt x="5964" y="491793"/>
                    <a:pt x="5964" y="488650"/>
                    <a:pt x="6535" y="485506"/>
                  </a:cubicBezTo>
                  <a:cubicBezTo>
                    <a:pt x="6535" y="480077"/>
                    <a:pt x="7202" y="474553"/>
                    <a:pt x="7583" y="468933"/>
                  </a:cubicBezTo>
                  <a:cubicBezTo>
                    <a:pt x="7583" y="465789"/>
                    <a:pt x="7583" y="462551"/>
                    <a:pt x="8154" y="459408"/>
                  </a:cubicBezTo>
                  <a:cubicBezTo>
                    <a:pt x="8726" y="449883"/>
                    <a:pt x="9392" y="440358"/>
                    <a:pt x="10059" y="430833"/>
                  </a:cubicBezTo>
                  <a:cubicBezTo>
                    <a:pt x="10059" y="427594"/>
                    <a:pt x="10059" y="424451"/>
                    <a:pt x="10726" y="421308"/>
                  </a:cubicBezTo>
                  <a:cubicBezTo>
                    <a:pt x="14631" y="367301"/>
                    <a:pt x="19298" y="312151"/>
                    <a:pt x="25204" y="256049"/>
                  </a:cubicBezTo>
                  <a:cubicBezTo>
                    <a:pt x="26252" y="245667"/>
                    <a:pt x="27395" y="235284"/>
                    <a:pt x="28538" y="224997"/>
                  </a:cubicBezTo>
                  <a:lnTo>
                    <a:pt x="29681" y="215472"/>
                  </a:lnTo>
                  <a:cubicBezTo>
                    <a:pt x="30348" y="208900"/>
                    <a:pt x="31109" y="202328"/>
                    <a:pt x="31871" y="195851"/>
                  </a:cubicBezTo>
                  <a:lnTo>
                    <a:pt x="33014" y="186326"/>
                  </a:lnTo>
                  <a:cubicBezTo>
                    <a:pt x="34157" y="176801"/>
                    <a:pt x="35300" y="167276"/>
                    <a:pt x="36348" y="158227"/>
                  </a:cubicBezTo>
                  <a:cubicBezTo>
                    <a:pt x="36348" y="155084"/>
                    <a:pt x="37111" y="151845"/>
                    <a:pt x="37586" y="148702"/>
                  </a:cubicBezTo>
                  <a:cubicBezTo>
                    <a:pt x="43968" y="97839"/>
                    <a:pt x="50921" y="48309"/>
                    <a:pt x="58446" y="-1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2630651" y="1387951"/>
              <a:ext cx="252246" cy="2396619"/>
            </a:xfrm>
            <a:custGeom>
              <a:avLst/>
              <a:gdLst/>
              <a:ahLst/>
              <a:cxnLst/>
              <a:rect l="l" t="t" r="r" b="b"/>
              <a:pathLst>
                <a:path w="252246" h="2070513" extrusionOk="0">
                  <a:moveTo>
                    <a:pt x="0" y="2037881"/>
                  </a:moveTo>
                  <a:lnTo>
                    <a:pt x="206236" y="2037881"/>
                  </a:lnTo>
                  <a:lnTo>
                    <a:pt x="207215" y="2070513"/>
                  </a:lnTo>
                  <a:lnTo>
                    <a:pt x="0" y="2070513"/>
                  </a:lnTo>
                  <a:cubicBezTo>
                    <a:pt x="0" y="2059420"/>
                    <a:pt x="0" y="2048649"/>
                    <a:pt x="0" y="2037881"/>
                  </a:cubicBezTo>
                  <a:close/>
                  <a:moveTo>
                    <a:pt x="1630" y="1900174"/>
                  </a:moveTo>
                  <a:lnTo>
                    <a:pt x="203625" y="1900174"/>
                  </a:lnTo>
                  <a:cubicBezTo>
                    <a:pt x="204601" y="1911271"/>
                    <a:pt x="204601" y="1922038"/>
                    <a:pt x="204601" y="1932806"/>
                  </a:cubicBezTo>
                  <a:lnTo>
                    <a:pt x="1630" y="1932806"/>
                  </a:lnTo>
                  <a:cubicBezTo>
                    <a:pt x="1630" y="1922038"/>
                    <a:pt x="1630" y="1911271"/>
                    <a:pt x="1630" y="1900174"/>
                  </a:cubicBezTo>
                  <a:close/>
                  <a:moveTo>
                    <a:pt x="3265" y="1801949"/>
                  </a:moveTo>
                  <a:lnTo>
                    <a:pt x="201994" y="1801949"/>
                  </a:lnTo>
                  <a:cubicBezTo>
                    <a:pt x="203303" y="1812720"/>
                    <a:pt x="203303" y="1823488"/>
                    <a:pt x="203628" y="1834581"/>
                  </a:cubicBezTo>
                  <a:lnTo>
                    <a:pt x="3265" y="1834581"/>
                  </a:lnTo>
                  <a:cubicBezTo>
                    <a:pt x="3265" y="1823488"/>
                    <a:pt x="3265" y="1812720"/>
                    <a:pt x="3265" y="1801949"/>
                  </a:cubicBezTo>
                  <a:close/>
                  <a:moveTo>
                    <a:pt x="6526" y="1639442"/>
                  </a:moveTo>
                  <a:lnTo>
                    <a:pt x="202319" y="1639442"/>
                  </a:lnTo>
                  <a:lnTo>
                    <a:pt x="202319" y="1672074"/>
                  </a:lnTo>
                  <a:lnTo>
                    <a:pt x="6526" y="1672074"/>
                  </a:lnTo>
                  <a:cubicBezTo>
                    <a:pt x="6526" y="1661306"/>
                    <a:pt x="6526" y="1650213"/>
                    <a:pt x="6526" y="1639442"/>
                  </a:cubicBezTo>
                  <a:close/>
                  <a:moveTo>
                    <a:pt x="31652" y="1154529"/>
                  </a:moveTo>
                  <a:lnTo>
                    <a:pt x="205259" y="1154529"/>
                  </a:lnTo>
                  <a:cubicBezTo>
                    <a:pt x="205259" y="1165626"/>
                    <a:pt x="205259" y="1176393"/>
                    <a:pt x="205259" y="1187161"/>
                  </a:cubicBezTo>
                  <a:lnTo>
                    <a:pt x="29696" y="1187161"/>
                  </a:lnTo>
                  <a:cubicBezTo>
                    <a:pt x="29696" y="1176068"/>
                    <a:pt x="29696" y="1165300"/>
                    <a:pt x="31652" y="1154529"/>
                  </a:cubicBezTo>
                  <a:close/>
                  <a:moveTo>
                    <a:pt x="37198" y="1066421"/>
                  </a:moveTo>
                  <a:lnTo>
                    <a:pt x="207215" y="1066421"/>
                  </a:lnTo>
                  <a:lnTo>
                    <a:pt x="207215" y="1099053"/>
                  </a:lnTo>
                  <a:lnTo>
                    <a:pt x="35242" y="1099053"/>
                  </a:lnTo>
                  <a:cubicBezTo>
                    <a:pt x="35242" y="1088285"/>
                    <a:pt x="35242" y="1077192"/>
                    <a:pt x="37198" y="1066421"/>
                  </a:cubicBezTo>
                  <a:close/>
                  <a:moveTo>
                    <a:pt x="46664" y="935892"/>
                  </a:moveTo>
                  <a:lnTo>
                    <a:pt x="209825" y="935892"/>
                  </a:lnTo>
                  <a:lnTo>
                    <a:pt x="210805" y="968524"/>
                  </a:lnTo>
                  <a:lnTo>
                    <a:pt x="44379" y="968524"/>
                  </a:lnTo>
                  <a:cubicBezTo>
                    <a:pt x="44705" y="957756"/>
                    <a:pt x="46664" y="946989"/>
                    <a:pt x="46664" y="935892"/>
                  </a:cubicBezTo>
                  <a:close/>
                  <a:moveTo>
                    <a:pt x="111929" y="229076"/>
                  </a:moveTo>
                  <a:lnTo>
                    <a:pt x="238217" y="229076"/>
                  </a:lnTo>
                  <a:lnTo>
                    <a:pt x="238542" y="261708"/>
                  </a:lnTo>
                  <a:lnTo>
                    <a:pt x="108013" y="261708"/>
                  </a:lnTo>
                  <a:close/>
                  <a:moveTo>
                    <a:pt x="121720" y="128898"/>
                  </a:moveTo>
                  <a:lnTo>
                    <a:pt x="244092" y="128898"/>
                  </a:lnTo>
                  <a:cubicBezTo>
                    <a:pt x="244092" y="139669"/>
                    <a:pt x="244092" y="150437"/>
                    <a:pt x="241803" y="161530"/>
                  </a:cubicBezTo>
                  <a:lnTo>
                    <a:pt x="117804" y="161530"/>
                  </a:lnTo>
                  <a:close/>
                  <a:moveTo>
                    <a:pt x="137381" y="0"/>
                  </a:moveTo>
                  <a:lnTo>
                    <a:pt x="252246" y="0"/>
                  </a:lnTo>
                  <a:cubicBezTo>
                    <a:pt x="252246" y="10771"/>
                    <a:pt x="252246" y="21864"/>
                    <a:pt x="250287" y="32632"/>
                  </a:cubicBezTo>
                  <a:lnTo>
                    <a:pt x="133139" y="32632"/>
                  </a:lnTo>
                  <a:cubicBezTo>
                    <a:pt x="133139" y="21864"/>
                    <a:pt x="135750" y="10771"/>
                    <a:pt x="137381" y="0"/>
                  </a:cubicBezTo>
                  <a:close/>
                </a:path>
              </a:pathLst>
            </a:custGeom>
            <a:solidFill>
              <a:srgbClr val="6F6B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978022" y="546558"/>
              <a:ext cx="2044561" cy="1613631"/>
            </a:xfrm>
            <a:custGeom>
              <a:avLst/>
              <a:gdLst/>
              <a:ahLst/>
              <a:cxnLst/>
              <a:rect l="l" t="t" r="r" b="b"/>
              <a:pathLst>
                <a:path w="596952" h="471133" extrusionOk="0">
                  <a:moveTo>
                    <a:pt x="262950" y="10774"/>
                  </a:moveTo>
                  <a:cubicBezTo>
                    <a:pt x="199990" y="26738"/>
                    <a:pt x="141982" y="58247"/>
                    <a:pt x="94262" y="102404"/>
                  </a:cubicBezTo>
                  <a:cubicBezTo>
                    <a:pt x="70831" y="124217"/>
                    <a:pt x="-321" y="190320"/>
                    <a:pt x="-988" y="277760"/>
                  </a:cubicBezTo>
                  <a:cubicBezTo>
                    <a:pt x="-988" y="290047"/>
                    <a:pt x="-1560" y="321099"/>
                    <a:pt x="14919" y="329576"/>
                  </a:cubicBezTo>
                  <a:cubicBezTo>
                    <a:pt x="29683" y="337196"/>
                    <a:pt x="54447" y="325099"/>
                    <a:pt x="97310" y="285761"/>
                  </a:cubicBezTo>
                  <a:cubicBezTo>
                    <a:pt x="160556" y="226239"/>
                    <a:pt x="213516" y="156649"/>
                    <a:pt x="254092" y="79830"/>
                  </a:cubicBezTo>
                  <a:cubicBezTo>
                    <a:pt x="255235" y="128312"/>
                    <a:pt x="257235" y="206418"/>
                    <a:pt x="260664" y="307002"/>
                  </a:cubicBezTo>
                  <a:cubicBezTo>
                    <a:pt x="263236" y="381201"/>
                    <a:pt x="265522" y="427112"/>
                    <a:pt x="298764" y="453115"/>
                  </a:cubicBezTo>
                  <a:cubicBezTo>
                    <a:pt x="318861" y="468641"/>
                    <a:pt x="350770" y="477499"/>
                    <a:pt x="371821" y="465116"/>
                  </a:cubicBezTo>
                  <a:cubicBezTo>
                    <a:pt x="400396" y="448353"/>
                    <a:pt x="397824" y="399489"/>
                    <a:pt x="395729" y="357484"/>
                  </a:cubicBezTo>
                  <a:cubicBezTo>
                    <a:pt x="392585" y="298467"/>
                    <a:pt x="377631" y="240670"/>
                    <a:pt x="351913" y="187463"/>
                  </a:cubicBezTo>
                  <a:cubicBezTo>
                    <a:pt x="372583" y="227601"/>
                    <a:pt x="401062" y="263215"/>
                    <a:pt x="435638" y="292238"/>
                  </a:cubicBezTo>
                  <a:cubicBezTo>
                    <a:pt x="464213" y="315765"/>
                    <a:pt x="515076" y="358913"/>
                    <a:pt x="548509" y="341387"/>
                  </a:cubicBezTo>
                  <a:cubicBezTo>
                    <a:pt x="575561" y="327480"/>
                    <a:pt x="576418" y="282237"/>
                    <a:pt x="576418" y="277569"/>
                  </a:cubicBezTo>
                  <a:cubicBezTo>
                    <a:pt x="577084" y="191844"/>
                    <a:pt x="462118" y="139076"/>
                    <a:pt x="456879" y="136790"/>
                  </a:cubicBezTo>
                  <a:cubicBezTo>
                    <a:pt x="459451" y="138504"/>
                    <a:pt x="505837" y="168699"/>
                    <a:pt x="552129" y="146315"/>
                  </a:cubicBezTo>
                  <a:cubicBezTo>
                    <a:pt x="567845" y="138695"/>
                    <a:pt x="596802" y="118692"/>
                    <a:pt x="595943" y="94499"/>
                  </a:cubicBezTo>
                  <a:cubicBezTo>
                    <a:pt x="594516" y="52589"/>
                    <a:pt x="504313" y="26967"/>
                    <a:pt x="471071" y="17442"/>
                  </a:cubicBezTo>
                  <a:cubicBezTo>
                    <a:pt x="403539" y="-3513"/>
                    <a:pt x="331625" y="-5819"/>
                    <a:pt x="262950" y="107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 rot="-439219">
              <a:off x="2394251" y="165699"/>
              <a:ext cx="1028423" cy="1073323"/>
            </a:xfrm>
            <a:custGeom>
              <a:avLst/>
              <a:gdLst/>
              <a:ahLst/>
              <a:cxnLst/>
              <a:rect l="l" t="t" r="r" b="b"/>
              <a:pathLst>
                <a:path w="1027749" h="1072619" extrusionOk="0">
                  <a:moveTo>
                    <a:pt x="867724" y="651164"/>
                  </a:moveTo>
                  <a:cubicBezTo>
                    <a:pt x="969964" y="664351"/>
                    <a:pt x="1040716" y="769083"/>
                    <a:pt x="1025753" y="885084"/>
                  </a:cubicBezTo>
                  <a:cubicBezTo>
                    <a:pt x="1010790" y="1001089"/>
                    <a:pt x="915777" y="1084435"/>
                    <a:pt x="813538" y="1071247"/>
                  </a:cubicBezTo>
                  <a:cubicBezTo>
                    <a:pt x="711298" y="1058059"/>
                    <a:pt x="640545" y="953331"/>
                    <a:pt x="655508" y="837326"/>
                  </a:cubicBezTo>
                  <a:cubicBezTo>
                    <a:pt x="670471" y="721325"/>
                    <a:pt x="765484" y="637976"/>
                    <a:pt x="867724" y="651164"/>
                  </a:cubicBezTo>
                  <a:close/>
                  <a:moveTo>
                    <a:pt x="204280" y="79374"/>
                  </a:moveTo>
                  <a:cubicBezTo>
                    <a:pt x="281752" y="97084"/>
                    <a:pt x="340029" y="173659"/>
                    <a:pt x="340029" y="265437"/>
                  </a:cubicBezTo>
                  <a:cubicBezTo>
                    <a:pt x="340029" y="370326"/>
                    <a:pt x="263911" y="455355"/>
                    <a:pt x="170016" y="455355"/>
                  </a:cubicBezTo>
                  <a:cubicBezTo>
                    <a:pt x="76121" y="455355"/>
                    <a:pt x="0" y="370326"/>
                    <a:pt x="0" y="265437"/>
                  </a:cubicBezTo>
                  <a:cubicBezTo>
                    <a:pt x="0" y="160548"/>
                    <a:pt x="76118" y="75516"/>
                    <a:pt x="170016" y="75516"/>
                  </a:cubicBezTo>
                  <a:cubicBezTo>
                    <a:pt x="181753" y="75516"/>
                    <a:pt x="193212" y="76844"/>
                    <a:pt x="204280" y="79374"/>
                  </a:cubicBezTo>
                  <a:close/>
                  <a:moveTo>
                    <a:pt x="719261" y="1269"/>
                  </a:moveTo>
                  <a:cubicBezTo>
                    <a:pt x="812388" y="13281"/>
                    <a:pt x="877003" y="107349"/>
                    <a:pt x="863584" y="211380"/>
                  </a:cubicBezTo>
                  <a:cubicBezTo>
                    <a:pt x="850165" y="315407"/>
                    <a:pt x="763795" y="389999"/>
                    <a:pt x="670668" y="377987"/>
                  </a:cubicBezTo>
                  <a:cubicBezTo>
                    <a:pt x="577544" y="365975"/>
                    <a:pt x="512930" y="271907"/>
                    <a:pt x="526348" y="167880"/>
                  </a:cubicBezTo>
                  <a:cubicBezTo>
                    <a:pt x="539767" y="63849"/>
                    <a:pt x="626137" y="-10743"/>
                    <a:pt x="719261" y="12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4"/>
          <p:cNvGrpSpPr/>
          <p:nvPr/>
        </p:nvGrpSpPr>
        <p:grpSpPr>
          <a:xfrm flipH="1">
            <a:off x="957385" y="6094499"/>
            <a:ext cx="624717" cy="763505"/>
            <a:chOff x="7676818" y="1639994"/>
            <a:chExt cx="1729561" cy="2113802"/>
          </a:xfrm>
        </p:grpSpPr>
        <p:sp>
          <p:nvSpPr>
            <p:cNvPr id="120" name="Google Shape;120;p4"/>
            <p:cNvSpPr/>
            <p:nvPr/>
          </p:nvSpPr>
          <p:spPr>
            <a:xfrm>
              <a:off x="7742402" y="1639994"/>
              <a:ext cx="1601281" cy="2103001"/>
            </a:xfrm>
            <a:custGeom>
              <a:avLst/>
              <a:gdLst/>
              <a:ahLst/>
              <a:cxnLst/>
              <a:rect l="l" t="t" r="r" b="b"/>
              <a:pathLst>
                <a:path w="1241303" h="1630233" extrusionOk="0">
                  <a:moveTo>
                    <a:pt x="349889" y="1630191"/>
                  </a:moveTo>
                  <a:cubicBezTo>
                    <a:pt x="317704" y="1575832"/>
                    <a:pt x="272233" y="1496306"/>
                    <a:pt x="221617" y="1397880"/>
                  </a:cubicBezTo>
                  <a:cubicBezTo>
                    <a:pt x="112993" y="1186619"/>
                    <a:pt x="70048" y="1061061"/>
                    <a:pt x="55172" y="1016339"/>
                  </a:cubicBezTo>
                  <a:cubicBezTo>
                    <a:pt x="-12753" y="810505"/>
                    <a:pt x="-4613" y="726301"/>
                    <a:pt x="10076" y="669603"/>
                  </a:cubicBezTo>
                  <a:cubicBezTo>
                    <a:pt x="18403" y="636950"/>
                    <a:pt x="43290" y="540209"/>
                    <a:pt x="103637" y="527391"/>
                  </a:cubicBezTo>
                  <a:cubicBezTo>
                    <a:pt x="170720" y="513263"/>
                    <a:pt x="240235" y="611034"/>
                    <a:pt x="259696" y="638354"/>
                  </a:cubicBezTo>
                  <a:cubicBezTo>
                    <a:pt x="343901" y="757269"/>
                    <a:pt x="349046" y="892558"/>
                    <a:pt x="353257" y="1016339"/>
                  </a:cubicBezTo>
                  <a:cubicBezTo>
                    <a:pt x="359619" y="1197379"/>
                    <a:pt x="362613" y="1287665"/>
                    <a:pt x="356718" y="1318072"/>
                  </a:cubicBezTo>
                  <a:cubicBezTo>
                    <a:pt x="352415" y="1340153"/>
                    <a:pt x="339504" y="1398628"/>
                    <a:pt x="370659" y="1442976"/>
                  </a:cubicBezTo>
                  <a:cubicBezTo>
                    <a:pt x="373373" y="1446905"/>
                    <a:pt x="399288" y="1482739"/>
                    <a:pt x="433064" y="1481055"/>
                  </a:cubicBezTo>
                  <a:cubicBezTo>
                    <a:pt x="537197" y="1475816"/>
                    <a:pt x="526625" y="1316669"/>
                    <a:pt x="528309" y="1246311"/>
                  </a:cubicBezTo>
                  <a:cubicBezTo>
                    <a:pt x="532482" y="1115382"/>
                    <a:pt x="527888" y="984322"/>
                    <a:pt x="514555" y="854011"/>
                  </a:cubicBezTo>
                  <a:cubicBezTo>
                    <a:pt x="501176" y="735095"/>
                    <a:pt x="465904" y="620109"/>
                    <a:pt x="439707" y="503158"/>
                  </a:cubicBezTo>
                  <a:cubicBezTo>
                    <a:pt x="415381" y="393599"/>
                    <a:pt x="397885" y="306681"/>
                    <a:pt x="401534" y="191040"/>
                  </a:cubicBezTo>
                  <a:cubicBezTo>
                    <a:pt x="405370" y="69411"/>
                    <a:pt x="429041" y="37039"/>
                    <a:pt x="450092" y="21133"/>
                  </a:cubicBezTo>
                  <a:cubicBezTo>
                    <a:pt x="521198" y="-32851"/>
                    <a:pt x="647412" y="32735"/>
                    <a:pt x="658171" y="38443"/>
                  </a:cubicBezTo>
                  <a:cubicBezTo>
                    <a:pt x="817973" y="123864"/>
                    <a:pt x="858017" y="328481"/>
                    <a:pt x="876635" y="423351"/>
                  </a:cubicBezTo>
                  <a:cubicBezTo>
                    <a:pt x="894225" y="513170"/>
                    <a:pt x="936514" y="729201"/>
                    <a:pt x="838462" y="953934"/>
                  </a:cubicBezTo>
                  <a:cubicBezTo>
                    <a:pt x="802816" y="1035706"/>
                    <a:pt x="663597" y="1313394"/>
                    <a:pt x="672018" y="1408265"/>
                  </a:cubicBezTo>
                  <a:cubicBezTo>
                    <a:pt x="672767" y="1416124"/>
                    <a:pt x="674825" y="1439608"/>
                    <a:pt x="685959" y="1442976"/>
                  </a:cubicBezTo>
                  <a:cubicBezTo>
                    <a:pt x="694847" y="1445595"/>
                    <a:pt x="710659" y="1435304"/>
                    <a:pt x="741440" y="1383939"/>
                  </a:cubicBezTo>
                  <a:cubicBezTo>
                    <a:pt x="780782" y="1316875"/>
                    <a:pt x="809973" y="1244365"/>
                    <a:pt x="828077" y="1168750"/>
                  </a:cubicBezTo>
                  <a:cubicBezTo>
                    <a:pt x="881407" y="947198"/>
                    <a:pt x="875793" y="933819"/>
                    <a:pt x="904423" y="888067"/>
                  </a:cubicBezTo>
                  <a:cubicBezTo>
                    <a:pt x="929029" y="848584"/>
                    <a:pt x="977681" y="770368"/>
                    <a:pt x="1060482" y="763257"/>
                  </a:cubicBezTo>
                  <a:cubicBezTo>
                    <a:pt x="1127659" y="757363"/>
                    <a:pt x="1197829" y="800120"/>
                    <a:pt x="1226927" y="856818"/>
                  </a:cubicBezTo>
                  <a:cubicBezTo>
                    <a:pt x="1257240" y="916136"/>
                    <a:pt x="1244048" y="993136"/>
                    <a:pt x="1143657" y="1172399"/>
                  </a:cubicBezTo>
                  <a:cubicBezTo>
                    <a:pt x="1052053" y="1335371"/>
                    <a:pt x="942736" y="1487744"/>
                    <a:pt x="817692" y="16267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7676818" y="1642876"/>
              <a:ext cx="1729561" cy="2110920"/>
            </a:xfrm>
            <a:custGeom>
              <a:avLst/>
              <a:gdLst/>
              <a:ahLst/>
              <a:cxnLst/>
              <a:rect l="l" t="t" r="r" b="b"/>
              <a:pathLst>
                <a:path w="1729561" h="2110920" extrusionOk="0">
                  <a:moveTo>
                    <a:pt x="787756" y="2043421"/>
                  </a:moveTo>
                  <a:lnTo>
                    <a:pt x="738764" y="2110876"/>
                  </a:lnTo>
                  <a:cubicBezTo>
                    <a:pt x="735868" y="2112927"/>
                    <a:pt x="787756" y="2043421"/>
                    <a:pt x="787756" y="2043421"/>
                  </a:cubicBezTo>
                  <a:close/>
                  <a:moveTo>
                    <a:pt x="1054798" y="2015547"/>
                  </a:moveTo>
                  <a:lnTo>
                    <a:pt x="1085809" y="2093017"/>
                  </a:lnTo>
                  <a:cubicBezTo>
                    <a:pt x="1085809" y="2096517"/>
                    <a:pt x="1054798" y="2015547"/>
                    <a:pt x="1054798" y="2015547"/>
                  </a:cubicBezTo>
                  <a:close/>
                  <a:moveTo>
                    <a:pt x="441313" y="1879915"/>
                  </a:moveTo>
                  <a:lnTo>
                    <a:pt x="388821" y="1984778"/>
                  </a:lnTo>
                  <a:cubicBezTo>
                    <a:pt x="385321" y="1988518"/>
                    <a:pt x="441313" y="1879915"/>
                    <a:pt x="441313" y="1879915"/>
                  </a:cubicBezTo>
                  <a:close/>
                  <a:moveTo>
                    <a:pt x="1313453" y="1704522"/>
                  </a:moveTo>
                  <a:cubicBezTo>
                    <a:pt x="1318920" y="1700684"/>
                    <a:pt x="1326449" y="1702012"/>
                    <a:pt x="1330287" y="1707478"/>
                  </a:cubicBezTo>
                  <a:cubicBezTo>
                    <a:pt x="1356955" y="1745368"/>
                    <a:pt x="1400516" y="1806548"/>
                    <a:pt x="1408480" y="1816081"/>
                  </a:cubicBezTo>
                  <a:cubicBezTo>
                    <a:pt x="1410375" y="1817576"/>
                    <a:pt x="1411799" y="1819592"/>
                    <a:pt x="1412583" y="1821872"/>
                  </a:cubicBezTo>
                  <a:cubicBezTo>
                    <a:pt x="1414466" y="1827592"/>
                    <a:pt x="1411835" y="1833819"/>
                    <a:pt x="1406428" y="1836474"/>
                  </a:cubicBezTo>
                  <a:cubicBezTo>
                    <a:pt x="1404957" y="1837620"/>
                    <a:pt x="1403208" y="1838368"/>
                    <a:pt x="1401361" y="1838646"/>
                  </a:cubicBezTo>
                  <a:cubicBezTo>
                    <a:pt x="1393156" y="1838646"/>
                    <a:pt x="1380967" y="1821390"/>
                    <a:pt x="1310497" y="1721354"/>
                  </a:cubicBezTo>
                  <a:cubicBezTo>
                    <a:pt x="1306659" y="1715888"/>
                    <a:pt x="1307987" y="1708359"/>
                    <a:pt x="1313453" y="1704522"/>
                  </a:cubicBezTo>
                  <a:close/>
                  <a:moveTo>
                    <a:pt x="676982" y="1635076"/>
                  </a:moveTo>
                  <a:cubicBezTo>
                    <a:pt x="726335" y="1671277"/>
                    <a:pt x="806219" y="1730284"/>
                    <a:pt x="819493" y="1738730"/>
                  </a:cubicBezTo>
                  <a:cubicBezTo>
                    <a:pt x="821870" y="1739575"/>
                    <a:pt x="823969" y="1741084"/>
                    <a:pt x="825526" y="1743074"/>
                  </a:cubicBezTo>
                  <a:cubicBezTo>
                    <a:pt x="829194" y="1747926"/>
                    <a:pt x="828687" y="1754755"/>
                    <a:pt x="824319" y="1759003"/>
                  </a:cubicBezTo>
                  <a:cubicBezTo>
                    <a:pt x="822882" y="1760995"/>
                    <a:pt x="820615" y="1762237"/>
                    <a:pt x="818164" y="1762382"/>
                  </a:cubicBezTo>
                  <a:cubicBezTo>
                    <a:pt x="808269" y="1762382"/>
                    <a:pt x="781964" y="1743074"/>
                    <a:pt x="662622" y="1654504"/>
                  </a:cubicBezTo>
                  <a:cubicBezTo>
                    <a:pt x="657251" y="1650534"/>
                    <a:pt x="656117" y="1642980"/>
                    <a:pt x="660087" y="1637609"/>
                  </a:cubicBezTo>
                  <a:cubicBezTo>
                    <a:pt x="664057" y="1632240"/>
                    <a:pt x="671611" y="1631105"/>
                    <a:pt x="676982" y="1635076"/>
                  </a:cubicBezTo>
                  <a:close/>
                  <a:moveTo>
                    <a:pt x="1146266" y="1464930"/>
                  </a:moveTo>
                  <a:cubicBezTo>
                    <a:pt x="1152927" y="1464930"/>
                    <a:pt x="1158333" y="1470336"/>
                    <a:pt x="1158333" y="1476997"/>
                  </a:cubicBezTo>
                  <a:cubicBezTo>
                    <a:pt x="1159299" y="1536125"/>
                    <a:pt x="1161229" y="1631696"/>
                    <a:pt x="1162557" y="1647022"/>
                  </a:cubicBezTo>
                  <a:cubicBezTo>
                    <a:pt x="1163281" y="1649422"/>
                    <a:pt x="1163281" y="1651981"/>
                    <a:pt x="1162557" y="1654382"/>
                  </a:cubicBezTo>
                  <a:cubicBezTo>
                    <a:pt x="1160928" y="1659389"/>
                    <a:pt x="1156234" y="1662757"/>
                    <a:pt x="1150973" y="1662708"/>
                  </a:cubicBezTo>
                  <a:lnTo>
                    <a:pt x="1149404" y="1662708"/>
                  </a:lnTo>
                  <a:cubicBezTo>
                    <a:pt x="1137336" y="1661018"/>
                    <a:pt x="1137336" y="1661018"/>
                    <a:pt x="1134199" y="1476997"/>
                  </a:cubicBezTo>
                  <a:cubicBezTo>
                    <a:pt x="1134199" y="1470336"/>
                    <a:pt x="1139605" y="1464930"/>
                    <a:pt x="1146266" y="1464930"/>
                  </a:cubicBezTo>
                  <a:close/>
                  <a:moveTo>
                    <a:pt x="1527266" y="1464759"/>
                  </a:moveTo>
                  <a:cubicBezTo>
                    <a:pt x="1549776" y="1464724"/>
                    <a:pt x="1585610" y="1465685"/>
                    <a:pt x="1642943" y="1467224"/>
                  </a:cubicBezTo>
                  <a:cubicBezTo>
                    <a:pt x="1649604" y="1467224"/>
                    <a:pt x="1655010" y="1472629"/>
                    <a:pt x="1655010" y="1479290"/>
                  </a:cubicBezTo>
                  <a:cubicBezTo>
                    <a:pt x="1655010" y="1485952"/>
                    <a:pt x="1649604" y="1491357"/>
                    <a:pt x="1642943" y="1491357"/>
                  </a:cubicBezTo>
                  <a:lnTo>
                    <a:pt x="1642340" y="1491116"/>
                  </a:lnTo>
                  <a:cubicBezTo>
                    <a:pt x="1594072" y="1489909"/>
                    <a:pt x="1516240" y="1488340"/>
                    <a:pt x="1503087" y="1488824"/>
                  </a:cubicBezTo>
                  <a:cubicBezTo>
                    <a:pt x="1500769" y="1489535"/>
                    <a:pt x="1498284" y="1489535"/>
                    <a:pt x="1495967" y="1488824"/>
                  </a:cubicBezTo>
                  <a:cubicBezTo>
                    <a:pt x="1490247" y="1486928"/>
                    <a:pt x="1486796" y="1481113"/>
                    <a:pt x="1487882" y="1475188"/>
                  </a:cubicBezTo>
                  <a:cubicBezTo>
                    <a:pt x="1489239" y="1467646"/>
                    <a:pt x="1489749" y="1464818"/>
                    <a:pt x="1527266" y="1464759"/>
                  </a:cubicBezTo>
                  <a:close/>
                  <a:moveTo>
                    <a:pt x="181993" y="1384686"/>
                  </a:moveTo>
                  <a:cubicBezTo>
                    <a:pt x="187351" y="1381887"/>
                    <a:pt x="193951" y="1383491"/>
                    <a:pt x="197438" y="1388427"/>
                  </a:cubicBezTo>
                  <a:cubicBezTo>
                    <a:pt x="204076" y="1397960"/>
                    <a:pt x="204076" y="1397960"/>
                    <a:pt x="125640" y="1471931"/>
                  </a:cubicBezTo>
                  <a:cubicBezTo>
                    <a:pt x="123408" y="1474091"/>
                    <a:pt x="120415" y="1475297"/>
                    <a:pt x="117315" y="1475309"/>
                  </a:cubicBezTo>
                  <a:cubicBezTo>
                    <a:pt x="110653" y="1475358"/>
                    <a:pt x="105211" y="1469987"/>
                    <a:pt x="105163" y="1463327"/>
                  </a:cubicBezTo>
                  <a:cubicBezTo>
                    <a:pt x="105151" y="1459959"/>
                    <a:pt x="106526" y="1456739"/>
                    <a:pt x="108988" y="1454433"/>
                  </a:cubicBezTo>
                  <a:cubicBezTo>
                    <a:pt x="132518" y="1432230"/>
                    <a:pt x="170409" y="1396149"/>
                    <a:pt x="177165" y="1389031"/>
                  </a:cubicBezTo>
                  <a:cubicBezTo>
                    <a:pt x="178348" y="1387172"/>
                    <a:pt x="180015" y="1385663"/>
                    <a:pt x="181993" y="1384686"/>
                  </a:cubicBezTo>
                  <a:close/>
                  <a:moveTo>
                    <a:pt x="402699" y="1371653"/>
                  </a:moveTo>
                  <a:cubicBezTo>
                    <a:pt x="412835" y="1378410"/>
                    <a:pt x="412835" y="1378410"/>
                    <a:pt x="337417" y="1541797"/>
                  </a:cubicBezTo>
                  <a:cubicBezTo>
                    <a:pt x="335438" y="1546069"/>
                    <a:pt x="331154" y="1548808"/>
                    <a:pt x="326436" y="1548796"/>
                  </a:cubicBezTo>
                  <a:cubicBezTo>
                    <a:pt x="324686" y="1548784"/>
                    <a:pt x="322961" y="1548410"/>
                    <a:pt x="321368" y="1547710"/>
                  </a:cubicBezTo>
                  <a:cubicBezTo>
                    <a:pt x="315310" y="1544934"/>
                    <a:pt x="312656" y="1537767"/>
                    <a:pt x="315431" y="1531709"/>
                  </a:cubicBezTo>
                  <a:cubicBezTo>
                    <a:pt x="315443" y="1531698"/>
                    <a:pt x="315443" y="1531673"/>
                    <a:pt x="315456" y="1531662"/>
                  </a:cubicBezTo>
                  <a:cubicBezTo>
                    <a:pt x="339589" y="1479169"/>
                    <a:pt x="378565" y="1394097"/>
                    <a:pt x="383754" y="1380221"/>
                  </a:cubicBezTo>
                  <a:cubicBezTo>
                    <a:pt x="384141" y="1377723"/>
                    <a:pt x="385226" y="1375370"/>
                    <a:pt x="386892" y="1373464"/>
                  </a:cubicBezTo>
                  <a:cubicBezTo>
                    <a:pt x="390959" y="1368974"/>
                    <a:pt x="397727" y="1368202"/>
                    <a:pt x="402699" y="1371653"/>
                  </a:cubicBezTo>
                  <a:close/>
                  <a:moveTo>
                    <a:pt x="1314766" y="1334677"/>
                  </a:moveTo>
                  <a:cubicBezTo>
                    <a:pt x="1337276" y="1334642"/>
                    <a:pt x="1373109" y="1335603"/>
                    <a:pt x="1430442" y="1337142"/>
                  </a:cubicBezTo>
                  <a:cubicBezTo>
                    <a:pt x="1437104" y="1337142"/>
                    <a:pt x="1442509" y="1342548"/>
                    <a:pt x="1442509" y="1349209"/>
                  </a:cubicBezTo>
                  <a:cubicBezTo>
                    <a:pt x="1442509" y="1355870"/>
                    <a:pt x="1437104" y="1361276"/>
                    <a:pt x="1430442" y="1361276"/>
                  </a:cubicBezTo>
                  <a:lnTo>
                    <a:pt x="1429840" y="1361034"/>
                  </a:lnTo>
                  <a:cubicBezTo>
                    <a:pt x="1381571" y="1359829"/>
                    <a:pt x="1303860" y="1358139"/>
                    <a:pt x="1290588" y="1358741"/>
                  </a:cubicBezTo>
                  <a:cubicBezTo>
                    <a:pt x="1288270" y="1359455"/>
                    <a:pt x="1285785" y="1359455"/>
                    <a:pt x="1283467" y="1358741"/>
                  </a:cubicBezTo>
                  <a:cubicBezTo>
                    <a:pt x="1277748" y="1356848"/>
                    <a:pt x="1274297" y="1351031"/>
                    <a:pt x="1275383" y="1345106"/>
                  </a:cubicBezTo>
                  <a:cubicBezTo>
                    <a:pt x="1276741" y="1337564"/>
                    <a:pt x="1277250" y="1334736"/>
                    <a:pt x="1314766" y="1334677"/>
                  </a:cubicBezTo>
                  <a:close/>
                  <a:moveTo>
                    <a:pt x="888756" y="1303476"/>
                  </a:moveTo>
                  <a:cubicBezTo>
                    <a:pt x="895321" y="1302390"/>
                    <a:pt x="901523" y="1306806"/>
                    <a:pt x="902632" y="1313371"/>
                  </a:cubicBezTo>
                  <a:cubicBezTo>
                    <a:pt x="912890" y="1373705"/>
                    <a:pt x="929663" y="1471569"/>
                    <a:pt x="933404" y="1486894"/>
                  </a:cubicBezTo>
                  <a:cubicBezTo>
                    <a:pt x="934598" y="1489102"/>
                    <a:pt x="935020" y="1491648"/>
                    <a:pt x="934610" y="1494134"/>
                  </a:cubicBezTo>
                  <a:cubicBezTo>
                    <a:pt x="933874" y="1500227"/>
                    <a:pt x="928685" y="1504801"/>
                    <a:pt x="922543" y="1504753"/>
                  </a:cubicBezTo>
                  <a:lnTo>
                    <a:pt x="921698" y="1504753"/>
                  </a:lnTo>
                  <a:cubicBezTo>
                    <a:pt x="910355" y="1504753"/>
                    <a:pt x="909632" y="1499323"/>
                    <a:pt x="878861" y="1317352"/>
                  </a:cubicBezTo>
                  <a:cubicBezTo>
                    <a:pt x="877775" y="1310787"/>
                    <a:pt x="882191" y="1304586"/>
                    <a:pt x="888756" y="1303476"/>
                  </a:cubicBezTo>
                  <a:close/>
                  <a:moveTo>
                    <a:pt x="414610" y="1164062"/>
                  </a:moveTo>
                  <a:cubicBezTo>
                    <a:pt x="424955" y="1166273"/>
                    <a:pt x="450454" y="1188356"/>
                    <a:pt x="552450" y="1276686"/>
                  </a:cubicBezTo>
                  <a:cubicBezTo>
                    <a:pt x="557445" y="1281090"/>
                    <a:pt x="557928" y="1288717"/>
                    <a:pt x="553523" y="1293713"/>
                  </a:cubicBezTo>
                  <a:cubicBezTo>
                    <a:pt x="551267" y="1296282"/>
                    <a:pt x="548021" y="1297767"/>
                    <a:pt x="544606" y="1297803"/>
                  </a:cubicBezTo>
                  <a:cubicBezTo>
                    <a:pt x="541735" y="1297803"/>
                    <a:pt x="538946" y="1296778"/>
                    <a:pt x="536762" y="1294907"/>
                  </a:cubicBezTo>
                  <a:cubicBezTo>
                    <a:pt x="492959" y="1257017"/>
                    <a:pt x="422127" y="1196199"/>
                    <a:pt x="410180" y="1187269"/>
                  </a:cubicBezTo>
                  <a:cubicBezTo>
                    <a:pt x="407827" y="1186304"/>
                    <a:pt x="405847" y="1184615"/>
                    <a:pt x="404509" y="1182443"/>
                  </a:cubicBezTo>
                  <a:cubicBezTo>
                    <a:pt x="401311" y="1177315"/>
                    <a:pt x="402384" y="1170617"/>
                    <a:pt x="407043" y="1166757"/>
                  </a:cubicBezTo>
                  <a:cubicBezTo>
                    <a:pt x="409396" y="1164796"/>
                    <a:pt x="411161" y="1163325"/>
                    <a:pt x="414610" y="1164062"/>
                  </a:cubicBezTo>
                  <a:close/>
                  <a:moveTo>
                    <a:pt x="1714379" y="1130435"/>
                  </a:moveTo>
                  <a:cubicBezTo>
                    <a:pt x="1720846" y="1128734"/>
                    <a:pt x="1727459" y="1132594"/>
                    <a:pt x="1729160" y="1139062"/>
                  </a:cubicBezTo>
                  <a:cubicBezTo>
                    <a:pt x="1730862" y="1145530"/>
                    <a:pt x="1727001" y="1152143"/>
                    <a:pt x="1720533" y="1153844"/>
                  </a:cubicBezTo>
                  <a:cubicBezTo>
                    <a:pt x="1661043" y="1169169"/>
                    <a:pt x="1564989" y="1194509"/>
                    <a:pt x="1550148" y="1199457"/>
                  </a:cubicBezTo>
                  <a:cubicBezTo>
                    <a:pt x="1548446" y="1200784"/>
                    <a:pt x="1546382" y="1201581"/>
                    <a:pt x="1544235" y="1201750"/>
                  </a:cubicBezTo>
                  <a:lnTo>
                    <a:pt x="1543511" y="1201750"/>
                  </a:lnTo>
                  <a:cubicBezTo>
                    <a:pt x="1537248" y="1201774"/>
                    <a:pt x="1532011" y="1197008"/>
                    <a:pt x="1531444" y="1190769"/>
                  </a:cubicBezTo>
                  <a:cubicBezTo>
                    <a:pt x="1530237" y="1178702"/>
                    <a:pt x="1530237" y="1178702"/>
                    <a:pt x="1714379" y="1130435"/>
                  </a:cubicBezTo>
                  <a:close/>
                  <a:moveTo>
                    <a:pt x="8039" y="1037050"/>
                  </a:moveTo>
                  <a:cubicBezTo>
                    <a:pt x="10953" y="1036014"/>
                    <a:pt x="14262" y="1036089"/>
                    <a:pt x="17279" y="1037519"/>
                  </a:cubicBezTo>
                  <a:cubicBezTo>
                    <a:pt x="72063" y="1063704"/>
                    <a:pt x="160393" y="1105456"/>
                    <a:pt x="174994" y="1111248"/>
                  </a:cubicBezTo>
                  <a:cubicBezTo>
                    <a:pt x="177323" y="1111501"/>
                    <a:pt x="179520" y="1112467"/>
                    <a:pt x="181270" y="1114024"/>
                  </a:cubicBezTo>
                  <a:cubicBezTo>
                    <a:pt x="186024" y="1117945"/>
                    <a:pt x="187061" y="1124799"/>
                    <a:pt x="183683" y="1129951"/>
                  </a:cubicBezTo>
                  <a:cubicBezTo>
                    <a:pt x="182115" y="1133089"/>
                    <a:pt x="180666" y="1135261"/>
                    <a:pt x="176684" y="1135261"/>
                  </a:cubicBezTo>
                  <a:cubicBezTo>
                    <a:pt x="168237" y="1135261"/>
                    <a:pt x="148569" y="1125970"/>
                    <a:pt x="87750" y="1097371"/>
                  </a:cubicBezTo>
                  <a:cubicBezTo>
                    <a:pt x="47567" y="1078426"/>
                    <a:pt x="6901" y="1059361"/>
                    <a:pt x="6901" y="1059361"/>
                  </a:cubicBezTo>
                  <a:cubicBezTo>
                    <a:pt x="868" y="1056500"/>
                    <a:pt x="-1690" y="1049284"/>
                    <a:pt x="1170" y="1043250"/>
                  </a:cubicBezTo>
                  <a:cubicBezTo>
                    <a:pt x="2606" y="1040234"/>
                    <a:pt x="5125" y="1038086"/>
                    <a:pt x="8039" y="1037050"/>
                  </a:cubicBezTo>
                  <a:close/>
                  <a:moveTo>
                    <a:pt x="945895" y="947921"/>
                  </a:moveTo>
                  <a:cubicBezTo>
                    <a:pt x="952555" y="946558"/>
                    <a:pt x="959071" y="950854"/>
                    <a:pt x="960436" y="957515"/>
                  </a:cubicBezTo>
                  <a:cubicBezTo>
                    <a:pt x="970331" y="1005782"/>
                    <a:pt x="986742" y="1082770"/>
                    <a:pt x="990241" y="1095682"/>
                  </a:cubicBezTo>
                  <a:cubicBezTo>
                    <a:pt x="991399" y="1097781"/>
                    <a:pt x="991894" y="1100171"/>
                    <a:pt x="991689" y="1102560"/>
                  </a:cubicBezTo>
                  <a:cubicBezTo>
                    <a:pt x="991182" y="1108847"/>
                    <a:pt x="985933" y="1113686"/>
                    <a:pt x="979622" y="1113662"/>
                  </a:cubicBezTo>
                  <a:lnTo>
                    <a:pt x="977691" y="1113662"/>
                  </a:lnTo>
                  <a:cubicBezTo>
                    <a:pt x="967555" y="1113662"/>
                    <a:pt x="965624" y="1105094"/>
                    <a:pt x="936302" y="962462"/>
                  </a:cubicBezTo>
                  <a:cubicBezTo>
                    <a:pt x="934937" y="955802"/>
                    <a:pt x="939234" y="949285"/>
                    <a:pt x="945895" y="947921"/>
                  </a:cubicBezTo>
                  <a:close/>
                  <a:moveTo>
                    <a:pt x="771465" y="942189"/>
                  </a:moveTo>
                  <a:cubicBezTo>
                    <a:pt x="776340" y="937677"/>
                    <a:pt x="783942" y="937941"/>
                    <a:pt x="788480" y="942793"/>
                  </a:cubicBezTo>
                  <a:cubicBezTo>
                    <a:pt x="793161" y="947498"/>
                    <a:pt x="793161" y="955101"/>
                    <a:pt x="788480" y="959808"/>
                  </a:cubicBezTo>
                  <a:cubicBezTo>
                    <a:pt x="743832" y="1001800"/>
                    <a:pt x="671912" y="1069979"/>
                    <a:pt x="661172" y="1081684"/>
                  </a:cubicBezTo>
                  <a:cubicBezTo>
                    <a:pt x="659966" y="1083880"/>
                    <a:pt x="658119" y="1085653"/>
                    <a:pt x="655863" y="1086752"/>
                  </a:cubicBezTo>
                  <a:cubicBezTo>
                    <a:pt x="654029" y="1087645"/>
                    <a:pt x="651989" y="1088068"/>
                    <a:pt x="649950" y="1087958"/>
                  </a:cubicBezTo>
                  <a:cubicBezTo>
                    <a:pt x="645919" y="1088030"/>
                    <a:pt x="642119" y="1086088"/>
                    <a:pt x="639814" y="1082770"/>
                  </a:cubicBezTo>
                  <a:cubicBezTo>
                    <a:pt x="632816" y="1072513"/>
                    <a:pt x="632816" y="1072513"/>
                    <a:pt x="771465" y="942189"/>
                  </a:cubicBezTo>
                  <a:close/>
                  <a:moveTo>
                    <a:pt x="442158" y="920228"/>
                  </a:moveTo>
                  <a:cubicBezTo>
                    <a:pt x="446961" y="924898"/>
                    <a:pt x="447069" y="932560"/>
                    <a:pt x="442399" y="937363"/>
                  </a:cubicBezTo>
                  <a:cubicBezTo>
                    <a:pt x="415127" y="965359"/>
                    <a:pt x="371204" y="1010729"/>
                    <a:pt x="363843" y="1019297"/>
                  </a:cubicBezTo>
                  <a:cubicBezTo>
                    <a:pt x="362793" y="1021205"/>
                    <a:pt x="361248" y="1022784"/>
                    <a:pt x="359378" y="1023883"/>
                  </a:cubicBezTo>
                  <a:cubicBezTo>
                    <a:pt x="357508" y="1024945"/>
                    <a:pt x="355385" y="1025488"/>
                    <a:pt x="353225" y="1025452"/>
                  </a:cubicBezTo>
                  <a:cubicBezTo>
                    <a:pt x="349508" y="1025476"/>
                    <a:pt x="345996" y="1023787"/>
                    <a:pt x="343691" y="1020867"/>
                  </a:cubicBezTo>
                  <a:cubicBezTo>
                    <a:pt x="336330" y="1011574"/>
                    <a:pt x="336330" y="1011574"/>
                    <a:pt x="425022" y="920469"/>
                  </a:cubicBezTo>
                  <a:cubicBezTo>
                    <a:pt x="429692" y="915666"/>
                    <a:pt x="437355" y="915558"/>
                    <a:pt x="442158" y="920228"/>
                  </a:cubicBezTo>
                  <a:close/>
                  <a:moveTo>
                    <a:pt x="1390984" y="911297"/>
                  </a:moveTo>
                  <a:cubicBezTo>
                    <a:pt x="1397645" y="911297"/>
                    <a:pt x="1403051" y="916704"/>
                    <a:pt x="1403051" y="923364"/>
                  </a:cubicBezTo>
                  <a:cubicBezTo>
                    <a:pt x="1402207" y="984786"/>
                    <a:pt x="1401119" y="1084096"/>
                    <a:pt x="1401964" y="1099664"/>
                  </a:cubicBezTo>
                  <a:cubicBezTo>
                    <a:pt x="1404100" y="1105974"/>
                    <a:pt x="1400722" y="1112829"/>
                    <a:pt x="1394411" y="1114964"/>
                  </a:cubicBezTo>
                  <a:cubicBezTo>
                    <a:pt x="1392963" y="1115459"/>
                    <a:pt x="1391431" y="1115676"/>
                    <a:pt x="1389897" y="1115592"/>
                  </a:cubicBezTo>
                  <a:lnTo>
                    <a:pt x="1390260" y="1115712"/>
                  </a:lnTo>
                  <a:lnTo>
                    <a:pt x="1388329" y="1115712"/>
                  </a:lnTo>
                  <a:cubicBezTo>
                    <a:pt x="1376262" y="1113661"/>
                    <a:pt x="1376262" y="1113661"/>
                    <a:pt x="1378917" y="923364"/>
                  </a:cubicBezTo>
                  <a:cubicBezTo>
                    <a:pt x="1378917" y="916704"/>
                    <a:pt x="1384323" y="911297"/>
                    <a:pt x="1390984" y="911297"/>
                  </a:cubicBezTo>
                  <a:close/>
                  <a:moveTo>
                    <a:pt x="167755" y="647876"/>
                  </a:moveTo>
                  <a:cubicBezTo>
                    <a:pt x="174415" y="647346"/>
                    <a:pt x="180256" y="652317"/>
                    <a:pt x="180787" y="658978"/>
                  </a:cubicBezTo>
                  <a:cubicBezTo>
                    <a:pt x="183925" y="697833"/>
                    <a:pt x="189113" y="760823"/>
                    <a:pt x="190803" y="772045"/>
                  </a:cubicBezTo>
                  <a:cubicBezTo>
                    <a:pt x="191285" y="774109"/>
                    <a:pt x="191285" y="776256"/>
                    <a:pt x="190803" y="778321"/>
                  </a:cubicBezTo>
                  <a:cubicBezTo>
                    <a:pt x="189837" y="783956"/>
                    <a:pt x="185047" y="788131"/>
                    <a:pt x="179338" y="788336"/>
                  </a:cubicBezTo>
                  <a:lnTo>
                    <a:pt x="178615" y="788336"/>
                  </a:lnTo>
                  <a:cubicBezTo>
                    <a:pt x="166548" y="787611"/>
                    <a:pt x="166548" y="787611"/>
                    <a:pt x="156653" y="660909"/>
                  </a:cubicBezTo>
                  <a:cubicBezTo>
                    <a:pt x="156123" y="654247"/>
                    <a:pt x="161093" y="648407"/>
                    <a:pt x="167755" y="647876"/>
                  </a:cubicBezTo>
                  <a:close/>
                  <a:moveTo>
                    <a:pt x="497038" y="634337"/>
                  </a:moveTo>
                  <a:cubicBezTo>
                    <a:pt x="497218" y="634421"/>
                    <a:pt x="497376" y="634505"/>
                    <a:pt x="497545" y="634601"/>
                  </a:cubicBezTo>
                  <a:cubicBezTo>
                    <a:pt x="551846" y="663079"/>
                    <a:pt x="639815" y="708694"/>
                    <a:pt x="654416" y="714968"/>
                  </a:cubicBezTo>
                  <a:cubicBezTo>
                    <a:pt x="656926" y="715365"/>
                    <a:pt x="659254" y="716548"/>
                    <a:pt x="661053" y="718346"/>
                  </a:cubicBezTo>
                  <a:cubicBezTo>
                    <a:pt x="665408" y="722595"/>
                    <a:pt x="665928" y="729425"/>
                    <a:pt x="662259" y="734275"/>
                  </a:cubicBezTo>
                  <a:cubicBezTo>
                    <a:pt x="660956" y="736953"/>
                    <a:pt x="658241" y="738643"/>
                    <a:pt x="655261" y="738618"/>
                  </a:cubicBezTo>
                  <a:cubicBezTo>
                    <a:pt x="644280" y="738618"/>
                    <a:pt x="612423" y="721966"/>
                    <a:pt x="486323" y="655961"/>
                  </a:cubicBezTo>
                  <a:cubicBezTo>
                    <a:pt x="480348" y="653003"/>
                    <a:pt x="477912" y="645763"/>
                    <a:pt x="480868" y="639790"/>
                  </a:cubicBezTo>
                  <a:cubicBezTo>
                    <a:pt x="483836" y="633817"/>
                    <a:pt x="491077" y="631380"/>
                    <a:pt x="497038" y="634337"/>
                  </a:cubicBezTo>
                  <a:close/>
                  <a:moveTo>
                    <a:pt x="1296621" y="623260"/>
                  </a:moveTo>
                  <a:cubicBezTo>
                    <a:pt x="1302353" y="619856"/>
                    <a:pt x="1309750" y="621751"/>
                    <a:pt x="1313152" y="627483"/>
                  </a:cubicBezTo>
                  <a:cubicBezTo>
                    <a:pt x="1316520" y="633227"/>
                    <a:pt x="1314589" y="640623"/>
                    <a:pt x="1308844" y="643991"/>
                  </a:cubicBezTo>
                  <a:cubicBezTo>
                    <a:pt x="1308833" y="644003"/>
                    <a:pt x="1308821" y="644003"/>
                    <a:pt x="1308808" y="644014"/>
                  </a:cubicBezTo>
                  <a:cubicBezTo>
                    <a:pt x="1255956" y="675267"/>
                    <a:pt x="1170763" y="726191"/>
                    <a:pt x="1157971" y="735121"/>
                  </a:cubicBezTo>
                  <a:cubicBezTo>
                    <a:pt x="1156270" y="737075"/>
                    <a:pt x="1153989" y="738426"/>
                    <a:pt x="1151455" y="738982"/>
                  </a:cubicBezTo>
                  <a:cubicBezTo>
                    <a:pt x="1150599" y="739271"/>
                    <a:pt x="1149706" y="739429"/>
                    <a:pt x="1148801" y="739465"/>
                  </a:cubicBezTo>
                  <a:cubicBezTo>
                    <a:pt x="1143816" y="739524"/>
                    <a:pt x="1139304" y="736496"/>
                    <a:pt x="1137457" y="731862"/>
                  </a:cubicBezTo>
                  <a:cubicBezTo>
                    <a:pt x="1132872" y="719795"/>
                    <a:pt x="1132872" y="719795"/>
                    <a:pt x="1296621" y="623260"/>
                  </a:cubicBezTo>
                  <a:close/>
                  <a:moveTo>
                    <a:pt x="1038141" y="497102"/>
                  </a:moveTo>
                  <a:cubicBezTo>
                    <a:pt x="1056639" y="497208"/>
                    <a:pt x="1086052" y="498396"/>
                    <a:pt x="1133113" y="500296"/>
                  </a:cubicBezTo>
                  <a:cubicBezTo>
                    <a:pt x="1139775" y="500296"/>
                    <a:pt x="1145180" y="505703"/>
                    <a:pt x="1145180" y="512363"/>
                  </a:cubicBezTo>
                  <a:cubicBezTo>
                    <a:pt x="1145180" y="519024"/>
                    <a:pt x="1139775" y="524430"/>
                    <a:pt x="1133113" y="524430"/>
                  </a:cubicBezTo>
                  <a:lnTo>
                    <a:pt x="1132269" y="524189"/>
                  </a:lnTo>
                  <a:cubicBezTo>
                    <a:pt x="1093775" y="522741"/>
                    <a:pt x="1031509" y="520931"/>
                    <a:pt x="1020166" y="521052"/>
                  </a:cubicBezTo>
                  <a:cubicBezTo>
                    <a:pt x="1017958" y="521690"/>
                    <a:pt x="1015617" y="521690"/>
                    <a:pt x="1013409" y="521052"/>
                  </a:cubicBezTo>
                  <a:cubicBezTo>
                    <a:pt x="1007677" y="519108"/>
                    <a:pt x="1004274" y="513232"/>
                    <a:pt x="1005445" y="507295"/>
                  </a:cubicBezTo>
                  <a:cubicBezTo>
                    <a:pt x="1006802" y="499754"/>
                    <a:pt x="1007312" y="496925"/>
                    <a:pt x="1038141" y="497102"/>
                  </a:cubicBezTo>
                  <a:close/>
                  <a:moveTo>
                    <a:pt x="826007" y="426446"/>
                  </a:moveTo>
                  <a:cubicBezTo>
                    <a:pt x="832669" y="426446"/>
                    <a:pt x="838074" y="431853"/>
                    <a:pt x="838074" y="438513"/>
                  </a:cubicBezTo>
                  <a:cubicBezTo>
                    <a:pt x="837229" y="499935"/>
                    <a:pt x="836385" y="599005"/>
                    <a:pt x="837351" y="614812"/>
                  </a:cubicBezTo>
                  <a:cubicBezTo>
                    <a:pt x="838122" y="617202"/>
                    <a:pt x="838122" y="619785"/>
                    <a:pt x="837351" y="622174"/>
                  </a:cubicBezTo>
                  <a:cubicBezTo>
                    <a:pt x="835794" y="627313"/>
                    <a:pt x="831015" y="630814"/>
                    <a:pt x="825645" y="630741"/>
                  </a:cubicBezTo>
                  <a:lnTo>
                    <a:pt x="823715" y="630741"/>
                  </a:lnTo>
                  <a:cubicBezTo>
                    <a:pt x="811648" y="628689"/>
                    <a:pt x="811648" y="628689"/>
                    <a:pt x="813940" y="438513"/>
                  </a:cubicBezTo>
                  <a:cubicBezTo>
                    <a:pt x="813940" y="431853"/>
                    <a:pt x="819347" y="426446"/>
                    <a:pt x="826007" y="426446"/>
                  </a:cubicBezTo>
                  <a:close/>
                  <a:moveTo>
                    <a:pt x="677584" y="290091"/>
                  </a:moveTo>
                  <a:cubicBezTo>
                    <a:pt x="683485" y="289994"/>
                    <a:pt x="688590" y="294181"/>
                    <a:pt x="689651" y="299986"/>
                  </a:cubicBezTo>
                  <a:cubicBezTo>
                    <a:pt x="691823" y="312053"/>
                    <a:pt x="691823" y="312053"/>
                    <a:pt x="544002" y="363699"/>
                  </a:cubicBezTo>
                  <a:cubicBezTo>
                    <a:pt x="542833" y="364038"/>
                    <a:pt x="541601" y="364207"/>
                    <a:pt x="540383" y="364182"/>
                  </a:cubicBezTo>
                  <a:cubicBezTo>
                    <a:pt x="533722" y="364109"/>
                    <a:pt x="528376" y="358644"/>
                    <a:pt x="528448" y="351982"/>
                  </a:cubicBezTo>
                  <a:cubicBezTo>
                    <a:pt x="528509" y="346950"/>
                    <a:pt x="531670" y="342485"/>
                    <a:pt x="536401" y="340772"/>
                  </a:cubicBezTo>
                  <a:cubicBezTo>
                    <a:pt x="583100" y="324361"/>
                    <a:pt x="658518" y="297572"/>
                    <a:pt x="670827" y="292504"/>
                  </a:cubicBezTo>
                  <a:cubicBezTo>
                    <a:pt x="672781" y="291031"/>
                    <a:pt x="675135" y="290186"/>
                    <a:pt x="677584" y="290091"/>
                  </a:cubicBezTo>
                  <a:close/>
                  <a:moveTo>
                    <a:pt x="1092688" y="146614"/>
                  </a:moveTo>
                  <a:cubicBezTo>
                    <a:pt x="1098482" y="143284"/>
                    <a:pt x="1105890" y="145287"/>
                    <a:pt x="1109220" y="151079"/>
                  </a:cubicBezTo>
                  <a:cubicBezTo>
                    <a:pt x="1112552" y="156872"/>
                    <a:pt x="1110549" y="164280"/>
                    <a:pt x="1104756" y="167610"/>
                  </a:cubicBezTo>
                  <a:cubicBezTo>
                    <a:pt x="1071089" y="186435"/>
                    <a:pt x="1016788" y="217206"/>
                    <a:pt x="1007375" y="223240"/>
                  </a:cubicBezTo>
                  <a:cubicBezTo>
                    <a:pt x="1005734" y="224821"/>
                    <a:pt x="1003694" y="225907"/>
                    <a:pt x="1001463" y="226376"/>
                  </a:cubicBezTo>
                  <a:cubicBezTo>
                    <a:pt x="1000751" y="226583"/>
                    <a:pt x="1000027" y="226703"/>
                    <a:pt x="999291" y="226739"/>
                  </a:cubicBezTo>
                  <a:cubicBezTo>
                    <a:pt x="994005" y="227089"/>
                    <a:pt x="989117" y="223964"/>
                    <a:pt x="987224" y="219016"/>
                  </a:cubicBezTo>
                  <a:cubicBezTo>
                    <a:pt x="983121" y="208035"/>
                    <a:pt x="983121" y="208035"/>
                    <a:pt x="1092688" y="146614"/>
                  </a:cubicBezTo>
                  <a:close/>
                  <a:moveTo>
                    <a:pt x="583582" y="41512"/>
                  </a:moveTo>
                  <a:cubicBezTo>
                    <a:pt x="588651" y="37179"/>
                    <a:pt x="596264" y="37771"/>
                    <a:pt x="600597" y="42839"/>
                  </a:cubicBezTo>
                  <a:cubicBezTo>
                    <a:pt x="647296" y="96778"/>
                    <a:pt x="723077" y="183540"/>
                    <a:pt x="735627" y="195969"/>
                  </a:cubicBezTo>
                  <a:cubicBezTo>
                    <a:pt x="737883" y="197260"/>
                    <a:pt x="739656" y="199251"/>
                    <a:pt x="740695" y="201640"/>
                  </a:cubicBezTo>
                  <a:cubicBezTo>
                    <a:pt x="743252" y="207179"/>
                    <a:pt x="741287" y="213743"/>
                    <a:pt x="736110" y="216965"/>
                  </a:cubicBezTo>
                  <a:cubicBezTo>
                    <a:pt x="734613" y="218124"/>
                    <a:pt x="732814" y="218835"/>
                    <a:pt x="730921" y="219017"/>
                  </a:cubicBezTo>
                  <a:cubicBezTo>
                    <a:pt x="721267" y="219017"/>
                    <a:pt x="701236" y="195848"/>
                    <a:pt x="582255" y="58526"/>
                  </a:cubicBezTo>
                  <a:cubicBezTo>
                    <a:pt x="577923" y="53458"/>
                    <a:pt x="578513" y="45844"/>
                    <a:pt x="583582" y="41512"/>
                  </a:cubicBezTo>
                  <a:close/>
                  <a:moveTo>
                    <a:pt x="867277" y="0"/>
                  </a:moveTo>
                  <a:cubicBezTo>
                    <a:pt x="873939" y="0"/>
                    <a:pt x="879344" y="5407"/>
                    <a:pt x="879344" y="12067"/>
                  </a:cubicBezTo>
                  <a:cubicBezTo>
                    <a:pt x="878621" y="60336"/>
                    <a:pt x="877897" y="139736"/>
                    <a:pt x="878621" y="153010"/>
                  </a:cubicBezTo>
                  <a:cubicBezTo>
                    <a:pt x="879405" y="155279"/>
                    <a:pt x="879405" y="157741"/>
                    <a:pt x="878621" y="160008"/>
                  </a:cubicBezTo>
                  <a:cubicBezTo>
                    <a:pt x="877197" y="165295"/>
                    <a:pt x="872394" y="168963"/>
                    <a:pt x="866916" y="168938"/>
                  </a:cubicBezTo>
                  <a:lnTo>
                    <a:pt x="864985" y="168938"/>
                  </a:lnTo>
                  <a:cubicBezTo>
                    <a:pt x="852918" y="167008"/>
                    <a:pt x="852918" y="167008"/>
                    <a:pt x="855210" y="12067"/>
                  </a:cubicBezTo>
                  <a:cubicBezTo>
                    <a:pt x="855210" y="5407"/>
                    <a:pt x="860617" y="0"/>
                    <a:pt x="867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" name="Google Shape;122;p4"/>
          <p:cNvGrpSpPr/>
          <p:nvPr/>
        </p:nvGrpSpPr>
        <p:grpSpPr>
          <a:xfrm>
            <a:off x="10735389" y="4360341"/>
            <a:ext cx="1444983" cy="2522507"/>
            <a:chOff x="3585914" y="588808"/>
            <a:chExt cx="1814394" cy="3167387"/>
          </a:xfrm>
        </p:grpSpPr>
        <p:sp>
          <p:nvSpPr>
            <p:cNvPr id="123" name="Google Shape;123;p4"/>
            <p:cNvSpPr/>
            <p:nvPr/>
          </p:nvSpPr>
          <p:spPr>
            <a:xfrm>
              <a:off x="4226553" y="1938908"/>
              <a:ext cx="211782" cy="1817287"/>
            </a:xfrm>
            <a:custGeom>
              <a:avLst/>
              <a:gdLst/>
              <a:ahLst/>
              <a:cxnLst/>
              <a:rect l="l" t="t" r="r" b="b"/>
              <a:pathLst>
                <a:path w="211782" h="1817287" extrusionOk="0">
                  <a:moveTo>
                    <a:pt x="78643" y="0"/>
                  </a:moveTo>
                  <a:lnTo>
                    <a:pt x="148152" y="0"/>
                  </a:lnTo>
                  <a:lnTo>
                    <a:pt x="211782" y="235931"/>
                  </a:lnTo>
                  <a:lnTo>
                    <a:pt x="164435" y="235931"/>
                  </a:lnTo>
                  <a:lnTo>
                    <a:pt x="211782" y="411490"/>
                  </a:lnTo>
                  <a:lnTo>
                    <a:pt x="164346" y="411490"/>
                  </a:lnTo>
                  <a:lnTo>
                    <a:pt x="211782" y="587379"/>
                  </a:lnTo>
                  <a:lnTo>
                    <a:pt x="164435" y="587379"/>
                  </a:lnTo>
                  <a:lnTo>
                    <a:pt x="211782" y="762938"/>
                  </a:lnTo>
                  <a:lnTo>
                    <a:pt x="164346" y="762938"/>
                  </a:lnTo>
                  <a:lnTo>
                    <a:pt x="211782" y="938827"/>
                  </a:lnTo>
                  <a:lnTo>
                    <a:pt x="164433" y="938827"/>
                  </a:lnTo>
                  <a:lnTo>
                    <a:pt x="211782" y="1114390"/>
                  </a:lnTo>
                  <a:lnTo>
                    <a:pt x="164347" y="1114390"/>
                  </a:lnTo>
                  <a:lnTo>
                    <a:pt x="211782" y="1290275"/>
                  </a:lnTo>
                  <a:lnTo>
                    <a:pt x="164433" y="1290275"/>
                  </a:lnTo>
                  <a:lnTo>
                    <a:pt x="211782" y="1465839"/>
                  </a:lnTo>
                  <a:lnTo>
                    <a:pt x="164346" y="1465839"/>
                  </a:lnTo>
                  <a:lnTo>
                    <a:pt x="211782" y="1641727"/>
                  </a:lnTo>
                  <a:lnTo>
                    <a:pt x="164434" y="1641727"/>
                  </a:lnTo>
                  <a:lnTo>
                    <a:pt x="211782" y="1817287"/>
                  </a:lnTo>
                  <a:lnTo>
                    <a:pt x="0" y="1817287"/>
                  </a:lnTo>
                  <a:lnTo>
                    <a:pt x="58519" y="1641727"/>
                  </a:lnTo>
                  <a:lnTo>
                    <a:pt x="0" y="1641727"/>
                  </a:lnTo>
                  <a:lnTo>
                    <a:pt x="58629" y="1465839"/>
                  </a:lnTo>
                  <a:lnTo>
                    <a:pt x="0" y="1465839"/>
                  </a:lnTo>
                  <a:lnTo>
                    <a:pt x="58520" y="1290275"/>
                  </a:lnTo>
                  <a:lnTo>
                    <a:pt x="0" y="1290275"/>
                  </a:lnTo>
                  <a:lnTo>
                    <a:pt x="58628" y="1114390"/>
                  </a:lnTo>
                  <a:lnTo>
                    <a:pt x="0" y="1114390"/>
                  </a:lnTo>
                  <a:lnTo>
                    <a:pt x="58520" y="938827"/>
                  </a:lnTo>
                  <a:lnTo>
                    <a:pt x="0" y="938827"/>
                  </a:lnTo>
                  <a:lnTo>
                    <a:pt x="58629" y="762938"/>
                  </a:lnTo>
                  <a:lnTo>
                    <a:pt x="0" y="762938"/>
                  </a:lnTo>
                  <a:lnTo>
                    <a:pt x="58519" y="587379"/>
                  </a:lnTo>
                  <a:lnTo>
                    <a:pt x="0" y="587379"/>
                  </a:lnTo>
                  <a:lnTo>
                    <a:pt x="58629" y="411490"/>
                  </a:lnTo>
                  <a:lnTo>
                    <a:pt x="0" y="411490"/>
                  </a:lnTo>
                  <a:lnTo>
                    <a:pt x="58519" y="235931"/>
                  </a:lnTo>
                  <a:lnTo>
                    <a:pt x="0" y="23593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3585914" y="588808"/>
              <a:ext cx="1814394" cy="1378104"/>
            </a:xfrm>
            <a:custGeom>
              <a:avLst/>
              <a:gdLst/>
              <a:ahLst/>
              <a:cxnLst/>
              <a:rect l="l" t="t" r="r" b="b"/>
              <a:pathLst>
                <a:path w="529750" h="402366" extrusionOk="0">
                  <a:moveTo>
                    <a:pt x="510523" y="300561"/>
                  </a:moveTo>
                  <a:cubicBezTo>
                    <a:pt x="491473" y="319611"/>
                    <a:pt x="468042" y="317230"/>
                    <a:pt x="428418" y="323135"/>
                  </a:cubicBezTo>
                  <a:lnTo>
                    <a:pt x="425655" y="323135"/>
                  </a:lnTo>
                  <a:lnTo>
                    <a:pt x="420988" y="323993"/>
                  </a:lnTo>
                  <a:lnTo>
                    <a:pt x="416321" y="324755"/>
                  </a:lnTo>
                  <a:cubicBezTo>
                    <a:pt x="412035" y="325517"/>
                    <a:pt x="407844" y="326469"/>
                    <a:pt x="403653" y="327422"/>
                  </a:cubicBezTo>
                  <a:lnTo>
                    <a:pt x="398891" y="328564"/>
                  </a:lnTo>
                  <a:lnTo>
                    <a:pt x="394223" y="329707"/>
                  </a:lnTo>
                  <a:cubicBezTo>
                    <a:pt x="389652" y="330851"/>
                    <a:pt x="384698" y="332184"/>
                    <a:pt x="379936" y="333613"/>
                  </a:cubicBezTo>
                  <a:lnTo>
                    <a:pt x="375173" y="335042"/>
                  </a:lnTo>
                  <a:lnTo>
                    <a:pt x="370411" y="336470"/>
                  </a:lnTo>
                  <a:lnTo>
                    <a:pt x="355837" y="340947"/>
                  </a:lnTo>
                  <a:lnTo>
                    <a:pt x="351170" y="342471"/>
                  </a:lnTo>
                  <a:lnTo>
                    <a:pt x="346408" y="343995"/>
                  </a:lnTo>
                  <a:lnTo>
                    <a:pt x="330405" y="349234"/>
                  </a:lnTo>
                  <a:cubicBezTo>
                    <a:pt x="290401" y="362331"/>
                    <a:pt x="252015" y="380104"/>
                    <a:pt x="216105" y="402193"/>
                  </a:cubicBezTo>
                  <a:cubicBezTo>
                    <a:pt x="197913" y="386886"/>
                    <a:pt x="176387" y="375999"/>
                    <a:pt x="153241" y="370379"/>
                  </a:cubicBezTo>
                  <a:cubicBezTo>
                    <a:pt x="124666" y="363712"/>
                    <a:pt x="110664" y="370379"/>
                    <a:pt x="79517" y="365903"/>
                  </a:cubicBezTo>
                  <a:lnTo>
                    <a:pt x="74373" y="365140"/>
                  </a:lnTo>
                  <a:lnTo>
                    <a:pt x="69326" y="364283"/>
                  </a:lnTo>
                  <a:lnTo>
                    <a:pt x="63896" y="363140"/>
                  </a:lnTo>
                  <a:lnTo>
                    <a:pt x="56467" y="361521"/>
                  </a:lnTo>
                  <a:lnTo>
                    <a:pt x="51705" y="360378"/>
                  </a:lnTo>
                  <a:lnTo>
                    <a:pt x="46847" y="359235"/>
                  </a:lnTo>
                  <a:cubicBezTo>
                    <a:pt x="29797" y="354758"/>
                    <a:pt x="15414" y="348567"/>
                    <a:pt x="6937" y="334661"/>
                  </a:cubicBezTo>
                  <a:cubicBezTo>
                    <a:pt x="-1541" y="320754"/>
                    <a:pt x="-4398" y="299418"/>
                    <a:pt x="4269" y="288940"/>
                  </a:cubicBezTo>
                  <a:cubicBezTo>
                    <a:pt x="12937" y="278463"/>
                    <a:pt x="33892" y="275987"/>
                    <a:pt x="84852" y="293989"/>
                  </a:cubicBezTo>
                  <a:lnTo>
                    <a:pt x="89328" y="295608"/>
                  </a:lnTo>
                  <a:lnTo>
                    <a:pt x="93900" y="297227"/>
                  </a:lnTo>
                  <a:lnTo>
                    <a:pt x="105616" y="301895"/>
                  </a:lnTo>
                  <a:lnTo>
                    <a:pt x="110092" y="303704"/>
                  </a:lnTo>
                  <a:cubicBezTo>
                    <a:pt x="111616" y="304257"/>
                    <a:pt x="113141" y="304895"/>
                    <a:pt x="114570" y="305609"/>
                  </a:cubicBezTo>
                  <a:cubicBezTo>
                    <a:pt x="131334" y="312467"/>
                    <a:pt x="150479" y="321230"/>
                    <a:pt x="172386" y="331994"/>
                  </a:cubicBezTo>
                  <a:cubicBezTo>
                    <a:pt x="160098" y="312944"/>
                    <a:pt x="148098" y="296180"/>
                    <a:pt x="136953" y="281987"/>
                  </a:cubicBezTo>
                  <a:cubicBezTo>
                    <a:pt x="136096" y="280654"/>
                    <a:pt x="135049" y="279377"/>
                    <a:pt x="134000" y="278177"/>
                  </a:cubicBezTo>
                  <a:lnTo>
                    <a:pt x="131048" y="274463"/>
                  </a:lnTo>
                  <a:cubicBezTo>
                    <a:pt x="125904" y="267890"/>
                    <a:pt x="120855" y="261985"/>
                    <a:pt x="116188" y="256555"/>
                  </a:cubicBezTo>
                  <a:cubicBezTo>
                    <a:pt x="109712" y="249031"/>
                    <a:pt x="103711" y="242554"/>
                    <a:pt x="98281" y="236744"/>
                  </a:cubicBezTo>
                  <a:lnTo>
                    <a:pt x="94567" y="232838"/>
                  </a:lnTo>
                  <a:lnTo>
                    <a:pt x="90948" y="228933"/>
                  </a:lnTo>
                  <a:cubicBezTo>
                    <a:pt x="85232" y="222932"/>
                    <a:pt x="80089" y="217694"/>
                    <a:pt x="75517" y="212645"/>
                  </a:cubicBezTo>
                  <a:lnTo>
                    <a:pt x="71516" y="208169"/>
                  </a:lnTo>
                  <a:lnTo>
                    <a:pt x="67706" y="203596"/>
                  </a:lnTo>
                  <a:cubicBezTo>
                    <a:pt x="62753" y="197710"/>
                    <a:pt x="58467" y="191328"/>
                    <a:pt x="54848" y="184546"/>
                  </a:cubicBezTo>
                  <a:lnTo>
                    <a:pt x="52085" y="179308"/>
                  </a:lnTo>
                  <a:cubicBezTo>
                    <a:pt x="51323" y="177593"/>
                    <a:pt x="50467" y="175688"/>
                    <a:pt x="49704" y="173783"/>
                  </a:cubicBezTo>
                  <a:lnTo>
                    <a:pt x="48656" y="171212"/>
                  </a:lnTo>
                  <a:cubicBezTo>
                    <a:pt x="47895" y="169306"/>
                    <a:pt x="45513" y="163115"/>
                    <a:pt x="43132" y="154733"/>
                  </a:cubicBezTo>
                  <a:cubicBezTo>
                    <a:pt x="42655" y="153019"/>
                    <a:pt x="42180" y="151209"/>
                    <a:pt x="41703" y="149304"/>
                  </a:cubicBezTo>
                  <a:cubicBezTo>
                    <a:pt x="41703" y="147589"/>
                    <a:pt x="40846" y="145685"/>
                    <a:pt x="40465" y="143780"/>
                  </a:cubicBezTo>
                  <a:cubicBezTo>
                    <a:pt x="36464" y="124729"/>
                    <a:pt x="35321" y="101107"/>
                    <a:pt x="49324" y="87868"/>
                  </a:cubicBezTo>
                  <a:cubicBezTo>
                    <a:pt x="65420" y="72628"/>
                    <a:pt x="94757" y="77676"/>
                    <a:pt x="114379" y="84439"/>
                  </a:cubicBezTo>
                  <a:cubicBezTo>
                    <a:pt x="116379" y="85105"/>
                    <a:pt x="118284" y="85772"/>
                    <a:pt x="120094" y="86534"/>
                  </a:cubicBezTo>
                  <a:lnTo>
                    <a:pt x="124761" y="88439"/>
                  </a:lnTo>
                  <a:lnTo>
                    <a:pt x="125428" y="88439"/>
                  </a:lnTo>
                  <a:cubicBezTo>
                    <a:pt x="131523" y="91249"/>
                    <a:pt x="137239" y="94697"/>
                    <a:pt x="142573" y="98726"/>
                  </a:cubicBezTo>
                  <a:cubicBezTo>
                    <a:pt x="144192" y="99812"/>
                    <a:pt x="145717" y="100993"/>
                    <a:pt x="147240" y="102251"/>
                  </a:cubicBezTo>
                  <a:lnTo>
                    <a:pt x="151717" y="106156"/>
                  </a:lnTo>
                  <a:cubicBezTo>
                    <a:pt x="156955" y="111042"/>
                    <a:pt x="161718" y="116367"/>
                    <a:pt x="166099" y="122063"/>
                  </a:cubicBezTo>
                  <a:cubicBezTo>
                    <a:pt x="167337" y="123587"/>
                    <a:pt x="168480" y="125177"/>
                    <a:pt x="169529" y="126825"/>
                  </a:cubicBezTo>
                  <a:cubicBezTo>
                    <a:pt x="170767" y="128425"/>
                    <a:pt x="171910" y="130111"/>
                    <a:pt x="172863" y="131873"/>
                  </a:cubicBezTo>
                  <a:cubicBezTo>
                    <a:pt x="176862" y="137979"/>
                    <a:pt x="180482" y="144341"/>
                    <a:pt x="183626" y="150923"/>
                  </a:cubicBezTo>
                  <a:lnTo>
                    <a:pt x="185912" y="155971"/>
                  </a:lnTo>
                  <a:cubicBezTo>
                    <a:pt x="186673" y="157686"/>
                    <a:pt x="187341" y="159401"/>
                    <a:pt x="188102" y="161020"/>
                  </a:cubicBezTo>
                  <a:cubicBezTo>
                    <a:pt x="195246" y="178822"/>
                    <a:pt x="200579" y="197300"/>
                    <a:pt x="204009" y="216170"/>
                  </a:cubicBezTo>
                  <a:lnTo>
                    <a:pt x="204009" y="216170"/>
                  </a:lnTo>
                  <a:cubicBezTo>
                    <a:pt x="204009" y="217979"/>
                    <a:pt x="204676" y="219694"/>
                    <a:pt x="205057" y="221504"/>
                  </a:cubicBezTo>
                  <a:lnTo>
                    <a:pt x="205914" y="226838"/>
                  </a:lnTo>
                  <a:cubicBezTo>
                    <a:pt x="208867" y="245021"/>
                    <a:pt x="210486" y="263385"/>
                    <a:pt x="210867" y="281797"/>
                  </a:cubicBezTo>
                  <a:cubicBezTo>
                    <a:pt x="210581" y="252755"/>
                    <a:pt x="212676" y="223732"/>
                    <a:pt x="217059" y="195024"/>
                  </a:cubicBezTo>
                  <a:cubicBezTo>
                    <a:pt x="217059" y="193214"/>
                    <a:pt x="217725" y="191405"/>
                    <a:pt x="218011" y="189595"/>
                  </a:cubicBezTo>
                  <a:cubicBezTo>
                    <a:pt x="218297" y="187785"/>
                    <a:pt x="218582" y="185975"/>
                    <a:pt x="218963" y="184261"/>
                  </a:cubicBezTo>
                  <a:cubicBezTo>
                    <a:pt x="220011" y="177974"/>
                    <a:pt x="221249" y="172069"/>
                    <a:pt x="222487" y="166544"/>
                  </a:cubicBezTo>
                  <a:lnTo>
                    <a:pt x="223630" y="161401"/>
                  </a:lnTo>
                  <a:cubicBezTo>
                    <a:pt x="223630" y="159591"/>
                    <a:pt x="224487" y="157877"/>
                    <a:pt x="224869" y="156257"/>
                  </a:cubicBezTo>
                  <a:cubicBezTo>
                    <a:pt x="225726" y="152923"/>
                    <a:pt x="226488" y="149685"/>
                    <a:pt x="227345" y="146732"/>
                  </a:cubicBezTo>
                  <a:lnTo>
                    <a:pt x="227917" y="144827"/>
                  </a:lnTo>
                  <a:lnTo>
                    <a:pt x="229345" y="139874"/>
                  </a:lnTo>
                  <a:cubicBezTo>
                    <a:pt x="229345" y="138064"/>
                    <a:pt x="230299" y="136445"/>
                    <a:pt x="230774" y="134826"/>
                  </a:cubicBezTo>
                  <a:cubicBezTo>
                    <a:pt x="232869" y="128359"/>
                    <a:pt x="235251" y="121996"/>
                    <a:pt x="237918" y="115776"/>
                  </a:cubicBezTo>
                  <a:cubicBezTo>
                    <a:pt x="252110" y="83629"/>
                    <a:pt x="274209" y="55635"/>
                    <a:pt x="302212" y="34432"/>
                  </a:cubicBezTo>
                  <a:lnTo>
                    <a:pt x="304307" y="32813"/>
                  </a:lnTo>
                  <a:lnTo>
                    <a:pt x="308212" y="29861"/>
                  </a:lnTo>
                  <a:lnTo>
                    <a:pt x="312118" y="26908"/>
                  </a:lnTo>
                  <a:cubicBezTo>
                    <a:pt x="316785" y="23479"/>
                    <a:pt x="321643" y="20050"/>
                    <a:pt x="326786" y="16906"/>
                  </a:cubicBezTo>
                  <a:lnTo>
                    <a:pt x="331073" y="14239"/>
                  </a:lnTo>
                  <a:lnTo>
                    <a:pt x="335549" y="11763"/>
                  </a:lnTo>
                  <a:cubicBezTo>
                    <a:pt x="350789" y="3133"/>
                    <a:pt x="368125" y="-962"/>
                    <a:pt x="385555" y="-48"/>
                  </a:cubicBezTo>
                  <a:cubicBezTo>
                    <a:pt x="399367" y="809"/>
                    <a:pt x="414130" y="1762"/>
                    <a:pt x="422608" y="11858"/>
                  </a:cubicBezTo>
                  <a:cubicBezTo>
                    <a:pt x="434800" y="25765"/>
                    <a:pt x="431561" y="51673"/>
                    <a:pt x="420703" y="80343"/>
                  </a:cubicBezTo>
                  <a:lnTo>
                    <a:pt x="418893" y="85010"/>
                  </a:lnTo>
                  <a:cubicBezTo>
                    <a:pt x="418322" y="86534"/>
                    <a:pt x="417655" y="88058"/>
                    <a:pt x="416988" y="89582"/>
                  </a:cubicBezTo>
                  <a:cubicBezTo>
                    <a:pt x="414798" y="94821"/>
                    <a:pt x="412321" y="100060"/>
                    <a:pt x="409654" y="105394"/>
                  </a:cubicBezTo>
                  <a:cubicBezTo>
                    <a:pt x="408987" y="106918"/>
                    <a:pt x="408225" y="108346"/>
                    <a:pt x="407463" y="109775"/>
                  </a:cubicBezTo>
                  <a:cubicBezTo>
                    <a:pt x="406701" y="111204"/>
                    <a:pt x="406034" y="112728"/>
                    <a:pt x="405273" y="114157"/>
                  </a:cubicBezTo>
                  <a:cubicBezTo>
                    <a:pt x="394223" y="134921"/>
                    <a:pt x="381460" y="154743"/>
                    <a:pt x="367173" y="173402"/>
                  </a:cubicBezTo>
                  <a:cubicBezTo>
                    <a:pt x="355456" y="187995"/>
                    <a:pt x="342693" y="201749"/>
                    <a:pt x="329073" y="214550"/>
                  </a:cubicBezTo>
                  <a:lnTo>
                    <a:pt x="325738" y="217979"/>
                  </a:lnTo>
                  <a:lnTo>
                    <a:pt x="322500" y="221504"/>
                  </a:lnTo>
                  <a:cubicBezTo>
                    <a:pt x="320119" y="224075"/>
                    <a:pt x="317737" y="226742"/>
                    <a:pt x="315356" y="229695"/>
                  </a:cubicBezTo>
                  <a:lnTo>
                    <a:pt x="312404" y="233314"/>
                  </a:lnTo>
                  <a:cubicBezTo>
                    <a:pt x="311451" y="234553"/>
                    <a:pt x="310403" y="235791"/>
                    <a:pt x="309451" y="237124"/>
                  </a:cubicBezTo>
                  <a:cubicBezTo>
                    <a:pt x="306499" y="241030"/>
                    <a:pt x="303450" y="245316"/>
                    <a:pt x="299926" y="250269"/>
                  </a:cubicBezTo>
                  <a:lnTo>
                    <a:pt x="298211" y="252841"/>
                  </a:lnTo>
                  <a:cubicBezTo>
                    <a:pt x="297926" y="253298"/>
                    <a:pt x="297640" y="253774"/>
                    <a:pt x="297354" y="254270"/>
                  </a:cubicBezTo>
                  <a:cubicBezTo>
                    <a:pt x="296402" y="255556"/>
                    <a:pt x="295545" y="256898"/>
                    <a:pt x="294782" y="258270"/>
                  </a:cubicBezTo>
                  <a:cubicBezTo>
                    <a:pt x="278971" y="283626"/>
                    <a:pt x="266493" y="310934"/>
                    <a:pt x="257825" y="339518"/>
                  </a:cubicBezTo>
                  <a:cubicBezTo>
                    <a:pt x="286400" y="320468"/>
                    <a:pt x="310117" y="304371"/>
                    <a:pt x="328691" y="292560"/>
                  </a:cubicBezTo>
                  <a:lnTo>
                    <a:pt x="344027" y="283035"/>
                  </a:lnTo>
                  <a:lnTo>
                    <a:pt x="348694" y="280082"/>
                  </a:lnTo>
                  <a:lnTo>
                    <a:pt x="353456" y="277225"/>
                  </a:lnTo>
                  <a:cubicBezTo>
                    <a:pt x="358505" y="274081"/>
                    <a:pt x="362981" y="271224"/>
                    <a:pt x="367839" y="268652"/>
                  </a:cubicBezTo>
                  <a:lnTo>
                    <a:pt x="372506" y="265890"/>
                  </a:lnTo>
                  <a:lnTo>
                    <a:pt x="377173" y="263318"/>
                  </a:lnTo>
                  <a:cubicBezTo>
                    <a:pt x="382031" y="260651"/>
                    <a:pt x="386794" y="258175"/>
                    <a:pt x="391461" y="255889"/>
                  </a:cubicBezTo>
                  <a:lnTo>
                    <a:pt x="396128" y="253507"/>
                  </a:lnTo>
                  <a:lnTo>
                    <a:pt x="400795" y="251317"/>
                  </a:lnTo>
                  <a:cubicBezTo>
                    <a:pt x="404987" y="249412"/>
                    <a:pt x="409082" y="247602"/>
                    <a:pt x="413273" y="245888"/>
                  </a:cubicBezTo>
                  <a:lnTo>
                    <a:pt x="418036" y="244078"/>
                  </a:lnTo>
                  <a:lnTo>
                    <a:pt x="422703" y="242268"/>
                  </a:lnTo>
                  <a:lnTo>
                    <a:pt x="432228" y="239125"/>
                  </a:lnTo>
                  <a:cubicBezTo>
                    <a:pt x="452707" y="231133"/>
                    <a:pt x="475091" y="229505"/>
                    <a:pt x="496427" y="234457"/>
                  </a:cubicBezTo>
                  <a:cubicBezTo>
                    <a:pt x="505952" y="237029"/>
                    <a:pt x="521477" y="241411"/>
                    <a:pt x="526906" y="254365"/>
                  </a:cubicBezTo>
                  <a:cubicBezTo>
                    <a:pt x="533479" y="270367"/>
                    <a:pt x="521287" y="289988"/>
                    <a:pt x="510523" y="300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723890" y="631718"/>
              <a:ext cx="1320298" cy="1211958"/>
            </a:xfrm>
            <a:custGeom>
              <a:avLst/>
              <a:gdLst/>
              <a:ahLst/>
              <a:cxnLst/>
              <a:rect l="l" t="t" r="r" b="b"/>
              <a:pathLst>
                <a:path w="1320298" h="1211958" extrusionOk="0">
                  <a:moveTo>
                    <a:pt x="223205" y="992670"/>
                  </a:moveTo>
                  <a:lnTo>
                    <a:pt x="238543" y="998871"/>
                  </a:lnTo>
                  <a:lnTo>
                    <a:pt x="241540" y="1000146"/>
                  </a:lnTo>
                  <a:lnTo>
                    <a:pt x="253881" y="1005397"/>
                  </a:lnTo>
                  <a:lnTo>
                    <a:pt x="133791" y="1211958"/>
                  </a:lnTo>
                  <a:lnTo>
                    <a:pt x="119614" y="1209857"/>
                  </a:lnTo>
                  <a:lnTo>
                    <a:pt x="116175" y="1209347"/>
                  </a:lnTo>
                  <a:lnTo>
                    <a:pt x="98877" y="1206411"/>
                  </a:lnTo>
                  <a:close/>
                  <a:moveTo>
                    <a:pt x="153374" y="966893"/>
                  </a:moveTo>
                  <a:lnTo>
                    <a:pt x="168709" y="972443"/>
                  </a:lnTo>
                  <a:lnTo>
                    <a:pt x="184047" y="977989"/>
                  </a:lnTo>
                  <a:lnTo>
                    <a:pt x="55799" y="1198257"/>
                  </a:lnTo>
                  <a:lnTo>
                    <a:pt x="39485" y="1194342"/>
                  </a:lnTo>
                  <a:lnTo>
                    <a:pt x="22845" y="1190426"/>
                  </a:lnTo>
                  <a:close/>
                  <a:moveTo>
                    <a:pt x="1074581" y="908806"/>
                  </a:moveTo>
                  <a:lnTo>
                    <a:pt x="1081105" y="1126464"/>
                  </a:lnTo>
                  <a:lnTo>
                    <a:pt x="1065116" y="1131685"/>
                  </a:lnTo>
                  <a:lnTo>
                    <a:pt x="1048801" y="1136906"/>
                  </a:lnTo>
                  <a:lnTo>
                    <a:pt x="1042275" y="928714"/>
                  </a:lnTo>
                  <a:lnTo>
                    <a:pt x="1058264" y="918597"/>
                  </a:lnTo>
                  <a:close/>
                  <a:moveTo>
                    <a:pt x="1155181" y="861165"/>
                  </a:moveTo>
                  <a:lnTo>
                    <a:pt x="1163013" y="1101338"/>
                  </a:lnTo>
                  <a:lnTo>
                    <a:pt x="1146698" y="1106234"/>
                  </a:lnTo>
                  <a:lnTo>
                    <a:pt x="1130380" y="1111129"/>
                  </a:lnTo>
                  <a:lnTo>
                    <a:pt x="1123203" y="879439"/>
                  </a:lnTo>
                  <a:lnTo>
                    <a:pt x="1139192" y="869976"/>
                  </a:lnTo>
                  <a:close/>
                  <a:moveTo>
                    <a:pt x="1236759" y="820047"/>
                  </a:moveTo>
                  <a:lnTo>
                    <a:pt x="1244920" y="1080129"/>
                  </a:lnTo>
                  <a:lnTo>
                    <a:pt x="1228602" y="1084045"/>
                  </a:lnTo>
                  <a:lnTo>
                    <a:pt x="1212613" y="1087960"/>
                  </a:lnTo>
                  <a:lnTo>
                    <a:pt x="1204782" y="835714"/>
                  </a:lnTo>
                  <a:lnTo>
                    <a:pt x="1220770" y="827553"/>
                  </a:lnTo>
                  <a:close/>
                  <a:moveTo>
                    <a:pt x="1311818" y="789045"/>
                  </a:moveTo>
                  <a:lnTo>
                    <a:pt x="1320298" y="1065440"/>
                  </a:lnTo>
                  <a:lnTo>
                    <a:pt x="1304309" y="1068376"/>
                  </a:lnTo>
                  <a:lnTo>
                    <a:pt x="1288320" y="1070990"/>
                  </a:lnTo>
                  <a:lnTo>
                    <a:pt x="1279509" y="801447"/>
                  </a:lnTo>
                  <a:lnTo>
                    <a:pt x="1295823" y="795246"/>
                  </a:lnTo>
                  <a:close/>
                  <a:moveTo>
                    <a:pt x="560298" y="700940"/>
                  </a:moveTo>
                  <a:cubicBezTo>
                    <a:pt x="560298" y="707141"/>
                    <a:pt x="562579" y="713016"/>
                    <a:pt x="563885" y="719214"/>
                  </a:cubicBezTo>
                  <a:lnTo>
                    <a:pt x="566821" y="737488"/>
                  </a:lnTo>
                  <a:lnTo>
                    <a:pt x="330564" y="924470"/>
                  </a:lnTo>
                  <a:cubicBezTo>
                    <a:pt x="327631" y="919903"/>
                    <a:pt x="324041" y="915531"/>
                    <a:pt x="320450" y="911420"/>
                  </a:cubicBezTo>
                  <a:lnTo>
                    <a:pt x="310333" y="898693"/>
                  </a:lnTo>
                  <a:close/>
                  <a:moveTo>
                    <a:pt x="611530" y="591621"/>
                  </a:moveTo>
                  <a:lnTo>
                    <a:pt x="891187" y="817110"/>
                  </a:lnTo>
                  <a:lnTo>
                    <a:pt x="885311" y="825922"/>
                  </a:lnTo>
                  <a:cubicBezTo>
                    <a:pt x="884331" y="827487"/>
                    <a:pt x="883358" y="829118"/>
                    <a:pt x="882375" y="830817"/>
                  </a:cubicBezTo>
                  <a:cubicBezTo>
                    <a:pt x="879114" y="835223"/>
                    <a:pt x="876174" y="839821"/>
                    <a:pt x="873567" y="844521"/>
                  </a:cubicBezTo>
                  <a:lnTo>
                    <a:pt x="605004" y="628498"/>
                  </a:lnTo>
                  <a:cubicBezTo>
                    <a:pt x="605004" y="622297"/>
                    <a:pt x="607285" y="616096"/>
                    <a:pt x="608265" y="609895"/>
                  </a:cubicBezTo>
                  <a:cubicBezTo>
                    <a:pt x="609245" y="603697"/>
                    <a:pt x="610225" y="597496"/>
                    <a:pt x="611530" y="591621"/>
                  </a:cubicBezTo>
                  <a:close/>
                  <a:moveTo>
                    <a:pt x="631757" y="495684"/>
                  </a:moveTo>
                  <a:lnTo>
                    <a:pt x="943070" y="746628"/>
                  </a:lnTo>
                  <a:lnTo>
                    <a:pt x="932953" y="759026"/>
                  </a:lnTo>
                  <a:cubicBezTo>
                    <a:pt x="929691" y="763271"/>
                    <a:pt x="926101" y="767512"/>
                    <a:pt x="922839" y="772079"/>
                  </a:cubicBezTo>
                  <a:lnTo>
                    <a:pt x="623600" y="530927"/>
                  </a:lnTo>
                  <a:lnTo>
                    <a:pt x="627515" y="513307"/>
                  </a:lnTo>
                  <a:cubicBezTo>
                    <a:pt x="627515" y="507106"/>
                    <a:pt x="630455" y="501234"/>
                    <a:pt x="631757" y="495684"/>
                  </a:cubicBezTo>
                  <a:close/>
                  <a:moveTo>
                    <a:pt x="490464" y="477081"/>
                  </a:moveTo>
                  <a:lnTo>
                    <a:pt x="498296" y="494378"/>
                  </a:lnTo>
                  <a:cubicBezTo>
                    <a:pt x="500906" y="500251"/>
                    <a:pt x="503191" y="506126"/>
                    <a:pt x="505802" y="511673"/>
                  </a:cubicBezTo>
                  <a:lnTo>
                    <a:pt x="198079" y="769465"/>
                  </a:lnTo>
                  <a:lnTo>
                    <a:pt x="185355" y="756087"/>
                  </a:lnTo>
                  <a:lnTo>
                    <a:pt x="172953" y="742709"/>
                  </a:lnTo>
                  <a:close/>
                  <a:moveTo>
                    <a:pt x="651990" y="423239"/>
                  </a:moveTo>
                  <a:lnTo>
                    <a:pt x="990060" y="695719"/>
                  </a:lnTo>
                  <a:lnTo>
                    <a:pt x="978638" y="707466"/>
                  </a:lnTo>
                  <a:lnTo>
                    <a:pt x="967545" y="719539"/>
                  </a:lnTo>
                  <a:lnTo>
                    <a:pt x="641223" y="458482"/>
                  </a:lnTo>
                  <a:lnTo>
                    <a:pt x="646118" y="441513"/>
                  </a:lnTo>
                  <a:cubicBezTo>
                    <a:pt x="648729" y="433356"/>
                    <a:pt x="650360" y="427809"/>
                    <a:pt x="651990" y="423239"/>
                  </a:cubicBezTo>
                  <a:close/>
                  <a:moveTo>
                    <a:pt x="429115" y="377228"/>
                  </a:moveTo>
                  <a:cubicBezTo>
                    <a:pt x="433356" y="382449"/>
                    <a:pt x="437272" y="387900"/>
                    <a:pt x="440862" y="393546"/>
                  </a:cubicBezTo>
                  <a:cubicBezTo>
                    <a:pt x="445429" y="398996"/>
                    <a:pt x="449674" y="404773"/>
                    <a:pt x="453590" y="410840"/>
                  </a:cubicBezTo>
                  <a:lnTo>
                    <a:pt x="118782" y="686910"/>
                  </a:lnTo>
                  <a:lnTo>
                    <a:pt x="105075" y="671572"/>
                  </a:lnTo>
                  <a:lnTo>
                    <a:pt x="92025" y="655909"/>
                  </a:lnTo>
                  <a:close/>
                  <a:moveTo>
                    <a:pt x="348516" y="297280"/>
                  </a:moveTo>
                  <a:cubicBezTo>
                    <a:pt x="354059" y="301000"/>
                    <a:pt x="359284" y="305046"/>
                    <a:pt x="364505" y="309356"/>
                  </a:cubicBezTo>
                  <a:lnTo>
                    <a:pt x="379839" y="322735"/>
                  </a:lnTo>
                  <a:lnTo>
                    <a:pt x="47971" y="590318"/>
                  </a:lnTo>
                  <a:lnTo>
                    <a:pt x="38508" y="572370"/>
                  </a:lnTo>
                  <a:cubicBezTo>
                    <a:pt x="35894" y="566498"/>
                    <a:pt x="32962" y="559971"/>
                    <a:pt x="30351" y="553441"/>
                  </a:cubicBezTo>
                  <a:close/>
                  <a:moveTo>
                    <a:pt x="253226" y="247351"/>
                  </a:moveTo>
                  <a:cubicBezTo>
                    <a:pt x="260078" y="249636"/>
                    <a:pt x="266608" y="251921"/>
                    <a:pt x="272805" y="254532"/>
                  </a:cubicBezTo>
                  <a:lnTo>
                    <a:pt x="288794" y="261058"/>
                  </a:lnTo>
                  <a:lnTo>
                    <a:pt x="291079" y="262038"/>
                  </a:lnTo>
                  <a:lnTo>
                    <a:pt x="9137" y="488178"/>
                  </a:lnTo>
                  <a:cubicBezTo>
                    <a:pt x="7506" y="482306"/>
                    <a:pt x="5876" y="476105"/>
                    <a:pt x="4242" y="469579"/>
                  </a:cubicBezTo>
                  <a:cubicBezTo>
                    <a:pt x="4242" y="463703"/>
                    <a:pt x="1305" y="457177"/>
                    <a:pt x="0" y="450650"/>
                  </a:cubicBezTo>
                  <a:close/>
                  <a:moveTo>
                    <a:pt x="930671" y="51883"/>
                  </a:moveTo>
                  <a:lnTo>
                    <a:pt x="1264825" y="320772"/>
                  </a:lnTo>
                  <a:cubicBezTo>
                    <a:pt x="1262543" y="325993"/>
                    <a:pt x="1259929" y="330889"/>
                    <a:pt x="1257319" y="335785"/>
                  </a:cubicBezTo>
                  <a:cubicBezTo>
                    <a:pt x="1254712" y="340680"/>
                    <a:pt x="1252423" y="345902"/>
                    <a:pt x="1249816" y="350794"/>
                  </a:cubicBezTo>
                  <a:lnTo>
                    <a:pt x="903915" y="72117"/>
                  </a:lnTo>
                  <a:lnTo>
                    <a:pt x="917289" y="62000"/>
                  </a:lnTo>
                  <a:close/>
                  <a:moveTo>
                    <a:pt x="1010945" y="0"/>
                  </a:moveTo>
                  <a:lnTo>
                    <a:pt x="1302679" y="234955"/>
                  </a:lnTo>
                  <a:lnTo>
                    <a:pt x="1296478" y="250944"/>
                  </a:lnTo>
                  <a:cubicBezTo>
                    <a:pt x="1294521" y="256165"/>
                    <a:pt x="1292236" y="261386"/>
                    <a:pt x="1289951" y="266607"/>
                  </a:cubicBezTo>
                  <a:lnTo>
                    <a:pt x="980927" y="17623"/>
                  </a:lnTo>
                  <a:lnTo>
                    <a:pt x="995610" y="848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26;p4"/>
          <p:cNvGrpSpPr/>
          <p:nvPr/>
        </p:nvGrpSpPr>
        <p:grpSpPr>
          <a:xfrm flipH="1">
            <a:off x="11479439" y="6104421"/>
            <a:ext cx="624738" cy="743656"/>
            <a:chOff x="2281200" y="3282245"/>
            <a:chExt cx="1632023" cy="1942675"/>
          </a:xfrm>
        </p:grpSpPr>
        <p:sp>
          <p:nvSpPr>
            <p:cNvPr id="127" name="Google Shape;127;p4"/>
            <p:cNvSpPr/>
            <p:nvPr/>
          </p:nvSpPr>
          <p:spPr>
            <a:xfrm>
              <a:off x="2317689" y="3340720"/>
              <a:ext cx="1595534" cy="1884200"/>
            </a:xfrm>
            <a:custGeom>
              <a:avLst/>
              <a:gdLst/>
              <a:ahLst/>
              <a:cxnLst/>
              <a:rect l="l" t="t" r="r" b="b"/>
              <a:pathLst>
                <a:path w="817175" h="965019" extrusionOk="0">
                  <a:moveTo>
                    <a:pt x="169690" y="964977"/>
                  </a:moveTo>
                  <a:cubicBezTo>
                    <a:pt x="135260" y="891906"/>
                    <a:pt x="169128" y="817338"/>
                    <a:pt x="173151" y="808917"/>
                  </a:cubicBezTo>
                  <a:cubicBezTo>
                    <a:pt x="196317" y="761444"/>
                    <a:pt x="237521" y="725227"/>
                    <a:pt x="287576" y="708339"/>
                  </a:cubicBezTo>
                  <a:cubicBezTo>
                    <a:pt x="219492" y="607200"/>
                    <a:pt x="204008" y="479546"/>
                    <a:pt x="245942" y="365065"/>
                  </a:cubicBezTo>
                  <a:cubicBezTo>
                    <a:pt x="231347" y="367778"/>
                    <a:pt x="144522" y="382842"/>
                    <a:pt x="76035" y="326892"/>
                  </a:cubicBezTo>
                  <a:cubicBezTo>
                    <a:pt x="2590" y="266920"/>
                    <a:pt x="-31747" y="139771"/>
                    <a:pt x="37862" y="59870"/>
                  </a:cubicBezTo>
                  <a:cubicBezTo>
                    <a:pt x="101110" y="-12920"/>
                    <a:pt x="229288" y="-22931"/>
                    <a:pt x="294500" y="49485"/>
                  </a:cubicBezTo>
                  <a:cubicBezTo>
                    <a:pt x="339128" y="98885"/>
                    <a:pt x="346520" y="178131"/>
                    <a:pt x="311809" y="247085"/>
                  </a:cubicBezTo>
                  <a:cubicBezTo>
                    <a:pt x="394806" y="220111"/>
                    <a:pt x="485766" y="235680"/>
                    <a:pt x="555066" y="288720"/>
                  </a:cubicBezTo>
                  <a:cubicBezTo>
                    <a:pt x="556283" y="278521"/>
                    <a:pt x="564422" y="213871"/>
                    <a:pt x="620559" y="177757"/>
                  </a:cubicBezTo>
                  <a:cubicBezTo>
                    <a:pt x="670895" y="145384"/>
                    <a:pt x="752105" y="140332"/>
                    <a:pt x="793927" y="191603"/>
                  </a:cubicBezTo>
                  <a:cubicBezTo>
                    <a:pt x="837900" y="244840"/>
                    <a:pt x="814323" y="329044"/>
                    <a:pt x="765858" y="371989"/>
                  </a:cubicBezTo>
                  <a:cubicBezTo>
                    <a:pt x="711687" y="420266"/>
                    <a:pt x="638897" y="405015"/>
                    <a:pt x="630570" y="403144"/>
                  </a:cubicBezTo>
                  <a:cubicBezTo>
                    <a:pt x="632030" y="514201"/>
                    <a:pt x="589684" y="621365"/>
                    <a:pt x="512683" y="701416"/>
                  </a:cubicBezTo>
                  <a:cubicBezTo>
                    <a:pt x="542913" y="726154"/>
                    <a:pt x="567725" y="756860"/>
                    <a:pt x="585567" y="791608"/>
                  </a:cubicBezTo>
                  <a:cubicBezTo>
                    <a:pt x="598946" y="817899"/>
                    <a:pt x="638429" y="895274"/>
                    <a:pt x="609799" y="96497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2281200" y="3282245"/>
              <a:ext cx="1577942" cy="1770094"/>
            </a:xfrm>
            <a:custGeom>
              <a:avLst/>
              <a:gdLst/>
              <a:ahLst/>
              <a:cxnLst/>
              <a:rect l="l" t="t" r="r" b="b"/>
              <a:pathLst>
                <a:path w="1577942" h="1770094" extrusionOk="0">
                  <a:moveTo>
                    <a:pt x="895471" y="1579625"/>
                  </a:moveTo>
                  <a:cubicBezTo>
                    <a:pt x="900142" y="1579780"/>
                    <a:pt x="904753" y="1581716"/>
                    <a:pt x="908196" y="1585396"/>
                  </a:cubicBezTo>
                  <a:cubicBezTo>
                    <a:pt x="915100" y="1592775"/>
                    <a:pt x="914696" y="1604335"/>
                    <a:pt x="907337" y="1611222"/>
                  </a:cubicBezTo>
                  <a:cubicBezTo>
                    <a:pt x="906789" y="1611733"/>
                    <a:pt x="906205" y="1612225"/>
                    <a:pt x="905584" y="1612664"/>
                  </a:cubicBezTo>
                  <a:lnTo>
                    <a:pt x="736099" y="1752011"/>
                  </a:lnTo>
                  <a:lnTo>
                    <a:pt x="710350" y="1749454"/>
                  </a:lnTo>
                  <a:cubicBezTo>
                    <a:pt x="703939" y="1741656"/>
                    <a:pt x="705071" y="1730151"/>
                    <a:pt x="712850" y="1723740"/>
                  </a:cubicBezTo>
                  <a:cubicBezTo>
                    <a:pt x="712870" y="1723740"/>
                    <a:pt x="712887" y="1723723"/>
                    <a:pt x="712907" y="1723705"/>
                  </a:cubicBezTo>
                  <a:lnTo>
                    <a:pt x="882390" y="1584537"/>
                  </a:lnTo>
                  <a:cubicBezTo>
                    <a:pt x="886070" y="1581095"/>
                    <a:pt x="890800" y="1579470"/>
                    <a:pt x="895471" y="1579625"/>
                  </a:cubicBezTo>
                  <a:close/>
                  <a:moveTo>
                    <a:pt x="1275769" y="1575744"/>
                  </a:moveTo>
                  <a:cubicBezTo>
                    <a:pt x="1280440" y="1575950"/>
                    <a:pt x="1285033" y="1577936"/>
                    <a:pt x="1288440" y="1581653"/>
                  </a:cubicBezTo>
                  <a:cubicBezTo>
                    <a:pt x="1288475" y="1581707"/>
                    <a:pt x="1288532" y="1581744"/>
                    <a:pt x="1288567" y="1581799"/>
                  </a:cubicBezTo>
                  <a:cubicBezTo>
                    <a:pt x="1295307" y="1589268"/>
                    <a:pt x="1294741" y="1600794"/>
                    <a:pt x="1287288" y="1607550"/>
                  </a:cubicBezTo>
                  <a:lnTo>
                    <a:pt x="1124015" y="1756031"/>
                  </a:lnTo>
                  <a:lnTo>
                    <a:pt x="1098263" y="1754753"/>
                  </a:lnTo>
                  <a:cubicBezTo>
                    <a:pt x="1091523" y="1747284"/>
                    <a:pt x="1092091" y="1735757"/>
                    <a:pt x="1099542" y="1729002"/>
                  </a:cubicBezTo>
                  <a:lnTo>
                    <a:pt x="1262634" y="1580520"/>
                  </a:lnTo>
                  <a:cubicBezTo>
                    <a:pt x="1266350" y="1577114"/>
                    <a:pt x="1271098" y="1575538"/>
                    <a:pt x="1275769" y="1575744"/>
                  </a:cubicBezTo>
                  <a:close/>
                  <a:moveTo>
                    <a:pt x="383451" y="1501940"/>
                  </a:moveTo>
                  <a:cubicBezTo>
                    <a:pt x="388047" y="1502833"/>
                    <a:pt x="392302" y="1505477"/>
                    <a:pt x="395124" y="1509658"/>
                  </a:cubicBezTo>
                  <a:lnTo>
                    <a:pt x="557484" y="1749639"/>
                  </a:lnTo>
                  <a:lnTo>
                    <a:pt x="527350" y="1770094"/>
                  </a:lnTo>
                  <a:lnTo>
                    <a:pt x="364807" y="1530115"/>
                  </a:lnTo>
                  <a:cubicBezTo>
                    <a:pt x="359164" y="1521749"/>
                    <a:pt x="361373" y="1510370"/>
                    <a:pt x="369738" y="1504727"/>
                  </a:cubicBezTo>
                  <a:cubicBezTo>
                    <a:pt x="373920" y="1501906"/>
                    <a:pt x="378856" y="1501048"/>
                    <a:pt x="383451" y="1501940"/>
                  </a:cubicBezTo>
                  <a:close/>
                  <a:moveTo>
                    <a:pt x="811019" y="1370805"/>
                  </a:moveTo>
                  <a:cubicBezTo>
                    <a:pt x="815674" y="1371259"/>
                    <a:pt x="820158" y="1373488"/>
                    <a:pt x="823363" y="1377378"/>
                  </a:cubicBezTo>
                  <a:cubicBezTo>
                    <a:pt x="823363" y="1377396"/>
                    <a:pt x="823380" y="1377415"/>
                    <a:pt x="823400" y="1377433"/>
                  </a:cubicBezTo>
                  <a:cubicBezTo>
                    <a:pt x="829699" y="1385214"/>
                    <a:pt x="828567" y="1396627"/>
                    <a:pt x="820843" y="1403000"/>
                  </a:cubicBezTo>
                  <a:lnTo>
                    <a:pt x="706149" y="1497605"/>
                  </a:lnTo>
                  <a:cubicBezTo>
                    <a:pt x="702862" y="1500162"/>
                    <a:pt x="698808" y="1501513"/>
                    <a:pt x="694644" y="1501441"/>
                  </a:cubicBezTo>
                  <a:cubicBezTo>
                    <a:pt x="684562" y="1501458"/>
                    <a:pt x="676361" y="1493295"/>
                    <a:pt x="676344" y="1483213"/>
                  </a:cubicBezTo>
                  <a:cubicBezTo>
                    <a:pt x="676324" y="1477771"/>
                    <a:pt x="678755" y="1472584"/>
                    <a:pt x="682955" y="1469113"/>
                  </a:cubicBezTo>
                  <a:lnTo>
                    <a:pt x="797649" y="1374876"/>
                  </a:lnTo>
                  <a:cubicBezTo>
                    <a:pt x="801538" y="1371671"/>
                    <a:pt x="806364" y="1370351"/>
                    <a:pt x="811019" y="1370805"/>
                  </a:cubicBezTo>
                  <a:close/>
                  <a:moveTo>
                    <a:pt x="941744" y="1292659"/>
                  </a:moveTo>
                  <a:cubicBezTo>
                    <a:pt x="946403" y="1292262"/>
                    <a:pt x="951215" y="1293641"/>
                    <a:pt x="955077" y="1296892"/>
                  </a:cubicBezTo>
                  <a:lnTo>
                    <a:pt x="1122554" y="1438615"/>
                  </a:lnTo>
                  <a:cubicBezTo>
                    <a:pt x="1130278" y="1445115"/>
                    <a:pt x="1131264" y="1456640"/>
                    <a:pt x="1124762" y="1464348"/>
                  </a:cubicBezTo>
                  <a:cubicBezTo>
                    <a:pt x="1124762" y="1464348"/>
                    <a:pt x="1124744" y="1464366"/>
                    <a:pt x="1124744" y="1464366"/>
                  </a:cubicBezTo>
                  <a:cubicBezTo>
                    <a:pt x="1121275" y="1468420"/>
                    <a:pt x="1116196" y="1470759"/>
                    <a:pt x="1110865" y="1470759"/>
                  </a:cubicBezTo>
                  <a:cubicBezTo>
                    <a:pt x="1106518" y="1470759"/>
                    <a:pt x="1102300" y="1469205"/>
                    <a:pt x="1098993" y="1466375"/>
                  </a:cubicBezTo>
                  <a:lnTo>
                    <a:pt x="931518" y="1324833"/>
                  </a:lnTo>
                  <a:cubicBezTo>
                    <a:pt x="923812" y="1318333"/>
                    <a:pt x="922824" y="1306791"/>
                    <a:pt x="929326" y="1299082"/>
                  </a:cubicBezTo>
                  <a:cubicBezTo>
                    <a:pt x="932577" y="1295229"/>
                    <a:pt x="937084" y="1293056"/>
                    <a:pt x="941744" y="1292659"/>
                  </a:cubicBezTo>
                  <a:close/>
                  <a:moveTo>
                    <a:pt x="651541" y="1212879"/>
                  </a:moveTo>
                  <a:cubicBezTo>
                    <a:pt x="661567" y="1212149"/>
                    <a:pt x="670298" y="1219656"/>
                    <a:pt x="671083" y="1229682"/>
                  </a:cubicBezTo>
                  <a:cubicBezTo>
                    <a:pt x="671813" y="1239709"/>
                    <a:pt x="664308" y="1248439"/>
                    <a:pt x="654280" y="1249225"/>
                  </a:cubicBezTo>
                  <a:lnTo>
                    <a:pt x="488084" y="1261277"/>
                  </a:lnTo>
                  <a:lnTo>
                    <a:pt x="486805" y="1261277"/>
                  </a:lnTo>
                  <a:cubicBezTo>
                    <a:pt x="476725" y="1261625"/>
                    <a:pt x="468251" y="1253734"/>
                    <a:pt x="467902" y="1243652"/>
                  </a:cubicBezTo>
                  <a:cubicBezTo>
                    <a:pt x="467556" y="1233572"/>
                    <a:pt x="475446" y="1225098"/>
                    <a:pt x="485527" y="1224751"/>
                  </a:cubicBezTo>
                  <a:close/>
                  <a:moveTo>
                    <a:pt x="1058081" y="1040809"/>
                  </a:moveTo>
                  <a:cubicBezTo>
                    <a:pt x="1062740" y="1040411"/>
                    <a:pt x="1067553" y="1041790"/>
                    <a:pt x="1071416" y="1045040"/>
                  </a:cubicBezTo>
                  <a:lnTo>
                    <a:pt x="1239072" y="1186763"/>
                  </a:lnTo>
                  <a:cubicBezTo>
                    <a:pt x="1246744" y="1193320"/>
                    <a:pt x="1247638" y="1204844"/>
                    <a:pt x="1241081" y="1212516"/>
                  </a:cubicBezTo>
                  <a:cubicBezTo>
                    <a:pt x="1237612" y="1216570"/>
                    <a:pt x="1232533" y="1218907"/>
                    <a:pt x="1227202" y="1218907"/>
                  </a:cubicBezTo>
                  <a:cubicBezTo>
                    <a:pt x="1222927" y="1218907"/>
                    <a:pt x="1218800" y="1217427"/>
                    <a:pt x="1215513" y="1214708"/>
                  </a:cubicBezTo>
                  <a:lnTo>
                    <a:pt x="1047855" y="1072983"/>
                  </a:lnTo>
                  <a:cubicBezTo>
                    <a:pt x="1040149" y="1066481"/>
                    <a:pt x="1039161" y="1054958"/>
                    <a:pt x="1045663" y="1047234"/>
                  </a:cubicBezTo>
                  <a:cubicBezTo>
                    <a:pt x="1048914" y="1043380"/>
                    <a:pt x="1053421" y="1041206"/>
                    <a:pt x="1058081" y="1040809"/>
                  </a:cubicBezTo>
                  <a:close/>
                  <a:moveTo>
                    <a:pt x="794846" y="945086"/>
                  </a:moveTo>
                  <a:cubicBezTo>
                    <a:pt x="799325" y="946424"/>
                    <a:pt x="803293" y="949469"/>
                    <a:pt x="805685" y="953907"/>
                  </a:cubicBezTo>
                  <a:lnTo>
                    <a:pt x="909968" y="1146767"/>
                  </a:lnTo>
                  <a:cubicBezTo>
                    <a:pt x="914807" y="1155606"/>
                    <a:pt x="911557" y="1166711"/>
                    <a:pt x="902718" y="1171550"/>
                  </a:cubicBezTo>
                  <a:cubicBezTo>
                    <a:pt x="900069" y="1173010"/>
                    <a:pt x="897092" y="1173777"/>
                    <a:pt x="894078" y="1173797"/>
                  </a:cubicBezTo>
                  <a:cubicBezTo>
                    <a:pt x="887395" y="1173814"/>
                    <a:pt x="881222" y="1170162"/>
                    <a:pt x="878007" y="1164300"/>
                  </a:cubicBezTo>
                  <a:lnTo>
                    <a:pt x="773541" y="971257"/>
                  </a:lnTo>
                  <a:cubicBezTo>
                    <a:pt x="768757" y="962381"/>
                    <a:pt x="772061" y="951295"/>
                    <a:pt x="780937" y="946511"/>
                  </a:cubicBezTo>
                  <a:cubicBezTo>
                    <a:pt x="785376" y="944118"/>
                    <a:pt x="790367" y="943748"/>
                    <a:pt x="794846" y="945086"/>
                  </a:cubicBezTo>
                  <a:close/>
                  <a:moveTo>
                    <a:pt x="511660" y="840261"/>
                  </a:moveTo>
                  <a:cubicBezTo>
                    <a:pt x="516256" y="841154"/>
                    <a:pt x="520511" y="843797"/>
                    <a:pt x="523333" y="847979"/>
                  </a:cubicBezTo>
                  <a:lnTo>
                    <a:pt x="616476" y="986050"/>
                  </a:lnTo>
                  <a:cubicBezTo>
                    <a:pt x="622119" y="994397"/>
                    <a:pt x="619945" y="1005756"/>
                    <a:pt x="611580" y="1011419"/>
                  </a:cubicBezTo>
                  <a:cubicBezTo>
                    <a:pt x="611563" y="1011419"/>
                    <a:pt x="611563" y="1011436"/>
                    <a:pt x="611543" y="1011436"/>
                  </a:cubicBezTo>
                  <a:cubicBezTo>
                    <a:pt x="608514" y="1013464"/>
                    <a:pt x="604951" y="1014542"/>
                    <a:pt x="601316" y="1014542"/>
                  </a:cubicBezTo>
                  <a:cubicBezTo>
                    <a:pt x="595234" y="1014542"/>
                    <a:pt x="589556" y="1011545"/>
                    <a:pt x="586159" y="1006505"/>
                  </a:cubicBezTo>
                  <a:lnTo>
                    <a:pt x="493016" y="868434"/>
                  </a:lnTo>
                  <a:cubicBezTo>
                    <a:pt x="487373" y="860070"/>
                    <a:pt x="489582" y="848691"/>
                    <a:pt x="497947" y="843048"/>
                  </a:cubicBezTo>
                  <a:cubicBezTo>
                    <a:pt x="502129" y="840228"/>
                    <a:pt x="507065" y="839369"/>
                    <a:pt x="511660" y="840261"/>
                  </a:cubicBezTo>
                  <a:close/>
                  <a:moveTo>
                    <a:pt x="1351465" y="742892"/>
                  </a:moveTo>
                  <a:cubicBezTo>
                    <a:pt x="1359756" y="740007"/>
                    <a:pt x="1368924" y="743403"/>
                    <a:pt x="1373309" y="751001"/>
                  </a:cubicBezTo>
                  <a:lnTo>
                    <a:pt x="1464625" y="950072"/>
                  </a:lnTo>
                  <a:cubicBezTo>
                    <a:pt x="1468880" y="959221"/>
                    <a:pt x="1464898" y="970088"/>
                    <a:pt x="1455749" y="974326"/>
                  </a:cubicBezTo>
                  <a:cubicBezTo>
                    <a:pt x="1455732" y="974344"/>
                    <a:pt x="1455694" y="974344"/>
                    <a:pt x="1455677" y="974361"/>
                  </a:cubicBezTo>
                  <a:cubicBezTo>
                    <a:pt x="1453319" y="975402"/>
                    <a:pt x="1450764" y="975968"/>
                    <a:pt x="1448187" y="976005"/>
                  </a:cubicBezTo>
                  <a:cubicBezTo>
                    <a:pt x="1441046" y="976022"/>
                    <a:pt x="1434564" y="971876"/>
                    <a:pt x="1431569" y="965411"/>
                  </a:cubicBezTo>
                  <a:lnTo>
                    <a:pt x="1340251" y="766160"/>
                  </a:lnTo>
                  <a:cubicBezTo>
                    <a:pt x="1336927" y="756644"/>
                    <a:pt x="1341949" y="746216"/>
                    <a:pt x="1351465" y="742892"/>
                  </a:cubicBezTo>
                  <a:close/>
                  <a:moveTo>
                    <a:pt x="377226" y="626992"/>
                  </a:moveTo>
                  <a:cubicBezTo>
                    <a:pt x="387306" y="626992"/>
                    <a:pt x="395489" y="635175"/>
                    <a:pt x="395489" y="645255"/>
                  </a:cubicBezTo>
                  <a:lnTo>
                    <a:pt x="400969" y="864415"/>
                  </a:lnTo>
                  <a:cubicBezTo>
                    <a:pt x="400969" y="874497"/>
                    <a:pt x="392786" y="882678"/>
                    <a:pt x="382705" y="882678"/>
                  </a:cubicBezTo>
                  <a:cubicBezTo>
                    <a:pt x="372623" y="882678"/>
                    <a:pt x="364440" y="874497"/>
                    <a:pt x="364440" y="864415"/>
                  </a:cubicBezTo>
                  <a:lnTo>
                    <a:pt x="358963" y="645255"/>
                  </a:lnTo>
                  <a:cubicBezTo>
                    <a:pt x="358963" y="635175"/>
                    <a:pt x="367144" y="626992"/>
                    <a:pt x="377226" y="626992"/>
                  </a:cubicBezTo>
                  <a:close/>
                  <a:moveTo>
                    <a:pt x="231030" y="577605"/>
                  </a:moveTo>
                  <a:cubicBezTo>
                    <a:pt x="235404" y="579253"/>
                    <a:pt x="239148" y="582568"/>
                    <a:pt x="241221" y="587161"/>
                  </a:cubicBezTo>
                  <a:cubicBezTo>
                    <a:pt x="244781" y="595051"/>
                    <a:pt x="242316" y="604366"/>
                    <a:pt x="235322" y="609461"/>
                  </a:cubicBezTo>
                  <a:lnTo>
                    <a:pt x="45930" y="720137"/>
                  </a:lnTo>
                  <a:cubicBezTo>
                    <a:pt x="43007" y="721433"/>
                    <a:pt x="39794" y="721927"/>
                    <a:pt x="36616" y="721597"/>
                  </a:cubicBezTo>
                  <a:cubicBezTo>
                    <a:pt x="26534" y="721488"/>
                    <a:pt x="18443" y="713233"/>
                    <a:pt x="18535" y="703151"/>
                  </a:cubicBezTo>
                  <a:cubicBezTo>
                    <a:pt x="18607" y="696777"/>
                    <a:pt x="21986" y="690878"/>
                    <a:pt x="27485" y="687628"/>
                  </a:cubicBezTo>
                  <a:lnTo>
                    <a:pt x="217058" y="578049"/>
                  </a:lnTo>
                  <a:cubicBezTo>
                    <a:pt x="221652" y="575975"/>
                    <a:pt x="226656" y="575956"/>
                    <a:pt x="231030" y="577605"/>
                  </a:cubicBezTo>
                  <a:close/>
                  <a:moveTo>
                    <a:pt x="728731" y="560054"/>
                  </a:moveTo>
                  <a:cubicBezTo>
                    <a:pt x="733356" y="559361"/>
                    <a:pt x="738246" y="560434"/>
                    <a:pt x="742310" y="563438"/>
                  </a:cubicBezTo>
                  <a:cubicBezTo>
                    <a:pt x="750437" y="569446"/>
                    <a:pt x="752154" y="580879"/>
                    <a:pt x="746144" y="589005"/>
                  </a:cubicBezTo>
                  <a:lnTo>
                    <a:pt x="616109" y="765611"/>
                  </a:lnTo>
                  <a:cubicBezTo>
                    <a:pt x="612658" y="770323"/>
                    <a:pt x="607161" y="773118"/>
                    <a:pt x="601317" y="773101"/>
                  </a:cubicBezTo>
                  <a:cubicBezTo>
                    <a:pt x="597426" y="773064"/>
                    <a:pt x="593645" y="771785"/>
                    <a:pt x="590541" y="769447"/>
                  </a:cubicBezTo>
                  <a:cubicBezTo>
                    <a:pt x="582413" y="763456"/>
                    <a:pt x="580697" y="752025"/>
                    <a:pt x="586688" y="743914"/>
                  </a:cubicBezTo>
                  <a:cubicBezTo>
                    <a:pt x="586688" y="743897"/>
                    <a:pt x="586706" y="743897"/>
                    <a:pt x="586706" y="743879"/>
                  </a:cubicBezTo>
                  <a:lnTo>
                    <a:pt x="716740" y="567272"/>
                  </a:lnTo>
                  <a:cubicBezTo>
                    <a:pt x="719746" y="563209"/>
                    <a:pt x="724106" y="560748"/>
                    <a:pt x="728731" y="560054"/>
                  </a:cubicBezTo>
                  <a:close/>
                  <a:moveTo>
                    <a:pt x="993066" y="559965"/>
                  </a:moveTo>
                  <a:cubicBezTo>
                    <a:pt x="1003146" y="559965"/>
                    <a:pt x="1011329" y="568148"/>
                    <a:pt x="1011329" y="578228"/>
                  </a:cubicBezTo>
                  <a:lnTo>
                    <a:pt x="1016260" y="797388"/>
                  </a:lnTo>
                  <a:cubicBezTo>
                    <a:pt x="1016260" y="807470"/>
                    <a:pt x="1008079" y="815651"/>
                    <a:pt x="997997" y="815651"/>
                  </a:cubicBezTo>
                  <a:cubicBezTo>
                    <a:pt x="987917" y="815651"/>
                    <a:pt x="979734" y="807470"/>
                    <a:pt x="979734" y="797388"/>
                  </a:cubicBezTo>
                  <a:lnTo>
                    <a:pt x="974803" y="578228"/>
                  </a:lnTo>
                  <a:cubicBezTo>
                    <a:pt x="974803" y="568148"/>
                    <a:pt x="982984" y="559965"/>
                    <a:pt x="993066" y="559965"/>
                  </a:cubicBezTo>
                  <a:close/>
                  <a:moveTo>
                    <a:pt x="1148579" y="491388"/>
                  </a:moveTo>
                  <a:cubicBezTo>
                    <a:pt x="1158057" y="487900"/>
                    <a:pt x="1168558" y="492776"/>
                    <a:pt x="1172047" y="502255"/>
                  </a:cubicBezTo>
                  <a:lnTo>
                    <a:pt x="1247292" y="708447"/>
                  </a:lnTo>
                  <a:cubicBezTo>
                    <a:pt x="1250726" y="717926"/>
                    <a:pt x="1245812" y="728391"/>
                    <a:pt x="1236333" y="731825"/>
                  </a:cubicBezTo>
                  <a:cubicBezTo>
                    <a:pt x="1234344" y="732555"/>
                    <a:pt x="1232244" y="732920"/>
                    <a:pt x="1230124" y="732920"/>
                  </a:cubicBezTo>
                  <a:cubicBezTo>
                    <a:pt x="1222437" y="732920"/>
                    <a:pt x="1215567" y="728098"/>
                    <a:pt x="1212958" y="720866"/>
                  </a:cubicBezTo>
                  <a:lnTo>
                    <a:pt x="1137710" y="514857"/>
                  </a:lnTo>
                  <a:cubicBezTo>
                    <a:pt x="1134224" y="505378"/>
                    <a:pt x="1139100" y="494876"/>
                    <a:pt x="1148579" y="491388"/>
                  </a:cubicBezTo>
                  <a:close/>
                  <a:moveTo>
                    <a:pt x="1562606" y="432184"/>
                  </a:moveTo>
                  <a:cubicBezTo>
                    <a:pt x="1567219" y="432927"/>
                    <a:pt x="1571548" y="435429"/>
                    <a:pt x="1574498" y="439519"/>
                  </a:cubicBezTo>
                  <a:cubicBezTo>
                    <a:pt x="1574535" y="439556"/>
                    <a:pt x="1574552" y="439574"/>
                    <a:pt x="1574570" y="439611"/>
                  </a:cubicBezTo>
                  <a:cubicBezTo>
                    <a:pt x="1580379" y="447792"/>
                    <a:pt x="1578497" y="459115"/>
                    <a:pt x="1570369" y="464997"/>
                  </a:cubicBezTo>
                  <a:lnTo>
                    <a:pt x="1392668" y="592841"/>
                  </a:lnTo>
                  <a:cubicBezTo>
                    <a:pt x="1389580" y="595068"/>
                    <a:pt x="1385873" y="596292"/>
                    <a:pt x="1382074" y="596310"/>
                  </a:cubicBezTo>
                  <a:cubicBezTo>
                    <a:pt x="1371992" y="596347"/>
                    <a:pt x="1363776" y="588201"/>
                    <a:pt x="1363739" y="578119"/>
                  </a:cubicBezTo>
                  <a:cubicBezTo>
                    <a:pt x="1363720" y="572237"/>
                    <a:pt x="1366532" y="566705"/>
                    <a:pt x="1371299" y="563254"/>
                  </a:cubicBezTo>
                  <a:lnTo>
                    <a:pt x="1549002" y="435410"/>
                  </a:lnTo>
                  <a:cubicBezTo>
                    <a:pt x="1553093" y="432460"/>
                    <a:pt x="1557992" y="431442"/>
                    <a:pt x="1562606" y="432184"/>
                  </a:cubicBezTo>
                  <a:close/>
                  <a:moveTo>
                    <a:pt x="381590" y="400024"/>
                  </a:moveTo>
                  <a:cubicBezTo>
                    <a:pt x="386101" y="401250"/>
                    <a:pt x="390147" y="404200"/>
                    <a:pt x="392658" y="408582"/>
                  </a:cubicBezTo>
                  <a:cubicBezTo>
                    <a:pt x="392693" y="408638"/>
                    <a:pt x="392713" y="408693"/>
                    <a:pt x="392748" y="408748"/>
                  </a:cubicBezTo>
                  <a:lnTo>
                    <a:pt x="501234" y="599416"/>
                  </a:lnTo>
                  <a:cubicBezTo>
                    <a:pt x="506183" y="608145"/>
                    <a:pt x="503169" y="619233"/>
                    <a:pt x="494476" y="624253"/>
                  </a:cubicBezTo>
                  <a:cubicBezTo>
                    <a:pt x="491865" y="626026"/>
                    <a:pt x="488851" y="627103"/>
                    <a:pt x="485710" y="627359"/>
                  </a:cubicBezTo>
                  <a:cubicBezTo>
                    <a:pt x="479153" y="627376"/>
                    <a:pt x="473090" y="623908"/>
                    <a:pt x="469820" y="618227"/>
                  </a:cubicBezTo>
                  <a:lnTo>
                    <a:pt x="361336" y="427557"/>
                  </a:lnTo>
                  <a:cubicBezTo>
                    <a:pt x="355894" y="419066"/>
                    <a:pt x="358377" y="407760"/>
                    <a:pt x="366870" y="402337"/>
                  </a:cubicBezTo>
                  <a:cubicBezTo>
                    <a:pt x="367143" y="402154"/>
                    <a:pt x="367436" y="401970"/>
                    <a:pt x="367729" y="401806"/>
                  </a:cubicBezTo>
                  <a:cubicBezTo>
                    <a:pt x="372102" y="399295"/>
                    <a:pt x="377079" y="398798"/>
                    <a:pt x="381590" y="400024"/>
                  </a:cubicBezTo>
                  <a:close/>
                  <a:moveTo>
                    <a:pt x="704467" y="198041"/>
                  </a:moveTo>
                  <a:cubicBezTo>
                    <a:pt x="709126" y="198404"/>
                    <a:pt x="713646" y="200545"/>
                    <a:pt x="716925" y="204380"/>
                  </a:cubicBezTo>
                  <a:cubicBezTo>
                    <a:pt x="723481" y="212051"/>
                    <a:pt x="722587" y="223576"/>
                    <a:pt x="714916" y="230131"/>
                  </a:cubicBezTo>
                  <a:lnTo>
                    <a:pt x="548538" y="373132"/>
                  </a:lnTo>
                  <a:cubicBezTo>
                    <a:pt x="545249" y="376037"/>
                    <a:pt x="541048" y="377643"/>
                    <a:pt x="536666" y="377698"/>
                  </a:cubicBezTo>
                  <a:cubicBezTo>
                    <a:pt x="526584" y="377698"/>
                    <a:pt x="518403" y="369517"/>
                    <a:pt x="518403" y="359435"/>
                  </a:cubicBezTo>
                  <a:cubicBezTo>
                    <a:pt x="518403" y="354102"/>
                    <a:pt x="520739" y="349025"/>
                    <a:pt x="524794" y="345556"/>
                  </a:cubicBezTo>
                  <a:lnTo>
                    <a:pt x="691173" y="202371"/>
                  </a:lnTo>
                  <a:cubicBezTo>
                    <a:pt x="695009" y="199093"/>
                    <a:pt x="699808" y="197678"/>
                    <a:pt x="704467" y="198041"/>
                  </a:cubicBezTo>
                  <a:close/>
                  <a:moveTo>
                    <a:pt x="20233" y="148160"/>
                  </a:moveTo>
                  <a:cubicBezTo>
                    <a:pt x="24858" y="148687"/>
                    <a:pt x="29282" y="150970"/>
                    <a:pt x="32415" y="154887"/>
                  </a:cubicBezTo>
                  <a:lnTo>
                    <a:pt x="169024" y="326564"/>
                  </a:lnTo>
                  <a:cubicBezTo>
                    <a:pt x="175234" y="334435"/>
                    <a:pt x="173938" y="345868"/>
                    <a:pt x="166102" y="352132"/>
                  </a:cubicBezTo>
                  <a:cubicBezTo>
                    <a:pt x="162887" y="354708"/>
                    <a:pt x="158907" y="356131"/>
                    <a:pt x="154778" y="356149"/>
                  </a:cubicBezTo>
                  <a:cubicBezTo>
                    <a:pt x="149227" y="356131"/>
                    <a:pt x="143986" y="353574"/>
                    <a:pt x="140532" y="349209"/>
                  </a:cubicBezTo>
                  <a:lnTo>
                    <a:pt x="3923" y="177534"/>
                  </a:lnTo>
                  <a:cubicBezTo>
                    <a:pt x="-2286" y="169664"/>
                    <a:pt x="-990" y="158231"/>
                    <a:pt x="6846" y="151966"/>
                  </a:cubicBezTo>
                  <a:cubicBezTo>
                    <a:pt x="10782" y="148861"/>
                    <a:pt x="15608" y="147632"/>
                    <a:pt x="20233" y="148160"/>
                  </a:cubicBezTo>
                  <a:close/>
                  <a:moveTo>
                    <a:pt x="310199" y="380"/>
                  </a:moveTo>
                  <a:cubicBezTo>
                    <a:pt x="320025" y="-1649"/>
                    <a:pt x="329649" y="4635"/>
                    <a:pt x="331749" y="14442"/>
                  </a:cubicBezTo>
                  <a:lnTo>
                    <a:pt x="377409" y="229036"/>
                  </a:lnTo>
                  <a:cubicBezTo>
                    <a:pt x="379545" y="238898"/>
                    <a:pt x="373281" y="248615"/>
                    <a:pt x="363417" y="250750"/>
                  </a:cubicBezTo>
                  <a:cubicBezTo>
                    <a:pt x="363399" y="250750"/>
                    <a:pt x="363362" y="250768"/>
                    <a:pt x="363345" y="250768"/>
                  </a:cubicBezTo>
                  <a:lnTo>
                    <a:pt x="360058" y="251135"/>
                  </a:lnTo>
                  <a:cubicBezTo>
                    <a:pt x="351291" y="251336"/>
                    <a:pt x="343639" y="245273"/>
                    <a:pt x="341794" y="236708"/>
                  </a:cubicBezTo>
                  <a:lnTo>
                    <a:pt x="296137" y="22113"/>
                  </a:lnTo>
                  <a:cubicBezTo>
                    <a:pt x="293999" y="12250"/>
                    <a:pt x="300265" y="2535"/>
                    <a:pt x="310127" y="397"/>
                  </a:cubicBezTo>
                  <a:cubicBezTo>
                    <a:pt x="310144" y="397"/>
                    <a:pt x="310181" y="380"/>
                    <a:pt x="310199" y="3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" name="Google Shape;129;p4"/>
          <p:cNvSpPr/>
          <p:nvPr/>
        </p:nvSpPr>
        <p:spPr>
          <a:xfrm rot="2516575">
            <a:off x="9855440" y="-1109711"/>
            <a:ext cx="3043999" cy="2419521"/>
          </a:xfrm>
          <a:custGeom>
            <a:avLst/>
            <a:gdLst/>
            <a:ahLst/>
            <a:cxnLst/>
            <a:rect l="l" t="t" r="r" b="b"/>
            <a:pathLst>
              <a:path w="3166658" h="3460146" extrusionOk="0">
                <a:moveTo>
                  <a:pt x="1558766" y="1240"/>
                </a:moveTo>
                <a:cubicBezTo>
                  <a:pt x="1452658" y="9051"/>
                  <a:pt x="1309497" y="51628"/>
                  <a:pt x="1087374" y="266035"/>
                </a:cubicBezTo>
                <a:cubicBezTo>
                  <a:pt x="818388" y="525687"/>
                  <a:pt x="659511" y="905449"/>
                  <a:pt x="513207" y="1240919"/>
                </a:cubicBezTo>
                <a:cubicBezTo>
                  <a:pt x="429672" y="1432658"/>
                  <a:pt x="344424" y="1624110"/>
                  <a:pt x="281559" y="1823944"/>
                </a:cubicBezTo>
                <a:cubicBezTo>
                  <a:pt x="221932" y="2013492"/>
                  <a:pt x="174783" y="2206754"/>
                  <a:pt x="116681" y="2396873"/>
                </a:cubicBezTo>
                <a:cubicBezTo>
                  <a:pt x="60102" y="2581754"/>
                  <a:pt x="-26194" y="2772349"/>
                  <a:pt x="6763" y="2970183"/>
                </a:cubicBezTo>
                <a:cubicBezTo>
                  <a:pt x="32956" y="3128870"/>
                  <a:pt x="143827" y="3270221"/>
                  <a:pt x="286893" y="3341658"/>
                </a:cubicBezTo>
                <a:cubicBezTo>
                  <a:pt x="417766" y="3407190"/>
                  <a:pt x="563118" y="3398808"/>
                  <a:pt x="704564" y="3403571"/>
                </a:cubicBezTo>
                <a:cubicBezTo>
                  <a:pt x="1207389" y="3421478"/>
                  <a:pt x="1707261" y="3501488"/>
                  <a:pt x="2210086" y="3432146"/>
                </a:cubicBezTo>
                <a:cubicBezTo>
                  <a:pt x="2519458" y="3389759"/>
                  <a:pt x="2678049" y="3365471"/>
                  <a:pt x="2840355" y="3236216"/>
                </a:cubicBezTo>
                <a:cubicBezTo>
                  <a:pt x="3049905" y="3069148"/>
                  <a:pt x="3120961" y="2841310"/>
                  <a:pt x="3142202" y="2759966"/>
                </a:cubicBezTo>
                <a:cubicBezTo>
                  <a:pt x="3178016" y="2621854"/>
                  <a:pt x="3178397" y="2484979"/>
                  <a:pt x="3110389" y="2172179"/>
                </a:cubicBezTo>
                <a:cubicBezTo>
                  <a:pt x="3049047" y="1889858"/>
                  <a:pt x="2988564" y="1611251"/>
                  <a:pt x="2813875" y="1234823"/>
                </a:cubicBezTo>
                <a:cubicBezTo>
                  <a:pt x="2667857" y="920498"/>
                  <a:pt x="2518600" y="598744"/>
                  <a:pt x="2188940" y="308041"/>
                </a:cubicBezTo>
                <a:cubicBezTo>
                  <a:pt x="2012347" y="152688"/>
                  <a:pt x="1813560" y="-17619"/>
                  <a:pt x="1558766" y="1240"/>
                </a:cubicBezTo>
                <a:close/>
              </a:path>
            </a:pathLst>
          </a:custGeom>
          <a:solidFill>
            <a:srgbClr val="171717">
              <a:alpha val="111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4"/>
          <p:cNvSpPr txBox="1">
            <a:spLocks noGrp="1"/>
          </p:cNvSpPr>
          <p:nvPr>
            <p:ph type="title"/>
          </p:nvPr>
        </p:nvSpPr>
        <p:spPr>
          <a:xfrm>
            <a:off x="720400" y="669575"/>
            <a:ext cx="11055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1" name="Google Shape;131;p4"/>
          <p:cNvSpPr txBox="1">
            <a:spLocks noGrp="1"/>
          </p:cNvSpPr>
          <p:nvPr>
            <p:ph type="body" idx="1"/>
          </p:nvPr>
        </p:nvSpPr>
        <p:spPr>
          <a:xfrm>
            <a:off x="2622088" y="2831570"/>
            <a:ext cx="32946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2"/>
          </p:nvPr>
        </p:nvSpPr>
        <p:spPr>
          <a:xfrm>
            <a:off x="6580013" y="2831570"/>
            <a:ext cx="32946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3"/>
          </p:nvPr>
        </p:nvSpPr>
        <p:spPr>
          <a:xfrm>
            <a:off x="2622088" y="4872629"/>
            <a:ext cx="32946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4"/>
          <p:cNvSpPr txBox="1">
            <a:spLocks noGrp="1"/>
          </p:cNvSpPr>
          <p:nvPr>
            <p:ph type="body" idx="4"/>
          </p:nvPr>
        </p:nvSpPr>
        <p:spPr>
          <a:xfrm>
            <a:off x="6580013" y="4872629"/>
            <a:ext cx="32946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4"/>
          <p:cNvSpPr txBox="1">
            <a:spLocks noGrp="1"/>
          </p:cNvSpPr>
          <p:nvPr>
            <p:ph type="title" idx="5"/>
          </p:nvPr>
        </p:nvSpPr>
        <p:spPr>
          <a:xfrm>
            <a:off x="2622088" y="2135800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6" name="Google Shape;136;p4"/>
          <p:cNvSpPr txBox="1">
            <a:spLocks noGrp="1"/>
          </p:cNvSpPr>
          <p:nvPr>
            <p:ph type="title" idx="6"/>
          </p:nvPr>
        </p:nvSpPr>
        <p:spPr>
          <a:xfrm>
            <a:off x="6580013" y="2135800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7" name="Google Shape;137;p4"/>
          <p:cNvSpPr txBox="1">
            <a:spLocks noGrp="1"/>
          </p:cNvSpPr>
          <p:nvPr>
            <p:ph type="title" idx="7"/>
          </p:nvPr>
        </p:nvSpPr>
        <p:spPr>
          <a:xfrm>
            <a:off x="2622088" y="4176859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8" name="Google Shape;138;p4"/>
          <p:cNvSpPr txBox="1">
            <a:spLocks noGrp="1"/>
          </p:cNvSpPr>
          <p:nvPr>
            <p:ph type="title" idx="8"/>
          </p:nvPr>
        </p:nvSpPr>
        <p:spPr>
          <a:xfrm>
            <a:off x="6580013" y="4176859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5"/>
          <p:cNvGrpSpPr/>
          <p:nvPr/>
        </p:nvGrpSpPr>
        <p:grpSpPr>
          <a:xfrm>
            <a:off x="10735389" y="4360341"/>
            <a:ext cx="1444983" cy="2522507"/>
            <a:chOff x="3585914" y="588808"/>
            <a:chExt cx="1814394" cy="3167387"/>
          </a:xfrm>
        </p:grpSpPr>
        <p:sp>
          <p:nvSpPr>
            <p:cNvPr id="141" name="Google Shape;141;p5"/>
            <p:cNvSpPr/>
            <p:nvPr/>
          </p:nvSpPr>
          <p:spPr>
            <a:xfrm>
              <a:off x="4226553" y="1938908"/>
              <a:ext cx="211782" cy="1817287"/>
            </a:xfrm>
            <a:custGeom>
              <a:avLst/>
              <a:gdLst/>
              <a:ahLst/>
              <a:cxnLst/>
              <a:rect l="l" t="t" r="r" b="b"/>
              <a:pathLst>
                <a:path w="211782" h="1817287" extrusionOk="0">
                  <a:moveTo>
                    <a:pt x="78643" y="0"/>
                  </a:moveTo>
                  <a:lnTo>
                    <a:pt x="148152" y="0"/>
                  </a:lnTo>
                  <a:lnTo>
                    <a:pt x="211782" y="235931"/>
                  </a:lnTo>
                  <a:lnTo>
                    <a:pt x="164435" y="235931"/>
                  </a:lnTo>
                  <a:lnTo>
                    <a:pt x="211782" y="411490"/>
                  </a:lnTo>
                  <a:lnTo>
                    <a:pt x="164346" y="411490"/>
                  </a:lnTo>
                  <a:lnTo>
                    <a:pt x="211782" y="587379"/>
                  </a:lnTo>
                  <a:lnTo>
                    <a:pt x="164435" y="587379"/>
                  </a:lnTo>
                  <a:lnTo>
                    <a:pt x="211782" y="762938"/>
                  </a:lnTo>
                  <a:lnTo>
                    <a:pt x="164346" y="762938"/>
                  </a:lnTo>
                  <a:lnTo>
                    <a:pt x="211782" y="938827"/>
                  </a:lnTo>
                  <a:lnTo>
                    <a:pt x="164433" y="938827"/>
                  </a:lnTo>
                  <a:lnTo>
                    <a:pt x="211782" y="1114390"/>
                  </a:lnTo>
                  <a:lnTo>
                    <a:pt x="164347" y="1114390"/>
                  </a:lnTo>
                  <a:lnTo>
                    <a:pt x="211782" y="1290275"/>
                  </a:lnTo>
                  <a:lnTo>
                    <a:pt x="164433" y="1290275"/>
                  </a:lnTo>
                  <a:lnTo>
                    <a:pt x="211782" y="1465839"/>
                  </a:lnTo>
                  <a:lnTo>
                    <a:pt x="164346" y="1465839"/>
                  </a:lnTo>
                  <a:lnTo>
                    <a:pt x="211782" y="1641727"/>
                  </a:lnTo>
                  <a:lnTo>
                    <a:pt x="164434" y="1641727"/>
                  </a:lnTo>
                  <a:lnTo>
                    <a:pt x="211782" y="1817287"/>
                  </a:lnTo>
                  <a:lnTo>
                    <a:pt x="0" y="1817287"/>
                  </a:lnTo>
                  <a:lnTo>
                    <a:pt x="58519" y="1641727"/>
                  </a:lnTo>
                  <a:lnTo>
                    <a:pt x="0" y="1641727"/>
                  </a:lnTo>
                  <a:lnTo>
                    <a:pt x="58629" y="1465839"/>
                  </a:lnTo>
                  <a:lnTo>
                    <a:pt x="0" y="1465839"/>
                  </a:lnTo>
                  <a:lnTo>
                    <a:pt x="58520" y="1290275"/>
                  </a:lnTo>
                  <a:lnTo>
                    <a:pt x="0" y="1290275"/>
                  </a:lnTo>
                  <a:lnTo>
                    <a:pt x="58628" y="1114390"/>
                  </a:lnTo>
                  <a:lnTo>
                    <a:pt x="0" y="1114390"/>
                  </a:lnTo>
                  <a:lnTo>
                    <a:pt x="58520" y="938827"/>
                  </a:lnTo>
                  <a:lnTo>
                    <a:pt x="0" y="938827"/>
                  </a:lnTo>
                  <a:lnTo>
                    <a:pt x="58629" y="762938"/>
                  </a:lnTo>
                  <a:lnTo>
                    <a:pt x="0" y="762938"/>
                  </a:lnTo>
                  <a:lnTo>
                    <a:pt x="58519" y="587379"/>
                  </a:lnTo>
                  <a:lnTo>
                    <a:pt x="0" y="587379"/>
                  </a:lnTo>
                  <a:lnTo>
                    <a:pt x="58629" y="411490"/>
                  </a:lnTo>
                  <a:lnTo>
                    <a:pt x="0" y="411490"/>
                  </a:lnTo>
                  <a:lnTo>
                    <a:pt x="58519" y="235931"/>
                  </a:lnTo>
                  <a:lnTo>
                    <a:pt x="0" y="23593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3585914" y="588808"/>
              <a:ext cx="1814394" cy="1378104"/>
            </a:xfrm>
            <a:custGeom>
              <a:avLst/>
              <a:gdLst/>
              <a:ahLst/>
              <a:cxnLst/>
              <a:rect l="l" t="t" r="r" b="b"/>
              <a:pathLst>
                <a:path w="529750" h="402366" extrusionOk="0">
                  <a:moveTo>
                    <a:pt x="510523" y="300561"/>
                  </a:moveTo>
                  <a:cubicBezTo>
                    <a:pt x="491473" y="319611"/>
                    <a:pt x="468042" y="317230"/>
                    <a:pt x="428418" y="323135"/>
                  </a:cubicBezTo>
                  <a:lnTo>
                    <a:pt x="425655" y="323135"/>
                  </a:lnTo>
                  <a:lnTo>
                    <a:pt x="420988" y="323993"/>
                  </a:lnTo>
                  <a:lnTo>
                    <a:pt x="416321" y="324755"/>
                  </a:lnTo>
                  <a:cubicBezTo>
                    <a:pt x="412035" y="325517"/>
                    <a:pt x="407844" y="326469"/>
                    <a:pt x="403653" y="327422"/>
                  </a:cubicBezTo>
                  <a:lnTo>
                    <a:pt x="398891" y="328564"/>
                  </a:lnTo>
                  <a:lnTo>
                    <a:pt x="394223" y="329707"/>
                  </a:lnTo>
                  <a:cubicBezTo>
                    <a:pt x="389652" y="330851"/>
                    <a:pt x="384698" y="332184"/>
                    <a:pt x="379936" y="333613"/>
                  </a:cubicBezTo>
                  <a:lnTo>
                    <a:pt x="375173" y="335042"/>
                  </a:lnTo>
                  <a:lnTo>
                    <a:pt x="370411" y="336470"/>
                  </a:lnTo>
                  <a:lnTo>
                    <a:pt x="355837" y="340947"/>
                  </a:lnTo>
                  <a:lnTo>
                    <a:pt x="351170" y="342471"/>
                  </a:lnTo>
                  <a:lnTo>
                    <a:pt x="346408" y="343995"/>
                  </a:lnTo>
                  <a:lnTo>
                    <a:pt x="330405" y="349234"/>
                  </a:lnTo>
                  <a:cubicBezTo>
                    <a:pt x="290401" y="362331"/>
                    <a:pt x="252015" y="380104"/>
                    <a:pt x="216105" y="402193"/>
                  </a:cubicBezTo>
                  <a:cubicBezTo>
                    <a:pt x="197913" y="386886"/>
                    <a:pt x="176387" y="375999"/>
                    <a:pt x="153241" y="370379"/>
                  </a:cubicBezTo>
                  <a:cubicBezTo>
                    <a:pt x="124666" y="363712"/>
                    <a:pt x="110664" y="370379"/>
                    <a:pt x="79517" y="365903"/>
                  </a:cubicBezTo>
                  <a:lnTo>
                    <a:pt x="74373" y="365140"/>
                  </a:lnTo>
                  <a:lnTo>
                    <a:pt x="69326" y="364283"/>
                  </a:lnTo>
                  <a:lnTo>
                    <a:pt x="63896" y="363140"/>
                  </a:lnTo>
                  <a:lnTo>
                    <a:pt x="56467" y="361521"/>
                  </a:lnTo>
                  <a:lnTo>
                    <a:pt x="51705" y="360378"/>
                  </a:lnTo>
                  <a:lnTo>
                    <a:pt x="46847" y="359235"/>
                  </a:lnTo>
                  <a:cubicBezTo>
                    <a:pt x="29797" y="354758"/>
                    <a:pt x="15414" y="348567"/>
                    <a:pt x="6937" y="334661"/>
                  </a:cubicBezTo>
                  <a:cubicBezTo>
                    <a:pt x="-1541" y="320754"/>
                    <a:pt x="-4398" y="299418"/>
                    <a:pt x="4269" y="288940"/>
                  </a:cubicBezTo>
                  <a:cubicBezTo>
                    <a:pt x="12937" y="278463"/>
                    <a:pt x="33892" y="275987"/>
                    <a:pt x="84852" y="293989"/>
                  </a:cubicBezTo>
                  <a:lnTo>
                    <a:pt x="89328" y="295608"/>
                  </a:lnTo>
                  <a:lnTo>
                    <a:pt x="93900" y="297227"/>
                  </a:lnTo>
                  <a:lnTo>
                    <a:pt x="105616" y="301895"/>
                  </a:lnTo>
                  <a:lnTo>
                    <a:pt x="110092" y="303704"/>
                  </a:lnTo>
                  <a:cubicBezTo>
                    <a:pt x="111616" y="304257"/>
                    <a:pt x="113141" y="304895"/>
                    <a:pt x="114570" y="305609"/>
                  </a:cubicBezTo>
                  <a:cubicBezTo>
                    <a:pt x="131334" y="312467"/>
                    <a:pt x="150479" y="321230"/>
                    <a:pt x="172386" y="331994"/>
                  </a:cubicBezTo>
                  <a:cubicBezTo>
                    <a:pt x="160098" y="312944"/>
                    <a:pt x="148098" y="296180"/>
                    <a:pt x="136953" y="281987"/>
                  </a:cubicBezTo>
                  <a:cubicBezTo>
                    <a:pt x="136096" y="280654"/>
                    <a:pt x="135049" y="279377"/>
                    <a:pt x="134000" y="278177"/>
                  </a:cubicBezTo>
                  <a:lnTo>
                    <a:pt x="131048" y="274463"/>
                  </a:lnTo>
                  <a:cubicBezTo>
                    <a:pt x="125904" y="267890"/>
                    <a:pt x="120855" y="261985"/>
                    <a:pt x="116188" y="256555"/>
                  </a:cubicBezTo>
                  <a:cubicBezTo>
                    <a:pt x="109712" y="249031"/>
                    <a:pt x="103711" y="242554"/>
                    <a:pt x="98281" y="236744"/>
                  </a:cubicBezTo>
                  <a:lnTo>
                    <a:pt x="94567" y="232838"/>
                  </a:lnTo>
                  <a:lnTo>
                    <a:pt x="90948" y="228933"/>
                  </a:lnTo>
                  <a:cubicBezTo>
                    <a:pt x="85232" y="222932"/>
                    <a:pt x="80089" y="217694"/>
                    <a:pt x="75517" y="212645"/>
                  </a:cubicBezTo>
                  <a:lnTo>
                    <a:pt x="71516" y="208169"/>
                  </a:lnTo>
                  <a:lnTo>
                    <a:pt x="67706" y="203596"/>
                  </a:lnTo>
                  <a:cubicBezTo>
                    <a:pt x="62753" y="197710"/>
                    <a:pt x="58467" y="191328"/>
                    <a:pt x="54848" y="184546"/>
                  </a:cubicBezTo>
                  <a:lnTo>
                    <a:pt x="52085" y="179308"/>
                  </a:lnTo>
                  <a:cubicBezTo>
                    <a:pt x="51323" y="177593"/>
                    <a:pt x="50467" y="175688"/>
                    <a:pt x="49704" y="173783"/>
                  </a:cubicBezTo>
                  <a:lnTo>
                    <a:pt x="48656" y="171212"/>
                  </a:lnTo>
                  <a:cubicBezTo>
                    <a:pt x="47895" y="169306"/>
                    <a:pt x="45513" y="163115"/>
                    <a:pt x="43132" y="154733"/>
                  </a:cubicBezTo>
                  <a:cubicBezTo>
                    <a:pt x="42655" y="153019"/>
                    <a:pt x="42180" y="151209"/>
                    <a:pt x="41703" y="149304"/>
                  </a:cubicBezTo>
                  <a:cubicBezTo>
                    <a:pt x="41703" y="147589"/>
                    <a:pt x="40846" y="145685"/>
                    <a:pt x="40465" y="143780"/>
                  </a:cubicBezTo>
                  <a:cubicBezTo>
                    <a:pt x="36464" y="124729"/>
                    <a:pt x="35321" y="101107"/>
                    <a:pt x="49324" y="87868"/>
                  </a:cubicBezTo>
                  <a:cubicBezTo>
                    <a:pt x="65420" y="72628"/>
                    <a:pt x="94757" y="77676"/>
                    <a:pt x="114379" y="84439"/>
                  </a:cubicBezTo>
                  <a:cubicBezTo>
                    <a:pt x="116379" y="85105"/>
                    <a:pt x="118284" y="85772"/>
                    <a:pt x="120094" y="86534"/>
                  </a:cubicBezTo>
                  <a:lnTo>
                    <a:pt x="124761" y="88439"/>
                  </a:lnTo>
                  <a:lnTo>
                    <a:pt x="125428" y="88439"/>
                  </a:lnTo>
                  <a:cubicBezTo>
                    <a:pt x="131523" y="91249"/>
                    <a:pt x="137239" y="94697"/>
                    <a:pt x="142573" y="98726"/>
                  </a:cubicBezTo>
                  <a:cubicBezTo>
                    <a:pt x="144192" y="99812"/>
                    <a:pt x="145717" y="100993"/>
                    <a:pt x="147240" y="102251"/>
                  </a:cubicBezTo>
                  <a:lnTo>
                    <a:pt x="151717" y="106156"/>
                  </a:lnTo>
                  <a:cubicBezTo>
                    <a:pt x="156955" y="111042"/>
                    <a:pt x="161718" y="116367"/>
                    <a:pt x="166099" y="122063"/>
                  </a:cubicBezTo>
                  <a:cubicBezTo>
                    <a:pt x="167337" y="123587"/>
                    <a:pt x="168480" y="125177"/>
                    <a:pt x="169529" y="126825"/>
                  </a:cubicBezTo>
                  <a:cubicBezTo>
                    <a:pt x="170767" y="128425"/>
                    <a:pt x="171910" y="130111"/>
                    <a:pt x="172863" y="131873"/>
                  </a:cubicBezTo>
                  <a:cubicBezTo>
                    <a:pt x="176862" y="137979"/>
                    <a:pt x="180482" y="144341"/>
                    <a:pt x="183626" y="150923"/>
                  </a:cubicBezTo>
                  <a:lnTo>
                    <a:pt x="185912" y="155971"/>
                  </a:lnTo>
                  <a:cubicBezTo>
                    <a:pt x="186673" y="157686"/>
                    <a:pt x="187341" y="159401"/>
                    <a:pt x="188102" y="161020"/>
                  </a:cubicBezTo>
                  <a:cubicBezTo>
                    <a:pt x="195246" y="178822"/>
                    <a:pt x="200579" y="197300"/>
                    <a:pt x="204009" y="216170"/>
                  </a:cubicBezTo>
                  <a:lnTo>
                    <a:pt x="204009" y="216170"/>
                  </a:lnTo>
                  <a:cubicBezTo>
                    <a:pt x="204009" y="217979"/>
                    <a:pt x="204676" y="219694"/>
                    <a:pt x="205057" y="221504"/>
                  </a:cubicBezTo>
                  <a:lnTo>
                    <a:pt x="205914" y="226838"/>
                  </a:lnTo>
                  <a:cubicBezTo>
                    <a:pt x="208867" y="245021"/>
                    <a:pt x="210486" y="263385"/>
                    <a:pt x="210867" y="281797"/>
                  </a:cubicBezTo>
                  <a:cubicBezTo>
                    <a:pt x="210581" y="252755"/>
                    <a:pt x="212676" y="223732"/>
                    <a:pt x="217059" y="195024"/>
                  </a:cubicBezTo>
                  <a:cubicBezTo>
                    <a:pt x="217059" y="193214"/>
                    <a:pt x="217725" y="191405"/>
                    <a:pt x="218011" y="189595"/>
                  </a:cubicBezTo>
                  <a:cubicBezTo>
                    <a:pt x="218297" y="187785"/>
                    <a:pt x="218582" y="185975"/>
                    <a:pt x="218963" y="184261"/>
                  </a:cubicBezTo>
                  <a:cubicBezTo>
                    <a:pt x="220011" y="177974"/>
                    <a:pt x="221249" y="172069"/>
                    <a:pt x="222487" y="166544"/>
                  </a:cubicBezTo>
                  <a:lnTo>
                    <a:pt x="223630" y="161401"/>
                  </a:lnTo>
                  <a:cubicBezTo>
                    <a:pt x="223630" y="159591"/>
                    <a:pt x="224487" y="157877"/>
                    <a:pt x="224869" y="156257"/>
                  </a:cubicBezTo>
                  <a:cubicBezTo>
                    <a:pt x="225726" y="152923"/>
                    <a:pt x="226488" y="149685"/>
                    <a:pt x="227345" y="146732"/>
                  </a:cubicBezTo>
                  <a:lnTo>
                    <a:pt x="227917" y="144827"/>
                  </a:lnTo>
                  <a:lnTo>
                    <a:pt x="229345" y="139874"/>
                  </a:lnTo>
                  <a:cubicBezTo>
                    <a:pt x="229345" y="138064"/>
                    <a:pt x="230299" y="136445"/>
                    <a:pt x="230774" y="134826"/>
                  </a:cubicBezTo>
                  <a:cubicBezTo>
                    <a:pt x="232869" y="128359"/>
                    <a:pt x="235251" y="121996"/>
                    <a:pt x="237918" y="115776"/>
                  </a:cubicBezTo>
                  <a:cubicBezTo>
                    <a:pt x="252110" y="83629"/>
                    <a:pt x="274209" y="55635"/>
                    <a:pt x="302212" y="34432"/>
                  </a:cubicBezTo>
                  <a:lnTo>
                    <a:pt x="304307" y="32813"/>
                  </a:lnTo>
                  <a:lnTo>
                    <a:pt x="308212" y="29861"/>
                  </a:lnTo>
                  <a:lnTo>
                    <a:pt x="312118" y="26908"/>
                  </a:lnTo>
                  <a:cubicBezTo>
                    <a:pt x="316785" y="23479"/>
                    <a:pt x="321643" y="20050"/>
                    <a:pt x="326786" y="16906"/>
                  </a:cubicBezTo>
                  <a:lnTo>
                    <a:pt x="331073" y="14239"/>
                  </a:lnTo>
                  <a:lnTo>
                    <a:pt x="335549" y="11763"/>
                  </a:lnTo>
                  <a:cubicBezTo>
                    <a:pt x="350789" y="3133"/>
                    <a:pt x="368125" y="-962"/>
                    <a:pt x="385555" y="-48"/>
                  </a:cubicBezTo>
                  <a:cubicBezTo>
                    <a:pt x="399367" y="809"/>
                    <a:pt x="414130" y="1762"/>
                    <a:pt x="422608" y="11858"/>
                  </a:cubicBezTo>
                  <a:cubicBezTo>
                    <a:pt x="434800" y="25765"/>
                    <a:pt x="431561" y="51673"/>
                    <a:pt x="420703" y="80343"/>
                  </a:cubicBezTo>
                  <a:lnTo>
                    <a:pt x="418893" y="85010"/>
                  </a:lnTo>
                  <a:cubicBezTo>
                    <a:pt x="418322" y="86534"/>
                    <a:pt x="417655" y="88058"/>
                    <a:pt x="416988" y="89582"/>
                  </a:cubicBezTo>
                  <a:cubicBezTo>
                    <a:pt x="414798" y="94821"/>
                    <a:pt x="412321" y="100060"/>
                    <a:pt x="409654" y="105394"/>
                  </a:cubicBezTo>
                  <a:cubicBezTo>
                    <a:pt x="408987" y="106918"/>
                    <a:pt x="408225" y="108346"/>
                    <a:pt x="407463" y="109775"/>
                  </a:cubicBezTo>
                  <a:cubicBezTo>
                    <a:pt x="406701" y="111204"/>
                    <a:pt x="406034" y="112728"/>
                    <a:pt x="405273" y="114157"/>
                  </a:cubicBezTo>
                  <a:cubicBezTo>
                    <a:pt x="394223" y="134921"/>
                    <a:pt x="381460" y="154743"/>
                    <a:pt x="367173" y="173402"/>
                  </a:cubicBezTo>
                  <a:cubicBezTo>
                    <a:pt x="355456" y="187995"/>
                    <a:pt x="342693" y="201749"/>
                    <a:pt x="329073" y="214550"/>
                  </a:cubicBezTo>
                  <a:lnTo>
                    <a:pt x="325738" y="217979"/>
                  </a:lnTo>
                  <a:lnTo>
                    <a:pt x="322500" y="221504"/>
                  </a:lnTo>
                  <a:cubicBezTo>
                    <a:pt x="320119" y="224075"/>
                    <a:pt x="317737" y="226742"/>
                    <a:pt x="315356" y="229695"/>
                  </a:cubicBezTo>
                  <a:lnTo>
                    <a:pt x="312404" y="233314"/>
                  </a:lnTo>
                  <a:cubicBezTo>
                    <a:pt x="311451" y="234553"/>
                    <a:pt x="310403" y="235791"/>
                    <a:pt x="309451" y="237124"/>
                  </a:cubicBezTo>
                  <a:cubicBezTo>
                    <a:pt x="306499" y="241030"/>
                    <a:pt x="303450" y="245316"/>
                    <a:pt x="299926" y="250269"/>
                  </a:cubicBezTo>
                  <a:lnTo>
                    <a:pt x="298211" y="252841"/>
                  </a:lnTo>
                  <a:cubicBezTo>
                    <a:pt x="297926" y="253298"/>
                    <a:pt x="297640" y="253774"/>
                    <a:pt x="297354" y="254270"/>
                  </a:cubicBezTo>
                  <a:cubicBezTo>
                    <a:pt x="296402" y="255556"/>
                    <a:pt x="295545" y="256898"/>
                    <a:pt x="294782" y="258270"/>
                  </a:cubicBezTo>
                  <a:cubicBezTo>
                    <a:pt x="278971" y="283626"/>
                    <a:pt x="266493" y="310934"/>
                    <a:pt x="257825" y="339518"/>
                  </a:cubicBezTo>
                  <a:cubicBezTo>
                    <a:pt x="286400" y="320468"/>
                    <a:pt x="310117" y="304371"/>
                    <a:pt x="328691" y="292560"/>
                  </a:cubicBezTo>
                  <a:lnTo>
                    <a:pt x="344027" y="283035"/>
                  </a:lnTo>
                  <a:lnTo>
                    <a:pt x="348694" y="280082"/>
                  </a:lnTo>
                  <a:lnTo>
                    <a:pt x="353456" y="277225"/>
                  </a:lnTo>
                  <a:cubicBezTo>
                    <a:pt x="358505" y="274081"/>
                    <a:pt x="362981" y="271224"/>
                    <a:pt x="367839" y="268652"/>
                  </a:cubicBezTo>
                  <a:lnTo>
                    <a:pt x="372506" y="265890"/>
                  </a:lnTo>
                  <a:lnTo>
                    <a:pt x="377173" y="263318"/>
                  </a:lnTo>
                  <a:cubicBezTo>
                    <a:pt x="382031" y="260651"/>
                    <a:pt x="386794" y="258175"/>
                    <a:pt x="391461" y="255889"/>
                  </a:cubicBezTo>
                  <a:lnTo>
                    <a:pt x="396128" y="253507"/>
                  </a:lnTo>
                  <a:lnTo>
                    <a:pt x="400795" y="251317"/>
                  </a:lnTo>
                  <a:cubicBezTo>
                    <a:pt x="404987" y="249412"/>
                    <a:pt x="409082" y="247602"/>
                    <a:pt x="413273" y="245888"/>
                  </a:cubicBezTo>
                  <a:lnTo>
                    <a:pt x="418036" y="244078"/>
                  </a:lnTo>
                  <a:lnTo>
                    <a:pt x="422703" y="242268"/>
                  </a:lnTo>
                  <a:lnTo>
                    <a:pt x="432228" y="239125"/>
                  </a:lnTo>
                  <a:cubicBezTo>
                    <a:pt x="452707" y="231133"/>
                    <a:pt x="475091" y="229505"/>
                    <a:pt x="496427" y="234457"/>
                  </a:cubicBezTo>
                  <a:cubicBezTo>
                    <a:pt x="505952" y="237029"/>
                    <a:pt x="521477" y="241411"/>
                    <a:pt x="526906" y="254365"/>
                  </a:cubicBezTo>
                  <a:cubicBezTo>
                    <a:pt x="533479" y="270367"/>
                    <a:pt x="521287" y="289988"/>
                    <a:pt x="510523" y="300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3723890" y="631718"/>
              <a:ext cx="1320298" cy="1211958"/>
            </a:xfrm>
            <a:custGeom>
              <a:avLst/>
              <a:gdLst/>
              <a:ahLst/>
              <a:cxnLst/>
              <a:rect l="l" t="t" r="r" b="b"/>
              <a:pathLst>
                <a:path w="1320298" h="1211958" extrusionOk="0">
                  <a:moveTo>
                    <a:pt x="223205" y="992670"/>
                  </a:moveTo>
                  <a:lnTo>
                    <a:pt x="238543" y="998871"/>
                  </a:lnTo>
                  <a:lnTo>
                    <a:pt x="241540" y="1000146"/>
                  </a:lnTo>
                  <a:lnTo>
                    <a:pt x="253881" y="1005397"/>
                  </a:lnTo>
                  <a:lnTo>
                    <a:pt x="133791" y="1211958"/>
                  </a:lnTo>
                  <a:lnTo>
                    <a:pt x="119614" y="1209857"/>
                  </a:lnTo>
                  <a:lnTo>
                    <a:pt x="116175" y="1209347"/>
                  </a:lnTo>
                  <a:lnTo>
                    <a:pt x="98877" y="1206411"/>
                  </a:lnTo>
                  <a:close/>
                  <a:moveTo>
                    <a:pt x="153374" y="966893"/>
                  </a:moveTo>
                  <a:lnTo>
                    <a:pt x="168709" y="972443"/>
                  </a:lnTo>
                  <a:lnTo>
                    <a:pt x="184047" y="977989"/>
                  </a:lnTo>
                  <a:lnTo>
                    <a:pt x="55799" y="1198257"/>
                  </a:lnTo>
                  <a:lnTo>
                    <a:pt x="39485" y="1194342"/>
                  </a:lnTo>
                  <a:lnTo>
                    <a:pt x="22845" y="1190426"/>
                  </a:lnTo>
                  <a:close/>
                  <a:moveTo>
                    <a:pt x="1074581" y="908806"/>
                  </a:moveTo>
                  <a:lnTo>
                    <a:pt x="1081105" y="1126464"/>
                  </a:lnTo>
                  <a:lnTo>
                    <a:pt x="1065116" y="1131685"/>
                  </a:lnTo>
                  <a:lnTo>
                    <a:pt x="1048801" y="1136906"/>
                  </a:lnTo>
                  <a:lnTo>
                    <a:pt x="1042275" y="928714"/>
                  </a:lnTo>
                  <a:lnTo>
                    <a:pt x="1058264" y="918597"/>
                  </a:lnTo>
                  <a:close/>
                  <a:moveTo>
                    <a:pt x="1155181" y="861165"/>
                  </a:moveTo>
                  <a:lnTo>
                    <a:pt x="1163013" y="1101338"/>
                  </a:lnTo>
                  <a:lnTo>
                    <a:pt x="1146698" y="1106234"/>
                  </a:lnTo>
                  <a:lnTo>
                    <a:pt x="1130380" y="1111129"/>
                  </a:lnTo>
                  <a:lnTo>
                    <a:pt x="1123203" y="879439"/>
                  </a:lnTo>
                  <a:lnTo>
                    <a:pt x="1139192" y="869976"/>
                  </a:lnTo>
                  <a:close/>
                  <a:moveTo>
                    <a:pt x="1236759" y="820047"/>
                  </a:moveTo>
                  <a:lnTo>
                    <a:pt x="1244920" y="1080129"/>
                  </a:lnTo>
                  <a:lnTo>
                    <a:pt x="1228602" y="1084045"/>
                  </a:lnTo>
                  <a:lnTo>
                    <a:pt x="1212613" y="1087960"/>
                  </a:lnTo>
                  <a:lnTo>
                    <a:pt x="1204782" y="835714"/>
                  </a:lnTo>
                  <a:lnTo>
                    <a:pt x="1220770" y="827553"/>
                  </a:lnTo>
                  <a:close/>
                  <a:moveTo>
                    <a:pt x="1311818" y="789045"/>
                  </a:moveTo>
                  <a:lnTo>
                    <a:pt x="1320298" y="1065440"/>
                  </a:lnTo>
                  <a:lnTo>
                    <a:pt x="1304309" y="1068376"/>
                  </a:lnTo>
                  <a:lnTo>
                    <a:pt x="1288320" y="1070990"/>
                  </a:lnTo>
                  <a:lnTo>
                    <a:pt x="1279509" y="801447"/>
                  </a:lnTo>
                  <a:lnTo>
                    <a:pt x="1295823" y="795246"/>
                  </a:lnTo>
                  <a:close/>
                  <a:moveTo>
                    <a:pt x="560298" y="700940"/>
                  </a:moveTo>
                  <a:cubicBezTo>
                    <a:pt x="560298" y="707141"/>
                    <a:pt x="562579" y="713016"/>
                    <a:pt x="563885" y="719214"/>
                  </a:cubicBezTo>
                  <a:lnTo>
                    <a:pt x="566821" y="737488"/>
                  </a:lnTo>
                  <a:lnTo>
                    <a:pt x="330564" y="924470"/>
                  </a:lnTo>
                  <a:cubicBezTo>
                    <a:pt x="327631" y="919903"/>
                    <a:pt x="324041" y="915531"/>
                    <a:pt x="320450" y="911420"/>
                  </a:cubicBezTo>
                  <a:lnTo>
                    <a:pt x="310333" y="898693"/>
                  </a:lnTo>
                  <a:close/>
                  <a:moveTo>
                    <a:pt x="611530" y="591621"/>
                  </a:moveTo>
                  <a:lnTo>
                    <a:pt x="891187" y="817110"/>
                  </a:lnTo>
                  <a:lnTo>
                    <a:pt x="885311" y="825922"/>
                  </a:lnTo>
                  <a:cubicBezTo>
                    <a:pt x="884331" y="827487"/>
                    <a:pt x="883358" y="829118"/>
                    <a:pt x="882375" y="830817"/>
                  </a:cubicBezTo>
                  <a:cubicBezTo>
                    <a:pt x="879114" y="835223"/>
                    <a:pt x="876174" y="839821"/>
                    <a:pt x="873567" y="844521"/>
                  </a:cubicBezTo>
                  <a:lnTo>
                    <a:pt x="605004" y="628498"/>
                  </a:lnTo>
                  <a:cubicBezTo>
                    <a:pt x="605004" y="622297"/>
                    <a:pt x="607285" y="616096"/>
                    <a:pt x="608265" y="609895"/>
                  </a:cubicBezTo>
                  <a:cubicBezTo>
                    <a:pt x="609245" y="603697"/>
                    <a:pt x="610225" y="597496"/>
                    <a:pt x="611530" y="591621"/>
                  </a:cubicBezTo>
                  <a:close/>
                  <a:moveTo>
                    <a:pt x="631757" y="495684"/>
                  </a:moveTo>
                  <a:lnTo>
                    <a:pt x="943070" y="746628"/>
                  </a:lnTo>
                  <a:lnTo>
                    <a:pt x="932953" y="759026"/>
                  </a:lnTo>
                  <a:cubicBezTo>
                    <a:pt x="929691" y="763271"/>
                    <a:pt x="926101" y="767512"/>
                    <a:pt x="922839" y="772079"/>
                  </a:cubicBezTo>
                  <a:lnTo>
                    <a:pt x="623600" y="530927"/>
                  </a:lnTo>
                  <a:lnTo>
                    <a:pt x="627515" y="513307"/>
                  </a:lnTo>
                  <a:cubicBezTo>
                    <a:pt x="627515" y="507106"/>
                    <a:pt x="630455" y="501234"/>
                    <a:pt x="631757" y="495684"/>
                  </a:cubicBezTo>
                  <a:close/>
                  <a:moveTo>
                    <a:pt x="490464" y="477081"/>
                  </a:moveTo>
                  <a:lnTo>
                    <a:pt x="498296" y="494378"/>
                  </a:lnTo>
                  <a:cubicBezTo>
                    <a:pt x="500906" y="500251"/>
                    <a:pt x="503191" y="506126"/>
                    <a:pt x="505802" y="511673"/>
                  </a:cubicBezTo>
                  <a:lnTo>
                    <a:pt x="198079" y="769465"/>
                  </a:lnTo>
                  <a:lnTo>
                    <a:pt x="185355" y="756087"/>
                  </a:lnTo>
                  <a:lnTo>
                    <a:pt x="172953" y="742709"/>
                  </a:lnTo>
                  <a:close/>
                  <a:moveTo>
                    <a:pt x="651990" y="423239"/>
                  </a:moveTo>
                  <a:lnTo>
                    <a:pt x="990060" y="695719"/>
                  </a:lnTo>
                  <a:lnTo>
                    <a:pt x="978638" y="707466"/>
                  </a:lnTo>
                  <a:lnTo>
                    <a:pt x="967545" y="719539"/>
                  </a:lnTo>
                  <a:lnTo>
                    <a:pt x="641223" y="458482"/>
                  </a:lnTo>
                  <a:lnTo>
                    <a:pt x="646118" y="441513"/>
                  </a:lnTo>
                  <a:cubicBezTo>
                    <a:pt x="648729" y="433356"/>
                    <a:pt x="650360" y="427809"/>
                    <a:pt x="651990" y="423239"/>
                  </a:cubicBezTo>
                  <a:close/>
                  <a:moveTo>
                    <a:pt x="429115" y="377228"/>
                  </a:moveTo>
                  <a:cubicBezTo>
                    <a:pt x="433356" y="382449"/>
                    <a:pt x="437272" y="387900"/>
                    <a:pt x="440862" y="393546"/>
                  </a:cubicBezTo>
                  <a:cubicBezTo>
                    <a:pt x="445429" y="398996"/>
                    <a:pt x="449674" y="404773"/>
                    <a:pt x="453590" y="410840"/>
                  </a:cubicBezTo>
                  <a:lnTo>
                    <a:pt x="118782" y="686910"/>
                  </a:lnTo>
                  <a:lnTo>
                    <a:pt x="105075" y="671572"/>
                  </a:lnTo>
                  <a:lnTo>
                    <a:pt x="92025" y="655909"/>
                  </a:lnTo>
                  <a:close/>
                  <a:moveTo>
                    <a:pt x="348516" y="297280"/>
                  </a:moveTo>
                  <a:cubicBezTo>
                    <a:pt x="354059" y="301000"/>
                    <a:pt x="359284" y="305046"/>
                    <a:pt x="364505" y="309356"/>
                  </a:cubicBezTo>
                  <a:lnTo>
                    <a:pt x="379839" y="322735"/>
                  </a:lnTo>
                  <a:lnTo>
                    <a:pt x="47971" y="590318"/>
                  </a:lnTo>
                  <a:lnTo>
                    <a:pt x="38508" y="572370"/>
                  </a:lnTo>
                  <a:cubicBezTo>
                    <a:pt x="35894" y="566498"/>
                    <a:pt x="32962" y="559971"/>
                    <a:pt x="30351" y="553441"/>
                  </a:cubicBezTo>
                  <a:close/>
                  <a:moveTo>
                    <a:pt x="253226" y="247351"/>
                  </a:moveTo>
                  <a:cubicBezTo>
                    <a:pt x="260078" y="249636"/>
                    <a:pt x="266608" y="251921"/>
                    <a:pt x="272805" y="254532"/>
                  </a:cubicBezTo>
                  <a:lnTo>
                    <a:pt x="288794" y="261058"/>
                  </a:lnTo>
                  <a:lnTo>
                    <a:pt x="291079" y="262038"/>
                  </a:lnTo>
                  <a:lnTo>
                    <a:pt x="9137" y="488178"/>
                  </a:lnTo>
                  <a:cubicBezTo>
                    <a:pt x="7506" y="482306"/>
                    <a:pt x="5876" y="476105"/>
                    <a:pt x="4242" y="469579"/>
                  </a:cubicBezTo>
                  <a:cubicBezTo>
                    <a:pt x="4242" y="463703"/>
                    <a:pt x="1305" y="457177"/>
                    <a:pt x="0" y="450650"/>
                  </a:cubicBezTo>
                  <a:close/>
                  <a:moveTo>
                    <a:pt x="930671" y="51883"/>
                  </a:moveTo>
                  <a:lnTo>
                    <a:pt x="1264825" y="320772"/>
                  </a:lnTo>
                  <a:cubicBezTo>
                    <a:pt x="1262543" y="325993"/>
                    <a:pt x="1259929" y="330889"/>
                    <a:pt x="1257319" y="335785"/>
                  </a:cubicBezTo>
                  <a:cubicBezTo>
                    <a:pt x="1254712" y="340680"/>
                    <a:pt x="1252423" y="345902"/>
                    <a:pt x="1249816" y="350794"/>
                  </a:cubicBezTo>
                  <a:lnTo>
                    <a:pt x="903915" y="72117"/>
                  </a:lnTo>
                  <a:lnTo>
                    <a:pt x="917289" y="62000"/>
                  </a:lnTo>
                  <a:close/>
                  <a:moveTo>
                    <a:pt x="1010945" y="0"/>
                  </a:moveTo>
                  <a:lnTo>
                    <a:pt x="1302679" y="234955"/>
                  </a:lnTo>
                  <a:lnTo>
                    <a:pt x="1296478" y="250944"/>
                  </a:lnTo>
                  <a:cubicBezTo>
                    <a:pt x="1294521" y="256165"/>
                    <a:pt x="1292236" y="261386"/>
                    <a:pt x="1289951" y="266607"/>
                  </a:cubicBezTo>
                  <a:lnTo>
                    <a:pt x="980927" y="17623"/>
                  </a:lnTo>
                  <a:lnTo>
                    <a:pt x="995610" y="848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" name="Google Shape;144;p5"/>
          <p:cNvGrpSpPr/>
          <p:nvPr/>
        </p:nvGrpSpPr>
        <p:grpSpPr>
          <a:xfrm flipH="1">
            <a:off x="11479439" y="6104421"/>
            <a:ext cx="624738" cy="743656"/>
            <a:chOff x="2281200" y="3282245"/>
            <a:chExt cx="1632023" cy="1942675"/>
          </a:xfrm>
        </p:grpSpPr>
        <p:sp>
          <p:nvSpPr>
            <p:cNvPr id="145" name="Google Shape;145;p5"/>
            <p:cNvSpPr/>
            <p:nvPr/>
          </p:nvSpPr>
          <p:spPr>
            <a:xfrm>
              <a:off x="2317689" y="3340720"/>
              <a:ext cx="1595534" cy="1884200"/>
            </a:xfrm>
            <a:custGeom>
              <a:avLst/>
              <a:gdLst/>
              <a:ahLst/>
              <a:cxnLst/>
              <a:rect l="l" t="t" r="r" b="b"/>
              <a:pathLst>
                <a:path w="817175" h="965019" extrusionOk="0">
                  <a:moveTo>
                    <a:pt x="169690" y="964977"/>
                  </a:moveTo>
                  <a:cubicBezTo>
                    <a:pt x="135260" y="891906"/>
                    <a:pt x="169128" y="817338"/>
                    <a:pt x="173151" y="808917"/>
                  </a:cubicBezTo>
                  <a:cubicBezTo>
                    <a:pt x="196317" y="761444"/>
                    <a:pt x="237521" y="725227"/>
                    <a:pt x="287576" y="708339"/>
                  </a:cubicBezTo>
                  <a:cubicBezTo>
                    <a:pt x="219492" y="607200"/>
                    <a:pt x="204008" y="479546"/>
                    <a:pt x="245942" y="365065"/>
                  </a:cubicBezTo>
                  <a:cubicBezTo>
                    <a:pt x="231347" y="367778"/>
                    <a:pt x="144522" y="382842"/>
                    <a:pt x="76035" y="326892"/>
                  </a:cubicBezTo>
                  <a:cubicBezTo>
                    <a:pt x="2590" y="266920"/>
                    <a:pt x="-31747" y="139771"/>
                    <a:pt x="37862" y="59870"/>
                  </a:cubicBezTo>
                  <a:cubicBezTo>
                    <a:pt x="101110" y="-12920"/>
                    <a:pt x="229288" y="-22931"/>
                    <a:pt x="294500" y="49485"/>
                  </a:cubicBezTo>
                  <a:cubicBezTo>
                    <a:pt x="339128" y="98885"/>
                    <a:pt x="346520" y="178131"/>
                    <a:pt x="311809" y="247085"/>
                  </a:cubicBezTo>
                  <a:cubicBezTo>
                    <a:pt x="394806" y="220111"/>
                    <a:pt x="485766" y="235680"/>
                    <a:pt x="555066" y="288720"/>
                  </a:cubicBezTo>
                  <a:cubicBezTo>
                    <a:pt x="556283" y="278521"/>
                    <a:pt x="564422" y="213871"/>
                    <a:pt x="620559" y="177757"/>
                  </a:cubicBezTo>
                  <a:cubicBezTo>
                    <a:pt x="670895" y="145384"/>
                    <a:pt x="752105" y="140332"/>
                    <a:pt x="793927" y="191603"/>
                  </a:cubicBezTo>
                  <a:cubicBezTo>
                    <a:pt x="837900" y="244840"/>
                    <a:pt x="814323" y="329044"/>
                    <a:pt x="765858" y="371989"/>
                  </a:cubicBezTo>
                  <a:cubicBezTo>
                    <a:pt x="711687" y="420266"/>
                    <a:pt x="638897" y="405015"/>
                    <a:pt x="630570" y="403144"/>
                  </a:cubicBezTo>
                  <a:cubicBezTo>
                    <a:pt x="632030" y="514201"/>
                    <a:pt x="589684" y="621365"/>
                    <a:pt x="512683" y="701416"/>
                  </a:cubicBezTo>
                  <a:cubicBezTo>
                    <a:pt x="542913" y="726154"/>
                    <a:pt x="567725" y="756860"/>
                    <a:pt x="585567" y="791608"/>
                  </a:cubicBezTo>
                  <a:cubicBezTo>
                    <a:pt x="598946" y="817899"/>
                    <a:pt x="638429" y="895274"/>
                    <a:pt x="609799" y="96497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281200" y="3282245"/>
              <a:ext cx="1577942" cy="1770094"/>
            </a:xfrm>
            <a:custGeom>
              <a:avLst/>
              <a:gdLst/>
              <a:ahLst/>
              <a:cxnLst/>
              <a:rect l="l" t="t" r="r" b="b"/>
              <a:pathLst>
                <a:path w="1577942" h="1770094" extrusionOk="0">
                  <a:moveTo>
                    <a:pt x="895471" y="1579625"/>
                  </a:moveTo>
                  <a:cubicBezTo>
                    <a:pt x="900142" y="1579780"/>
                    <a:pt x="904753" y="1581716"/>
                    <a:pt x="908196" y="1585396"/>
                  </a:cubicBezTo>
                  <a:cubicBezTo>
                    <a:pt x="915100" y="1592775"/>
                    <a:pt x="914696" y="1604335"/>
                    <a:pt x="907337" y="1611222"/>
                  </a:cubicBezTo>
                  <a:cubicBezTo>
                    <a:pt x="906789" y="1611733"/>
                    <a:pt x="906205" y="1612225"/>
                    <a:pt x="905584" y="1612664"/>
                  </a:cubicBezTo>
                  <a:lnTo>
                    <a:pt x="736099" y="1752011"/>
                  </a:lnTo>
                  <a:lnTo>
                    <a:pt x="710350" y="1749454"/>
                  </a:lnTo>
                  <a:cubicBezTo>
                    <a:pt x="703939" y="1741656"/>
                    <a:pt x="705071" y="1730151"/>
                    <a:pt x="712850" y="1723740"/>
                  </a:cubicBezTo>
                  <a:cubicBezTo>
                    <a:pt x="712870" y="1723740"/>
                    <a:pt x="712887" y="1723723"/>
                    <a:pt x="712907" y="1723705"/>
                  </a:cubicBezTo>
                  <a:lnTo>
                    <a:pt x="882390" y="1584537"/>
                  </a:lnTo>
                  <a:cubicBezTo>
                    <a:pt x="886070" y="1581095"/>
                    <a:pt x="890800" y="1579470"/>
                    <a:pt x="895471" y="1579625"/>
                  </a:cubicBezTo>
                  <a:close/>
                  <a:moveTo>
                    <a:pt x="1275769" y="1575744"/>
                  </a:moveTo>
                  <a:cubicBezTo>
                    <a:pt x="1280440" y="1575950"/>
                    <a:pt x="1285033" y="1577936"/>
                    <a:pt x="1288440" y="1581653"/>
                  </a:cubicBezTo>
                  <a:cubicBezTo>
                    <a:pt x="1288475" y="1581707"/>
                    <a:pt x="1288532" y="1581744"/>
                    <a:pt x="1288567" y="1581799"/>
                  </a:cubicBezTo>
                  <a:cubicBezTo>
                    <a:pt x="1295307" y="1589268"/>
                    <a:pt x="1294741" y="1600794"/>
                    <a:pt x="1287288" y="1607550"/>
                  </a:cubicBezTo>
                  <a:lnTo>
                    <a:pt x="1124015" y="1756031"/>
                  </a:lnTo>
                  <a:lnTo>
                    <a:pt x="1098263" y="1754753"/>
                  </a:lnTo>
                  <a:cubicBezTo>
                    <a:pt x="1091523" y="1747284"/>
                    <a:pt x="1092091" y="1735757"/>
                    <a:pt x="1099542" y="1729002"/>
                  </a:cubicBezTo>
                  <a:lnTo>
                    <a:pt x="1262634" y="1580520"/>
                  </a:lnTo>
                  <a:cubicBezTo>
                    <a:pt x="1266350" y="1577114"/>
                    <a:pt x="1271098" y="1575538"/>
                    <a:pt x="1275769" y="1575744"/>
                  </a:cubicBezTo>
                  <a:close/>
                  <a:moveTo>
                    <a:pt x="383451" y="1501940"/>
                  </a:moveTo>
                  <a:cubicBezTo>
                    <a:pt x="388047" y="1502833"/>
                    <a:pt x="392302" y="1505477"/>
                    <a:pt x="395124" y="1509658"/>
                  </a:cubicBezTo>
                  <a:lnTo>
                    <a:pt x="557484" y="1749639"/>
                  </a:lnTo>
                  <a:lnTo>
                    <a:pt x="527350" y="1770094"/>
                  </a:lnTo>
                  <a:lnTo>
                    <a:pt x="364807" y="1530115"/>
                  </a:lnTo>
                  <a:cubicBezTo>
                    <a:pt x="359164" y="1521749"/>
                    <a:pt x="361373" y="1510370"/>
                    <a:pt x="369738" y="1504727"/>
                  </a:cubicBezTo>
                  <a:cubicBezTo>
                    <a:pt x="373920" y="1501906"/>
                    <a:pt x="378856" y="1501048"/>
                    <a:pt x="383451" y="1501940"/>
                  </a:cubicBezTo>
                  <a:close/>
                  <a:moveTo>
                    <a:pt x="811019" y="1370805"/>
                  </a:moveTo>
                  <a:cubicBezTo>
                    <a:pt x="815674" y="1371259"/>
                    <a:pt x="820158" y="1373488"/>
                    <a:pt x="823363" y="1377378"/>
                  </a:cubicBezTo>
                  <a:cubicBezTo>
                    <a:pt x="823363" y="1377396"/>
                    <a:pt x="823380" y="1377415"/>
                    <a:pt x="823400" y="1377433"/>
                  </a:cubicBezTo>
                  <a:cubicBezTo>
                    <a:pt x="829699" y="1385214"/>
                    <a:pt x="828567" y="1396627"/>
                    <a:pt x="820843" y="1403000"/>
                  </a:cubicBezTo>
                  <a:lnTo>
                    <a:pt x="706149" y="1497605"/>
                  </a:lnTo>
                  <a:cubicBezTo>
                    <a:pt x="702862" y="1500162"/>
                    <a:pt x="698808" y="1501513"/>
                    <a:pt x="694644" y="1501441"/>
                  </a:cubicBezTo>
                  <a:cubicBezTo>
                    <a:pt x="684562" y="1501458"/>
                    <a:pt x="676361" y="1493295"/>
                    <a:pt x="676344" y="1483213"/>
                  </a:cubicBezTo>
                  <a:cubicBezTo>
                    <a:pt x="676324" y="1477771"/>
                    <a:pt x="678755" y="1472584"/>
                    <a:pt x="682955" y="1469113"/>
                  </a:cubicBezTo>
                  <a:lnTo>
                    <a:pt x="797649" y="1374876"/>
                  </a:lnTo>
                  <a:cubicBezTo>
                    <a:pt x="801538" y="1371671"/>
                    <a:pt x="806364" y="1370351"/>
                    <a:pt x="811019" y="1370805"/>
                  </a:cubicBezTo>
                  <a:close/>
                  <a:moveTo>
                    <a:pt x="941744" y="1292659"/>
                  </a:moveTo>
                  <a:cubicBezTo>
                    <a:pt x="946403" y="1292262"/>
                    <a:pt x="951215" y="1293641"/>
                    <a:pt x="955077" y="1296892"/>
                  </a:cubicBezTo>
                  <a:lnTo>
                    <a:pt x="1122554" y="1438615"/>
                  </a:lnTo>
                  <a:cubicBezTo>
                    <a:pt x="1130278" y="1445115"/>
                    <a:pt x="1131264" y="1456640"/>
                    <a:pt x="1124762" y="1464348"/>
                  </a:cubicBezTo>
                  <a:cubicBezTo>
                    <a:pt x="1124762" y="1464348"/>
                    <a:pt x="1124744" y="1464366"/>
                    <a:pt x="1124744" y="1464366"/>
                  </a:cubicBezTo>
                  <a:cubicBezTo>
                    <a:pt x="1121275" y="1468420"/>
                    <a:pt x="1116196" y="1470759"/>
                    <a:pt x="1110865" y="1470759"/>
                  </a:cubicBezTo>
                  <a:cubicBezTo>
                    <a:pt x="1106518" y="1470759"/>
                    <a:pt x="1102300" y="1469205"/>
                    <a:pt x="1098993" y="1466375"/>
                  </a:cubicBezTo>
                  <a:lnTo>
                    <a:pt x="931518" y="1324833"/>
                  </a:lnTo>
                  <a:cubicBezTo>
                    <a:pt x="923812" y="1318333"/>
                    <a:pt x="922824" y="1306791"/>
                    <a:pt x="929326" y="1299082"/>
                  </a:cubicBezTo>
                  <a:cubicBezTo>
                    <a:pt x="932577" y="1295229"/>
                    <a:pt x="937084" y="1293056"/>
                    <a:pt x="941744" y="1292659"/>
                  </a:cubicBezTo>
                  <a:close/>
                  <a:moveTo>
                    <a:pt x="651541" y="1212879"/>
                  </a:moveTo>
                  <a:cubicBezTo>
                    <a:pt x="661567" y="1212149"/>
                    <a:pt x="670298" y="1219656"/>
                    <a:pt x="671083" y="1229682"/>
                  </a:cubicBezTo>
                  <a:cubicBezTo>
                    <a:pt x="671813" y="1239709"/>
                    <a:pt x="664308" y="1248439"/>
                    <a:pt x="654280" y="1249225"/>
                  </a:cubicBezTo>
                  <a:lnTo>
                    <a:pt x="488084" y="1261277"/>
                  </a:lnTo>
                  <a:lnTo>
                    <a:pt x="486805" y="1261277"/>
                  </a:lnTo>
                  <a:cubicBezTo>
                    <a:pt x="476725" y="1261625"/>
                    <a:pt x="468251" y="1253734"/>
                    <a:pt x="467902" y="1243652"/>
                  </a:cubicBezTo>
                  <a:cubicBezTo>
                    <a:pt x="467556" y="1233572"/>
                    <a:pt x="475446" y="1225098"/>
                    <a:pt x="485527" y="1224751"/>
                  </a:cubicBezTo>
                  <a:close/>
                  <a:moveTo>
                    <a:pt x="1058081" y="1040809"/>
                  </a:moveTo>
                  <a:cubicBezTo>
                    <a:pt x="1062740" y="1040411"/>
                    <a:pt x="1067553" y="1041790"/>
                    <a:pt x="1071416" y="1045040"/>
                  </a:cubicBezTo>
                  <a:lnTo>
                    <a:pt x="1239072" y="1186763"/>
                  </a:lnTo>
                  <a:cubicBezTo>
                    <a:pt x="1246744" y="1193320"/>
                    <a:pt x="1247638" y="1204844"/>
                    <a:pt x="1241081" y="1212516"/>
                  </a:cubicBezTo>
                  <a:cubicBezTo>
                    <a:pt x="1237612" y="1216570"/>
                    <a:pt x="1232533" y="1218907"/>
                    <a:pt x="1227202" y="1218907"/>
                  </a:cubicBezTo>
                  <a:cubicBezTo>
                    <a:pt x="1222927" y="1218907"/>
                    <a:pt x="1218800" y="1217427"/>
                    <a:pt x="1215513" y="1214708"/>
                  </a:cubicBezTo>
                  <a:lnTo>
                    <a:pt x="1047855" y="1072983"/>
                  </a:lnTo>
                  <a:cubicBezTo>
                    <a:pt x="1040149" y="1066481"/>
                    <a:pt x="1039161" y="1054958"/>
                    <a:pt x="1045663" y="1047234"/>
                  </a:cubicBezTo>
                  <a:cubicBezTo>
                    <a:pt x="1048914" y="1043380"/>
                    <a:pt x="1053421" y="1041206"/>
                    <a:pt x="1058081" y="1040809"/>
                  </a:cubicBezTo>
                  <a:close/>
                  <a:moveTo>
                    <a:pt x="794846" y="945086"/>
                  </a:moveTo>
                  <a:cubicBezTo>
                    <a:pt x="799325" y="946424"/>
                    <a:pt x="803293" y="949469"/>
                    <a:pt x="805685" y="953907"/>
                  </a:cubicBezTo>
                  <a:lnTo>
                    <a:pt x="909968" y="1146767"/>
                  </a:lnTo>
                  <a:cubicBezTo>
                    <a:pt x="914807" y="1155606"/>
                    <a:pt x="911557" y="1166711"/>
                    <a:pt x="902718" y="1171550"/>
                  </a:cubicBezTo>
                  <a:cubicBezTo>
                    <a:pt x="900069" y="1173010"/>
                    <a:pt x="897092" y="1173777"/>
                    <a:pt x="894078" y="1173797"/>
                  </a:cubicBezTo>
                  <a:cubicBezTo>
                    <a:pt x="887395" y="1173814"/>
                    <a:pt x="881222" y="1170162"/>
                    <a:pt x="878007" y="1164300"/>
                  </a:cubicBezTo>
                  <a:lnTo>
                    <a:pt x="773541" y="971257"/>
                  </a:lnTo>
                  <a:cubicBezTo>
                    <a:pt x="768757" y="962381"/>
                    <a:pt x="772061" y="951295"/>
                    <a:pt x="780937" y="946511"/>
                  </a:cubicBezTo>
                  <a:cubicBezTo>
                    <a:pt x="785376" y="944118"/>
                    <a:pt x="790367" y="943748"/>
                    <a:pt x="794846" y="945086"/>
                  </a:cubicBezTo>
                  <a:close/>
                  <a:moveTo>
                    <a:pt x="511660" y="840261"/>
                  </a:moveTo>
                  <a:cubicBezTo>
                    <a:pt x="516256" y="841154"/>
                    <a:pt x="520511" y="843797"/>
                    <a:pt x="523333" y="847979"/>
                  </a:cubicBezTo>
                  <a:lnTo>
                    <a:pt x="616476" y="986050"/>
                  </a:lnTo>
                  <a:cubicBezTo>
                    <a:pt x="622119" y="994397"/>
                    <a:pt x="619945" y="1005756"/>
                    <a:pt x="611580" y="1011419"/>
                  </a:cubicBezTo>
                  <a:cubicBezTo>
                    <a:pt x="611563" y="1011419"/>
                    <a:pt x="611563" y="1011436"/>
                    <a:pt x="611543" y="1011436"/>
                  </a:cubicBezTo>
                  <a:cubicBezTo>
                    <a:pt x="608514" y="1013464"/>
                    <a:pt x="604951" y="1014542"/>
                    <a:pt x="601316" y="1014542"/>
                  </a:cubicBezTo>
                  <a:cubicBezTo>
                    <a:pt x="595234" y="1014542"/>
                    <a:pt x="589556" y="1011545"/>
                    <a:pt x="586159" y="1006505"/>
                  </a:cubicBezTo>
                  <a:lnTo>
                    <a:pt x="493016" y="868434"/>
                  </a:lnTo>
                  <a:cubicBezTo>
                    <a:pt x="487373" y="860070"/>
                    <a:pt x="489582" y="848691"/>
                    <a:pt x="497947" y="843048"/>
                  </a:cubicBezTo>
                  <a:cubicBezTo>
                    <a:pt x="502129" y="840228"/>
                    <a:pt x="507065" y="839369"/>
                    <a:pt x="511660" y="840261"/>
                  </a:cubicBezTo>
                  <a:close/>
                  <a:moveTo>
                    <a:pt x="1351465" y="742892"/>
                  </a:moveTo>
                  <a:cubicBezTo>
                    <a:pt x="1359756" y="740007"/>
                    <a:pt x="1368924" y="743403"/>
                    <a:pt x="1373309" y="751001"/>
                  </a:cubicBezTo>
                  <a:lnTo>
                    <a:pt x="1464625" y="950072"/>
                  </a:lnTo>
                  <a:cubicBezTo>
                    <a:pt x="1468880" y="959221"/>
                    <a:pt x="1464898" y="970088"/>
                    <a:pt x="1455749" y="974326"/>
                  </a:cubicBezTo>
                  <a:cubicBezTo>
                    <a:pt x="1455732" y="974344"/>
                    <a:pt x="1455694" y="974344"/>
                    <a:pt x="1455677" y="974361"/>
                  </a:cubicBezTo>
                  <a:cubicBezTo>
                    <a:pt x="1453319" y="975402"/>
                    <a:pt x="1450764" y="975968"/>
                    <a:pt x="1448187" y="976005"/>
                  </a:cubicBezTo>
                  <a:cubicBezTo>
                    <a:pt x="1441046" y="976022"/>
                    <a:pt x="1434564" y="971876"/>
                    <a:pt x="1431569" y="965411"/>
                  </a:cubicBezTo>
                  <a:lnTo>
                    <a:pt x="1340251" y="766160"/>
                  </a:lnTo>
                  <a:cubicBezTo>
                    <a:pt x="1336927" y="756644"/>
                    <a:pt x="1341949" y="746216"/>
                    <a:pt x="1351465" y="742892"/>
                  </a:cubicBezTo>
                  <a:close/>
                  <a:moveTo>
                    <a:pt x="377226" y="626992"/>
                  </a:moveTo>
                  <a:cubicBezTo>
                    <a:pt x="387306" y="626992"/>
                    <a:pt x="395489" y="635175"/>
                    <a:pt x="395489" y="645255"/>
                  </a:cubicBezTo>
                  <a:lnTo>
                    <a:pt x="400969" y="864415"/>
                  </a:lnTo>
                  <a:cubicBezTo>
                    <a:pt x="400969" y="874497"/>
                    <a:pt x="392786" y="882678"/>
                    <a:pt x="382705" y="882678"/>
                  </a:cubicBezTo>
                  <a:cubicBezTo>
                    <a:pt x="372623" y="882678"/>
                    <a:pt x="364440" y="874497"/>
                    <a:pt x="364440" y="864415"/>
                  </a:cubicBezTo>
                  <a:lnTo>
                    <a:pt x="358963" y="645255"/>
                  </a:lnTo>
                  <a:cubicBezTo>
                    <a:pt x="358963" y="635175"/>
                    <a:pt x="367144" y="626992"/>
                    <a:pt x="377226" y="626992"/>
                  </a:cubicBezTo>
                  <a:close/>
                  <a:moveTo>
                    <a:pt x="231030" y="577605"/>
                  </a:moveTo>
                  <a:cubicBezTo>
                    <a:pt x="235404" y="579253"/>
                    <a:pt x="239148" y="582568"/>
                    <a:pt x="241221" y="587161"/>
                  </a:cubicBezTo>
                  <a:cubicBezTo>
                    <a:pt x="244781" y="595051"/>
                    <a:pt x="242316" y="604366"/>
                    <a:pt x="235322" y="609461"/>
                  </a:cubicBezTo>
                  <a:lnTo>
                    <a:pt x="45930" y="720137"/>
                  </a:lnTo>
                  <a:cubicBezTo>
                    <a:pt x="43007" y="721433"/>
                    <a:pt x="39794" y="721927"/>
                    <a:pt x="36616" y="721597"/>
                  </a:cubicBezTo>
                  <a:cubicBezTo>
                    <a:pt x="26534" y="721488"/>
                    <a:pt x="18443" y="713233"/>
                    <a:pt x="18535" y="703151"/>
                  </a:cubicBezTo>
                  <a:cubicBezTo>
                    <a:pt x="18607" y="696777"/>
                    <a:pt x="21986" y="690878"/>
                    <a:pt x="27485" y="687628"/>
                  </a:cubicBezTo>
                  <a:lnTo>
                    <a:pt x="217058" y="578049"/>
                  </a:lnTo>
                  <a:cubicBezTo>
                    <a:pt x="221652" y="575975"/>
                    <a:pt x="226656" y="575956"/>
                    <a:pt x="231030" y="577605"/>
                  </a:cubicBezTo>
                  <a:close/>
                  <a:moveTo>
                    <a:pt x="728731" y="560054"/>
                  </a:moveTo>
                  <a:cubicBezTo>
                    <a:pt x="733356" y="559361"/>
                    <a:pt x="738246" y="560434"/>
                    <a:pt x="742310" y="563438"/>
                  </a:cubicBezTo>
                  <a:cubicBezTo>
                    <a:pt x="750437" y="569446"/>
                    <a:pt x="752154" y="580879"/>
                    <a:pt x="746144" y="589005"/>
                  </a:cubicBezTo>
                  <a:lnTo>
                    <a:pt x="616109" y="765611"/>
                  </a:lnTo>
                  <a:cubicBezTo>
                    <a:pt x="612658" y="770323"/>
                    <a:pt x="607161" y="773118"/>
                    <a:pt x="601317" y="773101"/>
                  </a:cubicBezTo>
                  <a:cubicBezTo>
                    <a:pt x="597426" y="773064"/>
                    <a:pt x="593645" y="771785"/>
                    <a:pt x="590541" y="769447"/>
                  </a:cubicBezTo>
                  <a:cubicBezTo>
                    <a:pt x="582413" y="763456"/>
                    <a:pt x="580697" y="752025"/>
                    <a:pt x="586688" y="743914"/>
                  </a:cubicBezTo>
                  <a:cubicBezTo>
                    <a:pt x="586688" y="743897"/>
                    <a:pt x="586706" y="743897"/>
                    <a:pt x="586706" y="743879"/>
                  </a:cubicBezTo>
                  <a:lnTo>
                    <a:pt x="716740" y="567272"/>
                  </a:lnTo>
                  <a:cubicBezTo>
                    <a:pt x="719746" y="563209"/>
                    <a:pt x="724106" y="560748"/>
                    <a:pt x="728731" y="560054"/>
                  </a:cubicBezTo>
                  <a:close/>
                  <a:moveTo>
                    <a:pt x="993066" y="559965"/>
                  </a:moveTo>
                  <a:cubicBezTo>
                    <a:pt x="1003146" y="559965"/>
                    <a:pt x="1011329" y="568148"/>
                    <a:pt x="1011329" y="578228"/>
                  </a:cubicBezTo>
                  <a:lnTo>
                    <a:pt x="1016260" y="797388"/>
                  </a:lnTo>
                  <a:cubicBezTo>
                    <a:pt x="1016260" y="807470"/>
                    <a:pt x="1008079" y="815651"/>
                    <a:pt x="997997" y="815651"/>
                  </a:cubicBezTo>
                  <a:cubicBezTo>
                    <a:pt x="987917" y="815651"/>
                    <a:pt x="979734" y="807470"/>
                    <a:pt x="979734" y="797388"/>
                  </a:cubicBezTo>
                  <a:lnTo>
                    <a:pt x="974803" y="578228"/>
                  </a:lnTo>
                  <a:cubicBezTo>
                    <a:pt x="974803" y="568148"/>
                    <a:pt x="982984" y="559965"/>
                    <a:pt x="993066" y="559965"/>
                  </a:cubicBezTo>
                  <a:close/>
                  <a:moveTo>
                    <a:pt x="1148579" y="491388"/>
                  </a:moveTo>
                  <a:cubicBezTo>
                    <a:pt x="1158057" y="487900"/>
                    <a:pt x="1168558" y="492776"/>
                    <a:pt x="1172047" y="502255"/>
                  </a:cubicBezTo>
                  <a:lnTo>
                    <a:pt x="1247292" y="708447"/>
                  </a:lnTo>
                  <a:cubicBezTo>
                    <a:pt x="1250726" y="717926"/>
                    <a:pt x="1245812" y="728391"/>
                    <a:pt x="1236333" y="731825"/>
                  </a:cubicBezTo>
                  <a:cubicBezTo>
                    <a:pt x="1234344" y="732555"/>
                    <a:pt x="1232244" y="732920"/>
                    <a:pt x="1230124" y="732920"/>
                  </a:cubicBezTo>
                  <a:cubicBezTo>
                    <a:pt x="1222437" y="732920"/>
                    <a:pt x="1215567" y="728098"/>
                    <a:pt x="1212958" y="720866"/>
                  </a:cubicBezTo>
                  <a:lnTo>
                    <a:pt x="1137710" y="514857"/>
                  </a:lnTo>
                  <a:cubicBezTo>
                    <a:pt x="1134224" y="505378"/>
                    <a:pt x="1139100" y="494876"/>
                    <a:pt x="1148579" y="491388"/>
                  </a:cubicBezTo>
                  <a:close/>
                  <a:moveTo>
                    <a:pt x="1562606" y="432184"/>
                  </a:moveTo>
                  <a:cubicBezTo>
                    <a:pt x="1567219" y="432927"/>
                    <a:pt x="1571548" y="435429"/>
                    <a:pt x="1574498" y="439519"/>
                  </a:cubicBezTo>
                  <a:cubicBezTo>
                    <a:pt x="1574535" y="439556"/>
                    <a:pt x="1574552" y="439574"/>
                    <a:pt x="1574570" y="439611"/>
                  </a:cubicBezTo>
                  <a:cubicBezTo>
                    <a:pt x="1580379" y="447792"/>
                    <a:pt x="1578497" y="459115"/>
                    <a:pt x="1570369" y="464997"/>
                  </a:cubicBezTo>
                  <a:lnTo>
                    <a:pt x="1392668" y="592841"/>
                  </a:lnTo>
                  <a:cubicBezTo>
                    <a:pt x="1389580" y="595068"/>
                    <a:pt x="1385873" y="596292"/>
                    <a:pt x="1382074" y="596310"/>
                  </a:cubicBezTo>
                  <a:cubicBezTo>
                    <a:pt x="1371992" y="596347"/>
                    <a:pt x="1363776" y="588201"/>
                    <a:pt x="1363739" y="578119"/>
                  </a:cubicBezTo>
                  <a:cubicBezTo>
                    <a:pt x="1363720" y="572237"/>
                    <a:pt x="1366532" y="566705"/>
                    <a:pt x="1371299" y="563254"/>
                  </a:cubicBezTo>
                  <a:lnTo>
                    <a:pt x="1549002" y="435410"/>
                  </a:lnTo>
                  <a:cubicBezTo>
                    <a:pt x="1553093" y="432460"/>
                    <a:pt x="1557992" y="431442"/>
                    <a:pt x="1562606" y="432184"/>
                  </a:cubicBezTo>
                  <a:close/>
                  <a:moveTo>
                    <a:pt x="381590" y="400024"/>
                  </a:moveTo>
                  <a:cubicBezTo>
                    <a:pt x="386101" y="401250"/>
                    <a:pt x="390147" y="404200"/>
                    <a:pt x="392658" y="408582"/>
                  </a:cubicBezTo>
                  <a:cubicBezTo>
                    <a:pt x="392693" y="408638"/>
                    <a:pt x="392713" y="408693"/>
                    <a:pt x="392748" y="408748"/>
                  </a:cubicBezTo>
                  <a:lnTo>
                    <a:pt x="501234" y="599416"/>
                  </a:lnTo>
                  <a:cubicBezTo>
                    <a:pt x="506183" y="608145"/>
                    <a:pt x="503169" y="619233"/>
                    <a:pt x="494476" y="624253"/>
                  </a:cubicBezTo>
                  <a:cubicBezTo>
                    <a:pt x="491865" y="626026"/>
                    <a:pt x="488851" y="627103"/>
                    <a:pt x="485710" y="627359"/>
                  </a:cubicBezTo>
                  <a:cubicBezTo>
                    <a:pt x="479153" y="627376"/>
                    <a:pt x="473090" y="623908"/>
                    <a:pt x="469820" y="618227"/>
                  </a:cubicBezTo>
                  <a:lnTo>
                    <a:pt x="361336" y="427557"/>
                  </a:lnTo>
                  <a:cubicBezTo>
                    <a:pt x="355894" y="419066"/>
                    <a:pt x="358377" y="407760"/>
                    <a:pt x="366870" y="402337"/>
                  </a:cubicBezTo>
                  <a:cubicBezTo>
                    <a:pt x="367143" y="402154"/>
                    <a:pt x="367436" y="401970"/>
                    <a:pt x="367729" y="401806"/>
                  </a:cubicBezTo>
                  <a:cubicBezTo>
                    <a:pt x="372102" y="399295"/>
                    <a:pt x="377079" y="398798"/>
                    <a:pt x="381590" y="400024"/>
                  </a:cubicBezTo>
                  <a:close/>
                  <a:moveTo>
                    <a:pt x="704467" y="198041"/>
                  </a:moveTo>
                  <a:cubicBezTo>
                    <a:pt x="709126" y="198404"/>
                    <a:pt x="713646" y="200545"/>
                    <a:pt x="716925" y="204380"/>
                  </a:cubicBezTo>
                  <a:cubicBezTo>
                    <a:pt x="723481" y="212051"/>
                    <a:pt x="722587" y="223576"/>
                    <a:pt x="714916" y="230131"/>
                  </a:cubicBezTo>
                  <a:lnTo>
                    <a:pt x="548538" y="373132"/>
                  </a:lnTo>
                  <a:cubicBezTo>
                    <a:pt x="545249" y="376037"/>
                    <a:pt x="541048" y="377643"/>
                    <a:pt x="536666" y="377698"/>
                  </a:cubicBezTo>
                  <a:cubicBezTo>
                    <a:pt x="526584" y="377698"/>
                    <a:pt x="518403" y="369517"/>
                    <a:pt x="518403" y="359435"/>
                  </a:cubicBezTo>
                  <a:cubicBezTo>
                    <a:pt x="518403" y="354102"/>
                    <a:pt x="520739" y="349025"/>
                    <a:pt x="524794" y="345556"/>
                  </a:cubicBezTo>
                  <a:lnTo>
                    <a:pt x="691173" y="202371"/>
                  </a:lnTo>
                  <a:cubicBezTo>
                    <a:pt x="695009" y="199093"/>
                    <a:pt x="699808" y="197678"/>
                    <a:pt x="704467" y="198041"/>
                  </a:cubicBezTo>
                  <a:close/>
                  <a:moveTo>
                    <a:pt x="20233" y="148160"/>
                  </a:moveTo>
                  <a:cubicBezTo>
                    <a:pt x="24858" y="148687"/>
                    <a:pt x="29282" y="150970"/>
                    <a:pt x="32415" y="154887"/>
                  </a:cubicBezTo>
                  <a:lnTo>
                    <a:pt x="169024" y="326564"/>
                  </a:lnTo>
                  <a:cubicBezTo>
                    <a:pt x="175234" y="334435"/>
                    <a:pt x="173938" y="345868"/>
                    <a:pt x="166102" y="352132"/>
                  </a:cubicBezTo>
                  <a:cubicBezTo>
                    <a:pt x="162887" y="354708"/>
                    <a:pt x="158907" y="356131"/>
                    <a:pt x="154778" y="356149"/>
                  </a:cubicBezTo>
                  <a:cubicBezTo>
                    <a:pt x="149227" y="356131"/>
                    <a:pt x="143986" y="353574"/>
                    <a:pt x="140532" y="349209"/>
                  </a:cubicBezTo>
                  <a:lnTo>
                    <a:pt x="3923" y="177534"/>
                  </a:lnTo>
                  <a:cubicBezTo>
                    <a:pt x="-2286" y="169664"/>
                    <a:pt x="-990" y="158231"/>
                    <a:pt x="6846" y="151966"/>
                  </a:cubicBezTo>
                  <a:cubicBezTo>
                    <a:pt x="10782" y="148861"/>
                    <a:pt x="15608" y="147632"/>
                    <a:pt x="20233" y="148160"/>
                  </a:cubicBezTo>
                  <a:close/>
                  <a:moveTo>
                    <a:pt x="310199" y="380"/>
                  </a:moveTo>
                  <a:cubicBezTo>
                    <a:pt x="320025" y="-1649"/>
                    <a:pt x="329649" y="4635"/>
                    <a:pt x="331749" y="14442"/>
                  </a:cubicBezTo>
                  <a:lnTo>
                    <a:pt x="377409" y="229036"/>
                  </a:lnTo>
                  <a:cubicBezTo>
                    <a:pt x="379545" y="238898"/>
                    <a:pt x="373281" y="248615"/>
                    <a:pt x="363417" y="250750"/>
                  </a:cubicBezTo>
                  <a:cubicBezTo>
                    <a:pt x="363399" y="250750"/>
                    <a:pt x="363362" y="250768"/>
                    <a:pt x="363345" y="250768"/>
                  </a:cubicBezTo>
                  <a:lnTo>
                    <a:pt x="360058" y="251135"/>
                  </a:lnTo>
                  <a:cubicBezTo>
                    <a:pt x="351291" y="251336"/>
                    <a:pt x="343639" y="245273"/>
                    <a:pt x="341794" y="236708"/>
                  </a:cubicBezTo>
                  <a:lnTo>
                    <a:pt x="296137" y="22113"/>
                  </a:lnTo>
                  <a:cubicBezTo>
                    <a:pt x="293999" y="12250"/>
                    <a:pt x="300265" y="2535"/>
                    <a:pt x="310127" y="397"/>
                  </a:cubicBezTo>
                  <a:cubicBezTo>
                    <a:pt x="310144" y="397"/>
                    <a:pt x="310181" y="380"/>
                    <a:pt x="310199" y="3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7" name="Google Shape;147;p5"/>
          <p:cNvSpPr/>
          <p:nvPr/>
        </p:nvSpPr>
        <p:spPr>
          <a:xfrm rot="2516575">
            <a:off x="9855440" y="-1109711"/>
            <a:ext cx="3043999" cy="2419521"/>
          </a:xfrm>
          <a:custGeom>
            <a:avLst/>
            <a:gdLst/>
            <a:ahLst/>
            <a:cxnLst/>
            <a:rect l="l" t="t" r="r" b="b"/>
            <a:pathLst>
              <a:path w="3166658" h="3460146" extrusionOk="0">
                <a:moveTo>
                  <a:pt x="1558766" y="1240"/>
                </a:moveTo>
                <a:cubicBezTo>
                  <a:pt x="1452658" y="9051"/>
                  <a:pt x="1309497" y="51628"/>
                  <a:pt x="1087374" y="266035"/>
                </a:cubicBezTo>
                <a:cubicBezTo>
                  <a:pt x="818388" y="525687"/>
                  <a:pt x="659511" y="905449"/>
                  <a:pt x="513207" y="1240919"/>
                </a:cubicBezTo>
                <a:cubicBezTo>
                  <a:pt x="429672" y="1432658"/>
                  <a:pt x="344424" y="1624110"/>
                  <a:pt x="281559" y="1823944"/>
                </a:cubicBezTo>
                <a:cubicBezTo>
                  <a:pt x="221932" y="2013492"/>
                  <a:pt x="174783" y="2206754"/>
                  <a:pt x="116681" y="2396873"/>
                </a:cubicBezTo>
                <a:cubicBezTo>
                  <a:pt x="60102" y="2581754"/>
                  <a:pt x="-26194" y="2772349"/>
                  <a:pt x="6763" y="2970183"/>
                </a:cubicBezTo>
                <a:cubicBezTo>
                  <a:pt x="32956" y="3128870"/>
                  <a:pt x="143827" y="3270221"/>
                  <a:pt x="286893" y="3341658"/>
                </a:cubicBezTo>
                <a:cubicBezTo>
                  <a:pt x="417766" y="3407190"/>
                  <a:pt x="563118" y="3398808"/>
                  <a:pt x="704564" y="3403571"/>
                </a:cubicBezTo>
                <a:cubicBezTo>
                  <a:pt x="1207389" y="3421478"/>
                  <a:pt x="1707261" y="3501488"/>
                  <a:pt x="2210086" y="3432146"/>
                </a:cubicBezTo>
                <a:cubicBezTo>
                  <a:pt x="2519458" y="3389759"/>
                  <a:pt x="2678049" y="3365471"/>
                  <a:pt x="2840355" y="3236216"/>
                </a:cubicBezTo>
                <a:cubicBezTo>
                  <a:pt x="3049905" y="3069148"/>
                  <a:pt x="3120961" y="2841310"/>
                  <a:pt x="3142202" y="2759966"/>
                </a:cubicBezTo>
                <a:cubicBezTo>
                  <a:pt x="3178016" y="2621854"/>
                  <a:pt x="3178397" y="2484979"/>
                  <a:pt x="3110389" y="2172179"/>
                </a:cubicBezTo>
                <a:cubicBezTo>
                  <a:pt x="3049047" y="1889858"/>
                  <a:pt x="2988564" y="1611251"/>
                  <a:pt x="2813875" y="1234823"/>
                </a:cubicBezTo>
                <a:cubicBezTo>
                  <a:pt x="2667857" y="920498"/>
                  <a:pt x="2518600" y="598744"/>
                  <a:pt x="2188940" y="308041"/>
                </a:cubicBezTo>
                <a:cubicBezTo>
                  <a:pt x="2012347" y="152688"/>
                  <a:pt x="1813560" y="-17619"/>
                  <a:pt x="1558766" y="1240"/>
                </a:cubicBezTo>
                <a:close/>
              </a:path>
            </a:pathLst>
          </a:custGeom>
          <a:solidFill>
            <a:srgbClr val="171717">
              <a:alpha val="111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/>
          <p:cNvSpPr/>
          <p:nvPr/>
        </p:nvSpPr>
        <p:spPr>
          <a:xfrm rot="-8283425">
            <a:off x="-615435" y="5266489"/>
            <a:ext cx="3043999" cy="2419521"/>
          </a:xfrm>
          <a:custGeom>
            <a:avLst/>
            <a:gdLst/>
            <a:ahLst/>
            <a:cxnLst/>
            <a:rect l="l" t="t" r="r" b="b"/>
            <a:pathLst>
              <a:path w="3166658" h="3460146" extrusionOk="0">
                <a:moveTo>
                  <a:pt x="1558766" y="1240"/>
                </a:moveTo>
                <a:cubicBezTo>
                  <a:pt x="1452658" y="9051"/>
                  <a:pt x="1309497" y="51628"/>
                  <a:pt x="1087374" y="266035"/>
                </a:cubicBezTo>
                <a:cubicBezTo>
                  <a:pt x="818388" y="525687"/>
                  <a:pt x="659511" y="905449"/>
                  <a:pt x="513207" y="1240919"/>
                </a:cubicBezTo>
                <a:cubicBezTo>
                  <a:pt x="429672" y="1432658"/>
                  <a:pt x="344424" y="1624110"/>
                  <a:pt x="281559" y="1823944"/>
                </a:cubicBezTo>
                <a:cubicBezTo>
                  <a:pt x="221932" y="2013492"/>
                  <a:pt x="174783" y="2206754"/>
                  <a:pt x="116681" y="2396873"/>
                </a:cubicBezTo>
                <a:cubicBezTo>
                  <a:pt x="60102" y="2581754"/>
                  <a:pt x="-26194" y="2772349"/>
                  <a:pt x="6763" y="2970183"/>
                </a:cubicBezTo>
                <a:cubicBezTo>
                  <a:pt x="32956" y="3128870"/>
                  <a:pt x="143827" y="3270221"/>
                  <a:pt x="286893" y="3341658"/>
                </a:cubicBezTo>
                <a:cubicBezTo>
                  <a:pt x="417766" y="3407190"/>
                  <a:pt x="563118" y="3398808"/>
                  <a:pt x="704564" y="3403571"/>
                </a:cubicBezTo>
                <a:cubicBezTo>
                  <a:pt x="1207389" y="3421478"/>
                  <a:pt x="1707261" y="3501488"/>
                  <a:pt x="2210086" y="3432146"/>
                </a:cubicBezTo>
                <a:cubicBezTo>
                  <a:pt x="2519458" y="3389759"/>
                  <a:pt x="2678049" y="3365471"/>
                  <a:pt x="2840355" y="3236216"/>
                </a:cubicBezTo>
                <a:cubicBezTo>
                  <a:pt x="3049905" y="3069148"/>
                  <a:pt x="3120961" y="2841310"/>
                  <a:pt x="3142202" y="2759966"/>
                </a:cubicBezTo>
                <a:cubicBezTo>
                  <a:pt x="3178016" y="2621854"/>
                  <a:pt x="3178397" y="2484979"/>
                  <a:pt x="3110389" y="2172179"/>
                </a:cubicBezTo>
                <a:cubicBezTo>
                  <a:pt x="3049047" y="1889858"/>
                  <a:pt x="2988564" y="1611251"/>
                  <a:pt x="2813875" y="1234823"/>
                </a:cubicBezTo>
                <a:cubicBezTo>
                  <a:pt x="2667857" y="920498"/>
                  <a:pt x="2518600" y="598744"/>
                  <a:pt x="2188940" y="308041"/>
                </a:cubicBezTo>
                <a:cubicBezTo>
                  <a:pt x="2012347" y="152688"/>
                  <a:pt x="1813560" y="-17619"/>
                  <a:pt x="1558766" y="1240"/>
                </a:cubicBezTo>
                <a:close/>
              </a:path>
            </a:pathLst>
          </a:custGeom>
          <a:solidFill>
            <a:srgbClr val="171717">
              <a:alpha val="111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9" name="Google Shape;149;p5"/>
          <p:cNvGrpSpPr/>
          <p:nvPr/>
        </p:nvGrpSpPr>
        <p:grpSpPr>
          <a:xfrm rot="284374" flipH="1">
            <a:off x="10306006" y="488809"/>
            <a:ext cx="1438674" cy="825405"/>
            <a:chOff x="-428213" y="-379272"/>
            <a:chExt cx="4043302" cy="2319748"/>
          </a:xfrm>
        </p:grpSpPr>
        <p:sp>
          <p:nvSpPr>
            <p:cNvPr id="150" name="Google Shape;150;p5"/>
            <p:cNvSpPr/>
            <p:nvPr/>
          </p:nvSpPr>
          <p:spPr>
            <a:xfrm flipH="1">
              <a:off x="1261939" y="-379272"/>
              <a:ext cx="1268020" cy="1796335"/>
            </a:xfrm>
            <a:custGeom>
              <a:avLst/>
              <a:gdLst/>
              <a:ahLst/>
              <a:cxnLst/>
              <a:rect l="l" t="t" r="r" b="b"/>
              <a:pathLst>
                <a:path w="491005" h="695580" extrusionOk="0">
                  <a:moveTo>
                    <a:pt x="-990" y="557771"/>
                  </a:moveTo>
                  <a:cubicBezTo>
                    <a:pt x="19965" y="480552"/>
                    <a:pt x="50825" y="406362"/>
                    <a:pt x="90831" y="337077"/>
                  </a:cubicBezTo>
                  <a:cubicBezTo>
                    <a:pt x="128931" y="271735"/>
                    <a:pt x="191225" y="166198"/>
                    <a:pt x="315050" y="81140"/>
                  </a:cubicBezTo>
                  <a:cubicBezTo>
                    <a:pt x="364580" y="47164"/>
                    <a:pt x="418396" y="20027"/>
                    <a:pt x="475165" y="463"/>
                  </a:cubicBezTo>
                  <a:cubicBezTo>
                    <a:pt x="480975" y="-1585"/>
                    <a:pt x="487357" y="1473"/>
                    <a:pt x="489357" y="7273"/>
                  </a:cubicBezTo>
                  <a:cubicBezTo>
                    <a:pt x="490309" y="9864"/>
                    <a:pt x="490214" y="12693"/>
                    <a:pt x="489166" y="15227"/>
                  </a:cubicBezTo>
                  <a:cubicBezTo>
                    <a:pt x="479641" y="37992"/>
                    <a:pt x="469545" y="66186"/>
                    <a:pt x="459734" y="98761"/>
                  </a:cubicBezTo>
                  <a:cubicBezTo>
                    <a:pt x="442399" y="156864"/>
                    <a:pt x="412966" y="258305"/>
                    <a:pt x="420968" y="381177"/>
                  </a:cubicBezTo>
                  <a:cubicBezTo>
                    <a:pt x="426111" y="460997"/>
                    <a:pt x="442209" y="475379"/>
                    <a:pt x="447447" y="584250"/>
                  </a:cubicBezTo>
                  <a:cubicBezTo>
                    <a:pt x="449638" y="631018"/>
                    <a:pt x="448685" y="669975"/>
                    <a:pt x="447447" y="6954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 flipH="1">
              <a:off x="-428213" y="-160868"/>
              <a:ext cx="4043302" cy="2101344"/>
            </a:xfrm>
            <a:custGeom>
              <a:avLst/>
              <a:gdLst/>
              <a:ahLst/>
              <a:cxnLst/>
              <a:rect l="l" t="t" r="r" b="b"/>
              <a:pathLst>
                <a:path w="4043302" h="2101344" extrusionOk="0">
                  <a:moveTo>
                    <a:pt x="982909" y="1282"/>
                  </a:moveTo>
                  <a:cubicBezTo>
                    <a:pt x="971097" y="-2874"/>
                    <a:pt x="958056" y="3401"/>
                    <a:pt x="953873" y="15334"/>
                  </a:cubicBezTo>
                  <a:cubicBezTo>
                    <a:pt x="923607" y="106237"/>
                    <a:pt x="868238" y="186654"/>
                    <a:pt x="793923" y="247141"/>
                  </a:cubicBezTo>
                  <a:cubicBezTo>
                    <a:pt x="741261" y="288237"/>
                    <a:pt x="707549" y="294879"/>
                    <a:pt x="616008" y="333761"/>
                  </a:cubicBezTo>
                  <a:cubicBezTo>
                    <a:pt x="469591" y="396509"/>
                    <a:pt x="325387" y="458275"/>
                    <a:pt x="210225" y="570980"/>
                  </a:cubicBezTo>
                  <a:cubicBezTo>
                    <a:pt x="117700" y="661070"/>
                    <a:pt x="51503" y="774635"/>
                    <a:pt x="18530" y="899496"/>
                  </a:cubicBezTo>
                  <a:cubicBezTo>
                    <a:pt x="-10509" y="1016875"/>
                    <a:pt x="-172" y="1114076"/>
                    <a:pt x="14099" y="1241543"/>
                  </a:cubicBezTo>
                  <a:cubicBezTo>
                    <a:pt x="29109" y="1344305"/>
                    <a:pt x="53226" y="1445591"/>
                    <a:pt x="85708" y="1544219"/>
                  </a:cubicBezTo>
                  <a:cubicBezTo>
                    <a:pt x="86941" y="1548427"/>
                    <a:pt x="89400" y="1552243"/>
                    <a:pt x="92599" y="1555245"/>
                  </a:cubicBezTo>
                  <a:cubicBezTo>
                    <a:pt x="102442" y="1564522"/>
                    <a:pt x="117945" y="1564006"/>
                    <a:pt x="127298" y="1554064"/>
                  </a:cubicBezTo>
                  <a:cubicBezTo>
                    <a:pt x="166177" y="1503446"/>
                    <a:pt x="220066" y="1466336"/>
                    <a:pt x="281096" y="1448004"/>
                  </a:cubicBezTo>
                  <a:cubicBezTo>
                    <a:pt x="350489" y="1427899"/>
                    <a:pt x="422835" y="1419580"/>
                    <a:pt x="494937" y="1423396"/>
                  </a:cubicBezTo>
                  <a:cubicBezTo>
                    <a:pt x="643814" y="1433707"/>
                    <a:pt x="791709" y="1395933"/>
                    <a:pt x="917453" y="1315612"/>
                  </a:cubicBezTo>
                  <a:cubicBezTo>
                    <a:pt x="950181" y="1401372"/>
                    <a:pt x="992013" y="1483364"/>
                    <a:pt x="1042216" y="1560216"/>
                  </a:cubicBezTo>
                  <a:cubicBezTo>
                    <a:pt x="1125635" y="1686993"/>
                    <a:pt x="1230465" y="1798370"/>
                    <a:pt x="1351781" y="1889467"/>
                  </a:cubicBezTo>
                  <a:cubicBezTo>
                    <a:pt x="1447505" y="1961322"/>
                    <a:pt x="1549628" y="2038346"/>
                    <a:pt x="1707612" y="2075748"/>
                  </a:cubicBezTo>
                  <a:cubicBezTo>
                    <a:pt x="1782663" y="2093713"/>
                    <a:pt x="1893154" y="2119797"/>
                    <a:pt x="2016193" y="2081902"/>
                  </a:cubicBezTo>
                  <a:cubicBezTo>
                    <a:pt x="2095677" y="2057539"/>
                    <a:pt x="2168271" y="1993313"/>
                    <a:pt x="2310257" y="1866337"/>
                  </a:cubicBezTo>
                  <a:cubicBezTo>
                    <a:pt x="2478821" y="1715492"/>
                    <a:pt x="2476361" y="1694082"/>
                    <a:pt x="2569380" y="1632807"/>
                  </a:cubicBezTo>
                  <a:cubicBezTo>
                    <a:pt x="2589802" y="1619520"/>
                    <a:pt x="2675190" y="1579163"/>
                    <a:pt x="2844739" y="1499434"/>
                  </a:cubicBezTo>
                  <a:cubicBezTo>
                    <a:pt x="3031023" y="1412075"/>
                    <a:pt x="3068915" y="1394851"/>
                    <a:pt x="3129454" y="1371964"/>
                  </a:cubicBezTo>
                  <a:cubicBezTo>
                    <a:pt x="3205983" y="1339851"/>
                    <a:pt x="3285712" y="1315760"/>
                    <a:pt x="3367162" y="1300111"/>
                  </a:cubicBezTo>
                  <a:cubicBezTo>
                    <a:pt x="3451077" y="1285837"/>
                    <a:pt x="3556153" y="1269350"/>
                    <a:pt x="3676733" y="1308722"/>
                  </a:cubicBezTo>
                  <a:cubicBezTo>
                    <a:pt x="3722256" y="1323686"/>
                    <a:pt x="3765566" y="1344994"/>
                    <a:pt x="3805184" y="1371964"/>
                  </a:cubicBezTo>
                  <a:cubicBezTo>
                    <a:pt x="3802477" y="1382791"/>
                    <a:pt x="3794354" y="1441359"/>
                    <a:pt x="3822163" y="1470395"/>
                  </a:cubicBezTo>
                  <a:cubicBezTo>
                    <a:pt x="3849969" y="1499434"/>
                    <a:pt x="3895986" y="1494512"/>
                    <a:pt x="3945202" y="1489345"/>
                  </a:cubicBezTo>
                  <a:cubicBezTo>
                    <a:pt x="3978666" y="1485948"/>
                    <a:pt x="4011151" y="1477655"/>
                    <a:pt x="4042158" y="1464737"/>
                  </a:cubicBezTo>
                  <a:cubicBezTo>
                    <a:pt x="4052001" y="1366306"/>
                    <a:pt x="3996880" y="1288545"/>
                    <a:pt x="3932651" y="1277718"/>
                  </a:cubicBezTo>
                  <a:cubicBezTo>
                    <a:pt x="3894263" y="1274592"/>
                    <a:pt x="3856120" y="1287806"/>
                    <a:pt x="3827823" y="1314137"/>
                  </a:cubicBezTo>
                  <a:cubicBezTo>
                    <a:pt x="3541143" y="1220134"/>
                    <a:pt x="3346246" y="1248434"/>
                    <a:pt x="3221241" y="1291498"/>
                  </a:cubicBezTo>
                  <a:cubicBezTo>
                    <a:pt x="3127976" y="1324471"/>
                    <a:pt x="3015026" y="1385008"/>
                    <a:pt x="2729084" y="1488361"/>
                  </a:cubicBezTo>
                  <a:cubicBezTo>
                    <a:pt x="2638524" y="1521334"/>
                    <a:pt x="2527052" y="1559477"/>
                    <a:pt x="2450766" y="1506815"/>
                  </a:cubicBezTo>
                  <a:cubicBezTo>
                    <a:pt x="2408689" y="1478269"/>
                    <a:pt x="2399339" y="1437915"/>
                    <a:pt x="2376943" y="1386728"/>
                  </a:cubicBezTo>
                  <a:cubicBezTo>
                    <a:pt x="2376943" y="1386728"/>
                    <a:pt x="2365624" y="1351785"/>
                    <a:pt x="2331450" y="1298971"/>
                  </a:cubicBezTo>
                  <a:lnTo>
                    <a:pt x="2306143" y="1266182"/>
                  </a:lnTo>
                  <a:lnTo>
                    <a:pt x="2310996" y="1166490"/>
                  </a:lnTo>
                  <a:cubicBezTo>
                    <a:pt x="2327236" y="1033362"/>
                    <a:pt x="2365872" y="903923"/>
                    <a:pt x="2425176" y="783592"/>
                  </a:cubicBezTo>
                  <a:cubicBezTo>
                    <a:pt x="2492109" y="651694"/>
                    <a:pt x="2538866" y="632746"/>
                    <a:pt x="2739663" y="386668"/>
                  </a:cubicBezTo>
                  <a:cubicBezTo>
                    <a:pt x="2804628" y="306939"/>
                    <a:pt x="2858274" y="237791"/>
                    <a:pt x="2898879" y="183900"/>
                  </a:cubicBezTo>
                  <a:cubicBezTo>
                    <a:pt x="2902320" y="179200"/>
                    <a:pt x="2904537" y="173540"/>
                    <a:pt x="2904785" y="167683"/>
                  </a:cubicBezTo>
                  <a:cubicBezTo>
                    <a:pt x="2905519" y="151640"/>
                    <a:pt x="2892971" y="138105"/>
                    <a:pt x="2876976" y="137392"/>
                  </a:cubicBezTo>
                  <a:cubicBezTo>
                    <a:pt x="2834403" y="135914"/>
                    <a:pt x="2783466" y="134439"/>
                    <a:pt x="2726131" y="135914"/>
                  </a:cubicBezTo>
                  <a:cubicBezTo>
                    <a:pt x="2574792" y="140590"/>
                    <a:pt x="2333387" y="148710"/>
                    <a:pt x="2060241" y="263629"/>
                  </a:cubicBezTo>
                  <a:cubicBezTo>
                    <a:pt x="1855504" y="350003"/>
                    <a:pt x="1527480" y="487559"/>
                    <a:pt x="1412563" y="765383"/>
                  </a:cubicBezTo>
                  <a:cubicBezTo>
                    <a:pt x="1400751" y="794174"/>
                    <a:pt x="1386664" y="835268"/>
                    <a:pt x="1362641" y="879378"/>
                  </a:cubicBezTo>
                  <a:lnTo>
                    <a:pt x="1341166" y="911879"/>
                  </a:lnTo>
                  <a:lnTo>
                    <a:pt x="1288508" y="911697"/>
                  </a:lnTo>
                  <a:cubicBezTo>
                    <a:pt x="1231450" y="913995"/>
                    <a:pt x="1174483" y="918787"/>
                    <a:pt x="1117763" y="926070"/>
                  </a:cubicBezTo>
                  <a:cubicBezTo>
                    <a:pt x="1152705" y="821487"/>
                    <a:pt x="1226528" y="555231"/>
                    <a:pt x="1122191" y="255507"/>
                  </a:cubicBezTo>
                  <a:cubicBezTo>
                    <a:pt x="1091432" y="167732"/>
                    <a:pt x="1048367" y="84851"/>
                    <a:pt x="993984" y="9428"/>
                  </a:cubicBezTo>
                  <a:cubicBezTo>
                    <a:pt x="991277" y="5664"/>
                    <a:pt x="987340" y="2833"/>
                    <a:pt x="982909" y="12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 flipH="1">
              <a:off x="700874" y="-32871"/>
              <a:ext cx="1872888" cy="1224503"/>
            </a:xfrm>
            <a:custGeom>
              <a:avLst/>
              <a:gdLst/>
              <a:ahLst/>
              <a:cxnLst/>
              <a:rect l="l" t="t" r="r" b="b"/>
              <a:pathLst>
                <a:path w="725223" h="474154" extrusionOk="0">
                  <a:moveTo>
                    <a:pt x="-990" y="377302"/>
                  </a:moveTo>
                  <a:cubicBezTo>
                    <a:pt x="57875" y="368558"/>
                    <a:pt x="107786" y="329525"/>
                    <a:pt x="130455" y="274527"/>
                  </a:cubicBezTo>
                  <a:cubicBezTo>
                    <a:pt x="139980" y="246686"/>
                    <a:pt x="153411" y="220349"/>
                    <a:pt x="170365" y="196327"/>
                  </a:cubicBezTo>
                  <a:cubicBezTo>
                    <a:pt x="223990" y="124985"/>
                    <a:pt x="307906" y="85456"/>
                    <a:pt x="387916" y="51642"/>
                  </a:cubicBezTo>
                  <a:cubicBezTo>
                    <a:pt x="469355" y="17457"/>
                    <a:pt x="556795" y="-155"/>
                    <a:pt x="645092" y="-174"/>
                  </a:cubicBezTo>
                  <a:cubicBezTo>
                    <a:pt x="659664" y="-174"/>
                    <a:pt x="674428" y="-174"/>
                    <a:pt x="689097" y="-174"/>
                  </a:cubicBezTo>
                  <a:lnTo>
                    <a:pt x="711290" y="-174"/>
                  </a:lnTo>
                  <a:cubicBezTo>
                    <a:pt x="719290" y="722"/>
                    <a:pt x="725005" y="7932"/>
                    <a:pt x="724148" y="15933"/>
                  </a:cubicBezTo>
                  <a:cubicBezTo>
                    <a:pt x="723958" y="17695"/>
                    <a:pt x="723387" y="19400"/>
                    <a:pt x="722624" y="20972"/>
                  </a:cubicBezTo>
                  <a:cubicBezTo>
                    <a:pt x="686048" y="67930"/>
                    <a:pt x="650902" y="113936"/>
                    <a:pt x="611563" y="157655"/>
                  </a:cubicBezTo>
                  <a:cubicBezTo>
                    <a:pt x="592513" y="179754"/>
                    <a:pt x="571653" y="200518"/>
                    <a:pt x="554984" y="224330"/>
                  </a:cubicBezTo>
                  <a:cubicBezTo>
                    <a:pt x="507359" y="297673"/>
                    <a:pt x="486786" y="387113"/>
                    <a:pt x="487643" y="473981"/>
                  </a:cubicBezTo>
                  <a:cubicBezTo>
                    <a:pt x="485071" y="386827"/>
                    <a:pt x="503930" y="296149"/>
                    <a:pt x="551269" y="221854"/>
                  </a:cubicBezTo>
                  <a:cubicBezTo>
                    <a:pt x="568796" y="198346"/>
                    <a:pt x="587560" y="175772"/>
                    <a:pt x="607467" y="154227"/>
                  </a:cubicBezTo>
                  <a:cubicBezTo>
                    <a:pt x="641377" y="116127"/>
                    <a:pt x="685096" y="58977"/>
                    <a:pt x="716909" y="18114"/>
                  </a:cubicBezTo>
                  <a:cubicBezTo>
                    <a:pt x="718624" y="14047"/>
                    <a:pt x="716719" y="9351"/>
                    <a:pt x="712719" y="7618"/>
                  </a:cubicBezTo>
                  <a:cubicBezTo>
                    <a:pt x="712242" y="7418"/>
                    <a:pt x="711767" y="7265"/>
                    <a:pt x="711290" y="7161"/>
                  </a:cubicBezTo>
                  <a:lnTo>
                    <a:pt x="689668" y="7161"/>
                  </a:lnTo>
                  <a:cubicBezTo>
                    <a:pt x="675094" y="7161"/>
                    <a:pt x="660522" y="7161"/>
                    <a:pt x="645948" y="7161"/>
                  </a:cubicBezTo>
                  <a:cubicBezTo>
                    <a:pt x="558413" y="7437"/>
                    <a:pt x="471736" y="24744"/>
                    <a:pt x="390869" y="58119"/>
                  </a:cubicBezTo>
                  <a:cubicBezTo>
                    <a:pt x="305144" y="94314"/>
                    <a:pt x="213609" y="136320"/>
                    <a:pt x="162269" y="217377"/>
                  </a:cubicBezTo>
                  <a:cubicBezTo>
                    <a:pt x="151315" y="236246"/>
                    <a:pt x="141885" y="256001"/>
                    <a:pt x="134266" y="276432"/>
                  </a:cubicBezTo>
                  <a:cubicBezTo>
                    <a:pt x="110358" y="331554"/>
                    <a:pt x="59304" y="370054"/>
                    <a:pt x="-323" y="37777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 flipH="1">
              <a:off x="3049265" y="953163"/>
              <a:ext cx="232464" cy="201512"/>
            </a:xfrm>
            <a:custGeom>
              <a:avLst/>
              <a:gdLst/>
              <a:ahLst/>
              <a:cxnLst/>
              <a:rect l="l" t="t" r="r" b="b"/>
              <a:pathLst>
                <a:path w="90015" h="78030" extrusionOk="0">
                  <a:moveTo>
                    <a:pt x="85307" y="44594"/>
                  </a:moveTo>
                  <a:lnTo>
                    <a:pt x="40634" y="36784"/>
                  </a:lnTo>
                  <a:lnTo>
                    <a:pt x="38159" y="72883"/>
                  </a:lnTo>
                  <a:cubicBezTo>
                    <a:pt x="37777" y="76017"/>
                    <a:pt x="34919" y="78217"/>
                    <a:pt x="31777" y="77808"/>
                  </a:cubicBezTo>
                  <a:cubicBezTo>
                    <a:pt x="31109" y="77722"/>
                    <a:pt x="30538" y="77541"/>
                    <a:pt x="29966" y="77265"/>
                  </a:cubicBezTo>
                  <a:lnTo>
                    <a:pt x="-990" y="62025"/>
                  </a:lnTo>
                  <a:lnTo>
                    <a:pt x="725" y="60787"/>
                  </a:lnTo>
                  <a:lnTo>
                    <a:pt x="725" y="60787"/>
                  </a:lnTo>
                  <a:lnTo>
                    <a:pt x="32347" y="37831"/>
                  </a:lnTo>
                  <a:lnTo>
                    <a:pt x="33586" y="37355"/>
                  </a:lnTo>
                  <a:cubicBezTo>
                    <a:pt x="43206" y="34231"/>
                    <a:pt x="51970" y="29097"/>
                    <a:pt x="59399" y="22306"/>
                  </a:cubicBezTo>
                  <a:cubicBezTo>
                    <a:pt x="63208" y="18819"/>
                    <a:pt x="66638" y="14990"/>
                    <a:pt x="69686" y="10875"/>
                  </a:cubicBezTo>
                  <a:lnTo>
                    <a:pt x="69686" y="10875"/>
                  </a:lnTo>
                  <a:lnTo>
                    <a:pt x="84926" y="-174"/>
                  </a:lnTo>
                  <a:lnTo>
                    <a:pt x="84926" y="-174"/>
                  </a:lnTo>
                  <a:cubicBezTo>
                    <a:pt x="84926" y="2493"/>
                    <a:pt x="87879" y="29354"/>
                    <a:pt x="89022" y="40403"/>
                  </a:cubicBezTo>
                  <a:cubicBezTo>
                    <a:pt x="89117" y="42575"/>
                    <a:pt x="87498" y="44442"/>
                    <a:pt x="85307" y="44594"/>
                  </a:cubicBez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 flipH="1">
              <a:off x="2854839" y="425715"/>
              <a:ext cx="147998" cy="150890"/>
            </a:xfrm>
            <a:custGeom>
              <a:avLst/>
              <a:gdLst/>
              <a:ahLst/>
              <a:cxnLst/>
              <a:rect l="l" t="t" r="r" b="b"/>
              <a:pathLst>
                <a:path w="57308" h="58428" extrusionOk="0">
                  <a:moveTo>
                    <a:pt x="7264" y="58255"/>
                  </a:moveTo>
                  <a:cubicBezTo>
                    <a:pt x="-5309" y="43148"/>
                    <a:pt x="-3308" y="20688"/>
                    <a:pt x="11836" y="8077"/>
                  </a:cubicBezTo>
                  <a:cubicBezTo>
                    <a:pt x="17646" y="3181"/>
                    <a:pt x="24981" y="295"/>
                    <a:pt x="32601" y="-134"/>
                  </a:cubicBezTo>
                  <a:cubicBezTo>
                    <a:pt x="41268" y="-553"/>
                    <a:pt x="49745" y="2343"/>
                    <a:pt x="56318" y="7963"/>
                  </a:cubicBezTo>
                  <a:cubicBezTo>
                    <a:pt x="37648" y="-686"/>
                    <a:pt x="15551" y="7420"/>
                    <a:pt x="6883" y="26079"/>
                  </a:cubicBezTo>
                  <a:cubicBezTo>
                    <a:pt x="2120" y="36309"/>
                    <a:pt x="2311" y="48149"/>
                    <a:pt x="7264" y="58255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 flipH="1">
              <a:off x="3498289" y="1115497"/>
              <a:ext cx="28227" cy="54932"/>
            </a:xfrm>
            <a:custGeom>
              <a:avLst/>
              <a:gdLst/>
              <a:ahLst/>
              <a:cxnLst/>
              <a:rect l="l" t="t" r="r" b="b"/>
              <a:pathLst>
                <a:path w="10930" h="21271" extrusionOk="0">
                  <a:moveTo>
                    <a:pt x="4225" y="21098"/>
                  </a:moveTo>
                  <a:cubicBezTo>
                    <a:pt x="1749" y="21098"/>
                    <a:pt x="-442" y="17764"/>
                    <a:pt x="-919" y="13097"/>
                  </a:cubicBezTo>
                  <a:cubicBezTo>
                    <a:pt x="-1014" y="12240"/>
                    <a:pt x="-1014" y="11382"/>
                    <a:pt x="-919" y="10525"/>
                  </a:cubicBezTo>
                  <a:cubicBezTo>
                    <a:pt x="-1014" y="9639"/>
                    <a:pt x="-1014" y="8744"/>
                    <a:pt x="-919" y="7858"/>
                  </a:cubicBezTo>
                  <a:cubicBezTo>
                    <a:pt x="-919" y="2715"/>
                    <a:pt x="2129" y="-905"/>
                    <a:pt x="5082" y="-48"/>
                  </a:cubicBezTo>
                  <a:cubicBezTo>
                    <a:pt x="8034" y="810"/>
                    <a:pt x="9940" y="5096"/>
                    <a:pt x="9940" y="10430"/>
                  </a:cubicBezTo>
                  <a:cubicBezTo>
                    <a:pt x="9940" y="15764"/>
                    <a:pt x="7939" y="19955"/>
                    <a:pt x="5082" y="21002"/>
                  </a:cubicBezTo>
                  <a:close/>
                  <a:moveTo>
                    <a:pt x="3463" y="18621"/>
                  </a:moveTo>
                  <a:lnTo>
                    <a:pt x="3463" y="18621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 flipH="1">
              <a:off x="1837330" y="353747"/>
              <a:ext cx="1747662" cy="1502075"/>
            </a:xfrm>
            <a:custGeom>
              <a:avLst/>
              <a:gdLst/>
              <a:ahLst/>
              <a:cxnLst/>
              <a:rect l="l" t="t" r="r" b="b"/>
              <a:pathLst>
                <a:path w="1747662" h="1502075" extrusionOk="0">
                  <a:moveTo>
                    <a:pt x="1602708" y="1438340"/>
                  </a:moveTo>
                  <a:cubicBezTo>
                    <a:pt x="1596802" y="1434920"/>
                    <a:pt x="1589175" y="1436398"/>
                    <a:pt x="1584990" y="1441787"/>
                  </a:cubicBezTo>
                  <a:cubicBezTo>
                    <a:pt x="1584990" y="1441810"/>
                    <a:pt x="1584990" y="1441859"/>
                    <a:pt x="1584990" y="1441885"/>
                  </a:cubicBezTo>
                  <a:cubicBezTo>
                    <a:pt x="1581298" y="1447520"/>
                    <a:pt x="1583021" y="1454952"/>
                    <a:pt x="1588682" y="1458520"/>
                  </a:cubicBezTo>
                  <a:cubicBezTo>
                    <a:pt x="1613783" y="1479878"/>
                    <a:pt x="1643558" y="1494841"/>
                    <a:pt x="1675792" y="1502075"/>
                  </a:cubicBezTo>
                  <a:cubicBezTo>
                    <a:pt x="1675792" y="1502075"/>
                    <a:pt x="1676038" y="1502075"/>
                    <a:pt x="1676038" y="1502049"/>
                  </a:cubicBezTo>
                  <a:cubicBezTo>
                    <a:pt x="1682928" y="1501657"/>
                    <a:pt x="1688095" y="1495826"/>
                    <a:pt x="1687606" y="1489034"/>
                  </a:cubicBezTo>
                  <a:cubicBezTo>
                    <a:pt x="1687606" y="1488910"/>
                    <a:pt x="1687606" y="1488811"/>
                    <a:pt x="1687606" y="1488687"/>
                  </a:cubicBezTo>
                  <a:cubicBezTo>
                    <a:pt x="1688095" y="1482045"/>
                    <a:pt x="1683176" y="1476261"/>
                    <a:pt x="1676531" y="1475744"/>
                  </a:cubicBezTo>
                  <a:cubicBezTo>
                    <a:pt x="1649216" y="1469371"/>
                    <a:pt x="1623869" y="1456526"/>
                    <a:pt x="1602708" y="1438340"/>
                  </a:cubicBezTo>
                  <a:close/>
                  <a:moveTo>
                    <a:pt x="1711475" y="1368701"/>
                  </a:moveTo>
                  <a:cubicBezTo>
                    <a:pt x="1706551" y="1364002"/>
                    <a:pt x="1698679" y="1364222"/>
                    <a:pt x="1694000" y="1369192"/>
                  </a:cubicBezTo>
                  <a:cubicBezTo>
                    <a:pt x="1689327" y="1374163"/>
                    <a:pt x="1689575" y="1381965"/>
                    <a:pt x="1694494" y="1386665"/>
                  </a:cubicBezTo>
                  <a:cubicBezTo>
                    <a:pt x="1705076" y="1396508"/>
                    <a:pt x="1716887" y="1404801"/>
                    <a:pt x="1729684" y="1411272"/>
                  </a:cubicBezTo>
                  <a:cubicBezTo>
                    <a:pt x="1731407" y="1412257"/>
                    <a:pt x="1733375" y="1412750"/>
                    <a:pt x="1735344" y="1412750"/>
                  </a:cubicBezTo>
                  <a:cubicBezTo>
                    <a:pt x="1740017" y="1412773"/>
                    <a:pt x="1744448" y="1410066"/>
                    <a:pt x="1746417" y="1405811"/>
                  </a:cubicBezTo>
                  <a:cubicBezTo>
                    <a:pt x="1749370" y="1399683"/>
                    <a:pt x="1746908" y="1392325"/>
                    <a:pt x="1740756" y="1389372"/>
                  </a:cubicBezTo>
                  <a:cubicBezTo>
                    <a:pt x="1729932" y="1383957"/>
                    <a:pt x="1720086" y="1376995"/>
                    <a:pt x="1711475" y="1368701"/>
                  </a:cubicBezTo>
                  <a:close/>
                  <a:moveTo>
                    <a:pt x="1402891" y="1334744"/>
                  </a:moveTo>
                  <a:cubicBezTo>
                    <a:pt x="1398218" y="1330879"/>
                    <a:pt x="1391325" y="1331127"/>
                    <a:pt x="1386649" y="1335310"/>
                  </a:cubicBezTo>
                  <a:cubicBezTo>
                    <a:pt x="1381727" y="1339960"/>
                    <a:pt x="1381482" y="1347737"/>
                    <a:pt x="1386158" y="1352707"/>
                  </a:cubicBezTo>
                  <a:cubicBezTo>
                    <a:pt x="1409536" y="1374731"/>
                    <a:pt x="1436358" y="1392694"/>
                    <a:pt x="1465642" y="1405860"/>
                  </a:cubicBezTo>
                  <a:cubicBezTo>
                    <a:pt x="1467363" y="1406206"/>
                    <a:pt x="1469089" y="1406206"/>
                    <a:pt x="1470809" y="1405860"/>
                  </a:cubicBezTo>
                  <a:cubicBezTo>
                    <a:pt x="1475483" y="1406573"/>
                    <a:pt x="1480407" y="1404336"/>
                    <a:pt x="1482866" y="1400199"/>
                  </a:cubicBezTo>
                  <a:cubicBezTo>
                    <a:pt x="1482866" y="1400052"/>
                    <a:pt x="1482866" y="1399931"/>
                    <a:pt x="1483112" y="1399781"/>
                  </a:cubicBezTo>
                  <a:cubicBezTo>
                    <a:pt x="1485574" y="1393679"/>
                    <a:pt x="1482866" y="1386592"/>
                    <a:pt x="1476715" y="1383960"/>
                  </a:cubicBezTo>
                  <a:cubicBezTo>
                    <a:pt x="1449400" y="1372024"/>
                    <a:pt x="1424298" y="1355366"/>
                    <a:pt x="1402891" y="1334744"/>
                  </a:cubicBezTo>
                  <a:close/>
                  <a:moveTo>
                    <a:pt x="1498000" y="1276368"/>
                  </a:moveTo>
                  <a:cubicBezTo>
                    <a:pt x="1494924" y="1276993"/>
                    <a:pt x="1492095" y="1278783"/>
                    <a:pt x="1490250" y="1281589"/>
                  </a:cubicBezTo>
                  <a:cubicBezTo>
                    <a:pt x="1490250" y="1281687"/>
                    <a:pt x="1490250" y="1281762"/>
                    <a:pt x="1490005" y="1281860"/>
                  </a:cubicBezTo>
                  <a:cubicBezTo>
                    <a:pt x="1486313" y="1287397"/>
                    <a:pt x="1487788" y="1294876"/>
                    <a:pt x="1493451" y="1298568"/>
                  </a:cubicBezTo>
                  <a:lnTo>
                    <a:pt x="1565549" y="1347783"/>
                  </a:lnTo>
                  <a:cubicBezTo>
                    <a:pt x="1567763" y="1348990"/>
                    <a:pt x="1569979" y="1349680"/>
                    <a:pt x="1572442" y="1349752"/>
                  </a:cubicBezTo>
                  <a:cubicBezTo>
                    <a:pt x="1576624" y="1349703"/>
                    <a:pt x="1580313" y="1347711"/>
                    <a:pt x="1582776" y="1344340"/>
                  </a:cubicBezTo>
                  <a:cubicBezTo>
                    <a:pt x="1586465" y="1338702"/>
                    <a:pt x="1584990" y="1331125"/>
                    <a:pt x="1579332" y="1327358"/>
                  </a:cubicBezTo>
                  <a:lnTo>
                    <a:pt x="1507229" y="1278142"/>
                  </a:lnTo>
                  <a:cubicBezTo>
                    <a:pt x="1504399" y="1276285"/>
                    <a:pt x="1501076" y="1275744"/>
                    <a:pt x="1498000" y="1276368"/>
                  </a:cubicBezTo>
                  <a:close/>
                  <a:moveTo>
                    <a:pt x="1622148" y="1251493"/>
                  </a:moveTo>
                  <a:cubicBezTo>
                    <a:pt x="1617227" y="1246719"/>
                    <a:pt x="1609352" y="1246745"/>
                    <a:pt x="1604676" y="1251568"/>
                  </a:cubicBezTo>
                  <a:cubicBezTo>
                    <a:pt x="1600003" y="1256441"/>
                    <a:pt x="1600003" y="1264168"/>
                    <a:pt x="1604676" y="1269040"/>
                  </a:cubicBezTo>
                  <a:cubicBezTo>
                    <a:pt x="1621658" y="1284345"/>
                    <a:pt x="1641098" y="1296575"/>
                    <a:pt x="1662260" y="1305212"/>
                  </a:cubicBezTo>
                  <a:cubicBezTo>
                    <a:pt x="1663980" y="1306000"/>
                    <a:pt x="1665706" y="1306418"/>
                    <a:pt x="1667672" y="1306444"/>
                  </a:cubicBezTo>
                  <a:cubicBezTo>
                    <a:pt x="1671612" y="1306984"/>
                    <a:pt x="1675792" y="1305826"/>
                    <a:pt x="1678745" y="1303246"/>
                  </a:cubicBezTo>
                  <a:cubicBezTo>
                    <a:pt x="1682685" y="1299872"/>
                    <a:pt x="1683915" y="1294557"/>
                    <a:pt x="1682437" y="1289711"/>
                  </a:cubicBezTo>
                  <a:cubicBezTo>
                    <a:pt x="1680716" y="1285035"/>
                    <a:pt x="1676531" y="1281712"/>
                    <a:pt x="1671612" y="1281097"/>
                  </a:cubicBezTo>
                  <a:cubicBezTo>
                    <a:pt x="1670134" y="1280728"/>
                    <a:pt x="1668905" y="1280728"/>
                    <a:pt x="1667427" y="1281097"/>
                  </a:cubicBezTo>
                  <a:cubicBezTo>
                    <a:pt x="1650939" y="1273543"/>
                    <a:pt x="1635681" y="1263576"/>
                    <a:pt x="1622148" y="1251568"/>
                  </a:cubicBezTo>
                  <a:cubicBezTo>
                    <a:pt x="1622148" y="1251542"/>
                    <a:pt x="1622148" y="1251519"/>
                    <a:pt x="1622148" y="1251493"/>
                  </a:cubicBezTo>
                  <a:close/>
                  <a:moveTo>
                    <a:pt x="1331037" y="1187761"/>
                  </a:moveTo>
                  <a:cubicBezTo>
                    <a:pt x="1325376" y="1191525"/>
                    <a:pt x="1323901" y="1199154"/>
                    <a:pt x="1327593" y="1204815"/>
                  </a:cubicBezTo>
                  <a:cubicBezTo>
                    <a:pt x="1346050" y="1228095"/>
                    <a:pt x="1369919" y="1246450"/>
                    <a:pt x="1397231" y="1258213"/>
                  </a:cubicBezTo>
                  <a:cubicBezTo>
                    <a:pt x="1398955" y="1258582"/>
                    <a:pt x="1400432" y="1258582"/>
                    <a:pt x="1402153" y="1258213"/>
                  </a:cubicBezTo>
                  <a:lnTo>
                    <a:pt x="1402153" y="1260182"/>
                  </a:lnTo>
                  <a:cubicBezTo>
                    <a:pt x="1409043" y="1261460"/>
                    <a:pt x="1415443" y="1257006"/>
                    <a:pt x="1416920" y="1250217"/>
                  </a:cubicBezTo>
                  <a:cubicBezTo>
                    <a:pt x="1418148" y="1243425"/>
                    <a:pt x="1413722" y="1236853"/>
                    <a:pt x="1406829" y="1235574"/>
                  </a:cubicBezTo>
                  <a:cubicBezTo>
                    <a:pt x="1383451" y="1225410"/>
                    <a:pt x="1362780" y="1209612"/>
                    <a:pt x="1346786" y="1189557"/>
                  </a:cubicBezTo>
                  <a:cubicBezTo>
                    <a:pt x="1342603" y="1185201"/>
                    <a:pt x="1335958" y="1184439"/>
                    <a:pt x="1331037" y="1187761"/>
                  </a:cubicBezTo>
                  <a:close/>
                  <a:moveTo>
                    <a:pt x="1161241" y="1146247"/>
                  </a:moveTo>
                  <a:cubicBezTo>
                    <a:pt x="1156072" y="1141842"/>
                    <a:pt x="1148200" y="1142434"/>
                    <a:pt x="1143769" y="1147601"/>
                  </a:cubicBezTo>
                  <a:cubicBezTo>
                    <a:pt x="1139586" y="1152768"/>
                    <a:pt x="1140080" y="1160521"/>
                    <a:pt x="1145247" y="1164949"/>
                  </a:cubicBezTo>
                  <a:cubicBezTo>
                    <a:pt x="1171575" y="1187588"/>
                    <a:pt x="1199384" y="1208998"/>
                    <a:pt x="1227929" y="1229177"/>
                  </a:cubicBezTo>
                  <a:cubicBezTo>
                    <a:pt x="1229895" y="1230627"/>
                    <a:pt x="1232360" y="1231415"/>
                    <a:pt x="1234819" y="1231392"/>
                  </a:cubicBezTo>
                  <a:cubicBezTo>
                    <a:pt x="1238754" y="1231490"/>
                    <a:pt x="1242694" y="1229544"/>
                    <a:pt x="1244908" y="1226225"/>
                  </a:cubicBezTo>
                  <a:cubicBezTo>
                    <a:pt x="1244908" y="1226199"/>
                    <a:pt x="1244908" y="1226173"/>
                    <a:pt x="1244908" y="1226126"/>
                  </a:cubicBezTo>
                  <a:cubicBezTo>
                    <a:pt x="1248845" y="1220564"/>
                    <a:pt x="1247615" y="1212886"/>
                    <a:pt x="1241955" y="1208998"/>
                  </a:cubicBezTo>
                  <a:cubicBezTo>
                    <a:pt x="1214146" y="1189557"/>
                    <a:pt x="1185849" y="1168395"/>
                    <a:pt x="1161241" y="1146247"/>
                  </a:cubicBezTo>
                  <a:close/>
                  <a:moveTo>
                    <a:pt x="1348232" y="1058298"/>
                  </a:moveTo>
                  <a:cubicBezTo>
                    <a:pt x="1345125" y="1057941"/>
                    <a:pt x="1341864" y="1058766"/>
                    <a:pt x="1339157" y="1060857"/>
                  </a:cubicBezTo>
                  <a:cubicBezTo>
                    <a:pt x="1339157" y="1060906"/>
                    <a:pt x="1338912" y="1060955"/>
                    <a:pt x="1338912" y="1061030"/>
                  </a:cubicBezTo>
                  <a:cubicBezTo>
                    <a:pt x="1333745" y="1065311"/>
                    <a:pt x="1333006" y="1073064"/>
                    <a:pt x="1337188" y="1078329"/>
                  </a:cubicBezTo>
                  <a:cubicBezTo>
                    <a:pt x="1355890" y="1098902"/>
                    <a:pt x="1378284" y="1115635"/>
                    <a:pt x="1403385" y="1127545"/>
                  </a:cubicBezTo>
                  <a:cubicBezTo>
                    <a:pt x="1405106" y="1128677"/>
                    <a:pt x="1407077" y="1129268"/>
                    <a:pt x="1409288" y="1129268"/>
                  </a:cubicBezTo>
                  <a:cubicBezTo>
                    <a:pt x="1413719" y="1129439"/>
                    <a:pt x="1417902" y="1127176"/>
                    <a:pt x="1420116" y="1123362"/>
                  </a:cubicBezTo>
                  <a:cubicBezTo>
                    <a:pt x="1423314" y="1117457"/>
                    <a:pt x="1421348" y="1109975"/>
                    <a:pt x="1415442" y="1106629"/>
                  </a:cubicBezTo>
                  <a:cubicBezTo>
                    <a:pt x="1393049" y="1096073"/>
                    <a:pt x="1372872" y="1081184"/>
                    <a:pt x="1356381" y="1062826"/>
                  </a:cubicBezTo>
                  <a:cubicBezTo>
                    <a:pt x="1354291" y="1060193"/>
                    <a:pt x="1351339" y="1058655"/>
                    <a:pt x="1348232" y="1058298"/>
                  </a:cubicBezTo>
                  <a:close/>
                  <a:moveTo>
                    <a:pt x="1170409" y="991690"/>
                  </a:moveTo>
                  <a:cubicBezTo>
                    <a:pt x="1167272" y="991210"/>
                    <a:pt x="1163950" y="991918"/>
                    <a:pt x="1161244" y="993924"/>
                  </a:cubicBezTo>
                  <a:cubicBezTo>
                    <a:pt x="1155829" y="998008"/>
                    <a:pt x="1154599" y="1005612"/>
                    <a:pt x="1158539" y="1011148"/>
                  </a:cubicBezTo>
                  <a:cubicBezTo>
                    <a:pt x="1178962" y="1039523"/>
                    <a:pt x="1204063" y="1064449"/>
                    <a:pt x="1232363" y="1084972"/>
                  </a:cubicBezTo>
                  <a:cubicBezTo>
                    <a:pt x="1234329" y="1086597"/>
                    <a:pt x="1236788" y="1087457"/>
                    <a:pt x="1239496" y="1087434"/>
                  </a:cubicBezTo>
                  <a:cubicBezTo>
                    <a:pt x="1243926" y="1087804"/>
                    <a:pt x="1248109" y="1085835"/>
                    <a:pt x="1250571" y="1082267"/>
                  </a:cubicBezTo>
                  <a:cubicBezTo>
                    <a:pt x="1250571" y="1082241"/>
                    <a:pt x="1250571" y="1082241"/>
                    <a:pt x="1250571" y="1082216"/>
                  </a:cubicBezTo>
                  <a:cubicBezTo>
                    <a:pt x="1254506" y="1076728"/>
                    <a:pt x="1253278" y="1069027"/>
                    <a:pt x="1247861" y="1065040"/>
                  </a:cubicBezTo>
                  <a:cubicBezTo>
                    <a:pt x="1221287" y="1046093"/>
                    <a:pt x="1197664" y="1023009"/>
                    <a:pt x="1178468" y="996629"/>
                  </a:cubicBezTo>
                  <a:cubicBezTo>
                    <a:pt x="1178468" y="996606"/>
                    <a:pt x="1178468" y="996606"/>
                    <a:pt x="1178468" y="996582"/>
                  </a:cubicBezTo>
                  <a:cubicBezTo>
                    <a:pt x="1176500" y="993837"/>
                    <a:pt x="1173547" y="992170"/>
                    <a:pt x="1170409" y="991690"/>
                  </a:cubicBezTo>
                  <a:close/>
                  <a:moveTo>
                    <a:pt x="1014672" y="936505"/>
                  </a:moveTo>
                  <a:cubicBezTo>
                    <a:pt x="1011503" y="936170"/>
                    <a:pt x="1008181" y="937032"/>
                    <a:pt x="1005473" y="939172"/>
                  </a:cubicBezTo>
                  <a:cubicBezTo>
                    <a:pt x="1000306" y="943453"/>
                    <a:pt x="999567" y="951229"/>
                    <a:pt x="1003753" y="956520"/>
                  </a:cubicBezTo>
                  <a:cubicBezTo>
                    <a:pt x="1021961" y="979506"/>
                    <a:pt x="1042384" y="1000766"/>
                    <a:pt x="1064532" y="1020010"/>
                  </a:cubicBezTo>
                  <a:cubicBezTo>
                    <a:pt x="1066746" y="1022126"/>
                    <a:pt x="1069699" y="1023281"/>
                    <a:pt x="1072652" y="1023209"/>
                  </a:cubicBezTo>
                  <a:cubicBezTo>
                    <a:pt x="1075851" y="1022865"/>
                    <a:pt x="1078561" y="1021361"/>
                    <a:pt x="1080775" y="1019026"/>
                  </a:cubicBezTo>
                  <a:cubicBezTo>
                    <a:pt x="1085449" y="1014153"/>
                    <a:pt x="1085449" y="1006426"/>
                    <a:pt x="1080775" y="1001554"/>
                  </a:cubicBezTo>
                  <a:cubicBezTo>
                    <a:pt x="1059613" y="983146"/>
                    <a:pt x="1040418" y="962894"/>
                    <a:pt x="1022946" y="941017"/>
                  </a:cubicBezTo>
                  <a:cubicBezTo>
                    <a:pt x="1020854" y="938371"/>
                    <a:pt x="1017840" y="936840"/>
                    <a:pt x="1014672" y="936505"/>
                  </a:cubicBezTo>
                  <a:close/>
                  <a:moveTo>
                    <a:pt x="1172963" y="878416"/>
                  </a:moveTo>
                  <a:cubicBezTo>
                    <a:pt x="1169918" y="877819"/>
                    <a:pt x="1166658" y="878379"/>
                    <a:pt x="1163952" y="880237"/>
                  </a:cubicBezTo>
                  <a:cubicBezTo>
                    <a:pt x="1158291" y="883903"/>
                    <a:pt x="1156568" y="891506"/>
                    <a:pt x="1160260" y="897215"/>
                  </a:cubicBezTo>
                  <a:cubicBezTo>
                    <a:pt x="1176502" y="921996"/>
                    <a:pt x="1197170" y="943599"/>
                    <a:pt x="1221039" y="960950"/>
                  </a:cubicBezTo>
                  <a:cubicBezTo>
                    <a:pt x="1223253" y="962376"/>
                    <a:pt x="1225718" y="963164"/>
                    <a:pt x="1228177" y="963164"/>
                  </a:cubicBezTo>
                  <a:cubicBezTo>
                    <a:pt x="1232115" y="963138"/>
                    <a:pt x="1235804" y="961317"/>
                    <a:pt x="1238269" y="958243"/>
                  </a:cubicBezTo>
                  <a:cubicBezTo>
                    <a:pt x="1238269" y="958217"/>
                    <a:pt x="1238269" y="958193"/>
                    <a:pt x="1238269" y="958144"/>
                  </a:cubicBezTo>
                  <a:cubicBezTo>
                    <a:pt x="1242203" y="952582"/>
                    <a:pt x="1240973" y="944930"/>
                    <a:pt x="1235316" y="941018"/>
                  </a:cubicBezTo>
                  <a:cubicBezTo>
                    <a:pt x="1213906" y="925391"/>
                    <a:pt x="1195450" y="906048"/>
                    <a:pt x="1180931" y="883926"/>
                  </a:cubicBezTo>
                  <a:cubicBezTo>
                    <a:pt x="1180931" y="883805"/>
                    <a:pt x="1180682" y="883657"/>
                    <a:pt x="1180682" y="883533"/>
                  </a:cubicBezTo>
                  <a:cubicBezTo>
                    <a:pt x="1178838" y="880765"/>
                    <a:pt x="1176008" y="879012"/>
                    <a:pt x="1172963" y="878416"/>
                  </a:cubicBezTo>
                  <a:close/>
                  <a:moveTo>
                    <a:pt x="12303" y="496601"/>
                  </a:moveTo>
                  <a:cubicBezTo>
                    <a:pt x="5413" y="496601"/>
                    <a:pt x="0" y="502111"/>
                    <a:pt x="0" y="508903"/>
                  </a:cubicBezTo>
                  <a:cubicBezTo>
                    <a:pt x="246" y="533659"/>
                    <a:pt x="2460" y="558341"/>
                    <a:pt x="6645" y="582727"/>
                  </a:cubicBezTo>
                  <a:cubicBezTo>
                    <a:pt x="6645" y="583538"/>
                    <a:pt x="6645" y="584375"/>
                    <a:pt x="6645" y="585187"/>
                  </a:cubicBezTo>
                  <a:cubicBezTo>
                    <a:pt x="6890" y="587083"/>
                    <a:pt x="7629" y="588879"/>
                    <a:pt x="8859" y="590356"/>
                  </a:cubicBezTo>
                  <a:cubicBezTo>
                    <a:pt x="11318" y="593531"/>
                    <a:pt x="15010" y="595350"/>
                    <a:pt x="18947" y="595278"/>
                  </a:cubicBezTo>
                  <a:cubicBezTo>
                    <a:pt x="21409" y="595350"/>
                    <a:pt x="23869" y="594663"/>
                    <a:pt x="26086" y="593309"/>
                  </a:cubicBezTo>
                  <a:cubicBezTo>
                    <a:pt x="31746" y="589568"/>
                    <a:pt x="33467" y="582234"/>
                    <a:pt x="30268" y="576330"/>
                  </a:cubicBezTo>
                  <a:cubicBezTo>
                    <a:pt x="30268" y="575837"/>
                    <a:pt x="30268" y="575344"/>
                    <a:pt x="30268" y="574853"/>
                  </a:cubicBezTo>
                  <a:cubicBezTo>
                    <a:pt x="26579" y="552975"/>
                    <a:pt x="24853" y="530830"/>
                    <a:pt x="24608" y="508658"/>
                  </a:cubicBezTo>
                  <a:cubicBezTo>
                    <a:pt x="24608" y="508583"/>
                    <a:pt x="24608" y="508485"/>
                    <a:pt x="24608" y="508410"/>
                  </a:cubicBezTo>
                  <a:cubicBezTo>
                    <a:pt x="24362" y="501742"/>
                    <a:pt x="18947" y="496451"/>
                    <a:pt x="12303" y="496601"/>
                  </a:cubicBezTo>
                  <a:close/>
                  <a:moveTo>
                    <a:pt x="103814" y="375547"/>
                  </a:moveTo>
                  <a:cubicBezTo>
                    <a:pt x="100893" y="376458"/>
                    <a:pt x="98310" y="378494"/>
                    <a:pt x="96711" y="381435"/>
                  </a:cubicBezTo>
                  <a:cubicBezTo>
                    <a:pt x="83666" y="405772"/>
                    <a:pt x="76037" y="432643"/>
                    <a:pt x="74317" y="460180"/>
                  </a:cubicBezTo>
                  <a:cubicBezTo>
                    <a:pt x="74317" y="460279"/>
                    <a:pt x="74317" y="460377"/>
                    <a:pt x="74317" y="460501"/>
                  </a:cubicBezTo>
                  <a:cubicBezTo>
                    <a:pt x="73823" y="467143"/>
                    <a:pt x="78990" y="472829"/>
                    <a:pt x="85635" y="473222"/>
                  </a:cubicBezTo>
                  <a:cubicBezTo>
                    <a:pt x="92525" y="473739"/>
                    <a:pt x="98431" y="468670"/>
                    <a:pt x="98925" y="461904"/>
                  </a:cubicBezTo>
                  <a:cubicBezTo>
                    <a:pt x="100402" y="437812"/>
                    <a:pt x="107042" y="414310"/>
                    <a:pt x="118365" y="392999"/>
                  </a:cubicBezTo>
                  <a:cubicBezTo>
                    <a:pt x="118365" y="392901"/>
                    <a:pt x="118365" y="392803"/>
                    <a:pt x="118611" y="392704"/>
                  </a:cubicBezTo>
                  <a:cubicBezTo>
                    <a:pt x="121564" y="386775"/>
                    <a:pt x="119102" y="379516"/>
                    <a:pt x="113196" y="376514"/>
                  </a:cubicBezTo>
                  <a:cubicBezTo>
                    <a:pt x="113196" y="376488"/>
                    <a:pt x="112948" y="376439"/>
                    <a:pt x="112948" y="376416"/>
                  </a:cubicBezTo>
                  <a:cubicBezTo>
                    <a:pt x="109995" y="374853"/>
                    <a:pt x="106735" y="374637"/>
                    <a:pt x="103814" y="375547"/>
                  </a:cubicBezTo>
                  <a:close/>
                  <a:moveTo>
                    <a:pt x="66443" y="270650"/>
                  </a:moveTo>
                  <a:cubicBezTo>
                    <a:pt x="60291" y="268263"/>
                    <a:pt x="53153" y="271464"/>
                    <a:pt x="50694" y="277837"/>
                  </a:cubicBezTo>
                  <a:cubicBezTo>
                    <a:pt x="37159" y="315290"/>
                    <a:pt x="25592" y="353505"/>
                    <a:pt x="16488" y="392263"/>
                  </a:cubicBezTo>
                  <a:cubicBezTo>
                    <a:pt x="14517" y="399300"/>
                    <a:pt x="18208" y="406658"/>
                    <a:pt x="24853" y="409487"/>
                  </a:cubicBezTo>
                  <a:cubicBezTo>
                    <a:pt x="26331" y="409735"/>
                    <a:pt x="27561" y="409735"/>
                    <a:pt x="29039" y="409487"/>
                  </a:cubicBezTo>
                  <a:cubicBezTo>
                    <a:pt x="33958" y="410030"/>
                    <a:pt x="38636" y="407865"/>
                    <a:pt x="41589" y="403829"/>
                  </a:cubicBezTo>
                  <a:cubicBezTo>
                    <a:pt x="42816" y="400507"/>
                    <a:pt x="42816" y="396815"/>
                    <a:pt x="41589" y="393493"/>
                  </a:cubicBezTo>
                  <a:cubicBezTo>
                    <a:pt x="50200" y="357197"/>
                    <a:pt x="61028" y="321467"/>
                    <a:pt x="73824" y="286448"/>
                  </a:cubicBezTo>
                  <a:cubicBezTo>
                    <a:pt x="73824" y="286350"/>
                    <a:pt x="73824" y="286229"/>
                    <a:pt x="73824" y="286130"/>
                  </a:cubicBezTo>
                  <a:cubicBezTo>
                    <a:pt x="76283" y="279878"/>
                    <a:pt x="72837" y="272965"/>
                    <a:pt x="66686" y="270699"/>
                  </a:cubicBezTo>
                  <a:cubicBezTo>
                    <a:pt x="66686" y="270676"/>
                    <a:pt x="66686" y="270650"/>
                    <a:pt x="66443" y="270650"/>
                  </a:cubicBezTo>
                  <a:close/>
                  <a:moveTo>
                    <a:pt x="321379" y="242968"/>
                  </a:moveTo>
                  <a:cubicBezTo>
                    <a:pt x="316210" y="238491"/>
                    <a:pt x="308335" y="239008"/>
                    <a:pt x="303905" y="244125"/>
                  </a:cubicBezTo>
                  <a:cubicBezTo>
                    <a:pt x="290127" y="261869"/>
                    <a:pt x="279052" y="281504"/>
                    <a:pt x="270932" y="302446"/>
                  </a:cubicBezTo>
                  <a:cubicBezTo>
                    <a:pt x="268718" y="308770"/>
                    <a:pt x="271671" y="315784"/>
                    <a:pt x="278070" y="318195"/>
                  </a:cubicBezTo>
                  <a:cubicBezTo>
                    <a:pt x="279545" y="318564"/>
                    <a:pt x="281023" y="318564"/>
                    <a:pt x="282498" y="318195"/>
                  </a:cubicBezTo>
                  <a:cubicBezTo>
                    <a:pt x="287420" y="318440"/>
                    <a:pt x="291848" y="315709"/>
                    <a:pt x="293819" y="311304"/>
                  </a:cubicBezTo>
                  <a:cubicBezTo>
                    <a:pt x="301200" y="292602"/>
                    <a:pt x="311043" y="275032"/>
                    <a:pt x="323348" y="259136"/>
                  </a:cubicBezTo>
                  <a:cubicBezTo>
                    <a:pt x="326792" y="253992"/>
                    <a:pt x="326053" y="247078"/>
                    <a:pt x="321379" y="242968"/>
                  </a:cubicBezTo>
                  <a:close/>
                  <a:moveTo>
                    <a:pt x="213596" y="220502"/>
                  </a:moveTo>
                  <a:cubicBezTo>
                    <a:pt x="208181" y="216368"/>
                    <a:pt x="200555" y="217105"/>
                    <a:pt x="196124" y="222222"/>
                  </a:cubicBezTo>
                  <a:cubicBezTo>
                    <a:pt x="178652" y="244027"/>
                    <a:pt x="166104" y="269152"/>
                    <a:pt x="158723" y="296046"/>
                  </a:cubicBezTo>
                  <a:cubicBezTo>
                    <a:pt x="158723" y="296072"/>
                    <a:pt x="158723" y="296072"/>
                    <a:pt x="158723" y="296098"/>
                  </a:cubicBezTo>
                  <a:cubicBezTo>
                    <a:pt x="156997" y="302668"/>
                    <a:pt x="160937" y="309385"/>
                    <a:pt x="167582" y="311059"/>
                  </a:cubicBezTo>
                  <a:lnTo>
                    <a:pt x="170780" y="311059"/>
                  </a:lnTo>
                  <a:cubicBezTo>
                    <a:pt x="176192" y="311033"/>
                    <a:pt x="181114" y="307292"/>
                    <a:pt x="182592" y="301955"/>
                  </a:cubicBezTo>
                  <a:cubicBezTo>
                    <a:pt x="188988" y="278551"/>
                    <a:pt x="200061" y="256699"/>
                    <a:pt x="215319" y="237726"/>
                  </a:cubicBezTo>
                  <a:cubicBezTo>
                    <a:pt x="215319" y="237628"/>
                    <a:pt x="215565" y="237530"/>
                    <a:pt x="215565" y="237432"/>
                  </a:cubicBezTo>
                  <a:cubicBezTo>
                    <a:pt x="219750" y="232215"/>
                    <a:pt x="218763" y="224635"/>
                    <a:pt x="213596" y="220502"/>
                  </a:cubicBezTo>
                  <a:close/>
                  <a:moveTo>
                    <a:pt x="153920" y="128273"/>
                  </a:moveTo>
                  <a:cubicBezTo>
                    <a:pt x="150844" y="128940"/>
                    <a:pt x="148014" y="130780"/>
                    <a:pt x="146169" y="133634"/>
                  </a:cubicBezTo>
                  <a:cubicBezTo>
                    <a:pt x="131159" y="157405"/>
                    <a:pt x="117379" y="182062"/>
                    <a:pt x="105322" y="207458"/>
                  </a:cubicBezTo>
                  <a:cubicBezTo>
                    <a:pt x="105322" y="208023"/>
                    <a:pt x="105322" y="208615"/>
                    <a:pt x="105322" y="209178"/>
                  </a:cubicBezTo>
                  <a:cubicBezTo>
                    <a:pt x="102121" y="213363"/>
                    <a:pt x="100400" y="218455"/>
                    <a:pt x="100400" y="223697"/>
                  </a:cubicBezTo>
                  <a:cubicBezTo>
                    <a:pt x="100643" y="229430"/>
                    <a:pt x="104580" y="234279"/>
                    <a:pt x="110241" y="235509"/>
                  </a:cubicBezTo>
                  <a:lnTo>
                    <a:pt x="112703" y="235509"/>
                  </a:lnTo>
                  <a:cubicBezTo>
                    <a:pt x="117131" y="234871"/>
                    <a:pt x="121071" y="231866"/>
                    <a:pt x="122791" y="227635"/>
                  </a:cubicBezTo>
                  <a:cubicBezTo>
                    <a:pt x="135587" y="199754"/>
                    <a:pt x="150352" y="172785"/>
                    <a:pt x="166840" y="146921"/>
                  </a:cubicBezTo>
                  <a:cubicBezTo>
                    <a:pt x="166840" y="146800"/>
                    <a:pt x="167086" y="146676"/>
                    <a:pt x="167086" y="146529"/>
                  </a:cubicBezTo>
                  <a:cubicBezTo>
                    <a:pt x="170532" y="140868"/>
                    <a:pt x="168809" y="133435"/>
                    <a:pt x="163148" y="129943"/>
                  </a:cubicBezTo>
                  <a:cubicBezTo>
                    <a:pt x="160318" y="128110"/>
                    <a:pt x="156996" y="127606"/>
                    <a:pt x="153920" y="128273"/>
                  </a:cubicBezTo>
                  <a:close/>
                  <a:moveTo>
                    <a:pt x="421284" y="31511"/>
                  </a:moveTo>
                  <a:lnTo>
                    <a:pt x="411196" y="39876"/>
                  </a:lnTo>
                  <a:cubicBezTo>
                    <a:pt x="397170" y="50704"/>
                    <a:pt x="383389" y="63009"/>
                    <a:pt x="369609" y="75312"/>
                  </a:cubicBezTo>
                  <a:cubicBezTo>
                    <a:pt x="366901" y="76790"/>
                    <a:pt x="364687" y="79226"/>
                    <a:pt x="363457" y="82202"/>
                  </a:cubicBezTo>
                  <a:cubicBezTo>
                    <a:pt x="361243" y="88477"/>
                    <a:pt x="363209" y="95466"/>
                    <a:pt x="368377" y="99674"/>
                  </a:cubicBezTo>
                  <a:cubicBezTo>
                    <a:pt x="370102" y="100462"/>
                    <a:pt x="371823" y="100881"/>
                    <a:pt x="373546" y="100904"/>
                  </a:cubicBezTo>
                  <a:cubicBezTo>
                    <a:pt x="377729" y="100734"/>
                    <a:pt x="381912" y="98765"/>
                    <a:pt x="384619" y="95492"/>
                  </a:cubicBezTo>
                  <a:cubicBezTo>
                    <a:pt x="385112" y="94779"/>
                    <a:pt x="385603" y="94115"/>
                    <a:pt x="386342" y="93523"/>
                  </a:cubicBezTo>
                  <a:cubicBezTo>
                    <a:pt x="399629" y="81466"/>
                    <a:pt x="413164" y="70145"/>
                    <a:pt x="426945" y="58827"/>
                  </a:cubicBezTo>
                  <a:lnTo>
                    <a:pt x="437033" y="50459"/>
                  </a:lnTo>
                  <a:cubicBezTo>
                    <a:pt x="442200" y="46005"/>
                    <a:pt x="442939" y="38254"/>
                    <a:pt x="438511" y="32986"/>
                  </a:cubicBezTo>
                  <a:cubicBezTo>
                    <a:pt x="438511" y="32888"/>
                    <a:pt x="438266" y="32816"/>
                    <a:pt x="438266" y="32741"/>
                  </a:cubicBezTo>
                  <a:cubicBezTo>
                    <a:pt x="433835" y="27698"/>
                    <a:pt x="426208" y="27155"/>
                    <a:pt x="421284" y="31511"/>
                  </a:cubicBezTo>
                  <a:close/>
                  <a:moveTo>
                    <a:pt x="347306" y="107"/>
                  </a:moveTo>
                  <a:cubicBezTo>
                    <a:pt x="344261" y="-302"/>
                    <a:pt x="341062" y="454"/>
                    <a:pt x="338355" y="2472"/>
                  </a:cubicBezTo>
                  <a:cubicBezTo>
                    <a:pt x="310794" y="19453"/>
                    <a:pt x="287664" y="42511"/>
                    <a:pt x="270438" y="69898"/>
                  </a:cubicBezTo>
                  <a:cubicBezTo>
                    <a:pt x="263547" y="70909"/>
                    <a:pt x="258874" y="77256"/>
                    <a:pt x="260104" y="84048"/>
                  </a:cubicBezTo>
                  <a:cubicBezTo>
                    <a:pt x="261085" y="90840"/>
                    <a:pt x="267239" y="95516"/>
                    <a:pt x="274129" y="94506"/>
                  </a:cubicBezTo>
                  <a:cubicBezTo>
                    <a:pt x="282249" y="94483"/>
                    <a:pt x="289633" y="89241"/>
                    <a:pt x="292093" y="81465"/>
                  </a:cubicBezTo>
                  <a:cubicBezTo>
                    <a:pt x="307596" y="57472"/>
                    <a:pt x="328512" y="37292"/>
                    <a:pt x="352875" y="22406"/>
                  </a:cubicBezTo>
                  <a:cubicBezTo>
                    <a:pt x="358290" y="18322"/>
                    <a:pt x="359517" y="10716"/>
                    <a:pt x="355582" y="5179"/>
                  </a:cubicBezTo>
                  <a:cubicBezTo>
                    <a:pt x="355582" y="5032"/>
                    <a:pt x="355337" y="4885"/>
                    <a:pt x="355337" y="4738"/>
                  </a:cubicBezTo>
                  <a:cubicBezTo>
                    <a:pt x="353244" y="2093"/>
                    <a:pt x="350352" y="517"/>
                    <a:pt x="347306" y="1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 flipH="1">
              <a:off x="3007054" y="780417"/>
              <a:ext cx="499902" cy="600935"/>
            </a:xfrm>
            <a:custGeom>
              <a:avLst/>
              <a:gdLst/>
              <a:ahLst/>
              <a:cxnLst/>
              <a:rect l="l" t="t" r="r" b="b"/>
              <a:pathLst>
                <a:path w="193573" h="232695" extrusionOk="0">
                  <a:moveTo>
                    <a:pt x="274" y="232141"/>
                  </a:moveTo>
                  <a:cubicBezTo>
                    <a:pt x="-6394" y="182326"/>
                    <a:pt x="13418" y="154227"/>
                    <a:pt x="57424" y="133462"/>
                  </a:cubicBezTo>
                  <a:cubicBezTo>
                    <a:pt x="80378" y="120127"/>
                    <a:pt x="124099" y="98791"/>
                    <a:pt x="144958" y="84885"/>
                  </a:cubicBezTo>
                  <a:cubicBezTo>
                    <a:pt x="170675" y="63549"/>
                    <a:pt x="184201" y="32211"/>
                    <a:pt x="192583" y="-174"/>
                  </a:cubicBezTo>
                  <a:cubicBezTo>
                    <a:pt x="190011" y="27315"/>
                    <a:pt x="180106" y="53624"/>
                    <a:pt x="164008" y="76026"/>
                  </a:cubicBezTo>
                  <a:cubicBezTo>
                    <a:pt x="147625" y="99077"/>
                    <a:pt x="120384" y="108888"/>
                    <a:pt x="97333" y="122699"/>
                  </a:cubicBezTo>
                  <a:lnTo>
                    <a:pt x="61614" y="141749"/>
                  </a:lnTo>
                  <a:cubicBezTo>
                    <a:pt x="17514" y="161275"/>
                    <a:pt x="654" y="183373"/>
                    <a:pt x="179" y="2325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 flipH="1">
              <a:off x="2684910" y="620788"/>
              <a:ext cx="210262" cy="318226"/>
            </a:xfrm>
            <a:custGeom>
              <a:avLst/>
              <a:gdLst/>
              <a:ahLst/>
              <a:cxnLst/>
              <a:rect l="l" t="t" r="r" b="b"/>
              <a:pathLst>
                <a:path w="81418" h="123224" extrusionOk="0">
                  <a:moveTo>
                    <a:pt x="-977" y="74855"/>
                  </a:moveTo>
                  <a:cubicBezTo>
                    <a:pt x="-977" y="39612"/>
                    <a:pt x="-311" y="21991"/>
                    <a:pt x="9596" y="12180"/>
                  </a:cubicBezTo>
                  <a:cubicBezTo>
                    <a:pt x="23120" y="-679"/>
                    <a:pt x="43219" y="-3822"/>
                    <a:pt x="59983" y="4275"/>
                  </a:cubicBezTo>
                  <a:cubicBezTo>
                    <a:pt x="81985" y="16467"/>
                    <a:pt x="80652" y="47518"/>
                    <a:pt x="80270" y="56376"/>
                  </a:cubicBezTo>
                  <a:cubicBezTo>
                    <a:pt x="78938" y="86475"/>
                    <a:pt x="59220" y="122480"/>
                    <a:pt x="34360" y="123051"/>
                  </a:cubicBezTo>
                  <a:cubicBezTo>
                    <a:pt x="22835" y="122956"/>
                    <a:pt x="11977" y="117412"/>
                    <a:pt x="5214" y="108097"/>
                  </a:cubicBezTo>
                  <a:cubicBezTo>
                    <a:pt x="737" y="102287"/>
                    <a:pt x="-1168" y="95143"/>
                    <a:pt x="-977" y="74855"/>
                  </a:cubicBezTo>
                  <a:close/>
                </a:path>
              </a:pathLst>
            </a:custGeom>
            <a:solidFill>
              <a:srgbClr val="CFB6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9" name="Google Shape;159;p5"/>
          <p:cNvSpPr txBox="1">
            <a:spLocks noGrp="1"/>
          </p:cNvSpPr>
          <p:nvPr>
            <p:ph type="body" idx="1"/>
          </p:nvPr>
        </p:nvSpPr>
        <p:spPr>
          <a:xfrm>
            <a:off x="4386975" y="2965625"/>
            <a:ext cx="73893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" name="Google Shape;160;p5"/>
          <p:cNvSpPr txBox="1">
            <a:spLocks noGrp="1"/>
          </p:cNvSpPr>
          <p:nvPr>
            <p:ph type="title"/>
          </p:nvPr>
        </p:nvSpPr>
        <p:spPr>
          <a:xfrm>
            <a:off x="4386975" y="2041175"/>
            <a:ext cx="73893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"/>
          <p:cNvSpPr/>
          <p:nvPr/>
        </p:nvSpPr>
        <p:spPr>
          <a:xfrm rot="-8283425">
            <a:off x="-615435" y="5266489"/>
            <a:ext cx="3043999" cy="2419521"/>
          </a:xfrm>
          <a:custGeom>
            <a:avLst/>
            <a:gdLst/>
            <a:ahLst/>
            <a:cxnLst/>
            <a:rect l="l" t="t" r="r" b="b"/>
            <a:pathLst>
              <a:path w="3166658" h="3460146" extrusionOk="0">
                <a:moveTo>
                  <a:pt x="1558766" y="1240"/>
                </a:moveTo>
                <a:cubicBezTo>
                  <a:pt x="1452658" y="9051"/>
                  <a:pt x="1309497" y="51628"/>
                  <a:pt x="1087374" y="266035"/>
                </a:cubicBezTo>
                <a:cubicBezTo>
                  <a:pt x="818388" y="525687"/>
                  <a:pt x="659511" y="905449"/>
                  <a:pt x="513207" y="1240919"/>
                </a:cubicBezTo>
                <a:cubicBezTo>
                  <a:pt x="429672" y="1432658"/>
                  <a:pt x="344424" y="1624110"/>
                  <a:pt x="281559" y="1823944"/>
                </a:cubicBezTo>
                <a:cubicBezTo>
                  <a:pt x="221932" y="2013492"/>
                  <a:pt x="174783" y="2206754"/>
                  <a:pt x="116681" y="2396873"/>
                </a:cubicBezTo>
                <a:cubicBezTo>
                  <a:pt x="60102" y="2581754"/>
                  <a:pt x="-26194" y="2772349"/>
                  <a:pt x="6763" y="2970183"/>
                </a:cubicBezTo>
                <a:cubicBezTo>
                  <a:pt x="32956" y="3128870"/>
                  <a:pt x="143827" y="3270221"/>
                  <a:pt x="286893" y="3341658"/>
                </a:cubicBezTo>
                <a:cubicBezTo>
                  <a:pt x="417766" y="3407190"/>
                  <a:pt x="563118" y="3398808"/>
                  <a:pt x="704564" y="3403571"/>
                </a:cubicBezTo>
                <a:cubicBezTo>
                  <a:pt x="1207389" y="3421478"/>
                  <a:pt x="1707261" y="3501488"/>
                  <a:pt x="2210086" y="3432146"/>
                </a:cubicBezTo>
                <a:cubicBezTo>
                  <a:pt x="2519458" y="3389759"/>
                  <a:pt x="2678049" y="3365471"/>
                  <a:pt x="2840355" y="3236216"/>
                </a:cubicBezTo>
                <a:cubicBezTo>
                  <a:pt x="3049905" y="3069148"/>
                  <a:pt x="3120961" y="2841310"/>
                  <a:pt x="3142202" y="2759966"/>
                </a:cubicBezTo>
                <a:cubicBezTo>
                  <a:pt x="3178016" y="2621854"/>
                  <a:pt x="3178397" y="2484979"/>
                  <a:pt x="3110389" y="2172179"/>
                </a:cubicBezTo>
                <a:cubicBezTo>
                  <a:pt x="3049047" y="1889858"/>
                  <a:pt x="2988564" y="1611251"/>
                  <a:pt x="2813875" y="1234823"/>
                </a:cubicBezTo>
                <a:cubicBezTo>
                  <a:pt x="2667857" y="920498"/>
                  <a:pt x="2518600" y="598744"/>
                  <a:pt x="2188940" y="308041"/>
                </a:cubicBezTo>
                <a:cubicBezTo>
                  <a:pt x="2012347" y="152688"/>
                  <a:pt x="1813560" y="-17619"/>
                  <a:pt x="1558766" y="1240"/>
                </a:cubicBezTo>
                <a:close/>
              </a:path>
            </a:pathLst>
          </a:custGeom>
          <a:solidFill>
            <a:srgbClr val="171717">
              <a:alpha val="111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6"/>
          <p:cNvSpPr/>
          <p:nvPr/>
        </p:nvSpPr>
        <p:spPr>
          <a:xfrm rot="2516575">
            <a:off x="9855440" y="-1109711"/>
            <a:ext cx="3043999" cy="2419521"/>
          </a:xfrm>
          <a:custGeom>
            <a:avLst/>
            <a:gdLst/>
            <a:ahLst/>
            <a:cxnLst/>
            <a:rect l="l" t="t" r="r" b="b"/>
            <a:pathLst>
              <a:path w="3166658" h="3460146" extrusionOk="0">
                <a:moveTo>
                  <a:pt x="1558766" y="1240"/>
                </a:moveTo>
                <a:cubicBezTo>
                  <a:pt x="1452658" y="9051"/>
                  <a:pt x="1309497" y="51628"/>
                  <a:pt x="1087374" y="266035"/>
                </a:cubicBezTo>
                <a:cubicBezTo>
                  <a:pt x="818388" y="525687"/>
                  <a:pt x="659511" y="905449"/>
                  <a:pt x="513207" y="1240919"/>
                </a:cubicBezTo>
                <a:cubicBezTo>
                  <a:pt x="429672" y="1432658"/>
                  <a:pt x="344424" y="1624110"/>
                  <a:pt x="281559" y="1823944"/>
                </a:cubicBezTo>
                <a:cubicBezTo>
                  <a:pt x="221932" y="2013492"/>
                  <a:pt x="174783" y="2206754"/>
                  <a:pt x="116681" y="2396873"/>
                </a:cubicBezTo>
                <a:cubicBezTo>
                  <a:pt x="60102" y="2581754"/>
                  <a:pt x="-26194" y="2772349"/>
                  <a:pt x="6763" y="2970183"/>
                </a:cubicBezTo>
                <a:cubicBezTo>
                  <a:pt x="32956" y="3128870"/>
                  <a:pt x="143827" y="3270221"/>
                  <a:pt x="286893" y="3341658"/>
                </a:cubicBezTo>
                <a:cubicBezTo>
                  <a:pt x="417766" y="3407190"/>
                  <a:pt x="563118" y="3398808"/>
                  <a:pt x="704564" y="3403571"/>
                </a:cubicBezTo>
                <a:cubicBezTo>
                  <a:pt x="1207389" y="3421478"/>
                  <a:pt x="1707261" y="3501488"/>
                  <a:pt x="2210086" y="3432146"/>
                </a:cubicBezTo>
                <a:cubicBezTo>
                  <a:pt x="2519458" y="3389759"/>
                  <a:pt x="2678049" y="3365471"/>
                  <a:pt x="2840355" y="3236216"/>
                </a:cubicBezTo>
                <a:cubicBezTo>
                  <a:pt x="3049905" y="3069148"/>
                  <a:pt x="3120961" y="2841310"/>
                  <a:pt x="3142202" y="2759966"/>
                </a:cubicBezTo>
                <a:cubicBezTo>
                  <a:pt x="3178016" y="2621854"/>
                  <a:pt x="3178397" y="2484979"/>
                  <a:pt x="3110389" y="2172179"/>
                </a:cubicBezTo>
                <a:cubicBezTo>
                  <a:pt x="3049047" y="1889858"/>
                  <a:pt x="2988564" y="1611251"/>
                  <a:pt x="2813875" y="1234823"/>
                </a:cubicBezTo>
                <a:cubicBezTo>
                  <a:pt x="2667857" y="920498"/>
                  <a:pt x="2518600" y="598744"/>
                  <a:pt x="2188940" y="308041"/>
                </a:cubicBezTo>
                <a:cubicBezTo>
                  <a:pt x="2012347" y="152688"/>
                  <a:pt x="1813560" y="-17619"/>
                  <a:pt x="1558766" y="1240"/>
                </a:cubicBezTo>
                <a:close/>
              </a:path>
            </a:pathLst>
          </a:custGeom>
          <a:solidFill>
            <a:srgbClr val="171717">
              <a:alpha val="111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4" name="Google Shape;164;p6"/>
          <p:cNvGrpSpPr/>
          <p:nvPr/>
        </p:nvGrpSpPr>
        <p:grpSpPr>
          <a:xfrm flipH="1">
            <a:off x="9197990" y="4316816"/>
            <a:ext cx="1712074" cy="2541465"/>
            <a:chOff x="336042" y="1748680"/>
            <a:chExt cx="3442739" cy="5110527"/>
          </a:xfrm>
        </p:grpSpPr>
        <p:sp>
          <p:nvSpPr>
            <p:cNvPr id="165" name="Google Shape;165;p6"/>
            <p:cNvSpPr/>
            <p:nvPr/>
          </p:nvSpPr>
          <p:spPr>
            <a:xfrm flipH="1">
              <a:off x="1135921" y="1748680"/>
              <a:ext cx="1404282" cy="3440986"/>
            </a:xfrm>
            <a:custGeom>
              <a:avLst/>
              <a:gdLst/>
              <a:ahLst/>
              <a:cxnLst/>
              <a:rect l="l" t="t" r="r" b="b"/>
              <a:pathLst>
                <a:path w="498857" h="1222375" extrusionOk="0">
                  <a:moveTo>
                    <a:pt x="3901" y="157417"/>
                  </a:moveTo>
                  <a:cubicBezTo>
                    <a:pt x="-3053" y="134452"/>
                    <a:pt x="-2576" y="109897"/>
                    <a:pt x="5234" y="87218"/>
                  </a:cubicBezTo>
                  <a:cubicBezTo>
                    <a:pt x="9044" y="76645"/>
                    <a:pt x="24284" y="58643"/>
                    <a:pt x="55526" y="23686"/>
                  </a:cubicBezTo>
                  <a:cubicBezTo>
                    <a:pt x="71528" y="5493"/>
                    <a:pt x="77815" y="-793"/>
                    <a:pt x="86007" y="-126"/>
                  </a:cubicBezTo>
                  <a:cubicBezTo>
                    <a:pt x="94198" y="541"/>
                    <a:pt x="101246" y="10160"/>
                    <a:pt x="116486" y="35593"/>
                  </a:cubicBezTo>
                  <a:cubicBezTo>
                    <a:pt x="149728" y="90838"/>
                    <a:pt x="149633" y="89599"/>
                    <a:pt x="150871" y="93790"/>
                  </a:cubicBezTo>
                  <a:cubicBezTo>
                    <a:pt x="160396" y="127318"/>
                    <a:pt x="149062" y="159798"/>
                    <a:pt x="138965" y="179515"/>
                  </a:cubicBezTo>
                  <a:cubicBezTo>
                    <a:pt x="149442" y="163551"/>
                    <a:pt x="164111" y="150740"/>
                    <a:pt x="181352" y="142463"/>
                  </a:cubicBezTo>
                  <a:cubicBezTo>
                    <a:pt x="204974" y="131604"/>
                    <a:pt x="231834" y="129709"/>
                    <a:pt x="256789" y="137129"/>
                  </a:cubicBezTo>
                  <a:cubicBezTo>
                    <a:pt x="268029" y="140082"/>
                    <a:pt x="277934" y="142844"/>
                    <a:pt x="283269" y="151702"/>
                  </a:cubicBezTo>
                  <a:cubicBezTo>
                    <a:pt x="286032" y="156274"/>
                    <a:pt x="288888" y="164752"/>
                    <a:pt x="279268" y="192755"/>
                  </a:cubicBezTo>
                  <a:cubicBezTo>
                    <a:pt x="271172" y="216405"/>
                    <a:pt x="259552" y="238713"/>
                    <a:pt x="244883" y="258953"/>
                  </a:cubicBezTo>
                  <a:cubicBezTo>
                    <a:pt x="234978" y="272575"/>
                    <a:pt x="223833" y="285319"/>
                    <a:pt x="211736" y="297053"/>
                  </a:cubicBezTo>
                  <a:cubicBezTo>
                    <a:pt x="227262" y="295187"/>
                    <a:pt x="242978" y="296092"/>
                    <a:pt x="258123" y="299721"/>
                  </a:cubicBezTo>
                  <a:cubicBezTo>
                    <a:pt x="278125" y="304674"/>
                    <a:pt x="296700" y="314189"/>
                    <a:pt x="312415" y="327534"/>
                  </a:cubicBezTo>
                  <a:cubicBezTo>
                    <a:pt x="330417" y="342202"/>
                    <a:pt x="343182" y="352584"/>
                    <a:pt x="344134" y="368586"/>
                  </a:cubicBezTo>
                  <a:cubicBezTo>
                    <a:pt x="345086" y="384588"/>
                    <a:pt x="333371" y="398019"/>
                    <a:pt x="322989" y="409544"/>
                  </a:cubicBezTo>
                  <a:cubicBezTo>
                    <a:pt x="313559" y="419793"/>
                    <a:pt x="302319" y="428308"/>
                    <a:pt x="289936" y="434690"/>
                  </a:cubicBezTo>
                  <a:cubicBezTo>
                    <a:pt x="266505" y="447539"/>
                    <a:pt x="240883" y="456093"/>
                    <a:pt x="214403" y="459931"/>
                  </a:cubicBezTo>
                  <a:cubicBezTo>
                    <a:pt x="235644" y="470218"/>
                    <a:pt x="253074" y="479934"/>
                    <a:pt x="266028" y="487649"/>
                  </a:cubicBezTo>
                  <a:cubicBezTo>
                    <a:pt x="297080" y="506127"/>
                    <a:pt x="306415" y="514985"/>
                    <a:pt x="313653" y="524797"/>
                  </a:cubicBezTo>
                  <a:cubicBezTo>
                    <a:pt x="322035" y="533874"/>
                    <a:pt x="327179" y="545513"/>
                    <a:pt x="328227" y="557848"/>
                  </a:cubicBezTo>
                  <a:cubicBezTo>
                    <a:pt x="328227" y="576898"/>
                    <a:pt x="312892" y="590614"/>
                    <a:pt x="297747" y="604235"/>
                  </a:cubicBezTo>
                  <a:cubicBezTo>
                    <a:pt x="279077" y="620104"/>
                    <a:pt x="257457" y="632229"/>
                    <a:pt x="234215" y="639953"/>
                  </a:cubicBezTo>
                  <a:cubicBezTo>
                    <a:pt x="213736" y="646993"/>
                    <a:pt x="192305" y="651003"/>
                    <a:pt x="170684" y="651860"/>
                  </a:cubicBezTo>
                  <a:cubicBezTo>
                    <a:pt x="195163" y="649498"/>
                    <a:pt x="219737" y="653603"/>
                    <a:pt x="242121" y="663766"/>
                  </a:cubicBezTo>
                  <a:cubicBezTo>
                    <a:pt x="258980" y="671996"/>
                    <a:pt x="274315" y="683226"/>
                    <a:pt x="287175" y="696913"/>
                  </a:cubicBezTo>
                  <a:cubicBezTo>
                    <a:pt x="306891" y="715963"/>
                    <a:pt x="318035" y="724917"/>
                    <a:pt x="318892" y="737966"/>
                  </a:cubicBezTo>
                  <a:cubicBezTo>
                    <a:pt x="319749" y="751015"/>
                    <a:pt x="311178" y="761112"/>
                    <a:pt x="295080" y="778923"/>
                  </a:cubicBezTo>
                  <a:cubicBezTo>
                    <a:pt x="276316" y="799821"/>
                    <a:pt x="253646" y="816928"/>
                    <a:pt x="228405" y="829311"/>
                  </a:cubicBezTo>
                  <a:cubicBezTo>
                    <a:pt x="209546" y="838302"/>
                    <a:pt x="189543" y="844522"/>
                    <a:pt x="168874" y="847789"/>
                  </a:cubicBezTo>
                  <a:cubicBezTo>
                    <a:pt x="196401" y="846141"/>
                    <a:pt x="223928" y="849361"/>
                    <a:pt x="250313" y="857314"/>
                  </a:cubicBezTo>
                  <a:cubicBezTo>
                    <a:pt x="264410" y="862010"/>
                    <a:pt x="277745" y="868716"/>
                    <a:pt x="289936" y="877222"/>
                  </a:cubicBezTo>
                  <a:cubicBezTo>
                    <a:pt x="302890" y="885508"/>
                    <a:pt x="305652" y="889413"/>
                    <a:pt x="307177" y="893128"/>
                  </a:cubicBezTo>
                  <a:cubicBezTo>
                    <a:pt x="312606" y="905987"/>
                    <a:pt x="304605" y="920560"/>
                    <a:pt x="299271" y="930181"/>
                  </a:cubicBezTo>
                  <a:cubicBezTo>
                    <a:pt x="292699" y="941677"/>
                    <a:pt x="284126" y="951983"/>
                    <a:pt x="274125" y="960661"/>
                  </a:cubicBezTo>
                  <a:cubicBezTo>
                    <a:pt x="259838" y="973805"/>
                    <a:pt x="243074" y="989236"/>
                    <a:pt x="223833" y="1005618"/>
                  </a:cubicBezTo>
                  <a:cubicBezTo>
                    <a:pt x="248884" y="1001332"/>
                    <a:pt x="269172" y="996093"/>
                    <a:pt x="283364" y="992378"/>
                  </a:cubicBezTo>
                  <a:cubicBezTo>
                    <a:pt x="315845" y="983520"/>
                    <a:pt x="330989" y="976472"/>
                    <a:pt x="344229" y="984473"/>
                  </a:cubicBezTo>
                  <a:cubicBezTo>
                    <a:pt x="352896" y="990816"/>
                    <a:pt x="358612" y="1000351"/>
                    <a:pt x="360135" y="1010952"/>
                  </a:cubicBezTo>
                  <a:cubicBezTo>
                    <a:pt x="371375" y="1051148"/>
                    <a:pt x="362327" y="1091820"/>
                    <a:pt x="353563" y="1118204"/>
                  </a:cubicBezTo>
                  <a:cubicBezTo>
                    <a:pt x="367946" y="1094630"/>
                    <a:pt x="387949" y="1074989"/>
                    <a:pt x="411761" y="1061054"/>
                  </a:cubicBezTo>
                  <a:cubicBezTo>
                    <a:pt x="423572" y="1054386"/>
                    <a:pt x="429573" y="1051053"/>
                    <a:pt x="436907" y="1051529"/>
                  </a:cubicBezTo>
                  <a:cubicBezTo>
                    <a:pt x="473578" y="1055339"/>
                    <a:pt x="497867" y="1142874"/>
                    <a:pt x="497867" y="1142874"/>
                  </a:cubicBezTo>
                  <a:lnTo>
                    <a:pt x="497867" y="1142874"/>
                  </a:lnTo>
                  <a:cubicBezTo>
                    <a:pt x="477293" y="1176306"/>
                    <a:pt x="447098" y="1210311"/>
                    <a:pt x="405189" y="1219645"/>
                  </a:cubicBezTo>
                  <a:cubicBezTo>
                    <a:pt x="303081" y="1242410"/>
                    <a:pt x="176589" y="1109155"/>
                    <a:pt x="124487" y="979996"/>
                  </a:cubicBezTo>
                  <a:cubicBezTo>
                    <a:pt x="60098" y="820072"/>
                    <a:pt x="136774" y="732346"/>
                    <a:pt x="114962" y="511366"/>
                  </a:cubicBezTo>
                  <a:cubicBezTo>
                    <a:pt x="102008" y="387132"/>
                    <a:pt x="64289" y="266764"/>
                    <a:pt x="3901" y="1574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412415" y="2009728"/>
              <a:ext cx="3366366" cy="4849479"/>
            </a:xfrm>
            <a:custGeom>
              <a:avLst/>
              <a:gdLst/>
              <a:ahLst/>
              <a:cxnLst/>
              <a:rect l="l" t="t" r="r" b="b"/>
              <a:pathLst>
                <a:path w="1195867" h="1722728" extrusionOk="0">
                  <a:moveTo>
                    <a:pt x="1158011" y="1403109"/>
                  </a:moveTo>
                  <a:cubicBezTo>
                    <a:pt x="1132579" y="1487120"/>
                    <a:pt x="1096956" y="1567720"/>
                    <a:pt x="1052093" y="1643139"/>
                  </a:cubicBezTo>
                  <a:cubicBezTo>
                    <a:pt x="1038949" y="1665714"/>
                    <a:pt x="1013993" y="1706290"/>
                    <a:pt x="974369" y="1712005"/>
                  </a:cubicBezTo>
                  <a:cubicBezTo>
                    <a:pt x="968177" y="1712862"/>
                    <a:pt x="949890" y="1715529"/>
                    <a:pt x="939127" y="1704957"/>
                  </a:cubicBezTo>
                  <a:cubicBezTo>
                    <a:pt x="925125" y="1691241"/>
                    <a:pt x="937984" y="1669142"/>
                    <a:pt x="936460" y="1620184"/>
                  </a:cubicBezTo>
                  <a:cubicBezTo>
                    <a:pt x="935507" y="1588465"/>
                    <a:pt x="934840" y="1567606"/>
                    <a:pt x="920552" y="1553509"/>
                  </a:cubicBezTo>
                  <a:cubicBezTo>
                    <a:pt x="900075" y="1532744"/>
                    <a:pt x="864450" y="1537983"/>
                    <a:pt x="842925" y="1541126"/>
                  </a:cubicBezTo>
                  <a:cubicBezTo>
                    <a:pt x="826256" y="1543603"/>
                    <a:pt x="776916" y="1550651"/>
                    <a:pt x="751104" y="1588751"/>
                  </a:cubicBezTo>
                  <a:cubicBezTo>
                    <a:pt x="734149" y="1613707"/>
                    <a:pt x="745198" y="1625709"/>
                    <a:pt x="721100" y="1678858"/>
                  </a:cubicBezTo>
                  <a:cubicBezTo>
                    <a:pt x="713004" y="1696765"/>
                    <a:pt x="700430" y="1728674"/>
                    <a:pt x="675188" y="1721530"/>
                  </a:cubicBezTo>
                  <a:cubicBezTo>
                    <a:pt x="664997" y="1717958"/>
                    <a:pt x="656234" y="1710957"/>
                    <a:pt x="650614" y="1701718"/>
                  </a:cubicBezTo>
                  <a:cubicBezTo>
                    <a:pt x="624039" y="1663618"/>
                    <a:pt x="632993" y="1610659"/>
                    <a:pt x="618706" y="1567606"/>
                  </a:cubicBezTo>
                  <a:cubicBezTo>
                    <a:pt x="606323" y="1530268"/>
                    <a:pt x="579177" y="1508265"/>
                    <a:pt x="562794" y="1561033"/>
                  </a:cubicBezTo>
                  <a:cubicBezTo>
                    <a:pt x="553269" y="1592466"/>
                    <a:pt x="560984" y="1628566"/>
                    <a:pt x="556889" y="1661141"/>
                  </a:cubicBezTo>
                  <a:cubicBezTo>
                    <a:pt x="554126" y="1683620"/>
                    <a:pt x="550031" y="1716863"/>
                    <a:pt x="533933" y="1721149"/>
                  </a:cubicBezTo>
                  <a:cubicBezTo>
                    <a:pt x="522788" y="1724197"/>
                    <a:pt x="509930" y="1711624"/>
                    <a:pt x="502215" y="1703528"/>
                  </a:cubicBezTo>
                  <a:cubicBezTo>
                    <a:pt x="443636" y="1639615"/>
                    <a:pt x="397440" y="1490644"/>
                    <a:pt x="394487" y="1481119"/>
                  </a:cubicBezTo>
                  <a:cubicBezTo>
                    <a:pt x="362769" y="1378820"/>
                    <a:pt x="355339" y="1378154"/>
                    <a:pt x="311525" y="1235755"/>
                  </a:cubicBezTo>
                  <a:cubicBezTo>
                    <a:pt x="289046" y="1162603"/>
                    <a:pt x="281330" y="1130980"/>
                    <a:pt x="281521" y="1089260"/>
                  </a:cubicBezTo>
                  <a:cubicBezTo>
                    <a:pt x="281521" y="1043254"/>
                    <a:pt x="291046" y="1014299"/>
                    <a:pt x="315049" y="939146"/>
                  </a:cubicBezTo>
                  <a:cubicBezTo>
                    <a:pt x="362674" y="788842"/>
                    <a:pt x="407727" y="640728"/>
                    <a:pt x="443922" y="487280"/>
                  </a:cubicBezTo>
                  <a:cubicBezTo>
                    <a:pt x="452400" y="451848"/>
                    <a:pt x="454209" y="422987"/>
                    <a:pt x="412203" y="412223"/>
                  </a:cubicBezTo>
                  <a:cubicBezTo>
                    <a:pt x="376771" y="402698"/>
                    <a:pt x="349148" y="425939"/>
                    <a:pt x="318573" y="438703"/>
                  </a:cubicBezTo>
                  <a:cubicBezTo>
                    <a:pt x="231610" y="475279"/>
                    <a:pt x="135407" y="425844"/>
                    <a:pt x="129693" y="422891"/>
                  </a:cubicBezTo>
                  <a:cubicBezTo>
                    <a:pt x="55969" y="383744"/>
                    <a:pt x="28346" y="312878"/>
                    <a:pt x="20250" y="292208"/>
                  </a:cubicBezTo>
                  <a:cubicBezTo>
                    <a:pt x="7963" y="260585"/>
                    <a:pt x="-14325" y="203531"/>
                    <a:pt x="9677" y="150953"/>
                  </a:cubicBezTo>
                  <a:cubicBezTo>
                    <a:pt x="17963" y="132950"/>
                    <a:pt x="36061" y="105899"/>
                    <a:pt x="127978" y="66275"/>
                  </a:cubicBezTo>
                  <a:cubicBezTo>
                    <a:pt x="210940" y="30556"/>
                    <a:pt x="308953" y="-11735"/>
                    <a:pt x="440398" y="2744"/>
                  </a:cubicBezTo>
                  <a:cubicBezTo>
                    <a:pt x="484308" y="7601"/>
                    <a:pt x="523551" y="12269"/>
                    <a:pt x="558698" y="28080"/>
                  </a:cubicBezTo>
                  <a:cubicBezTo>
                    <a:pt x="574891" y="35424"/>
                    <a:pt x="589749" y="45330"/>
                    <a:pt x="602799" y="57417"/>
                  </a:cubicBezTo>
                  <a:cubicBezTo>
                    <a:pt x="619944" y="73286"/>
                    <a:pt x="633946" y="92297"/>
                    <a:pt x="643947" y="113424"/>
                  </a:cubicBezTo>
                  <a:cubicBezTo>
                    <a:pt x="662997" y="153715"/>
                    <a:pt x="669093" y="198101"/>
                    <a:pt x="673475" y="235725"/>
                  </a:cubicBezTo>
                  <a:cubicBezTo>
                    <a:pt x="681761" y="308020"/>
                    <a:pt x="667855" y="327927"/>
                    <a:pt x="651376" y="464325"/>
                  </a:cubicBezTo>
                  <a:cubicBezTo>
                    <a:pt x="640423" y="555003"/>
                    <a:pt x="631183" y="637871"/>
                    <a:pt x="638994" y="739693"/>
                  </a:cubicBezTo>
                  <a:cubicBezTo>
                    <a:pt x="646804" y="841515"/>
                    <a:pt x="651471" y="892093"/>
                    <a:pt x="691952" y="942671"/>
                  </a:cubicBezTo>
                  <a:cubicBezTo>
                    <a:pt x="759581" y="1027443"/>
                    <a:pt x="866260" y="1033825"/>
                    <a:pt x="880834" y="1034492"/>
                  </a:cubicBezTo>
                  <a:cubicBezTo>
                    <a:pt x="914456" y="1036015"/>
                    <a:pt x="967321" y="1040016"/>
                    <a:pt x="983513" y="1001630"/>
                  </a:cubicBezTo>
                  <a:cubicBezTo>
                    <a:pt x="990847" y="984390"/>
                    <a:pt x="985800" y="964769"/>
                    <a:pt x="981608" y="946576"/>
                  </a:cubicBezTo>
                  <a:cubicBezTo>
                    <a:pt x="958557" y="845515"/>
                    <a:pt x="992943" y="776650"/>
                    <a:pt x="1052093" y="697306"/>
                  </a:cubicBezTo>
                  <a:cubicBezTo>
                    <a:pt x="1077049" y="663874"/>
                    <a:pt x="1105433" y="633137"/>
                    <a:pt x="1136771" y="605581"/>
                  </a:cubicBezTo>
                  <a:cubicBezTo>
                    <a:pt x="1091622" y="702164"/>
                    <a:pt x="1088003" y="780174"/>
                    <a:pt x="1090955" y="827990"/>
                  </a:cubicBezTo>
                  <a:cubicBezTo>
                    <a:pt x="1093908" y="875805"/>
                    <a:pt x="1104671" y="912000"/>
                    <a:pt x="1126198" y="985057"/>
                  </a:cubicBezTo>
                  <a:cubicBezTo>
                    <a:pt x="1162774" y="1108882"/>
                    <a:pt x="1185348" y="1125741"/>
                    <a:pt x="1192873" y="1188130"/>
                  </a:cubicBezTo>
                  <a:cubicBezTo>
                    <a:pt x="1200397" y="1243756"/>
                    <a:pt x="1186300" y="1296810"/>
                    <a:pt x="1158011" y="14031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rot="1801764" flipH="1">
              <a:off x="1938434" y="1927726"/>
              <a:ext cx="482317" cy="1014556"/>
            </a:xfrm>
            <a:custGeom>
              <a:avLst/>
              <a:gdLst/>
              <a:ahLst/>
              <a:cxnLst/>
              <a:rect l="l" t="t" r="r" b="b"/>
              <a:pathLst>
                <a:path w="482746" h="1015458" extrusionOk="0">
                  <a:moveTo>
                    <a:pt x="230798" y="943546"/>
                  </a:moveTo>
                  <a:cubicBezTo>
                    <a:pt x="216713" y="934487"/>
                    <a:pt x="195481" y="942400"/>
                    <a:pt x="183374" y="961224"/>
                  </a:cubicBezTo>
                  <a:cubicBezTo>
                    <a:pt x="171267" y="980047"/>
                    <a:pt x="172872" y="1002649"/>
                    <a:pt x="186956" y="1011708"/>
                  </a:cubicBezTo>
                  <a:cubicBezTo>
                    <a:pt x="201041" y="1020767"/>
                    <a:pt x="222273" y="1012854"/>
                    <a:pt x="234380" y="994031"/>
                  </a:cubicBezTo>
                  <a:cubicBezTo>
                    <a:pt x="246487" y="975207"/>
                    <a:pt x="244882" y="952605"/>
                    <a:pt x="230798" y="943546"/>
                  </a:cubicBezTo>
                  <a:close/>
                  <a:moveTo>
                    <a:pt x="121253" y="822792"/>
                  </a:moveTo>
                  <a:cubicBezTo>
                    <a:pt x="104876" y="819364"/>
                    <a:pt x="87888" y="834326"/>
                    <a:pt x="83308" y="856207"/>
                  </a:cubicBezTo>
                  <a:cubicBezTo>
                    <a:pt x="78729" y="878090"/>
                    <a:pt x="88294" y="898606"/>
                    <a:pt x="104669" y="902033"/>
                  </a:cubicBezTo>
                  <a:cubicBezTo>
                    <a:pt x="121046" y="905461"/>
                    <a:pt x="138031" y="890498"/>
                    <a:pt x="142610" y="868618"/>
                  </a:cubicBezTo>
                  <a:cubicBezTo>
                    <a:pt x="147190" y="846737"/>
                    <a:pt x="137625" y="826218"/>
                    <a:pt x="121253" y="822792"/>
                  </a:cubicBezTo>
                  <a:close/>
                  <a:moveTo>
                    <a:pt x="355836" y="749622"/>
                  </a:moveTo>
                  <a:cubicBezTo>
                    <a:pt x="338882" y="738717"/>
                    <a:pt x="312726" y="749181"/>
                    <a:pt x="297414" y="772988"/>
                  </a:cubicBezTo>
                  <a:cubicBezTo>
                    <a:pt x="282100" y="796797"/>
                    <a:pt x="283427" y="824935"/>
                    <a:pt x="300381" y="835840"/>
                  </a:cubicBezTo>
                  <a:cubicBezTo>
                    <a:pt x="317333" y="846743"/>
                    <a:pt x="343489" y="836279"/>
                    <a:pt x="358801" y="812472"/>
                  </a:cubicBezTo>
                  <a:cubicBezTo>
                    <a:pt x="374115" y="788663"/>
                    <a:pt x="372788" y="760525"/>
                    <a:pt x="355836" y="749622"/>
                  </a:cubicBezTo>
                  <a:close/>
                  <a:moveTo>
                    <a:pt x="200917" y="617551"/>
                  </a:moveTo>
                  <a:cubicBezTo>
                    <a:pt x="195440" y="610233"/>
                    <a:pt x="187875" y="605707"/>
                    <a:pt x="179520" y="605707"/>
                  </a:cubicBezTo>
                  <a:cubicBezTo>
                    <a:pt x="162804" y="605707"/>
                    <a:pt x="149254" y="623814"/>
                    <a:pt x="149254" y="646147"/>
                  </a:cubicBezTo>
                  <a:cubicBezTo>
                    <a:pt x="149254" y="668483"/>
                    <a:pt x="162807" y="686587"/>
                    <a:pt x="179520" y="686587"/>
                  </a:cubicBezTo>
                  <a:cubicBezTo>
                    <a:pt x="196235" y="686587"/>
                    <a:pt x="209782" y="668480"/>
                    <a:pt x="209782" y="646147"/>
                  </a:cubicBezTo>
                  <a:cubicBezTo>
                    <a:pt x="209782" y="634979"/>
                    <a:pt x="206394" y="624870"/>
                    <a:pt x="200917" y="617551"/>
                  </a:cubicBezTo>
                  <a:close/>
                  <a:moveTo>
                    <a:pt x="73942" y="484277"/>
                  </a:moveTo>
                  <a:cubicBezTo>
                    <a:pt x="67319" y="477970"/>
                    <a:pt x="59100" y="474766"/>
                    <a:pt x="50856" y="476160"/>
                  </a:cubicBezTo>
                  <a:cubicBezTo>
                    <a:pt x="34365" y="478947"/>
                    <a:pt x="24019" y="499069"/>
                    <a:pt x="27743" y="521102"/>
                  </a:cubicBezTo>
                  <a:cubicBezTo>
                    <a:pt x="31467" y="543138"/>
                    <a:pt x="47853" y="558740"/>
                    <a:pt x="64342" y="555953"/>
                  </a:cubicBezTo>
                  <a:cubicBezTo>
                    <a:pt x="80833" y="553166"/>
                    <a:pt x="91178" y="533043"/>
                    <a:pt x="87455" y="511010"/>
                  </a:cubicBezTo>
                  <a:cubicBezTo>
                    <a:pt x="85593" y="499993"/>
                    <a:pt x="80565" y="490583"/>
                    <a:pt x="73942" y="484277"/>
                  </a:cubicBezTo>
                  <a:close/>
                  <a:moveTo>
                    <a:pt x="367770" y="535641"/>
                  </a:moveTo>
                  <a:cubicBezTo>
                    <a:pt x="361304" y="531672"/>
                    <a:pt x="354118" y="529339"/>
                    <a:pt x="346494" y="529048"/>
                  </a:cubicBezTo>
                  <a:cubicBezTo>
                    <a:pt x="315988" y="527885"/>
                    <a:pt x="290010" y="559831"/>
                    <a:pt x="288463" y="600401"/>
                  </a:cubicBezTo>
                  <a:cubicBezTo>
                    <a:pt x="286915" y="640968"/>
                    <a:pt x="310388" y="674800"/>
                    <a:pt x="340890" y="675964"/>
                  </a:cubicBezTo>
                  <a:cubicBezTo>
                    <a:pt x="371395" y="677127"/>
                    <a:pt x="397374" y="645181"/>
                    <a:pt x="398921" y="604614"/>
                  </a:cubicBezTo>
                  <a:cubicBezTo>
                    <a:pt x="400082" y="574186"/>
                    <a:pt x="387167" y="547549"/>
                    <a:pt x="367770" y="535641"/>
                  </a:cubicBezTo>
                  <a:close/>
                  <a:moveTo>
                    <a:pt x="224886" y="269654"/>
                  </a:moveTo>
                  <a:cubicBezTo>
                    <a:pt x="217164" y="265304"/>
                    <a:pt x="208674" y="262899"/>
                    <a:pt x="199763" y="262899"/>
                  </a:cubicBezTo>
                  <a:cubicBezTo>
                    <a:pt x="164113" y="262899"/>
                    <a:pt x="135217" y="301388"/>
                    <a:pt x="135217" y="348869"/>
                  </a:cubicBezTo>
                  <a:cubicBezTo>
                    <a:pt x="135217" y="396348"/>
                    <a:pt x="164113" y="434837"/>
                    <a:pt x="199763" y="434837"/>
                  </a:cubicBezTo>
                  <a:cubicBezTo>
                    <a:pt x="235409" y="434837"/>
                    <a:pt x="264305" y="396348"/>
                    <a:pt x="264305" y="348869"/>
                  </a:cubicBezTo>
                  <a:cubicBezTo>
                    <a:pt x="264305" y="313258"/>
                    <a:pt x="248051" y="282705"/>
                    <a:pt x="224886" y="269654"/>
                  </a:cubicBezTo>
                  <a:close/>
                  <a:moveTo>
                    <a:pt x="51662" y="11845"/>
                  </a:moveTo>
                  <a:cubicBezTo>
                    <a:pt x="46186" y="4526"/>
                    <a:pt x="38620" y="0"/>
                    <a:pt x="30265" y="0"/>
                  </a:cubicBezTo>
                  <a:cubicBezTo>
                    <a:pt x="13549" y="0"/>
                    <a:pt x="0" y="18107"/>
                    <a:pt x="0" y="40440"/>
                  </a:cubicBezTo>
                  <a:cubicBezTo>
                    <a:pt x="0" y="62775"/>
                    <a:pt x="13552" y="80880"/>
                    <a:pt x="30265" y="80879"/>
                  </a:cubicBezTo>
                  <a:cubicBezTo>
                    <a:pt x="46981" y="80880"/>
                    <a:pt x="60527" y="62773"/>
                    <a:pt x="60527" y="40440"/>
                  </a:cubicBezTo>
                  <a:cubicBezTo>
                    <a:pt x="60527" y="29273"/>
                    <a:pt x="57139" y="19163"/>
                    <a:pt x="51662" y="11845"/>
                  </a:cubicBezTo>
                  <a:close/>
                  <a:moveTo>
                    <a:pt x="393522" y="198509"/>
                  </a:moveTo>
                  <a:cubicBezTo>
                    <a:pt x="344748" y="238434"/>
                    <a:pt x="332807" y="326580"/>
                    <a:pt x="369566" y="409750"/>
                  </a:cubicBezTo>
                  <a:cubicBezTo>
                    <a:pt x="390388" y="461572"/>
                    <a:pt x="430310" y="503378"/>
                    <a:pt x="481030" y="526504"/>
                  </a:cubicBezTo>
                  <a:cubicBezTo>
                    <a:pt x="486418" y="460948"/>
                    <a:pt x="479079" y="394906"/>
                    <a:pt x="459654" y="332099"/>
                  </a:cubicBezTo>
                  <a:cubicBezTo>
                    <a:pt x="444884" y="284269"/>
                    <a:pt x="422630" y="239206"/>
                    <a:pt x="393522" y="198509"/>
                  </a:cubicBezTo>
                  <a:close/>
                  <a:moveTo>
                    <a:pt x="223108" y="84551"/>
                  </a:moveTo>
                  <a:cubicBezTo>
                    <a:pt x="215916" y="78888"/>
                    <a:pt x="207426" y="76465"/>
                    <a:pt x="199343" y="78627"/>
                  </a:cubicBezTo>
                  <a:cubicBezTo>
                    <a:pt x="183171" y="82951"/>
                    <a:pt x="174747" y="103974"/>
                    <a:pt x="180525" y="125580"/>
                  </a:cubicBezTo>
                  <a:cubicBezTo>
                    <a:pt x="186303" y="147190"/>
                    <a:pt x="204098" y="161199"/>
                    <a:pt x="220267" y="156875"/>
                  </a:cubicBezTo>
                  <a:cubicBezTo>
                    <a:pt x="236438" y="152551"/>
                    <a:pt x="244860" y="131529"/>
                    <a:pt x="239082" y="109922"/>
                  </a:cubicBezTo>
                  <a:cubicBezTo>
                    <a:pt x="236193" y="99119"/>
                    <a:pt x="230300" y="90214"/>
                    <a:pt x="223108" y="845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 rot="4672513" flipH="1">
              <a:off x="462138" y="4637317"/>
              <a:ext cx="1378168" cy="1371482"/>
            </a:xfrm>
            <a:custGeom>
              <a:avLst/>
              <a:gdLst/>
              <a:ahLst/>
              <a:cxnLst/>
              <a:rect l="l" t="t" r="r" b="b"/>
              <a:pathLst>
                <a:path w="1378439" h="1371752" extrusionOk="0">
                  <a:moveTo>
                    <a:pt x="83619" y="1190029"/>
                  </a:moveTo>
                  <a:cubicBezTo>
                    <a:pt x="83619" y="1169160"/>
                    <a:pt x="64900" y="1152242"/>
                    <a:pt x="41808" y="1152242"/>
                  </a:cubicBezTo>
                  <a:cubicBezTo>
                    <a:pt x="18719" y="1152242"/>
                    <a:pt x="0" y="1169157"/>
                    <a:pt x="0" y="1190029"/>
                  </a:cubicBezTo>
                  <a:cubicBezTo>
                    <a:pt x="1" y="1210898"/>
                    <a:pt x="18720" y="1227817"/>
                    <a:pt x="41808" y="1227817"/>
                  </a:cubicBezTo>
                  <a:cubicBezTo>
                    <a:pt x="64900" y="1227817"/>
                    <a:pt x="83619" y="1210898"/>
                    <a:pt x="83619" y="1190029"/>
                  </a:cubicBezTo>
                  <a:close/>
                  <a:moveTo>
                    <a:pt x="370444" y="615263"/>
                  </a:moveTo>
                  <a:cubicBezTo>
                    <a:pt x="370444" y="594394"/>
                    <a:pt x="351725" y="577476"/>
                    <a:pt x="328633" y="577476"/>
                  </a:cubicBezTo>
                  <a:cubicBezTo>
                    <a:pt x="305544" y="577476"/>
                    <a:pt x="286825" y="594392"/>
                    <a:pt x="286825" y="615263"/>
                  </a:cubicBezTo>
                  <a:cubicBezTo>
                    <a:pt x="286825" y="636132"/>
                    <a:pt x="305545" y="653051"/>
                    <a:pt x="328633" y="653051"/>
                  </a:cubicBezTo>
                  <a:cubicBezTo>
                    <a:pt x="351725" y="653051"/>
                    <a:pt x="370444" y="636132"/>
                    <a:pt x="370444" y="615263"/>
                  </a:cubicBezTo>
                  <a:close/>
                  <a:moveTo>
                    <a:pt x="512325" y="1121898"/>
                  </a:moveTo>
                  <a:cubicBezTo>
                    <a:pt x="510137" y="1086488"/>
                    <a:pt x="480664" y="1045354"/>
                    <a:pt x="434165" y="1018241"/>
                  </a:cubicBezTo>
                  <a:cubicBezTo>
                    <a:pt x="372169" y="982093"/>
                    <a:pt x="303380" y="984562"/>
                    <a:pt x="280524" y="1023762"/>
                  </a:cubicBezTo>
                  <a:cubicBezTo>
                    <a:pt x="257669" y="1062959"/>
                    <a:pt x="289400" y="1124037"/>
                    <a:pt x="351401" y="1160188"/>
                  </a:cubicBezTo>
                  <a:cubicBezTo>
                    <a:pt x="413397" y="1196336"/>
                    <a:pt x="482184" y="1193866"/>
                    <a:pt x="505038" y="1154669"/>
                  </a:cubicBezTo>
                  <a:cubicBezTo>
                    <a:pt x="510752" y="1144869"/>
                    <a:pt x="513055" y="1133702"/>
                    <a:pt x="512325" y="1121898"/>
                  </a:cubicBezTo>
                  <a:close/>
                  <a:moveTo>
                    <a:pt x="669016" y="1333965"/>
                  </a:moveTo>
                  <a:cubicBezTo>
                    <a:pt x="669016" y="1313096"/>
                    <a:pt x="650294" y="1296177"/>
                    <a:pt x="627205" y="1296177"/>
                  </a:cubicBezTo>
                  <a:cubicBezTo>
                    <a:pt x="604117" y="1296177"/>
                    <a:pt x="585395" y="1313093"/>
                    <a:pt x="585394" y="1333965"/>
                  </a:cubicBezTo>
                  <a:cubicBezTo>
                    <a:pt x="585395" y="1354834"/>
                    <a:pt x="604117" y="1371752"/>
                    <a:pt x="627206" y="1371752"/>
                  </a:cubicBezTo>
                  <a:cubicBezTo>
                    <a:pt x="650294" y="1371752"/>
                    <a:pt x="669016" y="1354834"/>
                    <a:pt x="669016" y="1333965"/>
                  </a:cubicBezTo>
                  <a:close/>
                  <a:moveTo>
                    <a:pt x="587285" y="860759"/>
                  </a:moveTo>
                  <a:cubicBezTo>
                    <a:pt x="587285" y="839890"/>
                    <a:pt x="568566" y="822972"/>
                    <a:pt x="545477" y="822972"/>
                  </a:cubicBezTo>
                  <a:cubicBezTo>
                    <a:pt x="522386" y="822972"/>
                    <a:pt x="503667" y="839887"/>
                    <a:pt x="503666" y="860759"/>
                  </a:cubicBezTo>
                  <a:cubicBezTo>
                    <a:pt x="503667" y="881628"/>
                    <a:pt x="522386" y="898547"/>
                    <a:pt x="545478" y="898547"/>
                  </a:cubicBezTo>
                  <a:cubicBezTo>
                    <a:pt x="568566" y="898547"/>
                    <a:pt x="587285" y="881628"/>
                    <a:pt x="587285" y="860759"/>
                  </a:cubicBezTo>
                  <a:close/>
                  <a:moveTo>
                    <a:pt x="731622" y="626553"/>
                  </a:moveTo>
                  <a:cubicBezTo>
                    <a:pt x="731622" y="605684"/>
                    <a:pt x="712903" y="588765"/>
                    <a:pt x="689814" y="588765"/>
                  </a:cubicBezTo>
                  <a:cubicBezTo>
                    <a:pt x="666722" y="588765"/>
                    <a:pt x="648003" y="605681"/>
                    <a:pt x="648003" y="626553"/>
                  </a:cubicBezTo>
                  <a:cubicBezTo>
                    <a:pt x="648004" y="647419"/>
                    <a:pt x="666723" y="664337"/>
                    <a:pt x="689814" y="664337"/>
                  </a:cubicBezTo>
                  <a:cubicBezTo>
                    <a:pt x="712903" y="664338"/>
                    <a:pt x="731622" y="647422"/>
                    <a:pt x="731622" y="626553"/>
                  </a:cubicBezTo>
                  <a:close/>
                  <a:moveTo>
                    <a:pt x="872674" y="1083615"/>
                  </a:moveTo>
                  <a:cubicBezTo>
                    <a:pt x="867406" y="1066990"/>
                    <a:pt x="855629" y="1051740"/>
                    <a:pt x="838593" y="1041806"/>
                  </a:cubicBezTo>
                  <a:cubicBezTo>
                    <a:pt x="804516" y="1021937"/>
                    <a:pt x="762304" y="1030857"/>
                    <a:pt x="744304" y="1061729"/>
                  </a:cubicBezTo>
                  <a:cubicBezTo>
                    <a:pt x="726304" y="1092600"/>
                    <a:pt x="739333" y="1133730"/>
                    <a:pt x="773410" y="1153599"/>
                  </a:cubicBezTo>
                  <a:cubicBezTo>
                    <a:pt x="807484" y="1173466"/>
                    <a:pt x="849698" y="1164548"/>
                    <a:pt x="867699" y="1133676"/>
                  </a:cubicBezTo>
                  <a:cubicBezTo>
                    <a:pt x="876699" y="1118241"/>
                    <a:pt x="877941" y="1100240"/>
                    <a:pt x="872674" y="1083615"/>
                  </a:cubicBezTo>
                  <a:close/>
                  <a:moveTo>
                    <a:pt x="963242" y="510724"/>
                  </a:moveTo>
                  <a:cubicBezTo>
                    <a:pt x="963242" y="475053"/>
                    <a:pt x="931324" y="446137"/>
                    <a:pt x="891952" y="446137"/>
                  </a:cubicBezTo>
                  <a:cubicBezTo>
                    <a:pt x="852578" y="446137"/>
                    <a:pt x="820663" y="475053"/>
                    <a:pt x="820663" y="510724"/>
                  </a:cubicBezTo>
                  <a:cubicBezTo>
                    <a:pt x="820663" y="546396"/>
                    <a:pt x="852578" y="575312"/>
                    <a:pt x="891952" y="575312"/>
                  </a:cubicBezTo>
                  <a:cubicBezTo>
                    <a:pt x="931324" y="575312"/>
                    <a:pt x="963242" y="546396"/>
                    <a:pt x="963242" y="510724"/>
                  </a:cubicBezTo>
                  <a:close/>
                  <a:moveTo>
                    <a:pt x="1087727" y="826222"/>
                  </a:moveTo>
                  <a:cubicBezTo>
                    <a:pt x="1076800" y="794709"/>
                    <a:pt x="1050682" y="763454"/>
                    <a:pt x="1013647" y="741860"/>
                  </a:cubicBezTo>
                  <a:cubicBezTo>
                    <a:pt x="947805" y="703470"/>
                    <a:pt x="872392" y="710148"/>
                    <a:pt x="845205" y="756775"/>
                  </a:cubicBezTo>
                  <a:cubicBezTo>
                    <a:pt x="818018" y="803403"/>
                    <a:pt x="849352" y="872323"/>
                    <a:pt x="915194" y="910713"/>
                  </a:cubicBezTo>
                  <a:cubicBezTo>
                    <a:pt x="981035" y="949103"/>
                    <a:pt x="1056451" y="942426"/>
                    <a:pt x="1083638" y="895797"/>
                  </a:cubicBezTo>
                  <a:cubicBezTo>
                    <a:pt x="1090435" y="884141"/>
                    <a:pt x="1093574" y="871091"/>
                    <a:pt x="1093430" y="857473"/>
                  </a:cubicBezTo>
                  <a:cubicBezTo>
                    <a:pt x="1093323" y="847259"/>
                    <a:pt x="1091369" y="836726"/>
                    <a:pt x="1087727" y="826222"/>
                  </a:cubicBezTo>
                  <a:close/>
                  <a:moveTo>
                    <a:pt x="995223" y="37788"/>
                  </a:moveTo>
                  <a:cubicBezTo>
                    <a:pt x="995223" y="16919"/>
                    <a:pt x="976504" y="0"/>
                    <a:pt x="953413" y="0"/>
                  </a:cubicBezTo>
                  <a:cubicBezTo>
                    <a:pt x="930324" y="0"/>
                    <a:pt x="911605" y="16916"/>
                    <a:pt x="911604" y="37788"/>
                  </a:cubicBezTo>
                  <a:cubicBezTo>
                    <a:pt x="911605" y="58657"/>
                    <a:pt x="930324" y="75575"/>
                    <a:pt x="953413" y="75575"/>
                  </a:cubicBezTo>
                  <a:cubicBezTo>
                    <a:pt x="976504" y="75575"/>
                    <a:pt x="995223" y="58657"/>
                    <a:pt x="995223" y="37788"/>
                  </a:cubicBezTo>
                  <a:close/>
                  <a:moveTo>
                    <a:pt x="1224131" y="1019959"/>
                  </a:moveTo>
                  <a:cubicBezTo>
                    <a:pt x="1224132" y="999090"/>
                    <a:pt x="1205412" y="982172"/>
                    <a:pt x="1182321" y="982172"/>
                  </a:cubicBezTo>
                  <a:cubicBezTo>
                    <a:pt x="1159232" y="982172"/>
                    <a:pt x="1140513" y="999088"/>
                    <a:pt x="1140513" y="1019959"/>
                  </a:cubicBezTo>
                  <a:cubicBezTo>
                    <a:pt x="1140513" y="1040828"/>
                    <a:pt x="1159232" y="1057747"/>
                    <a:pt x="1182321" y="1057747"/>
                  </a:cubicBezTo>
                  <a:cubicBezTo>
                    <a:pt x="1205412" y="1057747"/>
                    <a:pt x="1224131" y="1040831"/>
                    <a:pt x="1224131" y="1019959"/>
                  </a:cubicBezTo>
                  <a:close/>
                  <a:moveTo>
                    <a:pt x="1378439" y="804110"/>
                  </a:moveTo>
                  <a:cubicBezTo>
                    <a:pt x="1378440" y="783241"/>
                    <a:pt x="1359720" y="766323"/>
                    <a:pt x="1336631" y="766323"/>
                  </a:cubicBezTo>
                  <a:cubicBezTo>
                    <a:pt x="1313540" y="766323"/>
                    <a:pt x="1294821" y="783239"/>
                    <a:pt x="1294821" y="804110"/>
                  </a:cubicBezTo>
                  <a:cubicBezTo>
                    <a:pt x="1294821" y="824979"/>
                    <a:pt x="1313540" y="841898"/>
                    <a:pt x="1336632" y="841898"/>
                  </a:cubicBezTo>
                  <a:cubicBezTo>
                    <a:pt x="1359720" y="841898"/>
                    <a:pt x="1378439" y="824982"/>
                    <a:pt x="1378439" y="8041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2555591" y="2323765"/>
              <a:ext cx="251143" cy="155805"/>
            </a:xfrm>
            <a:custGeom>
              <a:avLst/>
              <a:gdLst/>
              <a:ahLst/>
              <a:cxnLst/>
              <a:rect l="l" t="t" r="r" b="b"/>
              <a:pathLst>
                <a:path w="89216" h="55348" extrusionOk="0">
                  <a:moveTo>
                    <a:pt x="-260" y="55175"/>
                  </a:moveTo>
                  <a:cubicBezTo>
                    <a:pt x="-9118" y="978"/>
                    <a:pt x="65082" y="-22835"/>
                    <a:pt x="88227" y="27457"/>
                  </a:cubicBezTo>
                  <a:cubicBezTo>
                    <a:pt x="72796" y="5464"/>
                    <a:pt x="42412" y="177"/>
                    <a:pt x="20409" y="15636"/>
                  </a:cubicBezTo>
                  <a:cubicBezTo>
                    <a:pt x="7550" y="24695"/>
                    <a:pt x="-164" y="39430"/>
                    <a:pt x="-260" y="55175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2680016" y="2683782"/>
              <a:ext cx="76962" cy="76177"/>
            </a:xfrm>
            <a:custGeom>
              <a:avLst/>
              <a:gdLst/>
              <a:ahLst/>
              <a:cxnLst/>
              <a:rect l="l" t="t" r="r" b="b"/>
              <a:pathLst>
                <a:path w="27340" h="27061" extrusionOk="0">
                  <a:moveTo>
                    <a:pt x="26351" y="22686"/>
                  </a:moveTo>
                  <a:cubicBezTo>
                    <a:pt x="19589" y="28735"/>
                    <a:pt x="9302" y="28192"/>
                    <a:pt x="3206" y="21458"/>
                  </a:cubicBezTo>
                  <a:cubicBezTo>
                    <a:pt x="539" y="18524"/>
                    <a:pt x="-890" y="14733"/>
                    <a:pt x="-986" y="10780"/>
                  </a:cubicBezTo>
                  <a:cubicBezTo>
                    <a:pt x="-1081" y="6675"/>
                    <a:pt x="443" y="2703"/>
                    <a:pt x="3396" y="-174"/>
                  </a:cubicBezTo>
                  <a:cubicBezTo>
                    <a:pt x="-318" y="8770"/>
                    <a:pt x="3967" y="19019"/>
                    <a:pt x="12921" y="22715"/>
                  </a:cubicBezTo>
                  <a:cubicBezTo>
                    <a:pt x="17207" y="24496"/>
                    <a:pt x="22065" y="24487"/>
                    <a:pt x="26351" y="2268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 flipH="1">
              <a:off x="2978605" y="2958536"/>
              <a:ext cx="139697" cy="107049"/>
            </a:xfrm>
            <a:custGeom>
              <a:avLst/>
              <a:gdLst/>
              <a:ahLst/>
              <a:cxnLst/>
              <a:rect l="l" t="t" r="r" b="b"/>
              <a:pathLst>
                <a:path w="49626" h="38028" extrusionOk="0">
                  <a:moveTo>
                    <a:pt x="-990" y="26306"/>
                  </a:moveTo>
                  <a:lnTo>
                    <a:pt x="40730" y="37640"/>
                  </a:lnTo>
                  <a:cubicBezTo>
                    <a:pt x="43683" y="38479"/>
                    <a:pt x="46730" y="36783"/>
                    <a:pt x="47587" y="33859"/>
                  </a:cubicBezTo>
                  <a:cubicBezTo>
                    <a:pt x="47683" y="33383"/>
                    <a:pt x="47778" y="32897"/>
                    <a:pt x="47778" y="32402"/>
                  </a:cubicBezTo>
                  <a:lnTo>
                    <a:pt x="48636" y="-174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 flipH="1">
              <a:off x="2978605" y="2958536"/>
              <a:ext cx="139697" cy="107049"/>
            </a:xfrm>
            <a:custGeom>
              <a:avLst/>
              <a:gdLst/>
              <a:ahLst/>
              <a:cxnLst/>
              <a:rect l="l" t="t" r="r" b="b"/>
              <a:pathLst>
                <a:path w="49626" h="38028" extrusionOk="0">
                  <a:moveTo>
                    <a:pt x="-990" y="26306"/>
                  </a:moveTo>
                  <a:lnTo>
                    <a:pt x="40730" y="37640"/>
                  </a:lnTo>
                  <a:cubicBezTo>
                    <a:pt x="43683" y="38479"/>
                    <a:pt x="46730" y="36783"/>
                    <a:pt x="47587" y="33859"/>
                  </a:cubicBezTo>
                  <a:cubicBezTo>
                    <a:pt x="47683" y="33383"/>
                    <a:pt x="47778" y="32897"/>
                    <a:pt x="47778" y="32402"/>
                  </a:cubicBezTo>
                  <a:lnTo>
                    <a:pt x="48636" y="-174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 flipH="1">
              <a:off x="2814557" y="2847026"/>
              <a:ext cx="138622" cy="108929"/>
            </a:xfrm>
            <a:custGeom>
              <a:avLst/>
              <a:gdLst/>
              <a:ahLst/>
              <a:cxnLst/>
              <a:rect l="l" t="t" r="r" b="b"/>
              <a:pathLst>
                <a:path w="49244" h="38696" extrusionOk="0">
                  <a:moveTo>
                    <a:pt x="-990" y="33831"/>
                  </a:moveTo>
                  <a:lnTo>
                    <a:pt x="42349" y="38498"/>
                  </a:lnTo>
                  <a:cubicBezTo>
                    <a:pt x="45301" y="38784"/>
                    <a:pt x="47969" y="36584"/>
                    <a:pt x="48255" y="33602"/>
                  </a:cubicBezTo>
                  <a:cubicBezTo>
                    <a:pt x="48255" y="33231"/>
                    <a:pt x="48255" y="32859"/>
                    <a:pt x="48255" y="32497"/>
                  </a:cubicBezTo>
                  <a:lnTo>
                    <a:pt x="43968" y="-174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 flipH="1">
              <a:off x="2814557" y="2847026"/>
              <a:ext cx="138622" cy="108929"/>
            </a:xfrm>
            <a:custGeom>
              <a:avLst/>
              <a:gdLst/>
              <a:ahLst/>
              <a:cxnLst/>
              <a:rect l="l" t="t" r="r" b="b"/>
              <a:pathLst>
                <a:path w="49244" h="38696" extrusionOk="0">
                  <a:moveTo>
                    <a:pt x="-990" y="33831"/>
                  </a:moveTo>
                  <a:lnTo>
                    <a:pt x="42349" y="38498"/>
                  </a:lnTo>
                  <a:cubicBezTo>
                    <a:pt x="45301" y="38784"/>
                    <a:pt x="47969" y="36584"/>
                    <a:pt x="48255" y="33602"/>
                  </a:cubicBezTo>
                  <a:cubicBezTo>
                    <a:pt x="48255" y="33231"/>
                    <a:pt x="48255" y="32859"/>
                    <a:pt x="48255" y="32497"/>
                  </a:cubicBezTo>
                  <a:lnTo>
                    <a:pt x="43968" y="-174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 flipH="1">
              <a:off x="2741718" y="2738732"/>
              <a:ext cx="841119" cy="362806"/>
            </a:xfrm>
            <a:custGeom>
              <a:avLst/>
              <a:gdLst/>
              <a:ahLst/>
              <a:cxnLst/>
              <a:rect l="l" t="t" r="r" b="b"/>
              <a:pathLst>
                <a:path w="298799" h="128883" extrusionOk="0">
                  <a:moveTo>
                    <a:pt x="-990" y="120508"/>
                  </a:moveTo>
                  <a:cubicBezTo>
                    <a:pt x="112167" y="139558"/>
                    <a:pt x="227610" y="89171"/>
                    <a:pt x="297809" y="-174"/>
                  </a:cubicBezTo>
                  <a:cubicBezTo>
                    <a:pt x="235420" y="96315"/>
                    <a:pt x="111310" y="150321"/>
                    <a:pt x="-990" y="120508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 flipH="1">
              <a:off x="3687103" y="2495586"/>
              <a:ext cx="30565" cy="59813"/>
            </a:xfrm>
            <a:custGeom>
              <a:avLst/>
              <a:gdLst/>
              <a:ahLst/>
              <a:cxnLst/>
              <a:rect l="l" t="t" r="r" b="b"/>
              <a:pathLst>
                <a:path w="10858" h="21248" extrusionOk="0">
                  <a:moveTo>
                    <a:pt x="4154" y="21075"/>
                  </a:moveTo>
                  <a:cubicBezTo>
                    <a:pt x="1582" y="21075"/>
                    <a:pt x="-609" y="17837"/>
                    <a:pt x="-990" y="13169"/>
                  </a:cubicBezTo>
                  <a:cubicBezTo>
                    <a:pt x="-990" y="12284"/>
                    <a:pt x="-990" y="11389"/>
                    <a:pt x="-990" y="10503"/>
                  </a:cubicBezTo>
                  <a:lnTo>
                    <a:pt x="-990" y="7931"/>
                  </a:lnTo>
                  <a:cubicBezTo>
                    <a:pt x="-513" y="2692"/>
                    <a:pt x="2153" y="-832"/>
                    <a:pt x="5011" y="-70"/>
                  </a:cubicBezTo>
                  <a:cubicBezTo>
                    <a:pt x="7869" y="692"/>
                    <a:pt x="9869" y="5169"/>
                    <a:pt x="9869" y="10407"/>
                  </a:cubicBezTo>
                  <a:cubicBezTo>
                    <a:pt x="9869" y="15646"/>
                    <a:pt x="7869" y="19932"/>
                    <a:pt x="5011" y="20980"/>
                  </a:cubicBezTo>
                  <a:close/>
                  <a:moveTo>
                    <a:pt x="3297" y="18694"/>
                  </a:moveTo>
                  <a:lnTo>
                    <a:pt x="3297" y="1869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" name="Google Shape;177;p6"/>
          <p:cNvGrpSpPr/>
          <p:nvPr/>
        </p:nvGrpSpPr>
        <p:grpSpPr>
          <a:xfrm flipH="1">
            <a:off x="9343480" y="1608902"/>
            <a:ext cx="2848482" cy="5249195"/>
            <a:chOff x="1978022" y="104554"/>
            <a:chExt cx="2044561" cy="3767726"/>
          </a:xfrm>
        </p:grpSpPr>
        <p:sp>
          <p:nvSpPr>
            <p:cNvPr id="178" name="Google Shape;178;p6"/>
            <p:cNvSpPr/>
            <p:nvPr/>
          </p:nvSpPr>
          <p:spPr>
            <a:xfrm>
              <a:off x="2633061" y="1215781"/>
              <a:ext cx="291649" cy="2656499"/>
            </a:xfrm>
            <a:custGeom>
              <a:avLst/>
              <a:gdLst/>
              <a:ahLst/>
              <a:cxnLst/>
              <a:rect l="l" t="t" r="r" b="b"/>
              <a:pathLst>
                <a:path w="85153" h="775620" extrusionOk="0">
                  <a:moveTo>
                    <a:pt x="84164" y="5160"/>
                  </a:moveTo>
                  <a:cubicBezTo>
                    <a:pt x="80449" y="46023"/>
                    <a:pt x="76638" y="94314"/>
                    <a:pt x="72925" y="148702"/>
                  </a:cubicBezTo>
                  <a:cubicBezTo>
                    <a:pt x="72925" y="151845"/>
                    <a:pt x="72925" y="155084"/>
                    <a:pt x="72353" y="158227"/>
                  </a:cubicBezTo>
                  <a:cubicBezTo>
                    <a:pt x="71686" y="167752"/>
                    <a:pt x="71114" y="176801"/>
                    <a:pt x="70543" y="186326"/>
                  </a:cubicBezTo>
                  <a:cubicBezTo>
                    <a:pt x="70543" y="189469"/>
                    <a:pt x="70543" y="192612"/>
                    <a:pt x="69876" y="195851"/>
                  </a:cubicBezTo>
                  <a:cubicBezTo>
                    <a:pt x="69876" y="202233"/>
                    <a:pt x="69210" y="208900"/>
                    <a:pt x="68828" y="215472"/>
                  </a:cubicBezTo>
                  <a:lnTo>
                    <a:pt x="68258" y="224997"/>
                  </a:lnTo>
                  <a:cubicBezTo>
                    <a:pt x="68258" y="225569"/>
                    <a:pt x="68258" y="226141"/>
                    <a:pt x="68258" y="226807"/>
                  </a:cubicBezTo>
                  <a:cubicBezTo>
                    <a:pt x="67019" y="251477"/>
                    <a:pt x="63209" y="322914"/>
                    <a:pt x="60732" y="421308"/>
                  </a:cubicBezTo>
                  <a:lnTo>
                    <a:pt x="60732" y="430833"/>
                  </a:lnTo>
                  <a:cubicBezTo>
                    <a:pt x="60732" y="440358"/>
                    <a:pt x="60732" y="449883"/>
                    <a:pt x="60065" y="459408"/>
                  </a:cubicBezTo>
                  <a:lnTo>
                    <a:pt x="60065" y="468933"/>
                  </a:lnTo>
                  <a:cubicBezTo>
                    <a:pt x="60065" y="474457"/>
                    <a:pt x="60065" y="479981"/>
                    <a:pt x="60065" y="485506"/>
                  </a:cubicBezTo>
                  <a:cubicBezTo>
                    <a:pt x="60065" y="488745"/>
                    <a:pt x="60065" y="491888"/>
                    <a:pt x="60065" y="495031"/>
                  </a:cubicBezTo>
                  <a:cubicBezTo>
                    <a:pt x="60065" y="499794"/>
                    <a:pt x="60065" y="504556"/>
                    <a:pt x="60065" y="509699"/>
                  </a:cubicBezTo>
                  <a:cubicBezTo>
                    <a:pt x="60065" y="545609"/>
                    <a:pt x="59303" y="584662"/>
                    <a:pt x="59494" y="626953"/>
                  </a:cubicBezTo>
                  <a:lnTo>
                    <a:pt x="59494" y="636478"/>
                  </a:lnTo>
                  <a:cubicBezTo>
                    <a:pt x="59494" y="648860"/>
                    <a:pt x="59494" y="661528"/>
                    <a:pt x="59494" y="674578"/>
                  </a:cubicBezTo>
                  <a:cubicBezTo>
                    <a:pt x="59494" y="677816"/>
                    <a:pt x="59494" y="680959"/>
                    <a:pt x="59494" y="684103"/>
                  </a:cubicBezTo>
                  <a:cubicBezTo>
                    <a:pt x="59494" y="690389"/>
                    <a:pt x="59494" y="696771"/>
                    <a:pt x="59494" y="703153"/>
                  </a:cubicBezTo>
                  <a:cubicBezTo>
                    <a:pt x="59494" y="706391"/>
                    <a:pt x="59494" y="709534"/>
                    <a:pt x="59494" y="712678"/>
                  </a:cubicBezTo>
                  <a:cubicBezTo>
                    <a:pt x="59494" y="722774"/>
                    <a:pt x="59685" y="732965"/>
                    <a:pt x="60065" y="743253"/>
                  </a:cubicBezTo>
                  <a:lnTo>
                    <a:pt x="60065" y="752778"/>
                  </a:lnTo>
                  <a:cubicBezTo>
                    <a:pt x="60065" y="760207"/>
                    <a:pt x="60065" y="767732"/>
                    <a:pt x="60065" y="775447"/>
                  </a:cubicBezTo>
                  <a:lnTo>
                    <a:pt x="-990" y="772780"/>
                  </a:lnTo>
                  <a:cubicBezTo>
                    <a:pt x="-990" y="766113"/>
                    <a:pt x="-990" y="759445"/>
                    <a:pt x="-990" y="752778"/>
                  </a:cubicBezTo>
                  <a:cubicBezTo>
                    <a:pt x="-990" y="749539"/>
                    <a:pt x="-990" y="746396"/>
                    <a:pt x="-990" y="743253"/>
                  </a:cubicBezTo>
                  <a:cubicBezTo>
                    <a:pt x="-990" y="733156"/>
                    <a:pt x="-990" y="722964"/>
                    <a:pt x="-990" y="712678"/>
                  </a:cubicBezTo>
                  <a:cubicBezTo>
                    <a:pt x="-990" y="709534"/>
                    <a:pt x="-990" y="706391"/>
                    <a:pt x="-990" y="703153"/>
                  </a:cubicBezTo>
                  <a:lnTo>
                    <a:pt x="-990" y="684103"/>
                  </a:lnTo>
                  <a:cubicBezTo>
                    <a:pt x="-990" y="680864"/>
                    <a:pt x="-990" y="677721"/>
                    <a:pt x="-990" y="674578"/>
                  </a:cubicBezTo>
                  <a:cubicBezTo>
                    <a:pt x="-990" y="662099"/>
                    <a:pt x="-419" y="649432"/>
                    <a:pt x="58" y="636478"/>
                  </a:cubicBezTo>
                  <a:cubicBezTo>
                    <a:pt x="58" y="633334"/>
                    <a:pt x="58" y="630096"/>
                    <a:pt x="58" y="626953"/>
                  </a:cubicBezTo>
                  <a:cubicBezTo>
                    <a:pt x="1391" y="583709"/>
                    <a:pt x="3392" y="539732"/>
                    <a:pt x="5964" y="495031"/>
                  </a:cubicBezTo>
                  <a:cubicBezTo>
                    <a:pt x="5964" y="491793"/>
                    <a:pt x="5964" y="488650"/>
                    <a:pt x="6535" y="485506"/>
                  </a:cubicBezTo>
                  <a:cubicBezTo>
                    <a:pt x="6535" y="480077"/>
                    <a:pt x="7202" y="474553"/>
                    <a:pt x="7583" y="468933"/>
                  </a:cubicBezTo>
                  <a:cubicBezTo>
                    <a:pt x="7583" y="465789"/>
                    <a:pt x="7583" y="462551"/>
                    <a:pt x="8154" y="459408"/>
                  </a:cubicBezTo>
                  <a:cubicBezTo>
                    <a:pt x="8726" y="449883"/>
                    <a:pt x="9392" y="440358"/>
                    <a:pt x="10059" y="430833"/>
                  </a:cubicBezTo>
                  <a:cubicBezTo>
                    <a:pt x="10059" y="427594"/>
                    <a:pt x="10059" y="424451"/>
                    <a:pt x="10726" y="421308"/>
                  </a:cubicBezTo>
                  <a:cubicBezTo>
                    <a:pt x="14631" y="367301"/>
                    <a:pt x="19298" y="312151"/>
                    <a:pt x="25204" y="256049"/>
                  </a:cubicBezTo>
                  <a:cubicBezTo>
                    <a:pt x="26252" y="245667"/>
                    <a:pt x="27395" y="235284"/>
                    <a:pt x="28538" y="224997"/>
                  </a:cubicBezTo>
                  <a:lnTo>
                    <a:pt x="29681" y="215472"/>
                  </a:lnTo>
                  <a:cubicBezTo>
                    <a:pt x="30348" y="208900"/>
                    <a:pt x="31109" y="202328"/>
                    <a:pt x="31871" y="195851"/>
                  </a:cubicBezTo>
                  <a:lnTo>
                    <a:pt x="33014" y="186326"/>
                  </a:lnTo>
                  <a:cubicBezTo>
                    <a:pt x="34157" y="176801"/>
                    <a:pt x="35300" y="167276"/>
                    <a:pt x="36348" y="158227"/>
                  </a:cubicBezTo>
                  <a:cubicBezTo>
                    <a:pt x="36348" y="155084"/>
                    <a:pt x="37111" y="151845"/>
                    <a:pt x="37586" y="148702"/>
                  </a:cubicBezTo>
                  <a:cubicBezTo>
                    <a:pt x="43968" y="97839"/>
                    <a:pt x="50921" y="48309"/>
                    <a:pt x="58446" y="-174"/>
                  </a:cubicBezTo>
                  <a:close/>
                </a:path>
              </a:pathLst>
            </a:custGeom>
            <a:solidFill>
              <a:srgbClr val="AFAD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2633064" y="798477"/>
              <a:ext cx="291649" cy="3073394"/>
            </a:xfrm>
            <a:custGeom>
              <a:avLst/>
              <a:gdLst/>
              <a:ahLst/>
              <a:cxnLst/>
              <a:rect l="l" t="t" r="r" b="b"/>
              <a:pathLst>
                <a:path w="85153" h="775620" extrusionOk="0">
                  <a:moveTo>
                    <a:pt x="84164" y="5160"/>
                  </a:moveTo>
                  <a:cubicBezTo>
                    <a:pt x="80449" y="46023"/>
                    <a:pt x="76638" y="94314"/>
                    <a:pt x="72925" y="148702"/>
                  </a:cubicBezTo>
                  <a:cubicBezTo>
                    <a:pt x="72925" y="151845"/>
                    <a:pt x="72925" y="155084"/>
                    <a:pt x="72353" y="158227"/>
                  </a:cubicBezTo>
                  <a:cubicBezTo>
                    <a:pt x="71686" y="167752"/>
                    <a:pt x="71114" y="176801"/>
                    <a:pt x="70543" y="186326"/>
                  </a:cubicBezTo>
                  <a:cubicBezTo>
                    <a:pt x="70543" y="189469"/>
                    <a:pt x="70543" y="192612"/>
                    <a:pt x="69876" y="195851"/>
                  </a:cubicBezTo>
                  <a:cubicBezTo>
                    <a:pt x="69876" y="202233"/>
                    <a:pt x="69210" y="208900"/>
                    <a:pt x="68828" y="215472"/>
                  </a:cubicBezTo>
                  <a:lnTo>
                    <a:pt x="68258" y="224997"/>
                  </a:lnTo>
                  <a:cubicBezTo>
                    <a:pt x="68258" y="225569"/>
                    <a:pt x="68258" y="226141"/>
                    <a:pt x="68258" y="226807"/>
                  </a:cubicBezTo>
                  <a:cubicBezTo>
                    <a:pt x="67019" y="251477"/>
                    <a:pt x="63209" y="322914"/>
                    <a:pt x="60732" y="421308"/>
                  </a:cubicBezTo>
                  <a:lnTo>
                    <a:pt x="60732" y="430833"/>
                  </a:lnTo>
                  <a:cubicBezTo>
                    <a:pt x="60732" y="440358"/>
                    <a:pt x="60732" y="449883"/>
                    <a:pt x="60065" y="459408"/>
                  </a:cubicBezTo>
                  <a:lnTo>
                    <a:pt x="60065" y="468933"/>
                  </a:lnTo>
                  <a:cubicBezTo>
                    <a:pt x="60065" y="474457"/>
                    <a:pt x="60065" y="479981"/>
                    <a:pt x="60065" y="485506"/>
                  </a:cubicBezTo>
                  <a:cubicBezTo>
                    <a:pt x="60065" y="488745"/>
                    <a:pt x="60065" y="491888"/>
                    <a:pt x="60065" y="495031"/>
                  </a:cubicBezTo>
                  <a:cubicBezTo>
                    <a:pt x="60065" y="499794"/>
                    <a:pt x="60065" y="504556"/>
                    <a:pt x="60065" y="509699"/>
                  </a:cubicBezTo>
                  <a:cubicBezTo>
                    <a:pt x="60065" y="545609"/>
                    <a:pt x="59303" y="584662"/>
                    <a:pt x="59494" y="626953"/>
                  </a:cubicBezTo>
                  <a:lnTo>
                    <a:pt x="59494" y="636478"/>
                  </a:lnTo>
                  <a:cubicBezTo>
                    <a:pt x="59494" y="648860"/>
                    <a:pt x="59494" y="661528"/>
                    <a:pt x="59494" y="674578"/>
                  </a:cubicBezTo>
                  <a:cubicBezTo>
                    <a:pt x="59494" y="677816"/>
                    <a:pt x="59494" y="680959"/>
                    <a:pt x="59494" y="684103"/>
                  </a:cubicBezTo>
                  <a:cubicBezTo>
                    <a:pt x="59494" y="690389"/>
                    <a:pt x="59494" y="696771"/>
                    <a:pt x="59494" y="703153"/>
                  </a:cubicBezTo>
                  <a:cubicBezTo>
                    <a:pt x="59494" y="706391"/>
                    <a:pt x="59494" y="709534"/>
                    <a:pt x="59494" y="712678"/>
                  </a:cubicBezTo>
                  <a:cubicBezTo>
                    <a:pt x="59494" y="722774"/>
                    <a:pt x="59685" y="732965"/>
                    <a:pt x="60065" y="743253"/>
                  </a:cubicBezTo>
                  <a:lnTo>
                    <a:pt x="60065" y="752778"/>
                  </a:lnTo>
                  <a:cubicBezTo>
                    <a:pt x="60065" y="760207"/>
                    <a:pt x="60065" y="767732"/>
                    <a:pt x="60065" y="775447"/>
                  </a:cubicBezTo>
                  <a:lnTo>
                    <a:pt x="-990" y="772780"/>
                  </a:lnTo>
                  <a:cubicBezTo>
                    <a:pt x="-990" y="766113"/>
                    <a:pt x="-990" y="759445"/>
                    <a:pt x="-990" y="752778"/>
                  </a:cubicBezTo>
                  <a:cubicBezTo>
                    <a:pt x="-990" y="749539"/>
                    <a:pt x="-990" y="746396"/>
                    <a:pt x="-990" y="743253"/>
                  </a:cubicBezTo>
                  <a:cubicBezTo>
                    <a:pt x="-990" y="733156"/>
                    <a:pt x="-990" y="722964"/>
                    <a:pt x="-990" y="712678"/>
                  </a:cubicBezTo>
                  <a:cubicBezTo>
                    <a:pt x="-990" y="709534"/>
                    <a:pt x="-990" y="706391"/>
                    <a:pt x="-990" y="703153"/>
                  </a:cubicBezTo>
                  <a:lnTo>
                    <a:pt x="-990" y="684103"/>
                  </a:lnTo>
                  <a:cubicBezTo>
                    <a:pt x="-990" y="680864"/>
                    <a:pt x="-990" y="677721"/>
                    <a:pt x="-990" y="674578"/>
                  </a:cubicBezTo>
                  <a:cubicBezTo>
                    <a:pt x="-990" y="662099"/>
                    <a:pt x="-419" y="649432"/>
                    <a:pt x="58" y="636478"/>
                  </a:cubicBezTo>
                  <a:cubicBezTo>
                    <a:pt x="58" y="633334"/>
                    <a:pt x="58" y="630096"/>
                    <a:pt x="58" y="626953"/>
                  </a:cubicBezTo>
                  <a:cubicBezTo>
                    <a:pt x="1391" y="583709"/>
                    <a:pt x="3392" y="539732"/>
                    <a:pt x="5964" y="495031"/>
                  </a:cubicBezTo>
                  <a:cubicBezTo>
                    <a:pt x="5964" y="491793"/>
                    <a:pt x="5964" y="488650"/>
                    <a:pt x="6535" y="485506"/>
                  </a:cubicBezTo>
                  <a:cubicBezTo>
                    <a:pt x="6535" y="480077"/>
                    <a:pt x="7202" y="474553"/>
                    <a:pt x="7583" y="468933"/>
                  </a:cubicBezTo>
                  <a:cubicBezTo>
                    <a:pt x="7583" y="465789"/>
                    <a:pt x="7583" y="462551"/>
                    <a:pt x="8154" y="459408"/>
                  </a:cubicBezTo>
                  <a:cubicBezTo>
                    <a:pt x="8726" y="449883"/>
                    <a:pt x="9392" y="440358"/>
                    <a:pt x="10059" y="430833"/>
                  </a:cubicBezTo>
                  <a:cubicBezTo>
                    <a:pt x="10059" y="427594"/>
                    <a:pt x="10059" y="424451"/>
                    <a:pt x="10726" y="421308"/>
                  </a:cubicBezTo>
                  <a:cubicBezTo>
                    <a:pt x="14631" y="367301"/>
                    <a:pt x="19298" y="312151"/>
                    <a:pt x="25204" y="256049"/>
                  </a:cubicBezTo>
                  <a:cubicBezTo>
                    <a:pt x="26252" y="245667"/>
                    <a:pt x="27395" y="235284"/>
                    <a:pt x="28538" y="224997"/>
                  </a:cubicBezTo>
                  <a:lnTo>
                    <a:pt x="29681" y="215472"/>
                  </a:lnTo>
                  <a:cubicBezTo>
                    <a:pt x="30348" y="208900"/>
                    <a:pt x="31109" y="202328"/>
                    <a:pt x="31871" y="195851"/>
                  </a:cubicBezTo>
                  <a:lnTo>
                    <a:pt x="33014" y="186326"/>
                  </a:lnTo>
                  <a:cubicBezTo>
                    <a:pt x="34157" y="176801"/>
                    <a:pt x="35300" y="167276"/>
                    <a:pt x="36348" y="158227"/>
                  </a:cubicBezTo>
                  <a:cubicBezTo>
                    <a:pt x="36348" y="155084"/>
                    <a:pt x="37111" y="151845"/>
                    <a:pt x="37586" y="148702"/>
                  </a:cubicBezTo>
                  <a:cubicBezTo>
                    <a:pt x="43968" y="97839"/>
                    <a:pt x="50921" y="48309"/>
                    <a:pt x="58446" y="-1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2630651" y="1387951"/>
              <a:ext cx="252246" cy="2396619"/>
            </a:xfrm>
            <a:custGeom>
              <a:avLst/>
              <a:gdLst/>
              <a:ahLst/>
              <a:cxnLst/>
              <a:rect l="l" t="t" r="r" b="b"/>
              <a:pathLst>
                <a:path w="252246" h="2070513" extrusionOk="0">
                  <a:moveTo>
                    <a:pt x="0" y="2037881"/>
                  </a:moveTo>
                  <a:lnTo>
                    <a:pt x="206236" y="2037881"/>
                  </a:lnTo>
                  <a:lnTo>
                    <a:pt x="207215" y="2070513"/>
                  </a:lnTo>
                  <a:lnTo>
                    <a:pt x="0" y="2070513"/>
                  </a:lnTo>
                  <a:cubicBezTo>
                    <a:pt x="0" y="2059420"/>
                    <a:pt x="0" y="2048649"/>
                    <a:pt x="0" y="2037881"/>
                  </a:cubicBezTo>
                  <a:close/>
                  <a:moveTo>
                    <a:pt x="1630" y="1900174"/>
                  </a:moveTo>
                  <a:lnTo>
                    <a:pt x="203625" y="1900174"/>
                  </a:lnTo>
                  <a:cubicBezTo>
                    <a:pt x="204601" y="1911271"/>
                    <a:pt x="204601" y="1922038"/>
                    <a:pt x="204601" y="1932806"/>
                  </a:cubicBezTo>
                  <a:lnTo>
                    <a:pt x="1630" y="1932806"/>
                  </a:lnTo>
                  <a:cubicBezTo>
                    <a:pt x="1630" y="1922038"/>
                    <a:pt x="1630" y="1911271"/>
                    <a:pt x="1630" y="1900174"/>
                  </a:cubicBezTo>
                  <a:close/>
                  <a:moveTo>
                    <a:pt x="3265" y="1801949"/>
                  </a:moveTo>
                  <a:lnTo>
                    <a:pt x="201994" y="1801949"/>
                  </a:lnTo>
                  <a:cubicBezTo>
                    <a:pt x="203303" y="1812720"/>
                    <a:pt x="203303" y="1823488"/>
                    <a:pt x="203628" y="1834581"/>
                  </a:cubicBezTo>
                  <a:lnTo>
                    <a:pt x="3265" y="1834581"/>
                  </a:lnTo>
                  <a:cubicBezTo>
                    <a:pt x="3265" y="1823488"/>
                    <a:pt x="3265" y="1812720"/>
                    <a:pt x="3265" y="1801949"/>
                  </a:cubicBezTo>
                  <a:close/>
                  <a:moveTo>
                    <a:pt x="6526" y="1639442"/>
                  </a:moveTo>
                  <a:lnTo>
                    <a:pt x="202319" y="1639442"/>
                  </a:lnTo>
                  <a:lnTo>
                    <a:pt x="202319" y="1672074"/>
                  </a:lnTo>
                  <a:lnTo>
                    <a:pt x="6526" y="1672074"/>
                  </a:lnTo>
                  <a:cubicBezTo>
                    <a:pt x="6526" y="1661306"/>
                    <a:pt x="6526" y="1650213"/>
                    <a:pt x="6526" y="1639442"/>
                  </a:cubicBezTo>
                  <a:close/>
                  <a:moveTo>
                    <a:pt x="31652" y="1154529"/>
                  </a:moveTo>
                  <a:lnTo>
                    <a:pt x="205259" y="1154529"/>
                  </a:lnTo>
                  <a:cubicBezTo>
                    <a:pt x="205259" y="1165626"/>
                    <a:pt x="205259" y="1176393"/>
                    <a:pt x="205259" y="1187161"/>
                  </a:cubicBezTo>
                  <a:lnTo>
                    <a:pt x="29696" y="1187161"/>
                  </a:lnTo>
                  <a:cubicBezTo>
                    <a:pt x="29696" y="1176068"/>
                    <a:pt x="29696" y="1165300"/>
                    <a:pt x="31652" y="1154529"/>
                  </a:cubicBezTo>
                  <a:close/>
                  <a:moveTo>
                    <a:pt x="37198" y="1066421"/>
                  </a:moveTo>
                  <a:lnTo>
                    <a:pt x="207215" y="1066421"/>
                  </a:lnTo>
                  <a:lnTo>
                    <a:pt x="207215" y="1099053"/>
                  </a:lnTo>
                  <a:lnTo>
                    <a:pt x="35242" y="1099053"/>
                  </a:lnTo>
                  <a:cubicBezTo>
                    <a:pt x="35242" y="1088285"/>
                    <a:pt x="35242" y="1077192"/>
                    <a:pt x="37198" y="1066421"/>
                  </a:cubicBezTo>
                  <a:close/>
                  <a:moveTo>
                    <a:pt x="46664" y="935892"/>
                  </a:moveTo>
                  <a:lnTo>
                    <a:pt x="209825" y="935892"/>
                  </a:lnTo>
                  <a:lnTo>
                    <a:pt x="210805" y="968524"/>
                  </a:lnTo>
                  <a:lnTo>
                    <a:pt x="44379" y="968524"/>
                  </a:lnTo>
                  <a:cubicBezTo>
                    <a:pt x="44705" y="957756"/>
                    <a:pt x="46664" y="946989"/>
                    <a:pt x="46664" y="935892"/>
                  </a:cubicBezTo>
                  <a:close/>
                  <a:moveTo>
                    <a:pt x="111929" y="229076"/>
                  </a:moveTo>
                  <a:lnTo>
                    <a:pt x="238217" y="229076"/>
                  </a:lnTo>
                  <a:lnTo>
                    <a:pt x="238542" y="261708"/>
                  </a:lnTo>
                  <a:lnTo>
                    <a:pt x="108013" y="261708"/>
                  </a:lnTo>
                  <a:close/>
                  <a:moveTo>
                    <a:pt x="121720" y="128898"/>
                  </a:moveTo>
                  <a:lnTo>
                    <a:pt x="244092" y="128898"/>
                  </a:lnTo>
                  <a:cubicBezTo>
                    <a:pt x="244092" y="139669"/>
                    <a:pt x="244092" y="150437"/>
                    <a:pt x="241803" y="161530"/>
                  </a:cubicBezTo>
                  <a:lnTo>
                    <a:pt x="117804" y="161530"/>
                  </a:lnTo>
                  <a:close/>
                  <a:moveTo>
                    <a:pt x="137381" y="0"/>
                  </a:moveTo>
                  <a:lnTo>
                    <a:pt x="252246" y="0"/>
                  </a:lnTo>
                  <a:cubicBezTo>
                    <a:pt x="252246" y="10771"/>
                    <a:pt x="252246" y="21864"/>
                    <a:pt x="250287" y="32632"/>
                  </a:cubicBezTo>
                  <a:lnTo>
                    <a:pt x="133139" y="32632"/>
                  </a:lnTo>
                  <a:cubicBezTo>
                    <a:pt x="133139" y="21864"/>
                    <a:pt x="135750" y="10771"/>
                    <a:pt x="137381" y="0"/>
                  </a:cubicBezTo>
                  <a:close/>
                </a:path>
              </a:pathLst>
            </a:custGeom>
            <a:solidFill>
              <a:srgbClr val="6F6B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1978022" y="546558"/>
              <a:ext cx="2044561" cy="1613631"/>
            </a:xfrm>
            <a:custGeom>
              <a:avLst/>
              <a:gdLst/>
              <a:ahLst/>
              <a:cxnLst/>
              <a:rect l="l" t="t" r="r" b="b"/>
              <a:pathLst>
                <a:path w="596952" h="471133" extrusionOk="0">
                  <a:moveTo>
                    <a:pt x="262950" y="10774"/>
                  </a:moveTo>
                  <a:cubicBezTo>
                    <a:pt x="199990" y="26738"/>
                    <a:pt x="141982" y="58247"/>
                    <a:pt x="94262" y="102404"/>
                  </a:cubicBezTo>
                  <a:cubicBezTo>
                    <a:pt x="70831" y="124217"/>
                    <a:pt x="-321" y="190320"/>
                    <a:pt x="-988" y="277760"/>
                  </a:cubicBezTo>
                  <a:cubicBezTo>
                    <a:pt x="-988" y="290047"/>
                    <a:pt x="-1560" y="321099"/>
                    <a:pt x="14919" y="329576"/>
                  </a:cubicBezTo>
                  <a:cubicBezTo>
                    <a:pt x="29683" y="337196"/>
                    <a:pt x="54447" y="325099"/>
                    <a:pt x="97310" y="285761"/>
                  </a:cubicBezTo>
                  <a:cubicBezTo>
                    <a:pt x="160556" y="226239"/>
                    <a:pt x="213516" y="156649"/>
                    <a:pt x="254092" y="79830"/>
                  </a:cubicBezTo>
                  <a:cubicBezTo>
                    <a:pt x="255235" y="128312"/>
                    <a:pt x="257235" y="206418"/>
                    <a:pt x="260664" y="307002"/>
                  </a:cubicBezTo>
                  <a:cubicBezTo>
                    <a:pt x="263236" y="381201"/>
                    <a:pt x="265522" y="427112"/>
                    <a:pt x="298764" y="453115"/>
                  </a:cubicBezTo>
                  <a:cubicBezTo>
                    <a:pt x="318861" y="468641"/>
                    <a:pt x="350770" y="477499"/>
                    <a:pt x="371821" y="465116"/>
                  </a:cubicBezTo>
                  <a:cubicBezTo>
                    <a:pt x="400396" y="448353"/>
                    <a:pt x="397824" y="399489"/>
                    <a:pt x="395729" y="357484"/>
                  </a:cubicBezTo>
                  <a:cubicBezTo>
                    <a:pt x="392585" y="298467"/>
                    <a:pt x="377631" y="240670"/>
                    <a:pt x="351913" y="187463"/>
                  </a:cubicBezTo>
                  <a:cubicBezTo>
                    <a:pt x="372583" y="227601"/>
                    <a:pt x="401062" y="263215"/>
                    <a:pt x="435638" y="292238"/>
                  </a:cubicBezTo>
                  <a:cubicBezTo>
                    <a:pt x="464213" y="315765"/>
                    <a:pt x="515076" y="358913"/>
                    <a:pt x="548509" y="341387"/>
                  </a:cubicBezTo>
                  <a:cubicBezTo>
                    <a:pt x="575561" y="327480"/>
                    <a:pt x="576418" y="282237"/>
                    <a:pt x="576418" y="277569"/>
                  </a:cubicBezTo>
                  <a:cubicBezTo>
                    <a:pt x="577084" y="191844"/>
                    <a:pt x="462118" y="139076"/>
                    <a:pt x="456879" y="136790"/>
                  </a:cubicBezTo>
                  <a:cubicBezTo>
                    <a:pt x="459451" y="138504"/>
                    <a:pt x="505837" y="168699"/>
                    <a:pt x="552129" y="146315"/>
                  </a:cubicBezTo>
                  <a:cubicBezTo>
                    <a:pt x="567845" y="138695"/>
                    <a:pt x="596802" y="118692"/>
                    <a:pt x="595943" y="94499"/>
                  </a:cubicBezTo>
                  <a:cubicBezTo>
                    <a:pt x="594516" y="52589"/>
                    <a:pt x="504313" y="26967"/>
                    <a:pt x="471071" y="17442"/>
                  </a:cubicBezTo>
                  <a:cubicBezTo>
                    <a:pt x="403539" y="-3513"/>
                    <a:pt x="331625" y="-5819"/>
                    <a:pt x="262950" y="107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 rot="-439219">
              <a:off x="2394251" y="165699"/>
              <a:ext cx="1028423" cy="1073323"/>
            </a:xfrm>
            <a:custGeom>
              <a:avLst/>
              <a:gdLst/>
              <a:ahLst/>
              <a:cxnLst/>
              <a:rect l="l" t="t" r="r" b="b"/>
              <a:pathLst>
                <a:path w="1027749" h="1072619" extrusionOk="0">
                  <a:moveTo>
                    <a:pt x="867724" y="651164"/>
                  </a:moveTo>
                  <a:cubicBezTo>
                    <a:pt x="969964" y="664351"/>
                    <a:pt x="1040716" y="769083"/>
                    <a:pt x="1025753" y="885084"/>
                  </a:cubicBezTo>
                  <a:cubicBezTo>
                    <a:pt x="1010790" y="1001089"/>
                    <a:pt x="915777" y="1084435"/>
                    <a:pt x="813538" y="1071247"/>
                  </a:cubicBezTo>
                  <a:cubicBezTo>
                    <a:pt x="711298" y="1058059"/>
                    <a:pt x="640545" y="953331"/>
                    <a:pt x="655508" y="837326"/>
                  </a:cubicBezTo>
                  <a:cubicBezTo>
                    <a:pt x="670471" y="721325"/>
                    <a:pt x="765484" y="637976"/>
                    <a:pt x="867724" y="651164"/>
                  </a:cubicBezTo>
                  <a:close/>
                  <a:moveTo>
                    <a:pt x="204280" y="79374"/>
                  </a:moveTo>
                  <a:cubicBezTo>
                    <a:pt x="281752" y="97084"/>
                    <a:pt x="340029" y="173659"/>
                    <a:pt x="340029" y="265437"/>
                  </a:cubicBezTo>
                  <a:cubicBezTo>
                    <a:pt x="340029" y="370326"/>
                    <a:pt x="263911" y="455355"/>
                    <a:pt x="170016" y="455355"/>
                  </a:cubicBezTo>
                  <a:cubicBezTo>
                    <a:pt x="76121" y="455355"/>
                    <a:pt x="0" y="370326"/>
                    <a:pt x="0" y="265437"/>
                  </a:cubicBezTo>
                  <a:cubicBezTo>
                    <a:pt x="0" y="160548"/>
                    <a:pt x="76118" y="75516"/>
                    <a:pt x="170016" y="75516"/>
                  </a:cubicBezTo>
                  <a:cubicBezTo>
                    <a:pt x="181753" y="75516"/>
                    <a:pt x="193212" y="76844"/>
                    <a:pt x="204280" y="79374"/>
                  </a:cubicBezTo>
                  <a:close/>
                  <a:moveTo>
                    <a:pt x="719261" y="1269"/>
                  </a:moveTo>
                  <a:cubicBezTo>
                    <a:pt x="812388" y="13281"/>
                    <a:pt x="877003" y="107349"/>
                    <a:pt x="863584" y="211380"/>
                  </a:cubicBezTo>
                  <a:cubicBezTo>
                    <a:pt x="850165" y="315407"/>
                    <a:pt x="763795" y="389999"/>
                    <a:pt x="670668" y="377987"/>
                  </a:cubicBezTo>
                  <a:cubicBezTo>
                    <a:pt x="577544" y="365975"/>
                    <a:pt x="512930" y="271907"/>
                    <a:pt x="526348" y="167880"/>
                  </a:cubicBezTo>
                  <a:cubicBezTo>
                    <a:pt x="539767" y="63849"/>
                    <a:pt x="626137" y="-10743"/>
                    <a:pt x="719261" y="12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" name="Google Shape;183;p6"/>
          <p:cNvGrpSpPr/>
          <p:nvPr/>
        </p:nvGrpSpPr>
        <p:grpSpPr>
          <a:xfrm flipH="1">
            <a:off x="7981239" y="5294111"/>
            <a:ext cx="1942647" cy="1564153"/>
            <a:chOff x="8015873" y="3767706"/>
            <a:chExt cx="3906388" cy="3145291"/>
          </a:xfrm>
        </p:grpSpPr>
        <p:sp>
          <p:nvSpPr>
            <p:cNvPr id="184" name="Google Shape;184;p6"/>
            <p:cNvSpPr/>
            <p:nvPr/>
          </p:nvSpPr>
          <p:spPr>
            <a:xfrm flipH="1">
              <a:off x="9908122" y="4371995"/>
              <a:ext cx="1664668" cy="1302553"/>
            </a:xfrm>
            <a:custGeom>
              <a:avLst/>
              <a:gdLst/>
              <a:ahLst/>
              <a:cxnLst/>
              <a:rect l="l" t="t" r="r" b="b"/>
              <a:pathLst>
                <a:path w="1664668" h="1302553" extrusionOk="0">
                  <a:moveTo>
                    <a:pt x="29723" y="841545"/>
                  </a:moveTo>
                  <a:cubicBezTo>
                    <a:pt x="25092" y="841081"/>
                    <a:pt x="20201" y="841854"/>
                    <a:pt x="15829" y="843834"/>
                  </a:cubicBezTo>
                  <a:cubicBezTo>
                    <a:pt x="2186" y="850038"/>
                    <a:pt x="-3732" y="866048"/>
                    <a:pt x="2443" y="879637"/>
                  </a:cubicBezTo>
                  <a:lnTo>
                    <a:pt x="171281" y="1267499"/>
                  </a:lnTo>
                  <a:cubicBezTo>
                    <a:pt x="175142" y="1277308"/>
                    <a:pt x="184664" y="1283715"/>
                    <a:pt x="195219" y="1283715"/>
                  </a:cubicBezTo>
                  <a:lnTo>
                    <a:pt x="652830" y="1302502"/>
                  </a:lnTo>
                  <a:cubicBezTo>
                    <a:pt x="657977" y="1302813"/>
                    <a:pt x="662866" y="1301705"/>
                    <a:pt x="667500" y="1299311"/>
                  </a:cubicBezTo>
                  <a:cubicBezTo>
                    <a:pt x="680626" y="1292156"/>
                    <a:pt x="685774" y="1275633"/>
                    <a:pt x="678567" y="1262352"/>
                  </a:cubicBezTo>
                  <a:lnTo>
                    <a:pt x="472667" y="874746"/>
                  </a:lnTo>
                  <a:cubicBezTo>
                    <a:pt x="468033" y="866226"/>
                    <a:pt x="459284" y="860744"/>
                    <a:pt x="449762" y="860333"/>
                  </a:cubicBezTo>
                  <a:close/>
                  <a:moveTo>
                    <a:pt x="585402" y="88595"/>
                  </a:moveTo>
                  <a:cubicBezTo>
                    <a:pt x="570213" y="87309"/>
                    <a:pt x="557086" y="98428"/>
                    <a:pt x="555803" y="113432"/>
                  </a:cubicBezTo>
                  <a:lnTo>
                    <a:pt x="499178" y="660867"/>
                  </a:lnTo>
                  <a:cubicBezTo>
                    <a:pt x="497894" y="671214"/>
                    <a:pt x="502782" y="681382"/>
                    <a:pt x="511788" y="686605"/>
                  </a:cubicBezTo>
                  <a:lnTo>
                    <a:pt x="1018045" y="1000602"/>
                  </a:lnTo>
                  <a:cubicBezTo>
                    <a:pt x="1022166" y="1003202"/>
                    <a:pt x="1027054" y="1004618"/>
                    <a:pt x="1031945" y="1004720"/>
                  </a:cubicBezTo>
                  <a:cubicBezTo>
                    <a:pt x="1047131" y="1005004"/>
                    <a:pt x="1059485" y="993009"/>
                    <a:pt x="1059742" y="977953"/>
                  </a:cubicBezTo>
                  <a:lnTo>
                    <a:pt x="1073898" y="406581"/>
                  </a:lnTo>
                  <a:cubicBezTo>
                    <a:pt x="1074154" y="396877"/>
                    <a:pt x="1069264" y="387769"/>
                    <a:pt x="1061030" y="382645"/>
                  </a:cubicBezTo>
                  <a:lnTo>
                    <a:pt x="597756" y="92842"/>
                  </a:lnTo>
                  <a:cubicBezTo>
                    <a:pt x="593894" y="90448"/>
                    <a:pt x="589774" y="88981"/>
                    <a:pt x="585402" y="88595"/>
                  </a:cubicBezTo>
                  <a:close/>
                  <a:moveTo>
                    <a:pt x="1451273" y="73"/>
                  </a:moveTo>
                  <a:cubicBezTo>
                    <a:pt x="1444323" y="585"/>
                    <a:pt x="1437566" y="3751"/>
                    <a:pt x="1432677" y="9453"/>
                  </a:cubicBezTo>
                  <a:lnTo>
                    <a:pt x="1156771" y="350474"/>
                  </a:lnTo>
                  <a:cubicBezTo>
                    <a:pt x="1150337" y="358683"/>
                    <a:pt x="1149049" y="369829"/>
                    <a:pt x="1153426" y="379300"/>
                  </a:cubicBezTo>
                  <a:lnTo>
                    <a:pt x="1355465" y="809115"/>
                  </a:lnTo>
                  <a:cubicBezTo>
                    <a:pt x="1357526" y="813438"/>
                    <a:pt x="1360615" y="817172"/>
                    <a:pt x="1364730" y="819899"/>
                  </a:cubicBezTo>
                  <a:cubicBezTo>
                    <a:pt x="1377084" y="828470"/>
                    <a:pt x="1394070" y="825354"/>
                    <a:pt x="1402565" y="812976"/>
                  </a:cubicBezTo>
                  <a:lnTo>
                    <a:pt x="1659940" y="437208"/>
                  </a:lnTo>
                  <a:cubicBezTo>
                    <a:pt x="1665344" y="429667"/>
                    <a:pt x="1666117" y="419837"/>
                    <a:pt x="1662256" y="411471"/>
                  </a:cubicBezTo>
                  <a:lnTo>
                    <a:pt x="1478232" y="16143"/>
                  </a:lnTo>
                  <a:cubicBezTo>
                    <a:pt x="1476686" y="12487"/>
                    <a:pt x="1474114" y="9245"/>
                    <a:pt x="1471026" y="6621"/>
                  </a:cubicBezTo>
                  <a:cubicBezTo>
                    <a:pt x="1465365" y="1704"/>
                    <a:pt x="1458222" y="-439"/>
                    <a:pt x="1451273" y="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 flipH="1">
              <a:off x="8015873" y="3767706"/>
              <a:ext cx="3906388" cy="3145291"/>
            </a:xfrm>
            <a:custGeom>
              <a:avLst/>
              <a:gdLst/>
              <a:ahLst/>
              <a:cxnLst/>
              <a:rect l="l" t="t" r="r" b="b"/>
              <a:pathLst>
                <a:path w="1445472" h="1163845" extrusionOk="0">
                  <a:moveTo>
                    <a:pt x="-826" y="662999"/>
                  </a:moveTo>
                  <a:cubicBezTo>
                    <a:pt x="19653" y="698432"/>
                    <a:pt x="36797" y="735580"/>
                    <a:pt x="59753" y="769584"/>
                  </a:cubicBezTo>
                  <a:cubicBezTo>
                    <a:pt x="82708" y="803588"/>
                    <a:pt x="106616" y="837211"/>
                    <a:pt x="138334" y="862357"/>
                  </a:cubicBezTo>
                  <a:cubicBezTo>
                    <a:pt x="194627" y="907220"/>
                    <a:pt x="279114" y="897695"/>
                    <a:pt x="331501" y="948940"/>
                  </a:cubicBezTo>
                  <a:cubicBezTo>
                    <a:pt x="345217" y="962370"/>
                    <a:pt x="349027" y="972466"/>
                    <a:pt x="377888" y="1045618"/>
                  </a:cubicBezTo>
                  <a:cubicBezTo>
                    <a:pt x="401605" y="1105912"/>
                    <a:pt x="413987" y="1136296"/>
                    <a:pt x="435038" y="1146202"/>
                  </a:cubicBezTo>
                  <a:cubicBezTo>
                    <a:pt x="436656" y="1146964"/>
                    <a:pt x="463136" y="1159061"/>
                    <a:pt x="485424" y="1147536"/>
                  </a:cubicBezTo>
                  <a:cubicBezTo>
                    <a:pt x="504474" y="1137535"/>
                    <a:pt x="506856" y="1116961"/>
                    <a:pt x="521143" y="1080861"/>
                  </a:cubicBezTo>
                  <a:cubicBezTo>
                    <a:pt x="536479" y="1042761"/>
                    <a:pt x="542956" y="1003994"/>
                    <a:pt x="570102" y="995136"/>
                  </a:cubicBezTo>
                  <a:cubicBezTo>
                    <a:pt x="633825" y="973514"/>
                    <a:pt x="676306" y="979134"/>
                    <a:pt x="714406" y="992564"/>
                  </a:cubicBezTo>
                  <a:cubicBezTo>
                    <a:pt x="740504" y="1002089"/>
                    <a:pt x="744791" y="1037427"/>
                    <a:pt x="756792" y="1073241"/>
                  </a:cubicBezTo>
                  <a:cubicBezTo>
                    <a:pt x="770127" y="1112960"/>
                    <a:pt x="767746" y="1132201"/>
                    <a:pt x="787272" y="1148774"/>
                  </a:cubicBezTo>
                  <a:cubicBezTo>
                    <a:pt x="801655" y="1161614"/>
                    <a:pt x="821467" y="1166567"/>
                    <a:pt x="840231" y="1162014"/>
                  </a:cubicBezTo>
                  <a:cubicBezTo>
                    <a:pt x="868806" y="1152489"/>
                    <a:pt x="874617" y="1117723"/>
                    <a:pt x="888523" y="1095339"/>
                  </a:cubicBezTo>
                  <a:cubicBezTo>
                    <a:pt x="913669" y="1054572"/>
                    <a:pt x="949959" y="1023806"/>
                    <a:pt x="974248" y="982087"/>
                  </a:cubicBezTo>
                  <a:cubicBezTo>
                    <a:pt x="998536" y="940367"/>
                    <a:pt x="1035018" y="876454"/>
                    <a:pt x="1041685" y="790158"/>
                  </a:cubicBezTo>
                  <a:cubicBezTo>
                    <a:pt x="1045781" y="738342"/>
                    <a:pt x="1037399" y="697765"/>
                    <a:pt x="1024540" y="635281"/>
                  </a:cubicBezTo>
                  <a:cubicBezTo>
                    <a:pt x="1010253" y="566130"/>
                    <a:pt x="997775" y="547556"/>
                    <a:pt x="988726" y="489644"/>
                  </a:cubicBezTo>
                  <a:cubicBezTo>
                    <a:pt x="981583" y="443638"/>
                    <a:pt x="980249" y="396918"/>
                    <a:pt x="984821" y="350579"/>
                  </a:cubicBezTo>
                  <a:cubicBezTo>
                    <a:pt x="1013682" y="383859"/>
                    <a:pt x="1045590" y="414435"/>
                    <a:pt x="1080071" y="441924"/>
                  </a:cubicBezTo>
                  <a:cubicBezTo>
                    <a:pt x="1121600" y="474976"/>
                    <a:pt x="1143126" y="491740"/>
                    <a:pt x="1178083" y="502884"/>
                  </a:cubicBezTo>
                  <a:cubicBezTo>
                    <a:pt x="1217897" y="516314"/>
                    <a:pt x="1260855" y="517247"/>
                    <a:pt x="1301241" y="505551"/>
                  </a:cubicBezTo>
                  <a:cubicBezTo>
                    <a:pt x="1343247" y="492797"/>
                    <a:pt x="1380013" y="466756"/>
                    <a:pt x="1406016" y="431351"/>
                  </a:cubicBezTo>
                  <a:cubicBezTo>
                    <a:pt x="1435829" y="389003"/>
                    <a:pt x="1449069" y="337168"/>
                    <a:pt x="1443068" y="285714"/>
                  </a:cubicBezTo>
                  <a:cubicBezTo>
                    <a:pt x="1435639" y="211228"/>
                    <a:pt x="1391633" y="163508"/>
                    <a:pt x="1367630" y="137410"/>
                  </a:cubicBezTo>
                  <a:cubicBezTo>
                    <a:pt x="1300955" y="65115"/>
                    <a:pt x="1221421" y="43874"/>
                    <a:pt x="1135887" y="20919"/>
                  </a:cubicBezTo>
                  <a:cubicBezTo>
                    <a:pt x="1065022" y="1869"/>
                    <a:pt x="1021587" y="-8990"/>
                    <a:pt x="969104" y="9013"/>
                  </a:cubicBezTo>
                  <a:cubicBezTo>
                    <a:pt x="925289" y="24662"/>
                    <a:pt x="888046" y="54504"/>
                    <a:pt x="863186" y="93785"/>
                  </a:cubicBezTo>
                  <a:cubicBezTo>
                    <a:pt x="841469" y="129313"/>
                    <a:pt x="838612" y="168652"/>
                    <a:pt x="832707" y="247328"/>
                  </a:cubicBezTo>
                  <a:cubicBezTo>
                    <a:pt x="828801" y="300478"/>
                    <a:pt x="831373" y="323528"/>
                    <a:pt x="824800" y="402205"/>
                  </a:cubicBezTo>
                  <a:cubicBezTo>
                    <a:pt x="819372" y="434294"/>
                    <a:pt x="812323" y="466079"/>
                    <a:pt x="803655" y="497455"/>
                  </a:cubicBezTo>
                  <a:cubicBezTo>
                    <a:pt x="797940" y="520696"/>
                    <a:pt x="794130" y="534697"/>
                    <a:pt x="782414" y="539841"/>
                  </a:cubicBezTo>
                  <a:cubicBezTo>
                    <a:pt x="769175" y="545746"/>
                    <a:pt x="753839" y="536412"/>
                    <a:pt x="728122" y="520791"/>
                  </a:cubicBezTo>
                  <a:cubicBezTo>
                    <a:pt x="695928" y="501741"/>
                    <a:pt x="662018" y="473166"/>
                    <a:pt x="623347" y="471070"/>
                  </a:cubicBezTo>
                  <a:cubicBezTo>
                    <a:pt x="598677" y="469832"/>
                    <a:pt x="574960" y="479738"/>
                    <a:pt x="552767" y="490692"/>
                  </a:cubicBezTo>
                  <a:cubicBezTo>
                    <a:pt x="496474" y="518581"/>
                    <a:pt x="444468" y="554300"/>
                    <a:pt x="398272" y="596800"/>
                  </a:cubicBezTo>
                  <a:cubicBezTo>
                    <a:pt x="355123" y="636520"/>
                    <a:pt x="325214" y="687193"/>
                    <a:pt x="276065" y="720625"/>
                  </a:cubicBezTo>
                  <a:cubicBezTo>
                    <a:pt x="247490" y="739675"/>
                    <a:pt x="232917" y="743390"/>
                    <a:pt x="227106" y="744438"/>
                  </a:cubicBezTo>
                  <a:cubicBezTo>
                    <a:pt x="193769" y="750915"/>
                    <a:pt x="167290" y="737675"/>
                    <a:pt x="121189" y="715387"/>
                  </a:cubicBezTo>
                  <a:cubicBezTo>
                    <a:pt x="5841" y="660427"/>
                    <a:pt x="-2446" y="660046"/>
                    <a:pt x="-826" y="6629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 flipH="1">
              <a:off x="8706788" y="4186110"/>
              <a:ext cx="226907" cy="176271"/>
            </a:xfrm>
            <a:custGeom>
              <a:avLst/>
              <a:gdLst/>
              <a:ahLst/>
              <a:cxnLst/>
              <a:rect l="l" t="t" r="r" b="b"/>
              <a:pathLst>
                <a:path w="83962" h="65225" extrusionOk="0">
                  <a:moveTo>
                    <a:pt x="-990" y="17808"/>
                  </a:moveTo>
                  <a:cubicBezTo>
                    <a:pt x="20537" y="-11720"/>
                    <a:pt x="71304" y="-3528"/>
                    <a:pt x="80925" y="32476"/>
                  </a:cubicBezTo>
                  <a:cubicBezTo>
                    <a:pt x="84258" y="43230"/>
                    <a:pt x="83497" y="54812"/>
                    <a:pt x="78830" y="65052"/>
                  </a:cubicBezTo>
                  <a:cubicBezTo>
                    <a:pt x="85116" y="38915"/>
                    <a:pt x="69019" y="12626"/>
                    <a:pt x="42920" y="6340"/>
                  </a:cubicBezTo>
                  <a:cubicBezTo>
                    <a:pt x="27299" y="2596"/>
                    <a:pt x="10916" y="6740"/>
                    <a:pt x="-990" y="17427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 flipH="1">
              <a:off x="8271884" y="4543290"/>
              <a:ext cx="689348" cy="532330"/>
            </a:xfrm>
            <a:custGeom>
              <a:avLst/>
              <a:gdLst/>
              <a:ahLst/>
              <a:cxnLst/>
              <a:rect l="l" t="t" r="r" b="b"/>
              <a:pathLst>
                <a:path w="255078" h="196977" extrusionOk="0">
                  <a:moveTo>
                    <a:pt x="-990" y="-174"/>
                  </a:moveTo>
                  <a:cubicBezTo>
                    <a:pt x="39776" y="107554"/>
                    <a:pt x="141218" y="180801"/>
                    <a:pt x="254089" y="196804"/>
                  </a:cubicBezTo>
                  <a:cubicBezTo>
                    <a:pt x="139789" y="191660"/>
                    <a:pt x="30060" y="111841"/>
                    <a:pt x="-990" y="-17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 rot="710374" flipH="1">
              <a:off x="9072793" y="4297314"/>
              <a:ext cx="262806" cy="334436"/>
            </a:xfrm>
            <a:custGeom>
              <a:avLst/>
              <a:gdLst/>
              <a:ahLst/>
              <a:cxnLst/>
              <a:rect l="l" t="t" r="r" b="b"/>
              <a:pathLst>
                <a:path w="97154" h="123634" extrusionOk="0">
                  <a:moveTo>
                    <a:pt x="96165" y="61644"/>
                  </a:moveTo>
                  <a:cubicBezTo>
                    <a:pt x="96165" y="95785"/>
                    <a:pt x="74416" y="123461"/>
                    <a:pt x="47587" y="123461"/>
                  </a:cubicBezTo>
                  <a:cubicBezTo>
                    <a:pt x="20759" y="123461"/>
                    <a:pt x="-990" y="95785"/>
                    <a:pt x="-990" y="61644"/>
                  </a:cubicBezTo>
                  <a:cubicBezTo>
                    <a:pt x="-990" y="27503"/>
                    <a:pt x="20759" y="-174"/>
                    <a:pt x="47587" y="-174"/>
                  </a:cubicBezTo>
                  <a:cubicBezTo>
                    <a:pt x="74416" y="-174"/>
                    <a:pt x="96165" y="27503"/>
                    <a:pt x="96165" y="61644"/>
                  </a:cubicBezTo>
                  <a:close/>
                </a:path>
              </a:pathLst>
            </a:custGeom>
            <a:solidFill>
              <a:srgbClr val="CFB6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 rot="240851" flipH="1">
              <a:off x="8142624" y="4019859"/>
              <a:ext cx="435880" cy="556013"/>
            </a:xfrm>
            <a:custGeom>
              <a:avLst/>
              <a:gdLst/>
              <a:ahLst/>
              <a:cxnLst/>
              <a:rect l="l" t="t" r="r" b="b"/>
              <a:pathLst>
                <a:path w="435900" h="556039" extrusionOk="0">
                  <a:moveTo>
                    <a:pt x="218705" y="496185"/>
                  </a:moveTo>
                  <a:cubicBezTo>
                    <a:pt x="205879" y="496185"/>
                    <a:pt x="195485" y="509584"/>
                    <a:pt x="195485" y="526112"/>
                  </a:cubicBezTo>
                  <a:cubicBezTo>
                    <a:pt x="195485" y="542640"/>
                    <a:pt x="205879" y="556039"/>
                    <a:pt x="218705" y="556039"/>
                  </a:cubicBezTo>
                  <a:cubicBezTo>
                    <a:pt x="231529" y="556039"/>
                    <a:pt x="241923" y="542640"/>
                    <a:pt x="241923" y="526112"/>
                  </a:cubicBezTo>
                  <a:cubicBezTo>
                    <a:pt x="241923" y="509584"/>
                    <a:pt x="231528" y="496185"/>
                    <a:pt x="218705" y="496185"/>
                  </a:cubicBezTo>
                  <a:close/>
                  <a:moveTo>
                    <a:pt x="408001" y="269170"/>
                  </a:moveTo>
                  <a:cubicBezTo>
                    <a:pt x="398746" y="269021"/>
                    <a:pt x="388564" y="272281"/>
                    <a:pt x="379648" y="278982"/>
                  </a:cubicBezTo>
                  <a:cubicBezTo>
                    <a:pt x="361820" y="292382"/>
                    <a:pt x="355807" y="314478"/>
                    <a:pt x="366221" y="328334"/>
                  </a:cubicBezTo>
                  <a:cubicBezTo>
                    <a:pt x="376636" y="342190"/>
                    <a:pt x="399533" y="342559"/>
                    <a:pt x="417362" y="329158"/>
                  </a:cubicBezTo>
                  <a:cubicBezTo>
                    <a:pt x="435193" y="315756"/>
                    <a:pt x="441205" y="293659"/>
                    <a:pt x="430790" y="279802"/>
                  </a:cubicBezTo>
                  <a:cubicBezTo>
                    <a:pt x="425583" y="272874"/>
                    <a:pt x="417256" y="269318"/>
                    <a:pt x="408001" y="269170"/>
                  </a:cubicBezTo>
                  <a:close/>
                  <a:moveTo>
                    <a:pt x="42224" y="165414"/>
                  </a:moveTo>
                  <a:cubicBezTo>
                    <a:pt x="29429" y="165478"/>
                    <a:pt x="19119" y="178901"/>
                    <a:pt x="19202" y="195394"/>
                  </a:cubicBezTo>
                  <a:cubicBezTo>
                    <a:pt x="19284" y="211890"/>
                    <a:pt x="29727" y="225206"/>
                    <a:pt x="42523" y="225143"/>
                  </a:cubicBezTo>
                  <a:cubicBezTo>
                    <a:pt x="55321" y="225079"/>
                    <a:pt x="65627" y="211659"/>
                    <a:pt x="65545" y="195163"/>
                  </a:cubicBezTo>
                  <a:cubicBezTo>
                    <a:pt x="65462" y="178669"/>
                    <a:pt x="55022" y="165350"/>
                    <a:pt x="42224" y="165414"/>
                  </a:cubicBezTo>
                  <a:close/>
                  <a:moveTo>
                    <a:pt x="217505" y="49526"/>
                  </a:moveTo>
                  <a:cubicBezTo>
                    <a:pt x="188011" y="47456"/>
                    <a:pt x="161956" y="76356"/>
                    <a:pt x="159310" y="114071"/>
                  </a:cubicBezTo>
                  <a:cubicBezTo>
                    <a:pt x="156663" y="151789"/>
                    <a:pt x="178426" y="184044"/>
                    <a:pt x="207920" y="186114"/>
                  </a:cubicBezTo>
                  <a:cubicBezTo>
                    <a:pt x="237414" y="188184"/>
                    <a:pt x="263468" y="159284"/>
                    <a:pt x="266115" y="121566"/>
                  </a:cubicBezTo>
                  <a:cubicBezTo>
                    <a:pt x="268762" y="83851"/>
                    <a:pt x="246999" y="51596"/>
                    <a:pt x="217505" y="49526"/>
                  </a:cubicBezTo>
                  <a:close/>
                  <a:moveTo>
                    <a:pt x="46889" y="4"/>
                  </a:moveTo>
                  <a:cubicBezTo>
                    <a:pt x="37635" y="-145"/>
                    <a:pt x="27454" y="3113"/>
                    <a:pt x="18539" y="9814"/>
                  </a:cubicBezTo>
                  <a:cubicBezTo>
                    <a:pt x="707" y="23216"/>
                    <a:pt x="-5306" y="45311"/>
                    <a:pt x="5109" y="59167"/>
                  </a:cubicBezTo>
                  <a:cubicBezTo>
                    <a:pt x="15523" y="73023"/>
                    <a:pt x="38421" y="73393"/>
                    <a:pt x="56252" y="59990"/>
                  </a:cubicBezTo>
                  <a:cubicBezTo>
                    <a:pt x="74081" y="46590"/>
                    <a:pt x="80092" y="24492"/>
                    <a:pt x="69678" y="10636"/>
                  </a:cubicBezTo>
                  <a:cubicBezTo>
                    <a:pt x="64471" y="3708"/>
                    <a:pt x="56143" y="152"/>
                    <a:pt x="46889" y="4"/>
                  </a:cubicBezTo>
                  <a:close/>
                </a:path>
              </a:pathLst>
            </a:custGeom>
            <a:solidFill>
              <a:srgbClr val="A49B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 flipH="1">
              <a:off x="9825242" y="5179008"/>
              <a:ext cx="1372581" cy="835954"/>
            </a:xfrm>
            <a:custGeom>
              <a:avLst/>
              <a:gdLst/>
              <a:ahLst/>
              <a:cxnLst/>
              <a:rect l="l" t="t" r="r" b="b"/>
              <a:pathLst>
                <a:path w="1372581" h="835954" extrusionOk="0">
                  <a:moveTo>
                    <a:pt x="418493" y="744328"/>
                  </a:moveTo>
                  <a:cubicBezTo>
                    <a:pt x="398876" y="744328"/>
                    <a:pt x="382974" y="764840"/>
                    <a:pt x="382974" y="790143"/>
                  </a:cubicBezTo>
                  <a:cubicBezTo>
                    <a:pt x="382974" y="815442"/>
                    <a:pt x="398876" y="835954"/>
                    <a:pt x="418493" y="835954"/>
                  </a:cubicBezTo>
                  <a:cubicBezTo>
                    <a:pt x="438108" y="835954"/>
                    <a:pt x="454010" y="815442"/>
                    <a:pt x="454010" y="790143"/>
                  </a:cubicBezTo>
                  <a:cubicBezTo>
                    <a:pt x="454010" y="764840"/>
                    <a:pt x="438108" y="744328"/>
                    <a:pt x="418493" y="744328"/>
                  </a:cubicBezTo>
                  <a:close/>
                  <a:moveTo>
                    <a:pt x="893350" y="698514"/>
                  </a:moveTo>
                  <a:cubicBezTo>
                    <a:pt x="873733" y="698514"/>
                    <a:pt x="857831" y="719026"/>
                    <a:pt x="857831" y="744329"/>
                  </a:cubicBezTo>
                  <a:cubicBezTo>
                    <a:pt x="857831" y="769628"/>
                    <a:pt x="873733" y="790140"/>
                    <a:pt x="893350" y="790140"/>
                  </a:cubicBezTo>
                  <a:cubicBezTo>
                    <a:pt x="912965" y="790140"/>
                    <a:pt x="928867" y="769628"/>
                    <a:pt x="928867" y="744329"/>
                  </a:cubicBezTo>
                  <a:cubicBezTo>
                    <a:pt x="928867" y="719026"/>
                    <a:pt x="912965" y="698514"/>
                    <a:pt x="893350" y="698514"/>
                  </a:cubicBezTo>
                  <a:close/>
                  <a:moveTo>
                    <a:pt x="35517" y="605859"/>
                  </a:moveTo>
                  <a:cubicBezTo>
                    <a:pt x="15902" y="605859"/>
                    <a:pt x="0" y="626371"/>
                    <a:pt x="0" y="651674"/>
                  </a:cubicBezTo>
                  <a:cubicBezTo>
                    <a:pt x="0" y="676973"/>
                    <a:pt x="15902" y="697485"/>
                    <a:pt x="35517" y="697485"/>
                  </a:cubicBezTo>
                  <a:cubicBezTo>
                    <a:pt x="55134" y="697485"/>
                    <a:pt x="71036" y="676973"/>
                    <a:pt x="71036" y="651674"/>
                  </a:cubicBezTo>
                  <a:cubicBezTo>
                    <a:pt x="71036" y="626371"/>
                    <a:pt x="55134" y="605859"/>
                    <a:pt x="35517" y="605859"/>
                  </a:cubicBezTo>
                  <a:close/>
                  <a:moveTo>
                    <a:pt x="587588" y="490298"/>
                  </a:moveTo>
                  <a:cubicBezTo>
                    <a:pt x="552904" y="490298"/>
                    <a:pt x="524789" y="526479"/>
                    <a:pt x="524789" y="571113"/>
                  </a:cubicBezTo>
                  <a:cubicBezTo>
                    <a:pt x="524789" y="615749"/>
                    <a:pt x="552904" y="651930"/>
                    <a:pt x="587588" y="651930"/>
                  </a:cubicBezTo>
                  <a:cubicBezTo>
                    <a:pt x="622272" y="651930"/>
                    <a:pt x="650388" y="615749"/>
                    <a:pt x="650388" y="571113"/>
                  </a:cubicBezTo>
                  <a:cubicBezTo>
                    <a:pt x="650388" y="526479"/>
                    <a:pt x="622272" y="490298"/>
                    <a:pt x="587588" y="490298"/>
                  </a:cubicBezTo>
                  <a:close/>
                  <a:moveTo>
                    <a:pt x="857833" y="312195"/>
                  </a:moveTo>
                  <a:cubicBezTo>
                    <a:pt x="838216" y="312195"/>
                    <a:pt x="822314" y="332707"/>
                    <a:pt x="822314" y="358010"/>
                  </a:cubicBezTo>
                  <a:cubicBezTo>
                    <a:pt x="822314" y="383309"/>
                    <a:pt x="838216" y="403821"/>
                    <a:pt x="857833" y="403821"/>
                  </a:cubicBezTo>
                  <a:cubicBezTo>
                    <a:pt x="877448" y="403821"/>
                    <a:pt x="893350" y="383309"/>
                    <a:pt x="893350" y="358010"/>
                  </a:cubicBezTo>
                  <a:cubicBezTo>
                    <a:pt x="893350" y="332707"/>
                    <a:pt x="877448" y="312195"/>
                    <a:pt x="857833" y="312195"/>
                  </a:cubicBezTo>
                  <a:close/>
                  <a:moveTo>
                    <a:pt x="353632" y="288000"/>
                  </a:moveTo>
                  <a:cubicBezTo>
                    <a:pt x="307578" y="288000"/>
                    <a:pt x="270243" y="336052"/>
                    <a:pt x="270243" y="395325"/>
                  </a:cubicBezTo>
                  <a:cubicBezTo>
                    <a:pt x="270243" y="454601"/>
                    <a:pt x="307578" y="502649"/>
                    <a:pt x="353632" y="502649"/>
                  </a:cubicBezTo>
                  <a:cubicBezTo>
                    <a:pt x="399687" y="502649"/>
                    <a:pt x="437022" y="454601"/>
                    <a:pt x="437022" y="395325"/>
                  </a:cubicBezTo>
                  <a:cubicBezTo>
                    <a:pt x="437022" y="336052"/>
                    <a:pt x="399687" y="288000"/>
                    <a:pt x="353632" y="288000"/>
                  </a:cubicBezTo>
                  <a:close/>
                  <a:moveTo>
                    <a:pt x="607405" y="288000"/>
                  </a:moveTo>
                  <a:cubicBezTo>
                    <a:pt x="587788" y="288000"/>
                    <a:pt x="571886" y="308512"/>
                    <a:pt x="571886" y="333812"/>
                  </a:cubicBezTo>
                  <a:cubicBezTo>
                    <a:pt x="571886" y="359114"/>
                    <a:pt x="587788" y="379626"/>
                    <a:pt x="607405" y="379626"/>
                  </a:cubicBezTo>
                  <a:cubicBezTo>
                    <a:pt x="627020" y="379626"/>
                    <a:pt x="642922" y="359114"/>
                    <a:pt x="642922" y="333812"/>
                  </a:cubicBezTo>
                  <a:cubicBezTo>
                    <a:pt x="642922" y="308512"/>
                    <a:pt x="627020" y="288000"/>
                    <a:pt x="607405" y="288000"/>
                  </a:cubicBezTo>
                  <a:close/>
                  <a:moveTo>
                    <a:pt x="1104654" y="256859"/>
                  </a:moveTo>
                  <a:cubicBezTo>
                    <a:pt x="1085037" y="256859"/>
                    <a:pt x="1069135" y="277371"/>
                    <a:pt x="1069135" y="302671"/>
                  </a:cubicBezTo>
                  <a:cubicBezTo>
                    <a:pt x="1069135" y="327973"/>
                    <a:pt x="1085037" y="348485"/>
                    <a:pt x="1104654" y="348485"/>
                  </a:cubicBezTo>
                  <a:cubicBezTo>
                    <a:pt x="1124269" y="348485"/>
                    <a:pt x="1140171" y="327973"/>
                    <a:pt x="1140171" y="302671"/>
                  </a:cubicBezTo>
                  <a:cubicBezTo>
                    <a:pt x="1140171" y="277371"/>
                    <a:pt x="1124269" y="256859"/>
                    <a:pt x="1104654" y="256859"/>
                  </a:cubicBezTo>
                  <a:close/>
                  <a:moveTo>
                    <a:pt x="1337061" y="129717"/>
                  </a:moveTo>
                  <a:cubicBezTo>
                    <a:pt x="1317447" y="129717"/>
                    <a:pt x="1301545" y="150229"/>
                    <a:pt x="1301545" y="175528"/>
                  </a:cubicBezTo>
                  <a:cubicBezTo>
                    <a:pt x="1301545" y="200831"/>
                    <a:pt x="1317447" y="221343"/>
                    <a:pt x="1337061" y="221343"/>
                  </a:cubicBezTo>
                  <a:cubicBezTo>
                    <a:pt x="1356679" y="221343"/>
                    <a:pt x="1372581" y="200831"/>
                    <a:pt x="1372581" y="175528"/>
                  </a:cubicBezTo>
                  <a:cubicBezTo>
                    <a:pt x="1372581" y="150229"/>
                    <a:pt x="1356679" y="129717"/>
                    <a:pt x="1337061" y="129717"/>
                  </a:cubicBezTo>
                  <a:close/>
                  <a:moveTo>
                    <a:pt x="759255" y="0"/>
                  </a:moveTo>
                  <a:cubicBezTo>
                    <a:pt x="724571" y="0"/>
                    <a:pt x="696456" y="36184"/>
                    <a:pt x="696456" y="80814"/>
                  </a:cubicBezTo>
                  <a:cubicBezTo>
                    <a:pt x="696456" y="125448"/>
                    <a:pt x="724571" y="161632"/>
                    <a:pt x="759255" y="161632"/>
                  </a:cubicBezTo>
                  <a:cubicBezTo>
                    <a:pt x="793939" y="161632"/>
                    <a:pt x="822055" y="125448"/>
                    <a:pt x="822055" y="80814"/>
                  </a:cubicBezTo>
                  <a:cubicBezTo>
                    <a:pt x="822055" y="36184"/>
                    <a:pt x="793939" y="0"/>
                    <a:pt x="759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1" name="Google Shape;191;p6"/>
          <p:cNvGrpSpPr/>
          <p:nvPr/>
        </p:nvGrpSpPr>
        <p:grpSpPr>
          <a:xfrm>
            <a:off x="129034" y="133650"/>
            <a:ext cx="1555054" cy="892175"/>
            <a:chOff x="-428213" y="-379272"/>
            <a:chExt cx="4043302" cy="2319748"/>
          </a:xfrm>
        </p:grpSpPr>
        <p:sp>
          <p:nvSpPr>
            <p:cNvPr id="192" name="Google Shape;192;p6"/>
            <p:cNvSpPr/>
            <p:nvPr/>
          </p:nvSpPr>
          <p:spPr>
            <a:xfrm flipH="1">
              <a:off x="1261939" y="-379272"/>
              <a:ext cx="1268020" cy="1796335"/>
            </a:xfrm>
            <a:custGeom>
              <a:avLst/>
              <a:gdLst/>
              <a:ahLst/>
              <a:cxnLst/>
              <a:rect l="l" t="t" r="r" b="b"/>
              <a:pathLst>
                <a:path w="491005" h="695580" extrusionOk="0">
                  <a:moveTo>
                    <a:pt x="-990" y="557771"/>
                  </a:moveTo>
                  <a:cubicBezTo>
                    <a:pt x="19965" y="480552"/>
                    <a:pt x="50825" y="406362"/>
                    <a:pt x="90831" y="337077"/>
                  </a:cubicBezTo>
                  <a:cubicBezTo>
                    <a:pt x="128931" y="271735"/>
                    <a:pt x="191225" y="166198"/>
                    <a:pt x="315050" y="81140"/>
                  </a:cubicBezTo>
                  <a:cubicBezTo>
                    <a:pt x="364580" y="47164"/>
                    <a:pt x="418396" y="20027"/>
                    <a:pt x="475165" y="463"/>
                  </a:cubicBezTo>
                  <a:cubicBezTo>
                    <a:pt x="480975" y="-1585"/>
                    <a:pt x="487357" y="1473"/>
                    <a:pt x="489357" y="7273"/>
                  </a:cubicBezTo>
                  <a:cubicBezTo>
                    <a:pt x="490309" y="9864"/>
                    <a:pt x="490214" y="12693"/>
                    <a:pt x="489166" y="15227"/>
                  </a:cubicBezTo>
                  <a:cubicBezTo>
                    <a:pt x="479641" y="37992"/>
                    <a:pt x="469545" y="66186"/>
                    <a:pt x="459734" y="98761"/>
                  </a:cubicBezTo>
                  <a:cubicBezTo>
                    <a:pt x="442399" y="156864"/>
                    <a:pt x="412966" y="258305"/>
                    <a:pt x="420968" y="381177"/>
                  </a:cubicBezTo>
                  <a:cubicBezTo>
                    <a:pt x="426111" y="460997"/>
                    <a:pt x="442209" y="475379"/>
                    <a:pt x="447447" y="584250"/>
                  </a:cubicBezTo>
                  <a:cubicBezTo>
                    <a:pt x="449638" y="631018"/>
                    <a:pt x="448685" y="669975"/>
                    <a:pt x="447447" y="6954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6"/>
            <p:cNvSpPr/>
            <p:nvPr/>
          </p:nvSpPr>
          <p:spPr>
            <a:xfrm flipH="1">
              <a:off x="-428213" y="-160868"/>
              <a:ext cx="4043302" cy="2101344"/>
            </a:xfrm>
            <a:custGeom>
              <a:avLst/>
              <a:gdLst/>
              <a:ahLst/>
              <a:cxnLst/>
              <a:rect l="l" t="t" r="r" b="b"/>
              <a:pathLst>
                <a:path w="4043302" h="2101344" extrusionOk="0">
                  <a:moveTo>
                    <a:pt x="982909" y="1282"/>
                  </a:moveTo>
                  <a:cubicBezTo>
                    <a:pt x="971097" y="-2874"/>
                    <a:pt x="958056" y="3401"/>
                    <a:pt x="953873" y="15334"/>
                  </a:cubicBezTo>
                  <a:cubicBezTo>
                    <a:pt x="923607" y="106237"/>
                    <a:pt x="868238" y="186654"/>
                    <a:pt x="793923" y="247141"/>
                  </a:cubicBezTo>
                  <a:cubicBezTo>
                    <a:pt x="741261" y="288237"/>
                    <a:pt x="707549" y="294879"/>
                    <a:pt x="616008" y="333761"/>
                  </a:cubicBezTo>
                  <a:cubicBezTo>
                    <a:pt x="469591" y="396509"/>
                    <a:pt x="325387" y="458275"/>
                    <a:pt x="210225" y="570980"/>
                  </a:cubicBezTo>
                  <a:cubicBezTo>
                    <a:pt x="117700" y="661070"/>
                    <a:pt x="51503" y="774635"/>
                    <a:pt x="18530" y="899496"/>
                  </a:cubicBezTo>
                  <a:cubicBezTo>
                    <a:pt x="-10509" y="1016875"/>
                    <a:pt x="-172" y="1114076"/>
                    <a:pt x="14099" y="1241543"/>
                  </a:cubicBezTo>
                  <a:cubicBezTo>
                    <a:pt x="29109" y="1344305"/>
                    <a:pt x="53226" y="1445591"/>
                    <a:pt x="85708" y="1544219"/>
                  </a:cubicBezTo>
                  <a:cubicBezTo>
                    <a:pt x="86941" y="1548427"/>
                    <a:pt x="89400" y="1552243"/>
                    <a:pt x="92599" y="1555245"/>
                  </a:cubicBezTo>
                  <a:cubicBezTo>
                    <a:pt x="102442" y="1564522"/>
                    <a:pt x="117945" y="1564006"/>
                    <a:pt x="127298" y="1554064"/>
                  </a:cubicBezTo>
                  <a:cubicBezTo>
                    <a:pt x="166177" y="1503446"/>
                    <a:pt x="220066" y="1466336"/>
                    <a:pt x="281096" y="1448004"/>
                  </a:cubicBezTo>
                  <a:cubicBezTo>
                    <a:pt x="350489" y="1427899"/>
                    <a:pt x="422835" y="1419580"/>
                    <a:pt x="494937" y="1423396"/>
                  </a:cubicBezTo>
                  <a:cubicBezTo>
                    <a:pt x="643814" y="1433707"/>
                    <a:pt x="791709" y="1395933"/>
                    <a:pt x="917453" y="1315612"/>
                  </a:cubicBezTo>
                  <a:cubicBezTo>
                    <a:pt x="950181" y="1401372"/>
                    <a:pt x="992013" y="1483364"/>
                    <a:pt x="1042216" y="1560216"/>
                  </a:cubicBezTo>
                  <a:cubicBezTo>
                    <a:pt x="1125635" y="1686993"/>
                    <a:pt x="1230465" y="1798370"/>
                    <a:pt x="1351781" y="1889467"/>
                  </a:cubicBezTo>
                  <a:cubicBezTo>
                    <a:pt x="1447505" y="1961322"/>
                    <a:pt x="1549628" y="2038346"/>
                    <a:pt x="1707612" y="2075748"/>
                  </a:cubicBezTo>
                  <a:cubicBezTo>
                    <a:pt x="1782663" y="2093713"/>
                    <a:pt x="1893154" y="2119797"/>
                    <a:pt x="2016193" y="2081902"/>
                  </a:cubicBezTo>
                  <a:cubicBezTo>
                    <a:pt x="2095677" y="2057539"/>
                    <a:pt x="2168271" y="1993313"/>
                    <a:pt x="2310257" y="1866337"/>
                  </a:cubicBezTo>
                  <a:cubicBezTo>
                    <a:pt x="2478821" y="1715492"/>
                    <a:pt x="2476361" y="1694082"/>
                    <a:pt x="2569380" y="1632807"/>
                  </a:cubicBezTo>
                  <a:cubicBezTo>
                    <a:pt x="2589802" y="1619520"/>
                    <a:pt x="2675190" y="1579163"/>
                    <a:pt x="2844739" y="1499434"/>
                  </a:cubicBezTo>
                  <a:cubicBezTo>
                    <a:pt x="3031023" y="1412075"/>
                    <a:pt x="3068915" y="1394851"/>
                    <a:pt x="3129454" y="1371964"/>
                  </a:cubicBezTo>
                  <a:cubicBezTo>
                    <a:pt x="3205983" y="1339851"/>
                    <a:pt x="3285712" y="1315760"/>
                    <a:pt x="3367162" y="1300111"/>
                  </a:cubicBezTo>
                  <a:cubicBezTo>
                    <a:pt x="3451077" y="1285837"/>
                    <a:pt x="3556153" y="1269350"/>
                    <a:pt x="3676733" y="1308722"/>
                  </a:cubicBezTo>
                  <a:cubicBezTo>
                    <a:pt x="3722256" y="1323686"/>
                    <a:pt x="3765566" y="1344994"/>
                    <a:pt x="3805184" y="1371964"/>
                  </a:cubicBezTo>
                  <a:cubicBezTo>
                    <a:pt x="3802477" y="1382791"/>
                    <a:pt x="3794354" y="1441359"/>
                    <a:pt x="3822163" y="1470395"/>
                  </a:cubicBezTo>
                  <a:cubicBezTo>
                    <a:pt x="3849969" y="1499434"/>
                    <a:pt x="3895986" y="1494512"/>
                    <a:pt x="3945202" y="1489345"/>
                  </a:cubicBezTo>
                  <a:cubicBezTo>
                    <a:pt x="3978666" y="1485948"/>
                    <a:pt x="4011151" y="1477655"/>
                    <a:pt x="4042158" y="1464737"/>
                  </a:cubicBezTo>
                  <a:cubicBezTo>
                    <a:pt x="4052001" y="1366306"/>
                    <a:pt x="3996880" y="1288545"/>
                    <a:pt x="3932651" y="1277718"/>
                  </a:cubicBezTo>
                  <a:cubicBezTo>
                    <a:pt x="3894263" y="1274592"/>
                    <a:pt x="3856120" y="1287806"/>
                    <a:pt x="3827823" y="1314137"/>
                  </a:cubicBezTo>
                  <a:cubicBezTo>
                    <a:pt x="3541143" y="1220134"/>
                    <a:pt x="3346246" y="1248434"/>
                    <a:pt x="3221241" y="1291498"/>
                  </a:cubicBezTo>
                  <a:cubicBezTo>
                    <a:pt x="3127976" y="1324471"/>
                    <a:pt x="3015026" y="1385008"/>
                    <a:pt x="2729084" y="1488361"/>
                  </a:cubicBezTo>
                  <a:cubicBezTo>
                    <a:pt x="2638524" y="1521334"/>
                    <a:pt x="2527052" y="1559477"/>
                    <a:pt x="2450766" y="1506815"/>
                  </a:cubicBezTo>
                  <a:cubicBezTo>
                    <a:pt x="2408689" y="1478269"/>
                    <a:pt x="2399339" y="1437915"/>
                    <a:pt x="2376943" y="1386728"/>
                  </a:cubicBezTo>
                  <a:cubicBezTo>
                    <a:pt x="2376943" y="1386728"/>
                    <a:pt x="2365624" y="1351785"/>
                    <a:pt x="2331450" y="1298971"/>
                  </a:cubicBezTo>
                  <a:lnTo>
                    <a:pt x="2306143" y="1266182"/>
                  </a:lnTo>
                  <a:lnTo>
                    <a:pt x="2310996" y="1166490"/>
                  </a:lnTo>
                  <a:cubicBezTo>
                    <a:pt x="2327236" y="1033362"/>
                    <a:pt x="2365872" y="903923"/>
                    <a:pt x="2425176" y="783592"/>
                  </a:cubicBezTo>
                  <a:cubicBezTo>
                    <a:pt x="2492109" y="651694"/>
                    <a:pt x="2538866" y="632746"/>
                    <a:pt x="2739663" y="386668"/>
                  </a:cubicBezTo>
                  <a:cubicBezTo>
                    <a:pt x="2804628" y="306939"/>
                    <a:pt x="2858274" y="237791"/>
                    <a:pt x="2898879" y="183900"/>
                  </a:cubicBezTo>
                  <a:cubicBezTo>
                    <a:pt x="2902320" y="179200"/>
                    <a:pt x="2904537" y="173540"/>
                    <a:pt x="2904785" y="167683"/>
                  </a:cubicBezTo>
                  <a:cubicBezTo>
                    <a:pt x="2905519" y="151640"/>
                    <a:pt x="2892971" y="138105"/>
                    <a:pt x="2876976" y="137392"/>
                  </a:cubicBezTo>
                  <a:cubicBezTo>
                    <a:pt x="2834403" y="135914"/>
                    <a:pt x="2783466" y="134439"/>
                    <a:pt x="2726131" y="135914"/>
                  </a:cubicBezTo>
                  <a:cubicBezTo>
                    <a:pt x="2574792" y="140590"/>
                    <a:pt x="2333387" y="148710"/>
                    <a:pt x="2060241" y="263629"/>
                  </a:cubicBezTo>
                  <a:cubicBezTo>
                    <a:pt x="1855504" y="350003"/>
                    <a:pt x="1527480" y="487559"/>
                    <a:pt x="1412563" y="765383"/>
                  </a:cubicBezTo>
                  <a:cubicBezTo>
                    <a:pt x="1400751" y="794174"/>
                    <a:pt x="1386664" y="835268"/>
                    <a:pt x="1362641" y="879378"/>
                  </a:cubicBezTo>
                  <a:lnTo>
                    <a:pt x="1341166" y="911879"/>
                  </a:lnTo>
                  <a:lnTo>
                    <a:pt x="1288508" y="911697"/>
                  </a:lnTo>
                  <a:cubicBezTo>
                    <a:pt x="1231450" y="913995"/>
                    <a:pt x="1174483" y="918787"/>
                    <a:pt x="1117763" y="926070"/>
                  </a:cubicBezTo>
                  <a:cubicBezTo>
                    <a:pt x="1152705" y="821487"/>
                    <a:pt x="1226528" y="555231"/>
                    <a:pt x="1122191" y="255507"/>
                  </a:cubicBezTo>
                  <a:cubicBezTo>
                    <a:pt x="1091432" y="167732"/>
                    <a:pt x="1048367" y="84851"/>
                    <a:pt x="993984" y="9428"/>
                  </a:cubicBezTo>
                  <a:cubicBezTo>
                    <a:pt x="991277" y="5664"/>
                    <a:pt x="987340" y="2833"/>
                    <a:pt x="982909" y="12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6"/>
            <p:cNvSpPr/>
            <p:nvPr/>
          </p:nvSpPr>
          <p:spPr>
            <a:xfrm flipH="1">
              <a:off x="700874" y="-32871"/>
              <a:ext cx="1872888" cy="1224503"/>
            </a:xfrm>
            <a:custGeom>
              <a:avLst/>
              <a:gdLst/>
              <a:ahLst/>
              <a:cxnLst/>
              <a:rect l="l" t="t" r="r" b="b"/>
              <a:pathLst>
                <a:path w="725223" h="474154" extrusionOk="0">
                  <a:moveTo>
                    <a:pt x="-990" y="377302"/>
                  </a:moveTo>
                  <a:cubicBezTo>
                    <a:pt x="57875" y="368558"/>
                    <a:pt x="107786" y="329525"/>
                    <a:pt x="130455" y="274527"/>
                  </a:cubicBezTo>
                  <a:cubicBezTo>
                    <a:pt x="139980" y="246686"/>
                    <a:pt x="153411" y="220349"/>
                    <a:pt x="170365" y="196327"/>
                  </a:cubicBezTo>
                  <a:cubicBezTo>
                    <a:pt x="223990" y="124985"/>
                    <a:pt x="307906" y="85456"/>
                    <a:pt x="387916" y="51642"/>
                  </a:cubicBezTo>
                  <a:cubicBezTo>
                    <a:pt x="469355" y="17457"/>
                    <a:pt x="556795" y="-155"/>
                    <a:pt x="645092" y="-174"/>
                  </a:cubicBezTo>
                  <a:cubicBezTo>
                    <a:pt x="659664" y="-174"/>
                    <a:pt x="674428" y="-174"/>
                    <a:pt x="689097" y="-174"/>
                  </a:cubicBezTo>
                  <a:lnTo>
                    <a:pt x="711290" y="-174"/>
                  </a:lnTo>
                  <a:cubicBezTo>
                    <a:pt x="719290" y="722"/>
                    <a:pt x="725005" y="7932"/>
                    <a:pt x="724148" y="15933"/>
                  </a:cubicBezTo>
                  <a:cubicBezTo>
                    <a:pt x="723958" y="17695"/>
                    <a:pt x="723387" y="19400"/>
                    <a:pt x="722624" y="20972"/>
                  </a:cubicBezTo>
                  <a:cubicBezTo>
                    <a:pt x="686048" y="67930"/>
                    <a:pt x="650902" y="113936"/>
                    <a:pt x="611563" y="157655"/>
                  </a:cubicBezTo>
                  <a:cubicBezTo>
                    <a:pt x="592513" y="179754"/>
                    <a:pt x="571653" y="200518"/>
                    <a:pt x="554984" y="224330"/>
                  </a:cubicBezTo>
                  <a:cubicBezTo>
                    <a:pt x="507359" y="297673"/>
                    <a:pt x="486786" y="387113"/>
                    <a:pt x="487643" y="473981"/>
                  </a:cubicBezTo>
                  <a:cubicBezTo>
                    <a:pt x="485071" y="386827"/>
                    <a:pt x="503930" y="296149"/>
                    <a:pt x="551269" y="221854"/>
                  </a:cubicBezTo>
                  <a:cubicBezTo>
                    <a:pt x="568796" y="198346"/>
                    <a:pt x="587560" y="175772"/>
                    <a:pt x="607467" y="154227"/>
                  </a:cubicBezTo>
                  <a:cubicBezTo>
                    <a:pt x="641377" y="116127"/>
                    <a:pt x="685096" y="58977"/>
                    <a:pt x="716909" y="18114"/>
                  </a:cubicBezTo>
                  <a:cubicBezTo>
                    <a:pt x="718624" y="14047"/>
                    <a:pt x="716719" y="9351"/>
                    <a:pt x="712719" y="7618"/>
                  </a:cubicBezTo>
                  <a:cubicBezTo>
                    <a:pt x="712242" y="7418"/>
                    <a:pt x="711767" y="7265"/>
                    <a:pt x="711290" y="7161"/>
                  </a:cubicBezTo>
                  <a:lnTo>
                    <a:pt x="689668" y="7161"/>
                  </a:lnTo>
                  <a:cubicBezTo>
                    <a:pt x="675094" y="7161"/>
                    <a:pt x="660522" y="7161"/>
                    <a:pt x="645948" y="7161"/>
                  </a:cubicBezTo>
                  <a:cubicBezTo>
                    <a:pt x="558413" y="7437"/>
                    <a:pt x="471736" y="24744"/>
                    <a:pt x="390869" y="58119"/>
                  </a:cubicBezTo>
                  <a:cubicBezTo>
                    <a:pt x="305144" y="94314"/>
                    <a:pt x="213609" y="136320"/>
                    <a:pt x="162269" y="217377"/>
                  </a:cubicBezTo>
                  <a:cubicBezTo>
                    <a:pt x="151315" y="236246"/>
                    <a:pt x="141885" y="256001"/>
                    <a:pt x="134266" y="276432"/>
                  </a:cubicBezTo>
                  <a:cubicBezTo>
                    <a:pt x="110358" y="331554"/>
                    <a:pt x="59304" y="370054"/>
                    <a:pt x="-323" y="37777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 flipH="1">
              <a:off x="3049265" y="953163"/>
              <a:ext cx="232464" cy="201512"/>
            </a:xfrm>
            <a:custGeom>
              <a:avLst/>
              <a:gdLst/>
              <a:ahLst/>
              <a:cxnLst/>
              <a:rect l="l" t="t" r="r" b="b"/>
              <a:pathLst>
                <a:path w="90015" h="78030" extrusionOk="0">
                  <a:moveTo>
                    <a:pt x="85307" y="44594"/>
                  </a:moveTo>
                  <a:lnTo>
                    <a:pt x="40634" y="36784"/>
                  </a:lnTo>
                  <a:lnTo>
                    <a:pt x="38159" y="72883"/>
                  </a:lnTo>
                  <a:cubicBezTo>
                    <a:pt x="37777" y="76017"/>
                    <a:pt x="34919" y="78217"/>
                    <a:pt x="31777" y="77808"/>
                  </a:cubicBezTo>
                  <a:cubicBezTo>
                    <a:pt x="31109" y="77722"/>
                    <a:pt x="30538" y="77541"/>
                    <a:pt x="29966" y="77265"/>
                  </a:cubicBezTo>
                  <a:lnTo>
                    <a:pt x="-990" y="62025"/>
                  </a:lnTo>
                  <a:lnTo>
                    <a:pt x="725" y="60787"/>
                  </a:lnTo>
                  <a:lnTo>
                    <a:pt x="725" y="60787"/>
                  </a:lnTo>
                  <a:lnTo>
                    <a:pt x="32347" y="37831"/>
                  </a:lnTo>
                  <a:lnTo>
                    <a:pt x="33586" y="37355"/>
                  </a:lnTo>
                  <a:cubicBezTo>
                    <a:pt x="43206" y="34231"/>
                    <a:pt x="51970" y="29097"/>
                    <a:pt x="59399" y="22306"/>
                  </a:cubicBezTo>
                  <a:cubicBezTo>
                    <a:pt x="63208" y="18819"/>
                    <a:pt x="66638" y="14990"/>
                    <a:pt x="69686" y="10875"/>
                  </a:cubicBezTo>
                  <a:lnTo>
                    <a:pt x="69686" y="10875"/>
                  </a:lnTo>
                  <a:lnTo>
                    <a:pt x="84926" y="-174"/>
                  </a:lnTo>
                  <a:lnTo>
                    <a:pt x="84926" y="-174"/>
                  </a:lnTo>
                  <a:cubicBezTo>
                    <a:pt x="84926" y="2493"/>
                    <a:pt x="87879" y="29354"/>
                    <a:pt x="89022" y="40403"/>
                  </a:cubicBezTo>
                  <a:cubicBezTo>
                    <a:pt x="89117" y="42575"/>
                    <a:pt x="87498" y="44442"/>
                    <a:pt x="85307" y="44594"/>
                  </a:cubicBez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 flipH="1">
              <a:off x="2854839" y="425715"/>
              <a:ext cx="147998" cy="150890"/>
            </a:xfrm>
            <a:custGeom>
              <a:avLst/>
              <a:gdLst/>
              <a:ahLst/>
              <a:cxnLst/>
              <a:rect l="l" t="t" r="r" b="b"/>
              <a:pathLst>
                <a:path w="57308" h="58428" extrusionOk="0">
                  <a:moveTo>
                    <a:pt x="7264" y="58255"/>
                  </a:moveTo>
                  <a:cubicBezTo>
                    <a:pt x="-5309" y="43148"/>
                    <a:pt x="-3308" y="20688"/>
                    <a:pt x="11836" y="8077"/>
                  </a:cubicBezTo>
                  <a:cubicBezTo>
                    <a:pt x="17646" y="3181"/>
                    <a:pt x="24981" y="295"/>
                    <a:pt x="32601" y="-134"/>
                  </a:cubicBezTo>
                  <a:cubicBezTo>
                    <a:pt x="41268" y="-553"/>
                    <a:pt x="49745" y="2343"/>
                    <a:pt x="56318" y="7963"/>
                  </a:cubicBezTo>
                  <a:cubicBezTo>
                    <a:pt x="37648" y="-686"/>
                    <a:pt x="15551" y="7420"/>
                    <a:pt x="6883" y="26079"/>
                  </a:cubicBezTo>
                  <a:cubicBezTo>
                    <a:pt x="2120" y="36309"/>
                    <a:pt x="2311" y="48149"/>
                    <a:pt x="7264" y="58255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 flipH="1">
              <a:off x="3498289" y="1115497"/>
              <a:ext cx="28227" cy="54932"/>
            </a:xfrm>
            <a:custGeom>
              <a:avLst/>
              <a:gdLst/>
              <a:ahLst/>
              <a:cxnLst/>
              <a:rect l="l" t="t" r="r" b="b"/>
              <a:pathLst>
                <a:path w="10930" h="21271" extrusionOk="0">
                  <a:moveTo>
                    <a:pt x="4225" y="21098"/>
                  </a:moveTo>
                  <a:cubicBezTo>
                    <a:pt x="1749" y="21098"/>
                    <a:pt x="-442" y="17764"/>
                    <a:pt x="-919" y="13097"/>
                  </a:cubicBezTo>
                  <a:cubicBezTo>
                    <a:pt x="-1014" y="12240"/>
                    <a:pt x="-1014" y="11382"/>
                    <a:pt x="-919" y="10525"/>
                  </a:cubicBezTo>
                  <a:cubicBezTo>
                    <a:pt x="-1014" y="9639"/>
                    <a:pt x="-1014" y="8744"/>
                    <a:pt x="-919" y="7858"/>
                  </a:cubicBezTo>
                  <a:cubicBezTo>
                    <a:pt x="-919" y="2715"/>
                    <a:pt x="2129" y="-905"/>
                    <a:pt x="5082" y="-48"/>
                  </a:cubicBezTo>
                  <a:cubicBezTo>
                    <a:pt x="8034" y="810"/>
                    <a:pt x="9940" y="5096"/>
                    <a:pt x="9940" y="10430"/>
                  </a:cubicBezTo>
                  <a:cubicBezTo>
                    <a:pt x="9940" y="15764"/>
                    <a:pt x="7939" y="19955"/>
                    <a:pt x="5082" y="21002"/>
                  </a:cubicBezTo>
                  <a:close/>
                  <a:moveTo>
                    <a:pt x="3463" y="18621"/>
                  </a:moveTo>
                  <a:lnTo>
                    <a:pt x="3463" y="18621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 flipH="1">
              <a:off x="1837330" y="353747"/>
              <a:ext cx="1747662" cy="1502075"/>
            </a:xfrm>
            <a:custGeom>
              <a:avLst/>
              <a:gdLst/>
              <a:ahLst/>
              <a:cxnLst/>
              <a:rect l="l" t="t" r="r" b="b"/>
              <a:pathLst>
                <a:path w="1747662" h="1502075" extrusionOk="0">
                  <a:moveTo>
                    <a:pt x="1602708" y="1438340"/>
                  </a:moveTo>
                  <a:cubicBezTo>
                    <a:pt x="1596802" y="1434920"/>
                    <a:pt x="1589175" y="1436398"/>
                    <a:pt x="1584990" y="1441787"/>
                  </a:cubicBezTo>
                  <a:cubicBezTo>
                    <a:pt x="1584990" y="1441810"/>
                    <a:pt x="1584990" y="1441859"/>
                    <a:pt x="1584990" y="1441885"/>
                  </a:cubicBezTo>
                  <a:cubicBezTo>
                    <a:pt x="1581298" y="1447520"/>
                    <a:pt x="1583021" y="1454952"/>
                    <a:pt x="1588682" y="1458520"/>
                  </a:cubicBezTo>
                  <a:cubicBezTo>
                    <a:pt x="1613783" y="1479878"/>
                    <a:pt x="1643558" y="1494841"/>
                    <a:pt x="1675792" y="1502075"/>
                  </a:cubicBezTo>
                  <a:cubicBezTo>
                    <a:pt x="1675792" y="1502075"/>
                    <a:pt x="1676038" y="1502075"/>
                    <a:pt x="1676038" y="1502049"/>
                  </a:cubicBezTo>
                  <a:cubicBezTo>
                    <a:pt x="1682928" y="1501657"/>
                    <a:pt x="1688095" y="1495826"/>
                    <a:pt x="1687606" y="1489034"/>
                  </a:cubicBezTo>
                  <a:cubicBezTo>
                    <a:pt x="1687606" y="1488910"/>
                    <a:pt x="1687606" y="1488811"/>
                    <a:pt x="1687606" y="1488687"/>
                  </a:cubicBezTo>
                  <a:cubicBezTo>
                    <a:pt x="1688095" y="1482045"/>
                    <a:pt x="1683176" y="1476261"/>
                    <a:pt x="1676531" y="1475744"/>
                  </a:cubicBezTo>
                  <a:cubicBezTo>
                    <a:pt x="1649216" y="1469371"/>
                    <a:pt x="1623869" y="1456526"/>
                    <a:pt x="1602708" y="1438340"/>
                  </a:cubicBezTo>
                  <a:close/>
                  <a:moveTo>
                    <a:pt x="1711475" y="1368701"/>
                  </a:moveTo>
                  <a:cubicBezTo>
                    <a:pt x="1706551" y="1364002"/>
                    <a:pt x="1698679" y="1364222"/>
                    <a:pt x="1694000" y="1369192"/>
                  </a:cubicBezTo>
                  <a:cubicBezTo>
                    <a:pt x="1689327" y="1374163"/>
                    <a:pt x="1689575" y="1381965"/>
                    <a:pt x="1694494" y="1386665"/>
                  </a:cubicBezTo>
                  <a:cubicBezTo>
                    <a:pt x="1705076" y="1396508"/>
                    <a:pt x="1716887" y="1404801"/>
                    <a:pt x="1729684" y="1411272"/>
                  </a:cubicBezTo>
                  <a:cubicBezTo>
                    <a:pt x="1731407" y="1412257"/>
                    <a:pt x="1733375" y="1412750"/>
                    <a:pt x="1735344" y="1412750"/>
                  </a:cubicBezTo>
                  <a:cubicBezTo>
                    <a:pt x="1740017" y="1412773"/>
                    <a:pt x="1744448" y="1410066"/>
                    <a:pt x="1746417" y="1405811"/>
                  </a:cubicBezTo>
                  <a:cubicBezTo>
                    <a:pt x="1749370" y="1399683"/>
                    <a:pt x="1746908" y="1392325"/>
                    <a:pt x="1740756" y="1389372"/>
                  </a:cubicBezTo>
                  <a:cubicBezTo>
                    <a:pt x="1729932" y="1383957"/>
                    <a:pt x="1720086" y="1376995"/>
                    <a:pt x="1711475" y="1368701"/>
                  </a:cubicBezTo>
                  <a:close/>
                  <a:moveTo>
                    <a:pt x="1402891" y="1334744"/>
                  </a:moveTo>
                  <a:cubicBezTo>
                    <a:pt x="1398218" y="1330879"/>
                    <a:pt x="1391325" y="1331127"/>
                    <a:pt x="1386649" y="1335310"/>
                  </a:cubicBezTo>
                  <a:cubicBezTo>
                    <a:pt x="1381727" y="1339960"/>
                    <a:pt x="1381482" y="1347737"/>
                    <a:pt x="1386158" y="1352707"/>
                  </a:cubicBezTo>
                  <a:cubicBezTo>
                    <a:pt x="1409536" y="1374731"/>
                    <a:pt x="1436358" y="1392694"/>
                    <a:pt x="1465642" y="1405860"/>
                  </a:cubicBezTo>
                  <a:cubicBezTo>
                    <a:pt x="1467363" y="1406206"/>
                    <a:pt x="1469089" y="1406206"/>
                    <a:pt x="1470809" y="1405860"/>
                  </a:cubicBezTo>
                  <a:cubicBezTo>
                    <a:pt x="1475483" y="1406573"/>
                    <a:pt x="1480407" y="1404336"/>
                    <a:pt x="1482866" y="1400199"/>
                  </a:cubicBezTo>
                  <a:cubicBezTo>
                    <a:pt x="1482866" y="1400052"/>
                    <a:pt x="1482866" y="1399931"/>
                    <a:pt x="1483112" y="1399781"/>
                  </a:cubicBezTo>
                  <a:cubicBezTo>
                    <a:pt x="1485574" y="1393679"/>
                    <a:pt x="1482866" y="1386592"/>
                    <a:pt x="1476715" y="1383960"/>
                  </a:cubicBezTo>
                  <a:cubicBezTo>
                    <a:pt x="1449400" y="1372024"/>
                    <a:pt x="1424298" y="1355366"/>
                    <a:pt x="1402891" y="1334744"/>
                  </a:cubicBezTo>
                  <a:close/>
                  <a:moveTo>
                    <a:pt x="1498000" y="1276368"/>
                  </a:moveTo>
                  <a:cubicBezTo>
                    <a:pt x="1494924" y="1276993"/>
                    <a:pt x="1492095" y="1278783"/>
                    <a:pt x="1490250" y="1281589"/>
                  </a:cubicBezTo>
                  <a:cubicBezTo>
                    <a:pt x="1490250" y="1281687"/>
                    <a:pt x="1490250" y="1281762"/>
                    <a:pt x="1490005" y="1281860"/>
                  </a:cubicBezTo>
                  <a:cubicBezTo>
                    <a:pt x="1486313" y="1287397"/>
                    <a:pt x="1487788" y="1294876"/>
                    <a:pt x="1493451" y="1298568"/>
                  </a:cubicBezTo>
                  <a:lnTo>
                    <a:pt x="1565549" y="1347783"/>
                  </a:lnTo>
                  <a:cubicBezTo>
                    <a:pt x="1567763" y="1348990"/>
                    <a:pt x="1569979" y="1349680"/>
                    <a:pt x="1572442" y="1349752"/>
                  </a:cubicBezTo>
                  <a:cubicBezTo>
                    <a:pt x="1576624" y="1349703"/>
                    <a:pt x="1580313" y="1347711"/>
                    <a:pt x="1582776" y="1344340"/>
                  </a:cubicBezTo>
                  <a:cubicBezTo>
                    <a:pt x="1586465" y="1338702"/>
                    <a:pt x="1584990" y="1331125"/>
                    <a:pt x="1579332" y="1327358"/>
                  </a:cubicBezTo>
                  <a:lnTo>
                    <a:pt x="1507229" y="1278142"/>
                  </a:lnTo>
                  <a:cubicBezTo>
                    <a:pt x="1504399" y="1276285"/>
                    <a:pt x="1501076" y="1275744"/>
                    <a:pt x="1498000" y="1276368"/>
                  </a:cubicBezTo>
                  <a:close/>
                  <a:moveTo>
                    <a:pt x="1622148" y="1251493"/>
                  </a:moveTo>
                  <a:cubicBezTo>
                    <a:pt x="1617227" y="1246719"/>
                    <a:pt x="1609352" y="1246745"/>
                    <a:pt x="1604676" y="1251568"/>
                  </a:cubicBezTo>
                  <a:cubicBezTo>
                    <a:pt x="1600003" y="1256441"/>
                    <a:pt x="1600003" y="1264168"/>
                    <a:pt x="1604676" y="1269040"/>
                  </a:cubicBezTo>
                  <a:cubicBezTo>
                    <a:pt x="1621658" y="1284345"/>
                    <a:pt x="1641098" y="1296575"/>
                    <a:pt x="1662260" y="1305212"/>
                  </a:cubicBezTo>
                  <a:cubicBezTo>
                    <a:pt x="1663980" y="1306000"/>
                    <a:pt x="1665706" y="1306418"/>
                    <a:pt x="1667672" y="1306444"/>
                  </a:cubicBezTo>
                  <a:cubicBezTo>
                    <a:pt x="1671612" y="1306984"/>
                    <a:pt x="1675792" y="1305826"/>
                    <a:pt x="1678745" y="1303246"/>
                  </a:cubicBezTo>
                  <a:cubicBezTo>
                    <a:pt x="1682685" y="1299872"/>
                    <a:pt x="1683915" y="1294557"/>
                    <a:pt x="1682437" y="1289711"/>
                  </a:cubicBezTo>
                  <a:cubicBezTo>
                    <a:pt x="1680716" y="1285035"/>
                    <a:pt x="1676531" y="1281712"/>
                    <a:pt x="1671612" y="1281097"/>
                  </a:cubicBezTo>
                  <a:cubicBezTo>
                    <a:pt x="1670134" y="1280728"/>
                    <a:pt x="1668905" y="1280728"/>
                    <a:pt x="1667427" y="1281097"/>
                  </a:cubicBezTo>
                  <a:cubicBezTo>
                    <a:pt x="1650939" y="1273543"/>
                    <a:pt x="1635681" y="1263576"/>
                    <a:pt x="1622148" y="1251568"/>
                  </a:cubicBezTo>
                  <a:cubicBezTo>
                    <a:pt x="1622148" y="1251542"/>
                    <a:pt x="1622148" y="1251519"/>
                    <a:pt x="1622148" y="1251493"/>
                  </a:cubicBezTo>
                  <a:close/>
                  <a:moveTo>
                    <a:pt x="1331037" y="1187761"/>
                  </a:moveTo>
                  <a:cubicBezTo>
                    <a:pt x="1325376" y="1191525"/>
                    <a:pt x="1323901" y="1199154"/>
                    <a:pt x="1327593" y="1204815"/>
                  </a:cubicBezTo>
                  <a:cubicBezTo>
                    <a:pt x="1346050" y="1228095"/>
                    <a:pt x="1369919" y="1246450"/>
                    <a:pt x="1397231" y="1258213"/>
                  </a:cubicBezTo>
                  <a:cubicBezTo>
                    <a:pt x="1398955" y="1258582"/>
                    <a:pt x="1400432" y="1258582"/>
                    <a:pt x="1402153" y="1258213"/>
                  </a:cubicBezTo>
                  <a:lnTo>
                    <a:pt x="1402153" y="1260182"/>
                  </a:lnTo>
                  <a:cubicBezTo>
                    <a:pt x="1409043" y="1261460"/>
                    <a:pt x="1415443" y="1257006"/>
                    <a:pt x="1416920" y="1250217"/>
                  </a:cubicBezTo>
                  <a:cubicBezTo>
                    <a:pt x="1418148" y="1243425"/>
                    <a:pt x="1413722" y="1236853"/>
                    <a:pt x="1406829" y="1235574"/>
                  </a:cubicBezTo>
                  <a:cubicBezTo>
                    <a:pt x="1383451" y="1225410"/>
                    <a:pt x="1362780" y="1209612"/>
                    <a:pt x="1346786" y="1189557"/>
                  </a:cubicBezTo>
                  <a:cubicBezTo>
                    <a:pt x="1342603" y="1185201"/>
                    <a:pt x="1335958" y="1184439"/>
                    <a:pt x="1331037" y="1187761"/>
                  </a:cubicBezTo>
                  <a:close/>
                  <a:moveTo>
                    <a:pt x="1161241" y="1146247"/>
                  </a:moveTo>
                  <a:cubicBezTo>
                    <a:pt x="1156072" y="1141842"/>
                    <a:pt x="1148200" y="1142434"/>
                    <a:pt x="1143769" y="1147601"/>
                  </a:cubicBezTo>
                  <a:cubicBezTo>
                    <a:pt x="1139586" y="1152768"/>
                    <a:pt x="1140080" y="1160521"/>
                    <a:pt x="1145247" y="1164949"/>
                  </a:cubicBezTo>
                  <a:cubicBezTo>
                    <a:pt x="1171575" y="1187588"/>
                    <a:pt x="1199384" y="1208998"/>
                    <a:pt x="1227929" y="1229177"/>
                  </a:cubicBezTo>
                  <a:cubicBezTo>
                    <a:pt x="1229895" y="1230627"/>
                    <a:pt x="1232360" y="1231415"/>
                    <a:pt x="1234819" y="1231392"/>
                  </a:cubicBezTo>
                  <a:cubicBezTo>
                    <a:pt x="1238754" y="1231490"/>
                    <a:pt x="1242694" y="1229544"/>
                    <a:pt x="1244908" y="1226225"/>
                  </a:cubicBezTo>
                  <a:cubicBezTo>
                    <a:pt x="1244908" y="1226199"/>
                    <a:pt x="1244908" y="1226173"/>
                    <a:pt x="1244908" y="1226126"/>
                  </a:cubicBezTo>
                  <a:cubicBezTo>
                    <a:pt x="1248845" y="1220564"/>
                    <a:pt x="1247615" y="1212886"/>
                    <a:pt x="1241955" y="1208998"/>
                  </a:cubicBezTo>
                  <a:cubicBezTo>
                    <a:pt x="1214146" y="1189557"/>
                    <a:pt x="1185849" y="1168395"/>
                    <a:pt x="1161241" y="1146247"/>
                  </a:cubicBezTo>
                  <a:close/>
                  <a:moveTo>
                    <a:pt x="1348232" y="1058298"/>
                  </a:moveTo>
                  <a:cubicBezTo>
                    <a:pt x="1345125" y="1057941"/>
                    <a:pt x="1341864" y="1058766"/>
                    <a:pt x="1339157" y="1060857"/>
                  </a:cubicBezTo>
                  <a:cubicBezTo>
                    <a:pt x="1339157" y="1060906"/>
                    <a:pt x="1338912" y="1060955"/>
                    <a:pt x="1338912" y="1061030"/>
                  </a:cubicBezTo>
                  <a:cubicBezTo>
                    <a:pt x="1333745" y="1065311"/>
                    <a:pt x="1333006" y="1073064"/>
                    <a:pt x="1337188" y="1078329"/>
                  </a:cubicBezTo>
                  <a:cubicBezTo>
                    <a:pt x="1355890" y="1098902"/>
                    <a:pt x="1378284" y="1115635"/>
                    <a:pt x="1403385" y="1127545"/>
                  </a:cubicBezTo>
                  <a:cubicBezTo>
                    <a:pt x="1405106" y="1128677"/>
                    <a:pt x="1407077" y="1129268"/>
                    <a:pt x="1409288" y="1129268"/>
                  </a:cubicBezTo>
                  <a:cubicBezTo>
                    <a:pt x="1413719" y="1129439"/>
                    <a:pt x="1417902" y="1127176"/>
                    <a:pt x="1420116" y="1123362"/>
                  </a:cubicBezTo>
                  <a:cubicBezTo>
                    <a:pt x="1423314" y="1117457"/>
                    <a:pt x="1421348" y="1109975"/>
                    <a:pt x="1415442" y="1106629"/>
                  </a:cubicBezTo>
                  <a:cubicBezTo>
                    <a:pt x="1393049" y="1096073"/>
                    <a:pt x="1372872" y="1081184"/>
                    <a:pt x="1356381" y="1062826"/>
                  </a:cubicBezTo>
                  <a:cubicBezTo>
                    <a:pt x="1354291" y="1060193"/>
                    <a:pt x="1351339" y="1058655"/>
                    <a:pt x="1348232" y="1058298"/>
                  </a:cubicBezTo>
                  <a:close/>
                  <a:moveTo>
                    <a:pt x="1170409" y="991690"/>
                  </a:moveTo>
                  <a:cubicBezTo>
                    <a:pt x="1167272" y="991210"/>
                    <a:pt x="1163950" y="991918"/>
                    <a:pt x="1161244" y="993924"/>
                  </a:cubicBezTo>
                  <a:cubicBezTo>
                    <a:pt x="1155829" y="998008"/>
                    <a:pt x="1154599" y="1005612"/>
                    <a:pt x="1158539" y="1011148"/>
                  </a:cubicBezTo>
                  <a:cubicBezTo>
                    <a:pt x="1178962" y="1039523"/>
                    <a:pt x="1204063" y="1064449"/>
                    <a:pt x="1232363" y="1084972"/>
                  </a:cubicBezTo>
                  <a:cubicBezTo>
                    <a:pt x="1234329" y="1086597"/>
                    <a:pt x="1236788" y="1087457"/>
                    <a:pt x="1239496" y="1087434"/>
                  </a:cubicBezTo>
                  <a:cubicBezTo>
                    <a:pt x="1243926" y="1087804"/>
                    <a:pt x="1248109" y="1085835"/>
                    <a:pt x="1250571" y="1082267"/>
                  </a:cubicBezTo>
                  <a:cubicBezTo>
                    <a:pt x="1250571" y="1082241"/>
                    <a:pt x="1250571" y="1082241"/>
                    <a:pt x="1250571" y="1082216"/>
                  </a:cubicBezTo>
                  <a:cubicBezTo>
                    <a:pt x="1254506" y="1076728"/>
                    <a:pt x="1253278" y="1069027"/>
                    <a:pt x="1247861" y="1065040"/>
                  </a:cubicBezTo>
                  <a:cubicBezTo>
                    <a:pt x="1221287" y="1046093"/>
                    <a:pt x="1197664" y="1023009"/>
                    <a:pt x="1178468" y="996629"/>
                  </a:cubicBezTo>
                  <a:cubicBezTo>
                    <a:pt x="1178468" y="996606"/>
                    <a:pt x="1178468" y="996606"/>
                    <a:pt x="1178468" y="996582"/>
                  </a:cubicBezTo>
                  <a:cubicBezTo>
                    <a:pt x="1176500" y="993837"/>
                    <a:pt x="1173547" y="992170"/>
                    <a:pt x="1170409" y="991690"/>
                  </a:cubicBezTo>
                  <a:close/>
                  <a:moveTo>
                    <a:pt x="1014672" y="936505"/>
                  </a:moveTo>
                  <a:cubicBezTo>
                    <a:pt x="1011503" y="936170"/>
                    <a:pt x="1008181" y="937032"/>
                    <a:pt x="1005473" y="939172"/>
                  </a:cubicBezTo>
                  <a:cubicBezTo>
                    <a:pt x="1000306" y="943453"/>
                    <a:pt x="999567" y="951229"/>
                    <a:pt x="1003753" y="956520"/>
                  </a:cubicBezTo>
                  <a:cubicBezTo>
                    <a:pt x="1021961" y="979506"/>
                    <a:pt x="1042384" y="1000766"/>
                    <a:pt x="1064532" y="1020010"/>
                  </a:cubicBezTo>
                  <a:cubicBezTo>
                    <a:pt x="1066746" y="1022126"/>
                    <a:pt x="1069699" y="1023281"/>
                    <a:pt x="1072652" y="1023209"/>
                  </a:cubicBezTo>
                  <a:cubicBezTo>
                    <a:pt x="1075851" y="1022865"/>
                    <a:pt x="1078561" y="1021361"/>
                    <a:pt x="1080775" y="1019026"/>
                  </a:cubicBezTo>
                  <a:cubicBezTo>
                    <a:pt x="1085449" y="1014153"/>
                    <a:pt x="1085449" y="1006426"/>
                    <a:pt x="1080775" y="1001554"/>
                  </a:cubicBezTo>
                  <a:cubicBezTo>
                    <a:pt x="1059613" y="983146"/>
                    <a:pt x="1040418" y="962894"/>
                    <a:pt x="1022946" y="941017"/>
                  </a:cubicBezTo>
                  <a:cubicBezTo>
                    <a:pt x="1020854" y="938371"/>
                    <a:pt x="1017840" y="936840"/>
                    <a:pt x="1014672" y="936505"/>
                  </a:cubicBezTo>
                  <a:close/>
                  <a:moveTo>
                    <a:pt x="1172963" y="878416"/>
                  </a:moveTo>
                  <a:cubicBezTo>
                    <a:pt x="1169918" y="877819"/>
                    <a:pt x="1166658" y="878379"/>
                    <a:pt x="1163952" y="880237"/>
                  </a:cubicBezTo>
                  <a:cubicBezTo>
                    <a:pt x="1158291" y="883903"/>
                    <a:pt x="1156568" y="891506"/>
                    <a:pt x="1160260" y="897215"/>
                  </a:cubicBezTo>
                  <a:cubicBezTo>
                    <a:pt x="1176502" y="921996"/>
                    <a:pt x="1197170" y="943599"/>
                    <a:pt x="1221039" y="960950"/>
                  </a:cubicBezTo>
                  <a:cubicBezTo>
                    <a:pt x="1223253" y="962376"/>
                    <a:pt x="1225718" y="963164"/>
                    <a:pt x="1228177" y="963164"/>
                  </a:cubicBezTo>
                  <a:cubicBezTo>
                    <a:pt x="1232115" y="963138"/>
                    <a:pt x="1235804" y="961317"/>
                    <a:pt x="1238269" y="958243"/>
                  </a:cubicBezTo>
                  <a:cubicBezTo>
                    <a:pt x="1238269" y="958217"/>
                    <a:pt x="1238269" y="958193"/>
                    <a:pt x="1238269" y="958144"/>
                  </a:cubicBezTo>
                  <a:cubicBezTo>
                    <a:pt x="1242203" y="952582"/>
                    <a:pt x="1240973" y="944930"/>
                    <a:pt x="1235316" y="941018"/>
                  </a:cubicBezTo>
                  <a:cubicBezTo>
                    <a:pt x="1213906" y="925391"/>
                    <a:pt x="1195450" y="906048"/>
                    <a:pt x="1180931" y="883926"/>
                  </a:cubicBezTo>
                  <a:cubicBezTo>
                    <a:pt x="1180931" y="883805"/>
                    <a:pt x="1180682" y="883657"/>
                    <a:pt x="1180682" y="883533"/>
                  </a:cubicBezTo>
                  <a:cubicBezTo>
                    <a:pt x="1178838" y="880765"/>
                    <a:pt x="1176008" y="879012"/>
                    <a:pt x="1172963" y="878416"/>
                  </a:cubicBezTo>
                  <a:close/>
                  <a:moveTo>
                    <a:pt x="12303" y="496601"/>
                  </a:moveTo>
                  <a:cubicBezTo>
                    <a:pt x="5413" y="496601"/>
                    <a:pt x="0" y="502111"/>
                    <a:pt x="0" y="508903"/>
                  </a:cubicBezTo>
                  <a:cubicBezTo>
                    <a:pt x="246" y="533659"/>
                    <a:pt x="2460" y="558341"/>
                    <a:pt x="6645" y="582727"/>
                  </a:cubicBezTo>
                  <a:cubicBezTo>
                    <a:pt x="6645" y="583538"/>
                    <a:pt x="6645" y="584375"/>
                    <a:pt x="6645" y="585187"/>
                  </a:cubicBezTo>
                  <a:cubicBezTo>
                    <a:pt x="6890" y="587083"/>
                    <a:pt x="7629" y="588879"/>
                    <a:pt x="8859" y="590356"/>
                  </a:cubicBezTo>
                  <a:cubicBezTo>
                    <a:pt x="11318" y="593531"/>
                    <a:pt x="15010" y="595350"/>
                    <a:pt x="18947" y="595278"/>
                  </a:cubicBezTo>
                  <a:cubicBezTo>
                    <a:pt x="21409" y="595350"/>
                    <a:pt x="23869" y="594663"/>
                    <a:pt x="26086" y="593309"/>
                  </a:cubicBezTo>
                  <a:cubicBezTo>
                    <a:pt x="31746" y="589568"/>
                    <a:pt x="33467" y="582234"/>
                    <a:pt x="30268" y="576330"/>
                  </a:cubicBezTo>
                  <a:cubicBezTo>
                    <a:pt x="30268" y="575837"/>
                    <a:pt x="30268" y="575344"/>
                    <a:pt x="30268" y="574853"/>
                  </a:cubicBezTo>
                  <a:cubicBezTo>
                    <a:pt x="26579" y="552975"/>
                    <a:pt x="24853" y="530830"/>
                    <a:pt x="24608" y="508658"/>
                  </a:cubicBezTo>
                  <a:cubicBezTo>
                    <a:pt x="24608" y="508583"/>
                    <a:pt x="24608" y="508485"/>
                    <a:pt x="24608" y="508410"/>
                  </a:cubicBezTo>
                  <a:cubicBezTo>
                    <a:pt x="24362" y="501742"/>
                    <a:pt x="18947" y="496451"/>
                    <a:pt x="12303" y="496601"/>
                  </a:cubicBezTo>
                  <a:close/>
                  <a:moveTo>
                    <a:pt x="103814" y="375547"/>
                  </a:moveTo>
                  <a:cubicBezTo>
                    <a:pt x="100893" y="376458"/>
                    <a:pt x="98310" y="378494"/>
                    <a:pt x="96711" y="381435"/>
                  </a:cubicBezTo>
                  <a:cubicBezTo>
                    <a:pt x="83666" y="405772"/>
                    <a:pt x="76037" y="432643"/>
                    <a:pt x="74317" y="460180"/>
                  </a:cubicBezTo>
                  <a:cubicBezTo>
                    <a:pt x="74317" y="460279"/>
                    <a:pt x="74317" y="460377"/>
                    <a:pt x="74317" y="460501"/>
                  </a:cubicBezTo>
                  <a:cubicBezTo>
                    <a:pt x="73823" y="467143"/>
                    <a:pt x="78990" y="472829"/>
                    <a:pt x="85635" y="473222"/>
                  </a:cubicBezTo>
                  <a:cubicBezTo>
                    <a:pt x="92525" y="473739"/>
                    <a:pt x="98431" y="468670"/>
                    <a:pt x="98925" y="461904"/>
                  </a:cubicBezTo>
                  <a:cubicBezTo>
                    <a:pt x="100402" y="437812"/>
                    <a:pt x="107042" y="414310"/>
                    <a:pt x="118365" y="392999"/>
                  </a:cubicBezTo>
                  <a:cubicBezTo>
                    <a:pt x="118365" y="392901"/>
                    <a:pt x="118365" y="392803"/>
                    <a:pt x="118611" y="392704"/>
                  </a:cubicBezTo>
                  <a:cubicBezTo>
                    <a:pt x="121564" y="386775"/>
                    <a:pt x="119102" y="379516"/>
                    <a:pt x="113196" y="376514"/>
                  </a:cubicBezTo>
                  <a:cubicBezTo>
                    <a:pt x="113196" y="376488"/>
                    <a:pt x="112948" y="376439"/>
                    <a:pt x="112948" y="376416"/>
                  </a:cubicBezTo>
                  <a:cubicBezTo>
                    <a:pt x="109995" y="374853"/>
                    <a:pt x="106735" y="374637"/>
                    <a:pt x="103814" y="375547"/>
                  </a:cubicBezTo>
                  <a:close/>
                  <a:moveTo>
                    <a:pt x="66443" y="270650"/>
                  </a:moveTo>
                  <a:cubicBezTo>
                    <a:pt x="60291" y="268263"/>
                    <a:pt x="53153" y="271464"/>
                    <a:pt x="50694" y="277837"/>
                  </a:cubicBezTo>
                  <a:cubicBezTo>
                    <a:pt x="37159" y="315290"/>
                    <a:pt x="25592" y="353505"/>
                    <a:pt x="16488" y="392263"/>
                  </a:cubicBezTo>
                  <a:cubicBezTo>
                    <a:pt x="14517" y="399300"/>
                    <a:pt x="18208" y="406658"/>
                    <a:pt x="24853" y="409487"/>
                  </a:cubicBezTo>
                  <a:cubicBezTo>
                    <a:pt x="26331" y="409735"/>
                    <a:pt x="27561" y="409735"/>
                    <a:pt x="29039" y="409487"/>
                  </a:cubicBezTo>
                  <a:cubicBezTo>
                    <a:pt x="33958" y="410030"/>
                    <a:pt x="38636" y="407865"/>
                    <a:pt x="41589" y="403829"/>
                  </a:cubicBezTo>
                  <a:cubicBezTo>
                    <a:pt x="42816" y="400507"/>
                    <a:pt x="42816" y="396815"/>
                    <a:pt x="41589" y="393493"/>
                  </a:cubicBezTo>
                  <a:cubicBezTo>
                    <a:pt x="50200" y="357197"/>
                    <a:pt x="61028" y="321467"/>
                    <a:pt x="73824" y="286448"/>
                  </a:cubicBezTo>
                  <a:cubicBezTo>
                    <a:pt x="73824" y="286350"/>
                    <a:pt x="73824" y="286229"/>
                    <a:pt x="73824" y="286130"/>
                  </a:cubicBezTo>
                  <a:cubicBezTo>
                    <a:pt x="76283" y="279878"/>
                    <a:pt x="72837" y="272965"/>
                    <a:pt x="66686" y="270699"/>
                  </a:cubicBezTo>
                  <a:cubicBezTo>
                    <a:pt x="66686" y="270676"/>
                    <a:pt x="66686" y="270650"/>
                    <a:pt x="66443" y="270650"/>
                  </a:cubicBezTo>
                  <a:close/>
                  <a:moveTo>
                    <a:pt x="321379" y="242968"/>
                  </a:moveTo>
                  <a:cubicBezTo>
                    <a:pt x="316210" y="238491"/>
                    <a:pt x="308335" y="239008"/>
                    <a:pt x="303905" y="244125"/>
                  </a:cubicBezTo>
                  <a:cubicBezTo>
                    <a:pt x="290127" y="261869"/>
                    <a:pt x="279052" y="281504"/>
                    <a:pt x="270932" y="302446"/>
                  </a:cubicBezTo>
                  <a:cubicBezTo>
                    <a:pt x="268718" y="308770"/>
                    <a:pt x="271671" y="315784"/>
                    <a:pt x="278070" y="318195"/>
                  </a:cubicBezTo>
                  <a:cubicBezTo>
                    <a:pt x="279545" y="318564"/>
                    <a:pt x="281023" y="318564"/>
                    <a:pt x="282498" y="318195"/>
                  </a:cubicBezTo>
                  <a:cubicBezTo>
                    <a:pt x="287420" y="318440"/>
                    <a:pt x="291848" y="315709"/>
                    <a:pt x="293819" y="311304"/>
                  </a:cubicBezTo>
                  <a:cubicBezTo>
                    <a:pt x="301200" y="292602"/>
                    <a:pt x="311043" y="275032"/>
                    <a:pt x="323348" y="259136"/>
                  </a:cubicBezTo>
                  <a:cubicBezTo>
                    <a:pt x="326792" y="253992"/>
                    <a:pt x="326053" y="247078"/>
                    <a:pt x="321379" y="242968"/>
                  </a:cubicBezTo>
                  <a:close/>
                  <a:moveTo>
                    <a:pt x="213596" y="220502"/>
                  </a:moveTo>
                  <a:cubicBezTo>
                    <a:pt x="208181" y="216368"/>
                    <a:pt x="200555" y="217105"/>
                    <a:pt x="196124" y="222222"/>
                  </a:cubicBezTo>
                  <a:cubicBezTo>
                    <a:pt x="178652" y="244027"/>
                    <a:pt x="166104" y="269152"/>
                    <a:pt x="158723" y="296046"/>
                  </a:cubicBezTo>
                  <a:cubicBezTo>
                    <a:pt x="158723" y="296072"/>
                    <a:pt x="158723" y="296072"/>
                    <a:pt x="158723" y="296098"/>
                  </a:cubicBezTo>
                  <a:cubicBezTo>
                    <a:pt x="156997" y="302668"/>
                    <a:pt x="160937" y="309385"/>
                    <a:pt x="167582" y="311059"/>
                  </a:cubicBezTo>
                  <a:lnTo>
                    <a:pt x="170780" y="311059"/>
                  </a:lnTo>
                  <a:cubicBezTo>
                    <a:pt x="176192" y="311033"/>
                    <a:pt x="181114" y="307292"/>
                    <a:pt x="182592" y="301955"/>
                  </a:cubicBezTo>
                  <a:cubicBezTo>
                    <a:pt x="188988" y="278551"/>
                    <a:pt x="200061" y="256699"/>
                    <a:pt x="215319" y="237726"/>
                  </a:cubicBezTo>
                  <a:cubicBezTo>
                    <a:pt x="215319" y="237628"/>
                    <a:pt x="215565" y="237530"/>
                    <a:pt x="215565" y="237432"/>
                  </a:cubicBezTo>
                  <a:cubicBezTo>
                    <a:pt x="219750" y="232215"/>
                    <a:pt x="218763" y="224635"/>
                    <a:pt x="213596" y="220502"/>
                  </a:cubicBezTo>
                  <a:close/>
                  <a:moveTo>
                    <a:pt x="153920" y="128273"/>
                  </a:moveTo>
                  <a:cubicBezTo>
                    <a:pt x="150844" y="128940"/>
                    <a:pt x="148014" y="130780"/>
                    <a:pt x="146169" y="133634"/>
                  </a:cubicBezTo>
                  <a:cubicBezTo>
                    <a:pt x="131159" y="157405"/>
                    <a:pt x="117379" y="182062"/>
                    <a:pt x="105322" y="207458"/>
                  </a:cubicBezTo>
                  <a:cubicBezTo>
                    <a:pt x="105322" y="208023"/>
                    <a:pt x="105322" y="208615"/>
                    <a:pt x="105322" y="209178"/>
                  </a:cubicBezTo>
                  <a:cubicBezTo>
                    <a:pt x="102121" y="213363"/>
                    <a:pt x="100400" y="218455"/>
                    <a:pt x="100400" y="223697"/>
                  </a:cubicBezTo>
                  <a:cubicBezTo>
                    <a:pt x="100643" y="229430"/>
                    <a:pt x="104580" y="234279"/>
                    <a:pt x="110241" y="235509"/>
                  </a:cubicBezTo>
                  <a:lnTo>
                    <a:pt x="112703" y="235509"/>
                  </a:lnTo>
                  <a:cubicBezTo>
                    <a:pt x="117131" y="234871"/>
                    <a:pt x="121071" y="231866"/>
                    <a:pt x="122791" y="227635"/>
                  </a:cubicBezTo>
                  <a:cubicBezTo>
                    <a:pt x="135587" y="199754"/>
                    <a:pt x="150352" y="172785"/>
                    <a:pt x="166840" y="146921"/>
                  </a:cubicBezTo>
                  <a:cubicBezTo>
                    <a:pt x="166840" y="146800"/>
                    <a:pt x="167086" y="146676"/>
                    <a:pt x="167086" y="146529"/>
                  </a:cubicBezTo>
                  <a:cubicBezTo>
                    <a:pt x="170532" y="140868"/>
                    <a:pt x="168809" y="133435"/>
                    <a:pt x="163148" y="129943"/>
                  </a:cubicBezTo>
                  <a:cubicBezTo>
                    <a:pt x="160318" y="128110"/>
                    <a:pt x="156996" y="127606"/>
                    <a:pt x="153920" y="128273"/>
                  </a:cubicBezTo>
                  <a:close/>
                  <a:moveTo>
                    <a:pt x="421284" y="31511"/>
                  </a:moveTo>
                  <a:lnTo>
                    <a:pt x="411196" y="39876"/>
                  </a:lnTo>
                  <a:cubicBezTo>
                    <a:pt x="397170" y="50704"/>
                    <a:pt x="383389" y="63009"/>
                    <a:pt x="369609" y="75312"/>
                  </a:cubicBezTo>
                  <a:cubicBezTo>
                    <a:pt x="366901" y="76790"/>
                    <a:pt x="364687" y="79226"/>
                    <a:pt x="363457" y="82202"/>
                  </a:cubicBezTo>
                  <a:cubicBezTo>
                    <a:pt x="361243" y="88477"/>
                    <a:pt x="363209" y="95466"/>
                    <a:pt x="368377" y="99674"/>
                  </a:cubicBezTo>
                  <a:cubicBezTo>
                    <a:pt x="370102" y="100462"/>
                    <a:pt x="371823" y="100881"/>
                    <a:pt x="373546" y="100904"/>
                  </a:cubicBezTo>
                  <a:cubicBezTo>
                    <a:pt x="377729" y="100734"/>
                    <a:pt x="381912" y="98765"/>
                    <a:pt x="384619" y="95492"/>
                  </a:cubicBezTo>
                  <a:cubicBezTo>
                    <a:pt x="385112" y="94779"/>
                    <a:pt x="385603" y="94115"/>
                    <a:pt x="386342" y="93523"/>
                  </a:cubicBezTo>
                  <a:cubicBezTo>
                    <a:pt x="399629" y="81466"/>
                    <a:pt x="413164" y="70145"/>
                    <a:pt x="426945" y="58827"/>
                  </a:cubicBezTo>
                  <a:lnTo>
                    <a:pt x="437033" y="50459"/>
                  </a:lnTo>
                  <a:cubicBezTo>
                    <a:pt x="442200" y="46005"/>
                    <a:pt x="442939" y="38254"/>
                    <a:pt x="438511" y="32986"/>
                  </a:cubicBezTo>
                  <a:cubicBezTo>
                    <a:pt x="438511" y="32888"/>
                    <a:pt x="438266" y="32816"/>
                    <a:pt x="438266" y="32741"/>
                  </a:cubicBezTo>
                  <a:cubicBezTo>
                    <a:pt x="433835" y="27698"/>
                    <a:pt x="426208" y="27155"/>
                    <a:pt x="421284" y="31511"/>
                  </a:cubicBezTo>
                  <a:close/>
                  <a:moveTo>
                    <a:pt x="347306" y="107"/>
                  </a:moveTo>
                  <a:cubicBezTo>
                    <a:pt x="344261" y="-302"/>
                    <a:pt x="341062" y="454"/>
                    <a:pt x="338355" y="2472"/>
                  </a:cubicBezTo>
                  <a:cubicBezTo>
                    <a:pt x="310794" y="19453"/>
                    <a:pt x="287664" y="42511"/>
                    <a:pt x="270438" y="69898"/>
                  </a:cubicBezTo>
                  <a:cubicBezTo>
                    <a:pt x="263547" y="70909"/>
                    <a:pt x="258874" y="77256"/>
                    <a:pt x="260104" y="84048"/>
                  </a:cubicBezTo>
                  <a:cubicBezTo>
                    <a:pt x="261085" y="90840"/>
                    <a:pt x="267239" y="95516"/>
                    <a:pt x="274129" y="94506"/>
                  </a:cubicBezTo>
                  <a:cubicBezTo>
                    <a:pt x="282249" y="94483"/>
                    <a:pt x="289633" y="89241"/>
                    <a:pt x="292093" y="81465"/>
                  </a:cubicBezTo>
                  <a:cubicBezTo>
                    <a:pt x="307596" y="57472"/>
                    <a:pt x="328512" y="37292"/>
                    <a:pt x="352875" y="22406"/>
                  </a:cubicBezTo>
                  <a:cubicBezTo>
                    <a:pt x="358290" y="18322"/>
                    <a:pt x="359517" y="10716"/>
                    <a:pt x="355582" y="5179"/>
                  </a:cubicBezTo>
                  <a:cubicBezTo>
                    <a:pt x="355582" y="5032"/>
                    <a:pt x="355337" y="4885"/>
                    <a:pt x="355337" y="4738"/>
                  </a:cubicBezTo>
                  <a:cubicBezTo>
                    <a:pt x="353244" y="2093"/>
                    <a:pt x="350352" y="517"/>
                    <a:pt x="347306" y="10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 flipH="1">
              <a:off x="3007054" y="780417"/>
              <a:ext cx="499902" cy="600935"/>
            </a:xfrm>
            <a:custGeom>
              <a:avLst/>
              <a:gdLst/>
              <a:ahLst/>
              <a:cxnLst/>
              <a:rect l="l" t="t" r="r" b="b"/>
              <a:pathLst>
                <a:path w="193573" h="232695" extrusionOk="0">
                  <a:moveTo>
                    <a:pt x="274" y="232141"/>
                  </a:moveTo>
                  <a:cubicBezTo>
                    <a:pt x="-6394" y="182326"/>
                    <a:pt x="13418" y="154227"/>
                    <a:pt x="57424" y="133462"/>
                  </a:cubicBezTo>
                  <a:cubicBezTo>
                    <a:pt x="80378" y="120127"/>
                    <a:pt x="124099" y="98791"/>
                    <a:pt x="144958" y="84885"/>
                  </a:cubicBezTo>
                  <a:cubicBezTo>
                    <a:pt x="170675" y="63549"/>
                    <a:pt x="184201" y="32211"/>
                    <a:pt x="192583" y="-174"/>
                  </a:cubicBezTo>
                  <a:cubicBezTo>
                    <a:pt x="190011" y="27315"/>
                    <a:pt x="180106" y="53624"/>
                    <a:pt x="164008" y="76026"/>
                  </a:cubicBezTo>
                  <a:cubicBezTo>
                    <a:pt x="147625" y="99077"/>
                    <a:pt x="120384" y="108888"/>
                    <a:pt x="97333" y="122699"/>
                  </a:cubicBezTo>
                  <a:lnTo>
                    <a:pt x="61614" y="141749"/>
                  </a:lnTo>
                  <a:cubicBezTo>
                    <a:pt x="17514" y="161275"/>
                    <a:pt x="654" y="183373"/>
                    <a:pt x="179" y="2325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 flipH="1">
              <a:off x="2684910" y="620788"/>
              <a:ext cx="210262" cy="318226"/>
            </a:xfrm>
            <a:custGeom>
              <a:avLst/>
              <a:gdLst/>
              <a:ahLst/>
              <a:cxnLst/>
              <a:rect l="l" t="t" r="r" b="b"/>
              <a:pathLst>
                <a:path w="81418" h="123224" extrusionOk="0">
                  <a:moveTo>
                    <a:pt x="-977" y="74855"/>
                  </a:moveTo>
                  <a:cubicBezTo>
                    <a:pt x="-977" y="39612"/>
                    <a:pt x="-311" y="21991"/>
                    <a:pt x="9596" y="12180"/>
                  </a:cubicBezTo>
                  <a:cubicBezTo>
                    <a:pt x="23120" y="-679"/>
                    <a:pt x="43219" y="-3822"/>
                    <a:pt x="59983" y="4275"/>
                  </a:cubicBezTo>
                  <a:cubicBezTo>
                    <a:pt x="81985" y="16467"/>
                    <a:pt x="80652" y="47518"/>
                    <a:pt x="80270" y="56376"/>
                  </a:cubicBezTo>
                  <a:cubicBezTo>
                    <a:pt x="78938" y="86475"/>
                    <a:pt x="59220" y="122480"/>
                    <a:pt x="34360" y="123051"/>
                  </a:cubicBezTo>
                  <a:cubicBezTo>
                    <a:pt x="22835" y="122956"/>
                    <a:pt x="11977" y="117412"/>
                    <a:pt x="5214" y="108097"/>
                  </a:cubicBezTo>
                  <a:cubicBezTo>
                    <a:pt x="737" y="102287"/>
                    <a:pt x="-1168" y="95143"/>
                    <a:pt x="-977" y="74855"/>
                  </a:cubicBezTo>
                  <a:close/>
                </a:path>
              </a:pathLst>
            </a:custGeom>
            <a:solidFill>
              <a:srgbClr val="CFB6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1" name="Google Shape;201;p6"/>
          <p:cNvSpPr txBox="1">
            <a:spLocks noGrp="1"/>
          </p:cNvSpPr>
          <p:nvPr>
            <p:ph type="title"/>
          </p:nvPr>
        </p:nvSpPr>
        <p:spPr>
          <a:xfrm>
            <a:off x="720400" y="669575"/>
            <a:ext cx="69024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2" name="Google Shape;202;p6"/>
          <p:cNvSpPr txBox="1">
            <a:spLocks noGrp="1"/>
          </p:cNvSpPr>
          <p:nvPr>
            <p:ph type="body" idx="1"/>
          </p:nvPr>
        </p:nvSpPr>
        <p:spPr>
          <a:xfrm>
            <a:off x="767203" y="1732725"/>
            <a:ext cx="6902400" cy="44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7"/>
          <p:cNvSpPr/>
          <p:nvPr/>
        </p:nvSpPr>
        <p:spPr>
          <a:xfrm>
            <a:off x="678230" y="357280"/>
            <a:ext cx="11002838" cy="5948779"/>
          </a:xfrm>
          <a:custGeom>
            <a:avLst/>
            <a:gdLst/>
            <a:ahLst/>
            <a:cxnLst/>
            <a:rect l="l" t="t" r="r" b="b"/>
            <a:pathLst>
              <a:path w="11002838" h="6857382" extrusionOk="0">
                <a:moveTo>
                  <a:pt x="991429" y="6394477"/>
                </a:moveTo>
                <a:cubicBezTo>
                  <a:pt x="4501539" y="7179648"/>
                  <a:pt x="8697448" y="6859741"/>
                  <a:pt x="10010599" y="6238856"/>
                </a:cubicBezTo>
                <a:cubicBezTo>
                  <a:pt x="11647254" y="5465015"/>
                  <a:pt x="11067224" y="1232982"/>
                  <a:pt x="9662300" y="754721"/>
                </a:cubicBezTo>
                <a:cubicBezTo>
                  <a:pt x="7572377" y="43262"/>
                  <a:pt x="4498206" y="-327230"/>
                  <a:pt x="1910494" y="384163"/>
                </a:cubicBezTo>
                <a:cubicBezTo>
                  <a:pt x="-246144" y="977056"/>
                  <a:pt x="-611304" y="6035848"/>
                  <a:pt x="991429" y="6394477"/>
                </a:cubicBezTo>
                <a:close/>
              </a:path>
            </a:pathLst>
          </a:custGeom>
          <a:solidFill>
            <a:srgbClr val="171717">
              <a:alpha val="111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7"/>
          <p:cNvSpPr txBox="1">
            <a:spLocks noGrp="1"/>
          </p:cNvSpPr>
          <p:nvPr>
            <p:ph type="title"/>
          </p:nvPr>
        </p:nvSpPr>
        <p:spPr>
          <a:xfrm>
            <a:off x="1342600" y="815113"/>
            <a:ext cx="9674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6" name="Google Shape;206;p7"/>
          <p:cNvSpPr txBox="1">
            <a:spLocks noGrp="1"/>
          </p:cNvSpPr>
          <p:nvPr>
            <p:ph type="body" idx="1"/>
          </p:nvPr>
        </p:nvSpPr>
        <p:spPr>
          <a:xfrm>
            <a:off x="1342600" y="1915209"/>
            <a:ext cx="4548300" cy="39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7" name="Google Shape;207;p7"/>
          <p:cNvSpPr txBox="1">
            <a:spLocks noGrp="1"/>
          </p:cNvSpPr>
          <p:nvPr>
            <p:ph type="body" idx="2"/>
          </p:nvPr>
        </p:nvSpPr>
        <p:spPr>
          <a:xfrm>
            <a:off x="6468237" y="1900390"/>
            <a:ext cx="4548300" cy="39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208" name="Google Shape;208;p7"/>
          <p:cNvGrpSpPr/>
          <p:nvPr/>
        </p:nvGrpSpPr>
        <p:grpSpPr>
          <a:xfrm>
            <a:off x="248573" y="4220199"/>
            <a:ext cx="1444891" cy="2662652"/>
            <a:chOff x="1978022" y="104554"/>
            <a:chExt cx="2044561" cy="3767726"/>
          </a:xfrm>
        </p:grpSpPr>
        <p:sp>
          <p:nvSpPr>
            <p:cNvPr id="209" name="Google Shape;209;p7"/>
            <p:cNvSpPr/>
            <p:nvPr/>
          </p:nvSpPr>
          <p:spPr>
            <a:xfrm>
              <a:off x="2633061" y="1215781"/>
              <a:ext cx="291649" cy="2656499"/>
            </a:xfrm>
            <a:custGeom>
              <a:avLst/>
              <a:gdLst/>
              <a:ahLst/>
              <a:cxnLst/>
              <a:rect l="l" t="t" r="r" b="b"/>
              <a:pathLst>
                <a:path w="85153" h="775620" extrusionOk="0">
                  <a:moveTo>
                    <a:pt x="84164" y="5160"/>
                  </a:moveTo>
                  <a:cubicBezTo>
                    <a:pt x="80449" y="46023"/>
                    <a:pt x="76638" y="94314"/>
                    <a:pt x="72925" y="148702"/>
                  </a:cubicBezTo>
                  <a:cubicBezTo>
                    <a:pt x="72925" y="151845"/>
                    <a:pt x="72925" y="155084"/>
                    <a:pt x="72353" y="158227"/>
                  </a:cubicBezTo>
                  <a:cubicBezTo>
                    <a:pt x="71686" y="167752"/>
                    <a:pt x="71114" y="176801"/>
                    <a:pt x="70543" y="186326"/>
                  </a:cubicBezTo>
                  <a:cubicBezTo>
                    <a:pt x="70543" y="189469"/>
                    <a:pt x="70543" y="192612"/>
                    <a:pt x="69876" y="195851"/>
                  </a:cubicBezTo>
                  <a:cubicBezTo>
                    <a:pt x="69876" y="202233"/>
                    <a:pt x="69210" y="208900"/>
                    <a:pt x="68828" y="215472"/>
                  </a:cubicBezTo>
                  <a:lnTo>
                    <a:pt x="68258" y="224997"/>
                  </a:lnTo>
                  <a:cubicBezTo>
                    <a:pt x="68258" y="225569"/>
                    <a:pt x="68258" y="226141"/>
                    <a:pt x="68258" y="226807"/>
                  </a:cubicBezTo>
                  <a:cubicBezTo>
                    <a:pt x="67019" y="251477"/>
                    <a:pt x="63209" y="322914"/>
                    <a:pt x="60732" y="421308"/>
                  </a:cubicBezTo>
                  <a:lnTo>
                    <a:pt x="60732" y="430833"/>
                  </a:lnTo>
                  <a:cubicBezTo>
                    <a:pt x="60732" y="440358"/>
                    <a:pt x="60732" y="449883"/>
                    <a:pt x="60065" y="459408"/>
                  </a:cubicBezTo>
                  <a:lnTo>
                    <a:pt x="60065" y="468933"/>
                  </a:lnTo>
                  <a:cubicBezTo>
                    <a:pt x="60065" y="474457"/>
                    <a:pt x="60065" y="479981"/>
                    <a:pt x="60065" y="485506"/>
                  </a:cubicBezTo>
                  <a:cubicBezTo>
                    <a:pt x="60065" y="488745"/>
                    <a:pt x="60065" y="491888"/>
                    <a:pt x="60065" y="495031"/>
                  </a:cubicBezTo>
                  <a:cubicBezTo>
                    <a:pt x="60065" y="499794"/>
                    <a:pt x="60065" y="504556"/>
                    <a:pt x="60065" y="509699"/>
                  </a:cubicBezTo>
                  <a:cubicBezTo>
                    <a:pt x="60065" y="545609"/>
                    <a:pt x="59303" y="584662"/>
                    <a:pt x="59494" y="626953"/>
                  </a:cubicBezTo>
                  <a:lnTo>
                    <a:pt x="59494" y="636478"/>
                  </a:lnTo>
                  <a:cubicBezTo>
                    <a:pt x="59494" y="648860"/>
                    <a:pt x="59494" y="661528"/>
                    <a:pt x="59494" y="674578"/>
                  </a:cubicBezTo>
                  <a:cubicBezTo>
                    <a:pt x="59494" y="677816"/>
                    <a:pt x="59494" y="680959"/>
                    <a:pt x="59494" y="684103"/>
                  </a:cubicBezTo>
                  <a:cubicBezTo>
                    <a:pt x="59494" y="690389"/>
                    <a:pt x="59494" y="696771"/>
                    <a:pt x="59494" y="703153"/>
                  </a:cubicBezTo>
                  <a:cubicBezTo>
                    <a:pt x="59494" y="706391"/>
                    <a:pt x="59494" y="709534"/>
                    <a:pt x="59494" y="712678"/>
                  </a:cubicBezTo>
                  <a:cubicBezTo>
                    <a:pt x="59494" y="722774"/>
                    <a:pt x="59685" y="732965"/>
                    <a:pt x="60065" y="743253"/>
                  </a:cubicBezTo>
                  <a:lnTo>
                    <a:pt x="60065" y="752778"/>
                  </a:lnTo>
                  <a:cubicBezTo>
                    <a:pt x="60065" y="760207"/>
                    <a:pt x="60065" y="767732"/>
                    <a:pt x="60065" y="775447"/>
                  </a:cubicBezTo>
                  <a:lnTo>
                    <a:pt x="-990" y="772780"/>
                  </a:lnTo>
                  <a:cubicBezTo>
                    <a:pt x="-990" y="766113"/>
                    <a:pt x="-990" y="759445"/>
                    <a:pt x="-990" y="752778"/>
                  </a:cubicBezTo>
                  <a:cubicBezTo>
                    <a:pt x="-990" y="749539"/>
                    <a:pt x="-990" y="746396"/>
                    <a:pt x="-990" y="743253"/>
                  </a:cubicBezTo>
                  <a:cubicBezTo>
                    <a:pt x="-990" y="733156"/>
                    <a:pt x="-990" y="722964"/>
                    <a:pt x="-990" y="712678"/>
                  </a:cubicBezTo>
                  <a:cubicBezTo>
                    <a:pt x="-990" y="709534"/>
                    <a:pt x="-990" y="706391"/>
                    <a:pt x="-990" y="703153"/>
                  </a:cubicBezTo>
                  <a:lnTo>
                    <a:pt x="-990" y="684103"/>
                  </a:lnTo>
                  <a:cubicBezTo>
                    <a:pt x="-990" y="680864"/>
                    <a:pt x="-990" y="677721"/>
                    <a:pt x="-990" y="674578"/>
                  </a:cubicBezTo>
                  <a:cubicBezTo>
                    <a:pt x="-990" y="662099"/>
                    <a:pt x="-419" y="649432"/>
                    <a:pt x="58" y="636478"/>
                  </a:cubicBezTo>
                  <a:cubicBezTo>
                    <a:pt x="58" y="633334"/>
                    <a:pt x="58" y="630096"/>
                    <a:pt x="58" y="626953"/>
                  </a:cubicBezTo>
                  <a:cubicBezTo>
                    <a:pt x="1391" y="583709"/>
                    <a:pt x="3392" y="539732"/>
                    <a:pt x="5964" y="495031"/>
                  </a:cubicBezTo>
                  <a:cubicBezTo>
                    <a:pt x="5964" y="491793"/>
                    <a:pt x="5964" y="488650"/>
                    <a:pt x="6535" y="485506"/>
                  </a:cubicBezTo>
                  <a:cubicBezTo>
                    <a:pt x="6535" y="480077"/>
                    <a:pt x="7202" y="474553"/>
                    <a:pt x="7583" y="468933"/>
                  </a:cubicBezTo>
                  <a:cubicBezTo>
                    <a:pt x="7583" y="465789"/>
                    <a:pt x="7583" y="462551"/>
                    <a:pt x="8154" y="459408"/>
                  </a:cubicBezTo>
                  <a:cubicBezTo>
                    <a:pt x="8726" y="449883"/>
                    <a:pt x="9392" y="440358"/>
                    <a:pt x="10059" y="430833"/>
                  </a:cubicBezTo>
                  <a:cubicBezTo>
                    <a:pt x="10059" y="427594"/>
                    <a:pt x="10059" y="424451"/>
                    <a:pt x="10726" y="421308"/>
                  </a:cubicBezTo>
                  <a:cubicBezTo>
                    <a:pt x="14631" y="367301"/>
                    <a:pt x="19298" y="312151"/>
                    <a:pt x="25204" y="256049"/>
                  </a:cubicBezTo>
                  <a:cubicBezTo>
                    <a:pt x="26252" y="245667"/>
                    <a:pt x="27395" y="235284"/>
                    <a:pt x="28538" y="224997"/>
                  </a:cubicBezTo>
                  <a:lnTo>
                    <a:pt x="29681" y="215472"/>
                  </a:lnTo>
                  <a:cubicBezTo>
                    <a:pt x="30348" y="208900"/>
                    <a:pt x="31109" y="202328"/>
                    <a:pt x="31871" y="195851"/>
                  </a:cubicBezTo>
                  <a:lnTo>
                    <a:pt x="33014" y="186326"/>
                  </a:lnTo>
                  <a:cubicBezTo>
                    <a:pt x="34157" y="176801"/>
                    <a:pt x="35300" y="167276"/>
                    <a:pt x="36348" y="158227"/>
                  </a:cubicBezTo>
                  <a:cubicBezTo>
                    <a:pt x="36348" y="155084"/>
                    <a:pt x="37111" y="151845"/>
                    <a:pt x="37586" y="148702"/>
                  </a:cubicBezTo>
                  <a:cubicBezTo>
                    <a:pt x="43968" y="97839"/>
                    <a:pt x="50921" y="48309"/>
                    <a:pt x="58446" y="-174"/>
                  </a:cubicBezTo>
                  <a:close/>
                </a:path>
              </a:pathLst>
            </a:custGeom>
            <a:solidFill>
              <a:srgbClr val="AFAD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2633064" y="798477"/>
              <a:ext cx="291649" cy="3073394"/>
            </a:xfrm>
            <a:custGeom>
              <a:avLst/>
              <a:gdLst/>
              <a:ahLst/>
              <a:cxnLst/>
              <a:rect l="l" t="t" r="r" b="b"/>
              <a:pathLst>
                <a:path w="85153" h="775620" extrusionOk="0">
                  <a:moveTo>
                    <a:pt x="84164" y="5160"/>
                  </a:moveTo>
                  <a:cubicBezTo>
                    <a:pt x="80449" y="46023"/>
                    <a:pt x="76638" y="94314"/>
                    <a:pt x="72925" y="148702"/>
                  </a:cubicBezTo>
                  <a:cubicBezTo>
                    <a:pt x="72925" y="151845"/>
                    <a:pt x="72925" y="155084"/>
                    <a:pt x="72353" y="158227"/>
                  </a:cubicBezTo>
                  <a:cubicBezTo>
                    <a:pt x="71686" y="167752"/>
                    <a:pt x="71114" y="176801"/>
                    <a:pt x="70543" y="186326"/>
                  </a:cubicBezTo>
                  <a:cubicBezTo>
                    <a:pt x="70543" y="189469"/>
                    <a:pt x="70543" y="192612"/>
                    <a:pt x="69876" y="195851"/>
                  </a:cubicBezTo>
                  <a:cubicBezTo>
                    <a:pt x="69876" y="202233"/>
                    <a:pt x="69210" y="208900"/>
                    <a:pt x="68828" y="215472"/>
                  </a:cubicBezTo>
                  <a:lnTo>
                    <a:pt x="68258" y="224997"/>
                  </a:lnTo>
                  <a:cubicBezTo>
                    <a:pt x="68258" y="225569"/>
                    <a:pt x="68258" y="226141"/>
                    <a:pt x="68258" y="226807"/>
                  </a:cubicBezTo>
                  <a:cubicBezTo>
                    <a:pt x="67019" y="251477"/>
                    <a:pt x="63209" y="322914"/>
                    <a:pt x="60732" y="421308"/>
                  </a:cubicBezTo>
                  <a:lnTo>
                    <a:pt x="60732" y="430833"/>
                  </a:lnTo>
                  <a:cubicBezTo>
                    <a:pt x="60732" y="440358"/>
                    <a:pt x="60732" y="449883"/>
                    <a:pt x="60065" y="459408"/>
                  </a:cubicBezTo>
                  <a:lnTo>
                    <a:pt x="60065" y="468933"/>
                  </a:lnTo>
                  <a:cubicBezTo>
                    <a:pt x="60065" y="474457"/>
                    <a:pt x="60065" y="479981"/>
                    <a:pt x="60065" y="485506"/>
                  </a:cubicBezTo>
                  <a:cubicBezTo>
                    <a:pt x="60065" y="488745"/>
                    <a:pt x="60065" y="491888"/>
                    <a:pt x="60065" y="495031"/>
                  </a:cubicBezTo>
                  <a:cubicBezTo>
                    <a:pt x="60065" y="499794"/>
                    <a:pt x="60065" y="504556"/>
                    <a:pt x="60065" y="509699"/>
                  </a:cubicBezTo>
                  <a:cubicBezTo>
                    <a:pt x="60065" y="545609"/>
                    <a:pt x="59303" y="584662"/>
                    <a:pt x="59494" y="626953"/>
                  </a:cubicBezTo>
                  <a:lnTo>
                    <a:pt x="59494" y="636478"/>
                  </a:lnTo>
                  <a:cubicBezTo>
                    <a:pt x="59494" y="648860"/>
                    <a:pt x="59494" y="661528"/>
                    <a:pt x="59494" y="674578"/>
                  </a:cubicBezTo>
                  <a:cubicBezTo>
                    <a:pt x="59494" y="677816"/>
                    <a:pt x="59494" y="680959"/>
                    <a:pt x="59494" y="684103"/>
                  </a:cubicBezTo>
                  <a:cubicBezTo>
                    <a:pt x="59494" y="690389"/>
                    <a:pt x="59494" y="696771"/>
                    <a:pt x="59494" y="703153"/>
                  </a:cubicBezTo>
                  <a:cubicBezTo>
                    <a:pt x="59494" y="706391"/>
                    <a:pt x="59494" y="709534"/>
                    <a:pt x="59494" y="712678"/>
                  </a:cubicBezTo>
                  <a:cubicBezTo>
                    <a:pt x="59494" y="722774"/>
                    <a:pt x="59685" y="732965"/>
                    <a:pt x="60065" y="743253"/>
                  </a:cubicBezTo>
                  <a:lnTo>
                    <a:pt x="60065" y="752778"/>
                  </a:lnTo>
                  <a:cubicBezTo>
                    <a:pt x="60065" y="760207"/>
                    <a:pt x="60065" y="767732"/>
                    <a:pt x="60065" y="775447"/>
                  </a:cubicBezTo>
                  <a:lnTo>
                    <a:pt x="-990" y="772780"/>
                  </a:lnTo>
                  <a:cubicBezTo>
                    <a:pt x="-990" y="766113"/>
                    <a:pt x="-990" y="759445"/>
                    <a:pt x="-990" y="752778"/>
                  </a:cubicBezTo>
                  <a:cubicBezTo>
                    <a:pt x="-990" y="749539"/>
                    <a:pt x="-990" y="746396"/>
                    <a:pt x="-990" y="743253"/>
                  </a:cubicBezTo>
                  <a:cubicBezTo>
                    <a:pt x="-990" y="733156"/>
                    <a:pt x="-990" y="722964"/>
                    <a:pt x="-990" y="712678"/>
                  </a:cubicBezTo>
                  <a:cubicBezTo>
                    <a:pt x="-990" y="709534"/>
                    <a:pt x="-990" y="706391"/>
                    <a:pt x="-990" y="703153"/>
                  </a:cubicBezTo>
                  <a:lnTo>
                    <a:pt x="-990" y="684103"/>
                  </a:lnTo>
                  <a:cubicBezTo>
                    <a:pt x="-990" y="680864"/>
                    <a:pt x="-990" y="677721"/>
                    <a:pt x="-990" y="674578"/>
                  </a:cubicBezTo>
                  <a:cubicBezTo>
                    <a:pt x="-990" y="662099"/>
                    <a:pt x="-419" y="649432"/>
                    <a:pt x="58" y="636478"/>
                  </a:cubicBezTo>
                  <a:cubicBezTo>
                    <a:pt x="58" y="633334"/>
                    <a:pt x="58" y="630096"/>
                    <a:pt x="58" y="626953"/>
                  </a:cubicBezTo>
                  <a:cubicBezTo>
                    <a:pt x="1391" y="583709"/>
                    <a:pt x="3392" y="539732"/>
                    <a:pt x="5964" y="495031"/>
                  </a:cubicBezTo>
                  <a:cubicBezTo>
                    <a:pt x="5964" y="491793"/>
                    <a:pt x="5964" y="488650"/>
                    <a:pt x="6535" y="485506"/>
                  </a:cubicBezTo>
                  <a:cubicBezTo>
                    <a:pt x="6535" y="480077"/>
                    <a:pt x="7202" y="474553"/>
                    <a:pt x="7583" y="468933"/>
                  </a:cubicBezTo>
                  <a:cubicBezTo>
                    <a:pt x="7583" y="465789"/>
                    <a:pt x="7583" y="462551"/>
                    <a:pt x="8154" y="459408"/>
                  </a:cubicBezTo>
                  <a:cubicBezTo>
                    <a:pt x="8726" y="449883"/>
                    <a:pt x="9392" y="440358"/>
                    <a:pt x="10059" y="430833"/>
                  </a:cubicBezTo>
                  <a:cubicBezTo>
                    <a:pt x="10059" y="427594"/>
                    <a:pt x="10059" y="424451"/>
                    <a:pt x="10726" y="421308"/>
                  </a:cubicBezTo>
                  <a:cubicBezTo>
                    <a:pt x="14631" y="367301"/>
                    <a:pt x="19298" y="312151"/>
                    <a:pt x="25204" y="256049"/>
                  </a:cubicBezTo>
                  <a:cubicBezTo>
                    <a:pt x="26252" y="245667"/>
                    <a:pt x="27395" y="235284"/>
                    <a:pt x="28538" y="224997"/>
                  </a:cubicBezTo>
                  <a:lnTo>
                    <a:pt x="29681" y="215472"/>
                  </a:lnTo>
                  <a:cubicBezTo>
                    <a:pt x="30348" y="208900"/>
                    <a:pt x="31109" y="202328"/>
                    <a:pt x="31871" y="195851"/>
                  </a:cubicBezTo>
                  <a:lnTo>
                    <a:pt x="33014" y="186326"/>
                  </a:lnTo>
                  <a:cubicBezTo>
                    <a:pt x="34157" y="176801"/>
                    <a:pt x="35300" y="167276"/>
                    <a:pt x="36348" y="158227"/>
                  </a:cubicBezTo>
                  <a:cubicBezTo>
                    <a:pt x="36348" y="155084"/>
                    <a:pt x="37111" y="151845"/>
                    <a:pt x="37586" y="148702"/>
                  </a:cubicBezTo>
                  <a:cubicBezTo>
                    <a:pt x="43968" y="97839"/>
                    <a:pt x="50921" y="48309"/>
                    <a:pt x="58446" y="-1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2630651" y="1387951"/>
              <a:ext cx="252246" cy="2396619"/>
            </a:xfrm>
            <a:custGeom>
              <a:avLst/>
              <a:gdLst/>
              <a:ahLst/>
              <a:cxnLst/>
              <a:rect l="l" t="t" r="r" b="b"/>
              <a:pathLst>
                <a:path w="252246" h="2070513" extrusionOk="0">
                  <a:moveTo>
                    <a:pt x="0" y="2037881"/>
                  </a:moveTo>
                  <a:lnTo>
                    <a:pt x="206236" y="2037881"/>
                  </a:lnTo>
                  <a:lnTo>
                    <a:pt x="207215" y="2070513"/>
                  </a:lnTo>
                  <a:lnTo>
                    <a:pt x="0" y="2070513"/>
                  </a:lnTo>
                  <a:cubicBezTo>
                    <a:pt x="0" y="2059420"/>
                    <a:pt x="0" y="2048649"/>
                    <a:pt x="0" y="2037881"/>
                  </a:cubicBezTo>
                  <a:close/>
                  <a:moveTo>
                    <a:pt x="1630" y="1900174"/>
                  </a:moveTo>
                  <a:lnTo>
                    <a:pt x="203625" y="1900174"/>
                  </a:lnTo>
                  <a:cubicBezTo>
                    <a:pt x="204601" y="1911271"/>
                    <a:pt x="204601" y="1922038"/>
                    <a:pt x="204601" y="1932806"/>
                  </a:cubicBezTo>
                  <a:lnTo>
                    <a:pt x="1630" y="1932806"/>
                  </a:lnTo>
                  <a:cubicBezTo>
                    <a:pt x="1630" y="1922038"/>
                    <a:pt x="1630" y="1911271"/>
                    <a:pt x="1630" y="1900174"/>
                  </a:cubicBezTo>
                  <a:close/>
                  <a:moveTo>
                    <a:pt x="3265" y="1801949"/>
                  </a:moveTo>
                  <a:lnTo>
                    <a:pt x="201994" y="1801949"/>
                  </a:lnTo>
                  <a:cubicBezTo>
                    <a:pt x="203303" y="1812720"/>
                    <a:pt x="203303" y="1823488"/>
                    <a:pt x="203628" y="1834581"/>
                  </a:cubicBezTo>
                  <a:lnTo>
                    <a:pt x="3265" y="1834581"/>
                  </a:lnTo>
                  <a:cubicBezTo>
                    <a:pt x="3265" y="1823488"/>
                    <a:pt x="3265" y="1812720"/>
                    <a:pt x="3265" y="1801949"/>
                  </a:cubicBezTo>
                  <a:close/>
                  <a:moveTo>
                    <a:pt x="6526" y="1639442"/>
                  </a:moveTo>
                  <a:lnTo>
                    <a:pt x="202319" y="1639442"/>
                  </a:lnTo>
                  <a:lnTo>
                    <a:pt x="202319" y="1672074"/>
                  </a:lnTo>
                  <a:lnTo>
                    <a:pt x="6526" y="1672074"/>
                  </a:lnTo>
                  <a:cubicBezTo>
                    <a:pt x="6526" y="1661306"/>
                    <a:pt x="6526" y="1650213"/>
                    <a:pt x="6526" y="1639442"/>
                  </a:cubicBezTo>
                  <a:close/>
                  <a:moveTo>
                    <a:pt x="31652" y="1154529"/>
                  </a:moveTo>
                  <a:lnTo>
                    <a:pt x="205259" y="1154529"/>
                  </a:lnTo>
                  <a:cubicBezTo>
                    <a:pt x="205259" y="1165626"/>
                    <a:pt x="205259" y="1176393"/>
                    <a:pt x="205259" y="1187161"/>
                  </a:cubicBezTo>
                  <a:lnTo>
                    <a:pt x="29696" y="1187161"/>
                  </a:lnTo>
                  <a:cubicBezTo>
                    <a:pt x="29696" y="1176068"/>
                    <a:pt x="29696" y="1165300"/>
                    <a:pt x="31652" y="1154529"/>
                  </a:cubicBezTo>
                  <a:close/>
                  <a:moveTo>
                    <a:pt x="37198" y="1066421"/>
                  </a:moveTo>
                  <a:lnTo>
                    <a:pt x="207215" y="1066421"/>
                  </a:lnTo>
                  <a:lnTo>
                    <a:pt x="207215" y="1099053"/>
                  </a:lnTo>
                  <a:lnTo>
                    <a:pt x="35242" y="1099053"/>
                  </a:lnTo>
                  <a:cubicBezTo>
                    <a:pt x="35242" y="1088285"/>
                    <a:pt x="35242" y="1077192"/>
                    <a:pt x="37198" y="1066421"/>
                  </a:cubicBezTo>
                  <a:close/>
                  <a:moveTo>
                    <a:pt x="46664" y="935892"/>
                  </a:moveTo>
                  <a:lnTo>
                    <a:pt x="209825" y="935892"/>
                  </a:lnTo>
                  <a:lnTo>
                    <a:pt x="210805" y="968524"/>
                  </a:lnTo>
                  <a:lnTo>
                    <a:pt x="44379" y="968524"/>
                  </a:lnTo>
                  <a:cubicBezTo>
                    <a:pt x="44705" y="957756"/>
                    <a:pt x="46664" y="946989"/>
                    <a:pt x="46664" y="935892"/>
                  </a:cubicBezTo>
                  <a:close/>
                  <a:moveTo>
                    <a:pt x="111929" y="229076"/>
                  </a:moveTo>
                  <a:lnTo>
                    <a:pt x="238217" y="229076"/>
                  </a:lnTo>
                  <a:lnTo>
                    <a:pt x="238542" y="261708"/>
                  </a:lnTo>
                  <a:lnTo>
                    <a:pt x="108013" y="261708"/>
                  </a:lnTo>
                  <a:close/>
                  <a:moveTo>
                    <a:pt x="121720" y="128898"/>
                  </a:moveTo>
                  <a:lnTo>
                    <a:pt x="244092" y="128898"/>
                  </a:lnTo>
                  <a:cubicBezTo>
                    <a:pt x="244092" y="139669"/>
                    <a:pt x="244092" y="150437"/>
                    <a:pt x="241803" y="161530"/>
                  </a:cubicBezTo>
                  <a:lnTo>
                    <a:pt x="117804" y="161530"/>
                  </a:lnTo>
                  <a:close/>
                  <a:moveTo>
                    <a:pt x="137381" y="0"/>
                  </a:moveTo>
                  <a:lnTo>
                    <a:pt x="252246" y="0"/>
                  </a:lnTo>
                  <a:cubicBezTo>
                    <a:pt x="252246" y="10771"/>
                    <a:pt x="252246" y="21864"/>
                    <a:pt x="250287" y="32632"/>
                  </a:cubicBezTo>
                  <a:lnTo>
                    <a:pt x="133139" y="32632"/>
                  </a:lnTo>
                  <a:cubicBezTo>
                    <a:pt x="133139" y="21864"/>
                    <a:pt x="135750" y="10771"/>
                    <a:pt x="137381" y="0"/>
                  </a:cubicBezTo>
                  <a:close/>
                </a:path>
              </a:pathLst>
            </a:custGeom>
            <a:solidFill>
              <a:srgbClr val="6F6B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1978022" y="546558"/>
              <a:ext cx="2044561" cy="1613631"/>
            </a:xfrm>
            <a:custGeom>
              <a:avLst/>
              <a:gdLst/>
              <a:ahLst/>
              <a:cxnLst/>
              <a:rect l="l" t="t" r="r" b="b"/>
              <a:pathLst>
                <a:path w="596952" h="471133" extrusionOk="0">
                  <a:moveTo>
                    <a:pt x="262950" y="10774"/>
                  </a:moveTo>
                  <a:cubicBezTo>
                    <a:pt x="199990" y="26738"/>
                    <a:pt x="141982" y="58247"/>
                    <a:pt x="94262" y="102404"/>
                  </a:cubicBezTo>
                  <a:cubicBezTo>
                    <a:pt x="70831" y="124217"/>
                    <a:pt x="-321" y="190320"/>
                    <a:pt x="-988" y="277760"/>
                  </a:cubicBezTo>
                  <a:cubicBezTo>
                    <a:pt x="-988" y="290047"/>
                    <a:pt x="-1560" y="321099"/>
                    <a:pt x="14919" y="329576"/>
                  </a:cubicBezTo>
                  <a:cubicBezTo>
                    <a:pt x="29683" y="337196"/>
                    <a:pt x="54447" y="325099"/>
                    <a:pt x="97310" y="285761"/>
                  </a:cubicBezTo>
                  <a:cubicBezTo>
                    <a:pt x="160556" y="226239"/>
                    <a:pt x="213516" y="156649"/>
                    <a:pt x="254092" y="79830"/>
                  </a:cubicBezTo>
                  <a:cubicBezTo>
                    <a:pt x="255235" y="128312"/>
                    <a:pt x="257235" y="206418"/>
                    <a:pt x="260664" y="307002"/>
                  </a:cubicBezTo>
                  <a:cubicBezTo>
                    <a:pt x="263236" y="381201"/>
                    <a:pt x="265522" y="427112"/>
                    <a:pt x="298764" y="453115"/>
                  </a:cubicBezTo>
                  <a:cubicBezTo>
                    <a:pt x="318861" y="468641"/>
                    <a:pt x="350770" y="477499"/>
                    <a:pt x="371821" y="465116"/>
                  </a:cubicBezTo>
                  <a:cubicBezTo>
                    <a:pt x="400396" y="448353"/>
                    <a:pt x="397824" y="399489"/>
                    <a:pt x="395729" y="357484"/>
                  </a:cubicBezTo>
                  <a:cubicBezTo>
                    <a:pt x="392585" y="298467"/>
                    <a:pt x="377631" y="240670"/>
                    <a:pt x="351913" y="187463"/>
                  </a:cubicBezTo>
                  <a:cubicBezTo>
                    <a:pt x="372583" y="227601"/>
                    <a:pt x="401062" y="263215"/>
                    <a:pt x="435638" y="292238"/>
                  </a:cubicBezTo>
                  <a:cubicBezTo>
                    <a:pt x="464213" y="315765"/>
                    <a:pt x="515076" y="358913"/>
                    <a:pt x="548509" y="341387"/>
                  </a:cubicBezTo>
                  <a:cubicBezTo>
                    <a:pt x="575561" y="327480"/>
                    <a:pt x="576418" y="282237"/>
                    <a:pt x="576418" y="277569"/>
                  </a:cubicBezTo>
                  <a:cubicBezTo>
                    <a:pt x="577084" y="191844"/>
                    <a:pt x="462118" y="139076"/>
                    <a:pt x="456879" y="136790"/>
                  </a:cubicBezTo>
                  <a:cubicBezTo>
                    <a:pt x="459451" y="138504"/>
                    <a:pt x="505837" y="168699"/>
                    <a:pt x="552129" y="146315"/>
                  </a:cubicBezTo>
                  <a:cubicBezTo>
                    <a:pt x="567845" y="138695"/>
                    <a:pt x="596802" y="118692"/>
                    <a:pt x="595943" y="94499"/>
                  </a:cubicBezTo>
                  <a:cubicBezTo>
                    <a:pt x="594516" y="52589"/>
                    <a:pt x="504313" y="26967"/>
                    <a:pt x="471071" y="17442"/>
                  </a:cubicBezTo>
                  <a:cubicBezTo>
                    <a:pt x="403539" y="-3513"/>
                    <a:pt x="331625" y="-5819"/>
                    <a:pt x="262950" y="107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7"/>
            <p:cNvSpPr/>
            <p:nvPr/>
          </p:nvSpPr>
          <p:spPr>
            <a:xfrm rot="-439219">
              <a:off x="2394251" y="165699"/>
              <a:ext cx="1028423" cy="1073323"/>
            </a:xfrm>
            <a:custGeom>
              <a:avLst/>
              <a:gdLst/>
              <a:ahLst/>
              <a:cxnLst/>
              <a:rect l="l" t="t" r="r" b="b"/>
              <a:pathLst>
                <a:path w="1027749" h="1072619" extrusionOk="0">
                  <a:moveTo>
                    <a:pt x="867724" y="651164"/>
                  </a:moveTo>
                  <a:cubicBezTo>
                    <a:pt x="969964" y="664351"/>
                    <a:pt x="1040716" y="769083"/>
                    <a:pt x="1025753" y="885084"/>
                  </a:cubicBezTo>
                  <a:cubicBezTo>
                    <a:pt x="1010790" y="1001089"/>
                    <a:pt x="915777" y="1084435"/>
                    <a:pt x="813538" y="1071247"/>
                  </a:cubicBezTo>
                  <a:cubicBezTo>
                    <a:pt x="711298" y="1058059"/>
                    <a:pt x="640545" y="953331"/>
                    <a:pt x="655508" y="837326"/>
                  </a:cubicBezTo>
                  <a:cubicBezTo>
                    <a:pt x="670471" y="721325"/>
                    <a:pt x="765484" y="637976"/>
                    <a:pt x="867724" y="651164"/>
                  </a:cubicBezTo>
                  <a:close/>
                  <a:moveTo>
                    <a:pt x="204280" y="79374"/>
                  </a:moveTo>
                  <a:cubicBezTo>
                    <a:pt x="281752" y="97084"/>
                    <a:pt x="340029" y="173659"/>
                    <a:pt x="340029" y="265437"/>
                  </a:cubicBezTo>
                  <a:cubicBezTo>
                    <a:pt x="340029" y="370326"/>
                    <a:pt x="263911" y="455355"/>
                    <a:pt x="170016" y="455355"/>
                  </a:cubicBezTo>
                  <a:cubicBezTo>
                    <a:pt x="76121" y="455355"/>
                    <a:pt x="0" y="370326"/>
                    <a:pt x="0" y="265437"/>
                  </a:cubicBezTo>
                  <a:cubicBezTo>
                    <a:pt x="0" y="160548"/>
                    <a:pt x="76118" y="75516"/>
                    <a:pt x="170016" y="75516"/>
                  </a:cubicBezTo>
                  <a:cubicBezTo>
                    <a:pt x="181753" y="75516"/>
                    <a:pt x="193212" y="76844"/>
                    <a:pt x="204280" y="79374"/>
                  </a:cubicBezTo>
                  <a:close/>
                  <a:moveTo>
                    <a:pt x="719261" y="1269"/>
                  </a:moveTo>
                  <a:cubicBezTo>
                    <a:pt x="812388" y="13281"/>
                    <a:pt x="877003" y="107349"/>
                    <a:pt x="863584" y="211380"/>
                  </a:cubicBezTo>
                  <a:cubicBezTo>
                    <a:pt x="850165" y="315407"/>
                    <a:pt x="763795" y="389999"/>
                    <a:pt x="670668" y="377987"/>
                  </a:cubicBezTo>
                  <a:cubicBezTo>
                    <a:pt x="577544" y="365975"/>
                    <a:pt x="512930" y="271907"/>
                    <a:pt x="526348" y="167880"/>
                  </a:cubicBezTo>
                  <a:cubicBezTo>
                    <a:pt x="539767" y="63849"/>
                    <a:pt x="626137" y="-10743"/>
                    <a:pt x="719261" y="12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4" name="Google Shape;214;p7"/>
          <p:cNvGrpSpPr/>
          <p:nvPr/>
        </p:nvGrpSpPr>
        <p:grpSpPr>
          <a:xfrm flipH="1">
            <a:off x="957385" y="6094499"/>
            <a:ext cx="624717" cy="763505"/>
            <a:chOff x="7676818" y="1639994"/>
            <a:chExt cx="1729561" cy="2113802"/>
          </a:xfrm>
        </p:grpSpPr>
        <p:sp>
          <p:nvSpPr>
            <p:cNvPr id="215" name="Google Shape;215;p7"/>
            <p:cNvSpPr/>
            <p:nvPr/>
          </p:nvSpPr>
          <p:spPr>
            <a:xfrm>
              <a:off x="7742402" y="1639994"/>
              <a:ext cx="1601281" cy="2103001"/>
            </a:xfrm>
            <a:custGeom>
              <a:avLst/>
              <a:gdLst/>
              <a:ahLst/>
              <a:cxnLst/>
              <a:rect l="l" t="t" r="r" b="b"/>
              <a:pathLst>
                <a:path w="1241303" h="1630233" extrusionOk="0">
                  <a:moveTo>
                    <a:pt x="349889" y="1630191"/>
                  </a:moveTo>
                  <a:cubicBezTo>
                    <a:pt x="317704" y="1575832"/>
                    <a:pt x="272233" y="1496306"/>
                    <a:pt x="221617" y="1397880"/>
                  </a:cubicBezTo>
                  <a:cubicBezTo>
                    <a:pt x="112993" y="1186619"/>
                    <a:pt x="70048" y="1061061"/>
                    <a:pt x="55172" y="1016339"/>
                  </a:cubicBezTo>
                  <a:cubicBezTo>
                    <a:pt x="-12753" y="810505"/>
                    <a:pt x="-4613" y="726301"/>
                    <a:pt x="10076" y="669603"/>
                  </a:cubicBezTo>
                  <a:cubicBezTo>
                    <a:pt x="18403" y="636950"/>
                    <a:pt x="43290" y="540209"/>
                    <a:pt x="103637" y="527391"/>
                  </a:cubicBezTo>
                  <a:cubicBezTo>
                    <a:pt x="170720" y="513263"/>
                    <a:pt x="240235" y="611034"/>
                    <a:pt x="259696" y="638354"/>
                  </a:cubicBezTo>
                  <a:cubicBezTo>
                    <a:pt x="343901" y="757269"/>
                    <a:pt x="349046" y="892558"/>
                    <a:pt x="353257" y="1016339"/>
                  </a:cubicBezTo>
                  <a:cubicBezTo>
                    <a:pt x="359619" y="1197379"/>
                    <a:pt x="362613" y="1287665"/>
                    <a:pt x="356718" y="1318072"/>
                  </a:cubicBezTo>
                  <a:cubicBezTo>
                    <a:pt x="352415" y="1340153"/>
                    <a:pt x="339504" y="1398628"/>
                    <a:pt x="370659" y="1442976"/>
                  </a:cubicBezTo>
                  <a:cubicBezTo>
                    <a:pt x="373373" y="1446905"/>
                    <a:pt x="399288" y="1482739"/>
                    <a:pt x="433064" y="1481055"/>
                  </a:cubicBezTo>
                  <a:cubicBezTo>
                    <a:pt x="537197" y="1475816"/>
                    <a:pt x="526625" y="1316669"/>
                    <a:pt x="528309" y="1246311"/>
                  </a:cubicBezTo>
                  <a:cubicBezTo>
                    <a:pt x="532482" y="1115382"/>
                    <a:pt x="527888" y="984322"/>
                    <a:pt x="514555" y="854011"/>
                  </a:cubicBezTo>
                  <a:cubicBezTo>
                    <a:pt x="501176" y="735095"/>
                    <a:pt x="465904" y="620109"/>
                    <a:pt x="439707" y="503158"/>
                  </a:cubicBezTo>
                  <a:cubicBezTo>
                    <a:pt x="415381" y="393599"/>
                    <a:pt x="397885" y="306681"/>
                    <a:pt x="401534" y="191040"/>
                  </a:cubicBezTo>
                  <a:cubicBezTo>
                    <a:pt x="405370" y="69411"/>
                    <a:pt x="429041" y="37039"/>
                    <a:pt x="450092" y="21133"/>
                  </a:cubicBezTo>
                  <a:cubicBezTo>
                    <a:pt x="521198" y="-32851"/>
                    <a:pt x="647412" y="32735"/>
                    <a:pt x="658171" y="38443"/>
                  </a:cubicBezTo>
                  <a:cubicBezTo>
                    <a:pt x="817973" y="123864"/>
                    <a:pt x="858017" y="328481"/>
                    <a:pt x="876635" y="423351"/>
                  </a:cubicBezTo>
                  <a:cubicBezTo>
                    <a:pt x="894225" y="513170"/>
                    <a:pt x="936514" y="729201"/>
                    <a:pt x="838462" y="953934"/>
                  </a:cubicBezTo>
                  <a:cubicBezTo>
                    <a:pt x="802816" y="1035706"/>
                    <a:pt x="663597" y="1313394"/>
                    <a:pt x="672018" y="1408265"/>
                  </a:cubicBezTo>
                  <a:cubicBezTo>
                    <a:pt x="672767" y="1416124"/>
                    <a:pt x="674825" y="1439608"/>
                    <a:pt x="685959" y="1442976"/>
                  </a:cubicBezTo>
                  <a:cubicBezTo>
                    <a:pt x="694847" y="1445595"/>
                    <a:pt x="710659" y="1435304"/>
                    <a:pt x="741440" y="1383939"/>
                  </a:cubicBezTo>
                  <a:cubicBezTo>
                    <a:pt x="780782" y="1316875"/>
                    <a:pt x="809973" y="1244365"/>
                    <a:pt x="828077" y="1168750"/>
                  </a:cubicBezTo>
                  <a:cubicBezTo>
                    <a:pt x="881407" y="947198"/>
                    <a:pt x="875793" y="933819"/>
                    <a:pt x="904423" y="888067"/>
                  </a:cubicBezTo>
                  <a:cubicBezTo>
                    <a:pt x="929029" y="848584"/>
                    <a:pt x="977681" y="770368"/>
                    <a:pt x="1060482" y="763257"/>
                  </a:cubicBezTo>
                  <a:cubicBezTo>
                    <a:pt x="1127659" y="757363"/>
                    <a:pt x="1197829" y="800120"/>
                    <a:pt x="1226927" y="856818"/>
                  </a:cubicBezTo>
                  <a:cubicBezTo>
                    <a:pt x="1257240" y="916136"/>
                    <a:pt x="1244048" y="993136"/>
                    <a:pt x="1143657" y="1172399"/>
                  </a:cubicBezTo>
                  <a:cubicBezTo>
                    <a:pt x="1052053" y="1335371"/>
                    <a:pt x="942736" y="1487744"/>
                    <a:pt x="817692" y="16267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7676818" y="1642876"/>
              <a:ext cx="1729561" cy="2110920"/>
            </a:xfrm>
            <a:custGeom>
              <a:avLst/>
              <a:gdLst/>
              <a:ahLst/>
              <a:cxnLst/>
              <a:rect l="l" t="t" r="r" b="b"/>
              <a:pathLst>
                <a:path w="1729561" h="2110920" extrusionOk="0">
                  <a:moveTo>
                    <a:pt x="787756" y="2043421"/>
                  </a:moveTo>
                  <a:lnTo>
                    <a:pt x="738764" y="2110876"/>
                  </a:lnTo>
                  <a:cubicBezTo>
                    <a:pt x="735868" y="2112927"/>
                    <a:pt x="787756" y="2043421"/>
                    <a:pt x="787756" y="2043421"/>
                  </a:cubicBezTo>
                  <a:close/>
                  <a:moveTo>
                    <a:pt x="1054798" y="2015547"/>
                  </a:moveTo>
                  <a:lnTo>
                    <a:pt x="1085809" y="2093017"/>
                  </a:lnTo>
                  <a:cubicBezTo>
                    <a:pt x="1085809" y="2096517"/>
                    <a:pt x="1054798" y="2015547"/>
                    <a:pt x="1054798" y="2015547"/>
                  </a:cubicBezTo>
                  <a:close/>
                  <a:moveTo>
                    <a:pt x="441313" y="1879915"/>
                  </a:moveTo>
                  <a:lnTo>
                    <a:pt x="388821" y="1984778"/>
                  </a:lnTo>
                  <a:cubicBezTo>
                    <a:pt x="385321" y="1988518"/>
                    <a:pt x="441313" y="1879915"/>
                    <a:pt x="441313" y="1879915"/>
                  </a:cubicBezTo>
                  <a:close/>
                  <a:moveTo>
                    <a:pt x="1313453" y="1704522"/>
                  </a:moveTo>
                  <a:cubicBezTo>
                    <a:pt x="1318920" y="1700684"/>
                    <a:pt x="1326449" y="1702012"/>
                    <a:pt x="1330287" y="1707478"/>
                  </a:cubicBezTo>
                  <a:cubicBezTo>
                    <a:pt x="1356955" y="1745368"/>
                    <a:pt x="1400516" y="1806548"/>
                    <a:pt x="1408480" y="1816081"/>
                  </a:cubicBezTo>
                  <a:cubicBezTo>
                    <a:pt x="1410375" y="1817576"/>
                    <a:pt x="1411799" y="1819592"/>
                    <a:pt x="1412583" y="1821872"/>
                  </a:cubicBezTo>
                  <a:cubicBezTo>
                    <a:pt x="1414466" y="1827592"/>
                    <a:pt x="1411835" y="1833819"/>
                    <a:pt x="1406428" y="1836474"/>
                  </a:cubicBezTo>
                  <a:cubicBezTo>
                    <a:pt x="1404957" y="1837620"/>
                    <a:pt x="1403208" y="1838368"/>
                    <a:pt x="1401361" y="1838646"/>
                  </a:cubicBezTo>
                  <a:cubicBezTo>
                    <a:pt x="1393156" y="1838646"/>
                    <a:pt x="1380967" y="1821390"/>
                    <a:pt x="1310497" y="1721354"/>
                  </a:cubicBezTo>
                  <a:cubicBezTo>
                    <a:pt x="1306659" y="1715888"/>
                    <a:pt x="1307987" y="1708359"/>
                    <a:pt x="1313453" y="1704522"/>
                  </a:cubicBezTo>
                  <a:close/>
                  <a:moveTo>
                    <a:pt x="676982" y="1635076"/>
                  </a:moveTo>
                  <a:cubicBezTo>
                    <a:pt x="726335" y="1671277"/>
                    <a:pt x="806219" y="1730284"/>
                    <a:pt x="819493" y="1738730"/>
                  </a:cubicBezTo>
                  <a:cubicBezTo>
                    <a:pt x="821870" y="1739575"/>
                    <a:pt x="823969" y="1741084"/>
                    <a:pt x="825526" y="1743074"/>
                  </a:cubicBezTo>
                  <a:cubicBezTo>
                    <a:pt x="829194" y="1747926"/>
                    <a:pt x="828687" y="1754755"/>
                    <a:pt x="824319" y="1759003"/>
                  </a:cubicBezTo>
                  <a:cubicBezTo>
                    <a:pt x="822882" y="1760995"/>
                    <a:pt x="820615" y="1762237"/>
                    <a:pt x="818164" y="1762382"/>
                  </a:cubicBezTo>
                  <a:cubicBezTo>
                    <a:pt x="808269" y="1762382"/>
                    <a:pt x="781964" y="1743074"/>
                    <a:pt x="662622" y="1654504"/>
                  </a:cubicBezTo>
                  <a:cubicBezTo>
                    <a:pt x="657251" y="1650534"/>
                    <a:pt x="656117" y="1642980"/>
                    <a:pt x="660087" y="1637609"/>
                  </a:cubicBezTo>
                  <a:cubicBezTo>
                    <a:pt x="664057" y="1632240"/>
                    <a:pt x="671611" y="1631105"/>
                    <a:pt x="676982" y="1635076"/>
                  </a:cubicBezTo>
                  <a:close/>
                  <a:moveTo>
                    <a:pt x="1146266" y="1464930"/>
                  </a:moveTo>
                  <a:cubicBezTo>
                    <a:pt x="1152927" y="1464930"/>
                    <a:pt x="1158333" y="1470336"/>
                    <a:pt x="1158333" y="1476997"/>
                  </a:cubicBezTo>
                  <a:cubicBezTo>
                    <a:pt x="1159299" y="1536125"/>
                    <a:pt x="1161229" y="1631696"/>
                    <a:pt x="1162557" y="1647022"/>
                  </a:cubicBezTo>
                  <a:cubicBezTo>
                    <a:pt x="1163281" y="1649422"/>
                    <a:pt x="1163281" y="1651981"/>
                    <a:pt x="1162557" y="1654382"/>
                  </a:cubicBezTo>
                  <a:cubicBezTo>
                    <a:pt x="1160928" y="1659389"/>
                    <a:pt x="1156234" y="1662757"/>
                    <a:pt x="1150973" y="1662708"/>
                  </a:cubicBezTo>
                  <a:lnTo>
                    <a:pt x="1149404" y="1662708"/>
                  </a:lnTo>
                  <a:cubicBezTo>
                    <a:pt x="1137336" y="1661018"/>
                    <a:pt x="1137336" y="1661018"/>
                    <a:pt x="1134199" y="1476997"/>
                  </a:cubicBezTo>
                  <a:cubicBezTo>
                    <a:pt x="1134199" y="1470336"/>
                    <a:pt x="1139605" y="1464930"/>
                    <a:pt x="1146266" y="1464930"/>
                  </a:cubicBezTo>
                  <a:close/>
                  <a:moveTo>
                    <a:pt x="1527266" y="1464759"/>
                  </a:moveTo>
                  <a:cubicBezTo>
                    <a:pt x="1549776" y="1464724"/>
                    <a:pt x="1585610" y="1465685"/>
                    <a:pt x="1642943" y="1467224"/>
                  </a:cubicBezTo>
                  <a:cubicBezTo>
                    <a:pt x="1649604" y="1467224"/>
                    <a:pt x="1655010" y="1472629"/>
                    <a:pt x="1655010" y="1479290"/>
                  </a:cubicBezTo>
                  <a:cubicBezTo>
                    <a:pt x="1655010" y="1485952"/>
                    <a:pt x="1649604" y="1491357"/>
                    <a:pt x="1642943" y="1491357"/>
                  </a:cubicBezTo>
                  <a:lnTo>
                    <a:pt x="1642340" y="1491116"/>
                  </a:lnTo>
                  <a:cubicBezTo>
                    <a:pt x="1594072" y="1489909"/>
                    <a:pt x="1516240" y="1488340"/>
                    <a:pt x="1503087" y="1488824"/>
                  </a:cubicBezTo>
                  <a:cubicBezTo>
                    <a:pt x="1500769" y="1489535"/>
                    <a:pt x="1498284" y="1489535"/>
                    <a:pt x="1495967" y="1488824"/>
                  </a:cubicBezTo>
                  <a:cubicBezTo>
                    <a:pt x="1490247" y="1486928"/>
                    <a:pt x="1486796" y="1481113"/>
                    <a:pt x="1487882" y="1475188"/>
                  </a:cubicBezTo>
                  <a:cubicBezTo>
                    <a:pt x="1489239" y="1467646"/>
                    <a:pt x="1489749" y="1464818"/>
                    <a:pt x="1527266" y="1464759"/>
                  </a:cubicBezTo>
                  <a:close/>
                  <a:moveTo>
                    <a:pt x="181993" y="1384686"/>
                  </a:moveTo>
                  <a:cubicBezTo>
                    <a:pt x="187351" y="1381887"/>
                    <a:pt x="193951" y="1383491"/>
                    <a:pt x="197438" y="1388427"/>
                  </a:cubicBezTo>
                  <a:cubicBezTo>
                    <a:pt x="204076" y="1397960"/>
                    <a:pt x="204076" y="1397960"/>
                    <a:pt x="125640" y="1471931"/>
                  </a:cubicBezTo>
                  <a:cubicBezTo>
                    <a:pt x="123408" y="1474091"/>
                    <a:pt x="120415" y="1475297"/>
                    <a:pt x="117315" y="1475309"/>
                  </a:cubicBezTo>
                  <a:cubicBezTo>
                    <a:pt x="110653" y="1475358"/>
                    <a:pt x="105211" y="1469987"/>
                    <a:pt x="105163" y="1463327"/>
                  </a:cubicBezTo>
                  <a:cubicBezTo>
                    <a:pt x="105151" y="1459959"/>
                    <a:pt x="106526" y="1456739"/>
                    <a:pt x="108988" y="1454433"/>
                  </a:cubicBezTo>
                  <a:cubicBezTo>
                    <a:pt x="132518" y="1432230"/>
                    <a:pt x="170409" y="1396149"/>
                    <a:pt x="177165" y="1389031"/>
                  </a:cubicBezTo>
                  <a:cubicBezTo>
                    <a:pt x="178348" y="1387172"/>
                    <a:pt x="180015" y="1385663"/>
                    <a:pt x="181993" y="1384686"/>
                  </a:cubicBezTo>
                  <a:close/>
                  <a:moveTo>
                    <a:pt x="402699" y="1371653"/>
                  </a:moveTo>
                  <a:cubicBezTo>
                    <a:pt x="412835" y="1378410"/>
                    <a:pt x="412835" y="1378410"/>
                    <a:pt x="337417" y="1541797"/>
                  </a:cubicBezTo>
                  <a:cubicBezTo>
                    <a:pt x="335438" y="1546069"/>
                    <a:pt x="331154" y="1548808"/>
                    <a:pt x="326436" y="1548796"/>
                  </a:cubicBezTo>
                  <a:cubicBezTo>
                    <a:pt x="324686" y="1548784"/>
                    <a:pt x="322961" y="1548410"/>
                    <a:pt x="321368" y="1547710"/>
                  </a:cubicBezTo>
                  <a:cubicBezTo>
                    <a:pt x="315310" y="1544934"/>
                    <a:pt x="312656" y="1537767"/>
                    <a:pt x="315431" y="1531709"/>
                  </a:cubicBezTo>
                  <a:cubicBezTo>
                    <a:pt x="315443" y="1531698"/>
                    <a:pt x="315443" y="1531673"/>
                    <a:pt x="315456" y="1531662"/>
                  </a:cubicBezTo>
                  <a:cubicBezTo>
                    <a:pt x="339589" y="1479169"/>
                    <a:pt x="378565" y="1394097"/>
                    <a:pt x="383754" y="1380221"/>
                  </a:cubicBezTo>
                  <a:cubicBezTo>
                    <a:pt x="384141" y="1377723"/>
                    <a:pt x="385226" y="1375370"/>
                    <a:pt x="386892" y="1373464"/>
                  </a:cubicBezTo>
                  <a:cubicBezTo>
                    <a:pt x="390959" y="1368974"/>
                    <a:pt x="397727" y="1368202"/>
                    <a:pt x="402699" y="1371653"/>
                  </a:cubicBezTo>
                  <a:close/>
                  <a:moveTo>
                    <a:pt x="1314766" y="1334677"/>
                  </a:moveTo>
                  <a:cubicBezTo>
                    <a:pt x="1337276" y="1334642"/>
                    <a:pt x="1373109" y="1335603"/>
                    <a:pt x="1430442" y="1337142"/>
                  </a:cubicBezTo>
                  <a:cubicBezTo>
                    <a:pt x="1437104" y="1337142"/>
                    <a:pt x="1442509" y="1342548"/>
                    <a:pt x="1442509" y="1349209"/>
                  </a:cubicBezTo>
                  <a:cubicBezTo>
                    <a:pt x="1442509" y="1355870"/>
                    <a:pt x="1437104" y="1361276"/>
                    <a:pt x="1430442" y="1361276"/>
                  </a:cubicBezTo>
                  <a:lnTo>
                    <a:pt x="1429840" y="1361034"/>
                  </a:lnTo>
                  <a:cubicBezTo>
                    <a:pt x="1381571" y="1359829"/>
                    <a:pt x="1303860" y="1358139"/>
                    <a:pt x="1290588" y="1358741"/>
                  </a:cubicBezTo>
                  <a:cubicBezTo>
                    <a:pt x="1288270" y="1359455"/>
                    <a:pt x="1285785" y="1359455"/>
                    <a:pt x="1283467" y="1358741"/>
                  </a:cubicBezTo>
                  <a:cubicBezTo>
                    <a:pt x="1277748" y="1356848"/>
                    <a:pt x="1274297" y="1351031"/>
                    <a:pt x="1275383" y="1345106"/>
                  </a:cubicBezTo>
                  <a:cubicBezTo>
                    <a:pt x="1276741" y="1337564"/>
                    <a:pt x="1277250" y="1334736"/>
                    <a:pt x="1314766" y="1334677"/>
                  </a:cubicBezTo>
                  <a:close/>
                  <a:moveTo>
                    <a:pt x="888756" y="1303476"/>
                  </a:moveTo>
                  <a:cubicBezTo>
                    <a:pt x="895321" y="1302390"/>
                    <a:pt x="901523" y="1306806"/>
                    <a:pt x="902632" y="1313371"/>
                  </a:cubicBezTo>
                  <a:cubicBezTo>
                    <a:pt x="912890" y="1373705"/>
                    <a:pt x="929663" y="1471569"/>
                    <a:pt x="933404" y="1486894"/>
                  </a:cubicBezTo>
                  <a:cubicBezTo>
                    <a:pt x="934598" y="1489102"/>
                    <a:pt x="935020" y="1491648"/>
                    <a:pt x="934610" y="1494134"/>
                  </a:cubicBezTo>
                  <a:cubicBezTo>
                    <a:pt x="933874" y="1500227"/>
                    <a:pt x="928685" y="1504801"/>
                    <a:pt x="922543" y="1504753"/>
                  </a:cubicBezTo>
                  <a:lnTo>
                    <a:pt x="921698" y="1504753"/>
                  </a:lnTo>
                  <a:cubicBezTo>
                    <a:pt x="910355" y="1504753"/>
                    <a:pt x="909632" y="1499323"/>
                    <a:pt x="878861" y="1317352"/>
                  </a:cubicBezTo>
                  <a:cubicBezTo>
                    <a:pt x="877775" y="1310787"/>
                    <a:pt x="882191" y="1304586"/>
                    <a:pt x="888756" y="1303476"/>
                  </a:cubicBezTo>
                  <a:close/>
                  <a:moveTo>
                    <a:pt x="414610" y="1164062"/>
                  </a:moveTo>
                  <a:cubicBezTo>
                    <a:pt x="424955" y="1166273"/>
                    <a:pt x="450454" y="1188356"/>
                    <a:pt x="552450" y="1276686"/>
                  </a:cubicBezTo>
                  <a:cubicBezTo>
                    <a:pt x="557445" y="1281090"/>
                    <a:pt x="557928" y="1288717"/>
                    <a:pt x="553523" y="1293713"/>
                  </a:cubicBezTo>
                  <a:cubicBezTo>
                    <a:pt x="551267" y="1296282"/>
                    <a:pt x="548021" y="1297767"/>
                    <a:pt x="544606" y="1297803"/>
                  </a:cubicBezTo>
                  <a:cubicBezTo>
                    <a:pt x="541735" y="1297803"/>
                    <a:pt x="538946" y="1296778"/>
                    <a:pt x="536762" y="1294907"/>
                  </a:cubicBezTo>
                  <a:cubicBezTo>
                    <a:pt x="492959" y="1257017"/>
                    <a:pt x="422127" y="1196199"/>
                    <a:pt x="410180" y="1187269"/>
                  </a:cubicBezTo>
                  <a:cubicBezTo>
                    <a:pt x="407827" y="1186304"/>
                    <a:pt x="405847" y="1184615"/>
                    <a:pt x="404509" y="1182443"/>
                  </a:cubicBezTo>
                  <a:cubicBezTo>
                    <a:pt x="401311" y="1177315"/>
                    <a:pt x="402384" y="1170617"/>
                    <a:pt x="407043" y="1166757"/>
                  </a:cubicBezTo>
                  <a:cubicBezTo>
                    <a:pt x="409396" y="1164796"/>
                    <a:pt x="411161" y="1163325"/>
                    <a:pt x="414610" y="1164062"/>
                  </a:cubicBezTo>
                  <a:close/>
                  <a:moveTo>
                    <a:pt x="1714379" y="1130435"/>
                  </a:moveTo>
                  <a:cubicBezTo>
                    <a:pt x="1720846" y="1128734"/>
                    <a:pt x="1727459" y="1132594"/>
                    <a:pt x="1729160" y="1139062"/>
                  </a:cubicBezTo>
                  <a:cubicBezTo>
                    <a:pt x="1730862" y="1145530"/>
                    <a:pt x="1727001" y="1152143"/>
                    <a:pt x="1720533" y="1153844"/>
                  </a:cubicBezTo>
                  <a:cubicBezTo>
                    <a:pt x="1661043" y="1169169"/>
                    <a:pt x="1564989" y="1194509"/>
                    <a:pt x="1550148" y="1199457"/>
                  </a:cubicBezTo>
                  <a:cubicBezTo>
                    <a:pt x="1548446" y="1200784"/>
                    <a:pt x="1546382" y="1201581"/>
                    <a:pt x="1544235" y="1201750"/>
                  </a:cubicBezTo>
                  <a:lnTo>
                    <a:pt x="1543511" y="1201750"/>
                  </a:lnTo>
                  <a:cubicBezTo>
                    <a:pt x="1537248" y="1201774"/>
                    <a:pt x="1532011" y="1197008"/>
                    <a:pt x="1531444" y="1190769"/>
                  </a:cubicBezTo>
                  <a:cubicBezTo>
                    <a:pt x="1530237" y="1178702"/>
                    <a:pt x="1530237" y="1178702"/>
                    <a:pt x="1714379" y="1130435"/>
                  </a:cubicBezTo>
                  <a:close/>
                  <a:moveTo>
                    <a:pt x="8039" y="1037050"/>
                  </a:moveTo>
                  <a:cubicBezTo>
                    <a:pt x="10953" y="1036014"/>
                    <a:pt x="14262" y="1036089"/>
                    <a:pt x="17279" y="1037519"/>
                  </a:cubicBezTo>
                  <a:cubicBezTo>
                    <a:pt x="72063" y="1063704"/>
                    <a:pt x="160393" y="1105456"/>
                    <a:pt x="174994" y="1111248"/>
                  </a:cubicBezTo>
                  <a:cubicBezTo>
                    <a:pt x="177323" y="1111501"/>
                    <a:pt x="179520" y="1112467"/>
                    <a:pt x="181270" y="1114024"/>
                  </a:cubicBezTo>
                  <a:cubicBezTo>
                    <a:pt x="186024" y="1117945"/>
                    <a:pt x="187061" y="1124799"/>
                    <a:pt x="183683" y="1129951"/>
                  </a:cubicBezTo>
                  <a:cubicBezTo>
                    <a:pt x="182115" y="1133089"/>
                    <a:pt x="180666" y="1135261"/>
                    <a:pt x="176684" y="1135261"/>
                  </a:cubicBezTo>
                  <a:cubicBezTo>
                    <a:pt x="168237" y="1135261"/>
                    <a:pt x="148569" y="1125970"/>
                    <a:pt x="87750" y="1097371"/>
                  </a:cubicBezTo>
                  <a:cubicBezTo>
                    <a:pt x="47567" y="1078426"/>
                    <a:pt x="6901" y="1059361"/>
                    <a:pt x="6901" y="1059361"/>
                  </a:cubicBezTo>
                  <a:cubicBezTo>
                    <a:pt x="868" y="1056500"/>
                    <a:pt x="-1690" y="1049284"/>
                    <a:pt x="1170" y="1043250"/>
                  </a:cubicBezTo>
                  <a:cubicBezTo>
                    <a:pt x="2606" y="1040234"/>
                    <a:pt x="5125" y="1038086"/>
                    <a:pt x="8039" y="1037050"/>
                  </a:cubicBezTo>
                  <a:close/>
                  <a:moveTo>
                    <a:pt x="945895" y="947921"/>
                  </a:moveTo>
                  <a:cubicBezTo>
                    <a:pt x="952555" y="946558"/>
                    <a:pt x="959071" y="950854"/>
                    <a:pt x="960436" y="957515"/>
                  </a:cubicBezTo>
                  <a:cubicBezTo>
                    <a:pt x="970331" y="1005782"/>
                    <a:pt x="986742" y="1082770"/>
                    <a:pt x="990241" y="1095682"/>
                  </a:cubicBezTo>
                  <a:cubicBezTo>
                    <a:pt x="991399" y="1097781"/>
                    <a:pt x="991894" y="1100171"/>
                    <a:pt x="991689" y="1102560"/>
                  </a:cubicBezTo>
                  <a:cubicBezTo>
                    <a:pt x="991182" y="1108847"/>
                    <a:pt x="985933" y="1113686"/>
                    <a:pt x="979622" y="1113662"/>
                  </a:cubicBezTo>
                  <a:lnTo>
                    <a:pt x="977691" y="1113662"/>
                  </a:lnTo>
                  <a:cubicBezTo>
                    <a:pt x="967555" y="1113662"/>
                    <a:pt x="965624" y="1105094"/>
                    <a:pt x="936302" y="962462"/>
                  </a:cubicBezTo>
                  <a:cubicBezTo>
                    <a:pt x="934937" y="955802"/>
                    <a:pt x="939234" y="949285"/>
                    <a:pt x="945895" y="947921"/>
                  </a:cubicBezTo>
                  <a:close/>
                  <a:moveTo>
                    <a:pt x="771465" y="942189"/>
                  </a:moveTo>
                  <a:cubicBezTo>
                    <a:pt x="776340" y="937677"/>
                    <a:pt x="783942" y="937941"/>
                    <a:pt x="788480" y="942793"/>
                  </a:cubicBezTo>
                  <a:cubicBezTo>
                    <a:pt x="793161" y="947498"/>
                    <a:pt x="793161" y="955101"/>
                    <a:pt x="788480" y="959808"/>
                  </a:cubicBezTo>
                  <a:cubicBezTo>
                    <a:pt x="743832" y="1001800"/>
                    <a:pt x="671912" y="1069979"/>
                    <a:pt x="661172" y="1081684"/>
                  </a:cubicBezTo>
                  <a:cubicBezTo>
                    <a:pt x="659966" y="1083880"/>
                    <a:pt x="658119" y="1085653"/>
                    <a:pt x="655863" y="1086752"/>
                  </a:cubicBezTo>
                  <a:cubicBezTo>
                    <a:pt x="654029" y="1087645"/>
                    <a:pt x="651989" y="1088068"/>
                    <a:pt x="649950" y="1087958"/>
                  </a:cubicBezTo>
                  <a:cubicBezTo>
                    <a:pt x="645919" y="1088030"/>
                    <a:pt x="642119" y="1086088"/>
                    <a:pt x="639814" y="1082770"/>
                  </a:cubicBezTo>
                  <a:cubicBezTo>
                    <a:pt x="632816" y="1072513"/>
                    <a:pt x="632816" y="1072513"/>
                    <a:pt x="771465" y="942189"/>
                  </a:cubicBezTo>
                  <a:close/>
                  <a:moveTo>
                    <a:pt x="442158" y="920228"/>
                  </a:moveTo>
                  <a:cubicBezTo>
                    <a:pt x="446961" y="924898"/>
                    <a:pt x="447069" y="932560"/>
                    <a:pt x="442399" y="937363"/>
                  </a:cubicBezTo>
                  <a:cubicBezTo>
                    <a:pt x="415127" y="965359"/>
                    <a:pt x="371204" y="1010729"/>
                    <a:pt x="363843" y="1019297"/>
                  </a:cubicBezTo>
                  <a:cubicBezTo>
                    <a:pt x="362793" y="1021205"/>
                    <a:pt x="361248" y="1022784"/>
                    <a:pt x="359378" y="1023883"/>
                  </a:cubicBezTo>
                  <a:cubicBezTo>
                    <a:pt x="357508" y="1024945"/>
                    <a:pt x="355385" y="1025488"/>
                    <a:pt x="353225" y="1025452"/>
                  </a:cubicBezTo>
                  <a:cubicBezTo>
                    <a:pt x="349508" y="1025476"/>
                    <a:pt x="345996" y="1023787"/>
                    <a:pt x="343691" y="1020867"/>
                  </a:cubicBezTo>
                  <a:cubicBezTo>
                    <a:pt x="336330" y="1011574"/>
                    <a:pt x="336330" y="1011574"/>
                    <a:pt x="425022" y="920469"/>
                  </a:cubicBezTo>
                  <a:cubicBezTo>
                    <a:pt x="429692" y="915666"/>
                    <a:pt x="437355" y="915558"/>
                    <a:pt x="442158" y="920228"/>
                  </a:cubicBezTo>
                  <a:close/>
                  <a:moveTo>
                    <a:pt x="1390984" y="911297"/>
                  </a:moveTo>
                  <a:cubicBezTo>
                    <a:pt x="1397645" y="911297"/>
                    <a:pt x="1403051" y="916704"/>
                    <a:pt x="1403051" y="923364"/>
                  </a:cubicBezTo>
                  <a:cubicBezTo>
                    <a:pt x="1402207" y="984786"/>
                    <a:pt x="1401119" y="1084096"/>
                    <a:pt x="1401964" y="1099664"/>
                  </a:cubicBezTo>
                  <a:cubicBezTo>
                    <a:pt x="1404100" y="1105974"/>
                    <a:pt x="1400722" y="1112829"/>
                    <a:pt x="1394411" y="1114964"/>
                  </a:cubicBezTo>
                  <a:cubicBezTo>
                    <a:pt x="1392963" y="1115459"/>
                    <a:pt x="1391431" y="1115676"/>
                    <a:pt x="1389897" y="1115592"/>
                  </a:cubicBezTo>
                  <a:lnTo>
                    <a:pt x="1390260" y="1115712"/>
                  </a:lnTo>
                  <a:lnTo>
                    <a:pt x="1388329" y="1115712"/>
                  </a:lnTo>
                  <a:cubicBezTo>
                    <a:pt x="1376262" y="1113661"/>
                    <a:pt x="1376262" y="1113661"/>
                    <a:pt x="1378917" y="923364"/>
                  </a:cubicBezTo>
                  <a:cubicBezTo>
                    <a:pt x="1378917" y="916704"/>
                    <a:pt x="1384323" y="911297"/>
                    <a:pt x="1390984" y="911297"/>
                  </a:cubicBezTo>
                  <a:close/>
                  <a:moveTo>
                    <a:pt x="167755" y="647876"/>
                  </a:moveTo>
                  <a:cubicBezTo>
                    <a:pt x="174415" y="647346"/>
                    <a:pt x="180256" y="652317"/>
                    <a:pt x="180787" y="658978"/>
                  </a:cubicBezTo>
                  <a:cubicBezTo>
                    <a:pt x="183925" y="697833"/>
                    <a:pt x="189113" y="760823"/>
                    <a:pt x="190803" y="772045"/>
                  </a:cubicBezTo>
                  <a:cubicBezTo>
                    <a:pt x="191285" y="774109"/>
                    <a:pt x="191285" y="776256"/>
                    <a:pt x="190803" y="778321"/>
                  </a:cubicBezTo>
                  <a:cubicBezTo>
                    <a:pt x="189837" y="783956"/>
                    <a:pt x="185047" y="788131"/>
                    <a:pt x="179338" y="788336"/>
                  </a:cubicBezTo>
                  <a:lnTo>
                    <a:pt x="178615" y="788336"/>
                  </a:lnTo>
                  <a:cubicBezTo>
                    <a:pt x="166548" y="787611"/>
                    <a:pt x="166548" y="787611"/>
                    <a:pt x="156653" y="660909"/>
                  </a:cubicBezTo>
                  <a:cubicBezTo>
                    <a:pt x="156123" y="654247"/>
                    <a:pt x="161093" y="648407"/>
                    <a:pt x="167755" y="647876"/>
                  </a:cubicBezTo>
                  <a:close/>
                  <a:moveTo>
                    <a:pt x="497038" y="634337"/>
                  </a:moveTo>
                  <a:cubicBezTo>
                    <a:pt x="497218" y="634421"/>
                    <a:pt x="497376" y="634505"/>
                    <a:pt x="497545" y="634601"/>
                  </a:cubicBezTo>
                  <a:cubicBezTo>
                    <a:pt x="551846" y="663079"/>
                    <a:pt x="639815" y="708694"/>
                    <a:pt x="654416" y="714968"/>
                  </a:cubicBezTo>
                  <a:cubicBezTo>
                    <a:pt x="656926" y="715365"/>
                    <a:pt x="659254" y="716548"/>
                    <a:pt x="661053" y="718346"/>
                  </a:cubicBezTo>
                  <a:cubicBezTo>
                    <a:pt x="665408" y="722595"/>
                    <a:pt x="665928" y="729425"/>
                    <a:pt x="662259" y="734275"/>
                  </a:cubicBezTo>
                  <a:cubicBezTo>
                    <a:pt x="660956" y="736953"/>
                    <a:pt x="658241" y="738643"/>
                    <a:pt x="655261" y="738618"/>
                  </a:cubicBezTo>
                  <a:cubicBezTo>
                    <a:pt x="644280" y="738618"/>
                    <a:pt x="612423" y="721966"/>
                    <a:pt x="486323" y="655961"/>
                  </a:cubicBezTo>
                  <a:cubicBezTo>
                    <a:pt x="480348" y="653003"/>
                    <a:pt x="477912" y="645763"/>
                    <a:pt x="480868" y="639790"/>
                  </a:cubicBezTo>
                  <a:cubicBezTo>
                    <a:pt x="483836" y="633817"/>
                    <a:pt x="491077" y="631380"/>
                    <a:pt x="497038" y="634337"/>
                  </a:cubicBezTo>
                  <a:close/>
                  <a:moveTo>
                    <a:pt x="1296621" y="623260"/>
                  </a:moveTo>
                  <a:cubicBezTo>
                    <a:pt x="1302353" y="619856"/>
                    <a:pt x="1309750" y="621751"/>
                    <a:pt x="1313152" y="627483"/>
                  </a:cubicBezTo>
                  <a:cubicBezTo>
                    <a:pt x="1316520" y="633227"/>
                    <a:pt x="1314589" y="640623"/>
                    <a:pt x="1308844" y="643991"/>
                  </a:cubicBezTo>
                  <a:cubicBezTo>
                    <a:pt x="1308833" y="644003"/>
                    <a:pt x="1308821" y="644003"/>
                    <a:pt x="1308808" y="644014"/>
                  </a:cubicBezTo>
                  <a:cubicBezTo>
                    <a:pt x="1255956" y="675267"/>
                    <a:pt x="1170763" y="726191"/>
                    <a:pt x="1157971" y="735121"/>
                  </a:cubicBezTo>
                  <a:cubicBezTo>
                    <a:pt x="1156270" y="737075"/>
                    <a:pt x="1153989" y="738426"/>
                    <a:pt x="1151455" y="738982"/>
                  </a:cubicBezTo>
                  <a:cubicBezTo>
                    <a:pt x="1150599" y="739271"/>
                    <a:pt x="1149706" y="739429"/>
                    <a:pt x="1148801" y="739465"/>
                  </a:cubicBezTo>
                  <a:cubicBezTo>
                    <a:pt x="1143816" y="739524"/>
                    <a:pt x="1139304" y="736496"/>
                    <a:pt x="1137457" y="731862"/>
                  </a:cubicBezTo>
                  <a:cubicBezTo>
                    <a:pt x="1132872" y="719795"/>
                    <a:pt x="1132872" y="719795"/>
                    <a:pt x="1296621" y="623260"/>
                  </a:cubicBezTo>
                  <a:close/>
                  <a:moveTo>
                    <a:pt x="1038141" y="497102"/>
                  </a:moveTo>
                  <a:cubicBezTo>
                    <a:pt x="1056639" y="497208"/>
                    <a:pt x="1086052" y="498396"/>
                    <a:pt x="1133113" y="500296"/>
                  </a:cubicBezTo>
                  <a:cubicBezTo>
                    <a:pt x="1139775" y="500296"/>
                    <a:pt x="1145180" y="505703"/>
                    <a:pt x="1145180" y="512363"/>
                  </a:cubicBezTo>
                  <a:cubicBezTo>
                    <a:pt x="1145180" y="519024"/>
                    <a:pt x="1139775" y="524430"/>
                    <a:pt x="1133113" y="524430"/>
                  </a:cubicBezTo>
                  <a:lnTo>
                    <a:pt x="1132269" y="524189"/>
                  </a:lnTo>
                  <a:cubicBezTo>
                    <a:pt x="1093775" y="522741"/>
                    <a:pt x="1031509" y="520931"/>
                    <a:pt x="1020166" y="521052"/>
                  </a:cubicBezTo>
                  <a:cubicBezTo>
                    <a:pt x="1017958" y="521690"/>
                    <a:pt x="1015617" y="521690"/>
                    <a:pt x="1013409" y="521052"/>
                  </a:cubicBezTo>
                  <a:cubicBezTo>
                    <a:pt x="1007677" y="519108"/>
                    <a:pt x="1004274" y="513232"/>
                    <a:pt x="1005445" y="507295"/>
                  </a:cubicBezTo>
                  <a:cubicBezTo>
                    <a:pt x="1006802" y="499754"/>
                    <a:pt x="1007312" y="496925"/>
                    <a:pt x="1038141" y="497102"/>
                  </a:cubicBezTo>
                  <a:close/>
                  <a:moveTo>
                    <a:pt x="826007" y="426446"/>
                  </a:moveTo>
                  <a:cubicBezTo>
                    <a:pt x="832669" y="426446"/>
                    <a:pt x="838074" y="431853"/>
                    <a:pt x="838074" y="438513"/>
                  </a:cubicBezTo>
                  <a:cubicBezTo>
                    <a:pt x="837229" y="499935"/>
                    <a:pt x="836385" y="599005"/>
                    <a:pt x="837351" y="614812"/>
                  </a:cubicBezTo>
                  <a:cubicBezTo>
                    <a:pt x="838122" y="617202"/>
                    <a:pt x="838122" y="619785"/>
                    <a:pt x="837351" y="622174"/>
                  </a:cubicBezTo>
                  <a:cubicBezTo>
                    <a:pt x="835794" y="627313"/>
                    <a:pt x="831015" y="630814"/>
                    <a:pt x="825645" y="630741"/>
                  </a:cubicBezTo>
                  <a:lnTo>
                    <a:pt x="823715" y="630741"/>
                  </a:lnTo>
                  <a:cubicBezTo>
                    <a:pt x="811648" y="628689"/>
                    <a:pt x="811648" y="628689"/>
                    <a:pt x="813940" y="438513"/>
                  </a:cubicBezTo>
                  <a:cubicBezTo>
                    <a:pt x="813940" y="431853"/>
                    <a:pt x="819347" y="426446"/>
                    <a:pt x="826007" y="426446"/>
                  </a:cubicBezTo>
                  <a:close/>
                  <a:moveTo>
                    <a:pt x="677584" y="290091"/>
                  </a:moveTo>
                  <a:cubicBezTo>
                    <a:pt x="683485" y="289994"/>
                    <a:pt x="688590" y="294181"/>
                    <a:pt x="689651" y="299986"/>
                  </a:cubicBezTo>
                  <a:cubicBezTo>
                    <a:pt x="691823" y="312053"/>
                    <a:pt x="691823" y="312053"/>
                    <a:pt x="544002" y="363699"/>
                  </a:cubicBezTo>
                  <a:cubicBezTo>
                    <a:pt x="542833" y="364038"/>
                    <a:pt x="541601" y="364207"/>
                    <a:pt x="540383" y="364182"/>
                  </a:cubicBezTo>
                  <a:cubicBezTo>
                    <a:pt x="533722" y="364109"/>
                    <a:pt x="528376" y="358644"/>
                    <a:pt x="528448" y="351982"/>
                  </a:cubicBezTo>
                  <a:cubicBezTo>
                    <a:pt x="528509" y="346950"/>
                    <a:pt x="531670" y="342485"/>
                    <a:pt x="536401" y="340772"/>
                  </a:cubicBezTo>
                  <a:cubicBezTo>
                    <a:pt x="583100" y="324361"/>
                    <a:pt x="658518" y="297572"/>
                    <a:pt x="670827" y="292504"/>
                  </a:cubicBezTo>
                  <a:cubicBezTo>
                    <a:pt x="672781" y="291031"/>
                    <a:pt x="675135" y="290186"/>
                    <a:pt x="677584" y="290091"/>
                  </a:cubicBezTo>
                  <a:close/>
                  <a:moveTo>
                    <a:pt x="1092688" y="146614"/>
                  </a:moveTo>
                  <a:cubicBezTo>
                    <a:pt x="1098482" y="143284"/>
                    <a:pt x="1105890" y="145287"/>
                    <a:pt x="1109220" y="151079"/>
                  </a:cubicBezTo>
                  <a:cubicBezTo>
                    <a:pt x="1112552" y="156872"/>
                    <a:pt x="1110549" y="164280"/>
                    <a:pt x="1104756" y="167610"/>
                  </a:cubicBezTo>
                  <a:cubicBezTo>
                    <a:pt x="1071089" y="186435"/>
                    <a:pt x="1016788" y="217206"/>
                    <a:pt x="1007375" y="223240"/>
                  </a:cubicBezTo>
                  <a:cubicBezTo>
                    <a:pt x="1005734" y="224821"/>
                    <a:pt x="1003694" y="225907"/>
                    <a:pt x="1001463" y="226376"/>
                  </a:cubicBezTo>
                  <a:cubicBezTo>
                    <a:pt x="1000751" y="226583"/>
                    <a:pt x="1000027" y="226703"/>
                    <a:pt x="999291" y="226739"/>
                  </a:cubicBezTo>
                  <a:cubicBezTo>
                    <a:pt x="994005" y="227089"/>
                    <a:pt x="989117" y="223964"/>
                    <a:pt x="987224" y="219016"/>
                  </a:cubicBezTo>
                  <a:cubicBezTo>
                    <a:pt x="983121" y="208035"/>
                    <a:pt x="983121" y="208035"/>
                    <a:pt x="1092688" y="146614"/>
                  </a:cubicBezTo>
                  <a:close/>
                  <a:moveTo>
                    <a:pt x="583582" y="41512"/>
                  </a:moveTo>
                  <a:cubicBezTo>
                    <a:pt x="588651" y="37179"/>
                    <a:pt x="596264" y="37771"/>
                    <a:pt x="600597" y="42839"/>
                  </a:cubicBezTo>
                  <a:cubicBezTo>
                    <a:pt x="647296" y="96778"/>
                    <a:pt x="723077" y="183540"/>
                    <a:pt x="735627" y="195969"/>
                  </a:cubicBezTo>
                  <a:cubicBezTo>
                    <a:pt x="737883" y="197260"/>
                    <a:pt x="739656" y="199251"/>
                    <a:pt x="740695" y="201640"/>
                  </a:cubicBezTo>
                  <a:cubicBezTo>
                    <a:pt x="743252" y="207179"/>
                    <a:pt x="741287" y="213743"/>
                    <a:pt x="736110" y="216965"/>
                  </a:cubicBezTo>
                  <a:cubicBezTo>
                    <a:pt x="734613" y="218124"/>
                    <a:pt x="732814" y="218835"/>
                    <a:pt x="730921" y="219017"/>
                  </a:cubicBezTo>
                  <a:cubicBezTo>
                    <a:pt x="721267" y="219017"/>
                    <a:pt x="701236" y="195848"/>
                    <a:pt x="582255" y="58526"/>
                  </a:cubicBezTo>
                  <a:cubicBezTo>
                    <a:pt x="577923" y="53458"/>
                    <a:pt x="578513" y="45844"/>
                    <a:pt x="583582" y="41512"/>
                  </a:cubicBezTo>
                  <a:close/>
                  <a:moveTo>
                    <a:pt x="867277" y="0"/>
                  </a:moveTo>
                  <a:cubicBezTo>
                    <a:pt x="873939" y="0"/>
                    <a:pt x="879344" y="5407"/>
                    <a:pt x="879344" y="12067"/>
                  </a:cubicBezTo>
                  <a:cubicBezTo>
                    <a:pt x="878621" y="60336"/>
                    <a:pt x="877897" y="139736"/>
                    <a:pt x="878621" y="153010"/>
                  </a:cubicBezTo>
                  <a:cubicBezTo>
                    <a:pt x="879405" y="155279"/>
                    <a:pt x="879405" y="157741"/>
                    <a:pt x="878621" y="160008"/>
                  </a:cubicBezTo>
                  <a:cubicBezTo>
                    <a:pt x="877197" y="165295"/>
                    <a:pt x="872394" y="168963"/>
                    <a:pt x="866916" y="168938"/>
                  </a:cubicBezTo>
                  <a:lnTo>
                    <a:pt x="864985" y="168938"/>
                  </a:lnTo>
                  <a:cubicBezTo>
                    <a:pt x="852918" y="167008"/>
                    <a:pt x="852918" y="167008"/>
                    <a:pt x="855210" y="12067"/>
                  </a:cubicBezTo>
                  <a:cubicBezTo>
                    <a:pt x="855210" y="5407"/>
                    <a:pt x="860617" y="0"/>
                    <a:pt x="867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" name="Google Shape;217;p7"/>
          <p:cNvGrpSpPr/>
          <p:nvPr/>
        </p:nvGrpSpPr>
        <p:grpSpPr>
          <a:xfrm>
            <a:off x="10735389" y="4360341"/>
            <a:ext cx="1444983" cy="2522507"/>
            <a:chOff x="3585914" y="588808"/>
            <a:chExt cx="1814394" cy="3167387"/>
          </a:xfrm>
        </p:grpSpPr>
        <p:sp>
          <p:nvSpPr>
            <p:cNvPr id="218" name="Google Shape;218;p7"/>
            <p:cNvSpPr/>
            <p:nvPr/>
          </p:nvSpPr>
          <p:spPr>
            <a:xfrm>
              <a:off x="4226553" y="1938908"/>
              <a:ext cx="211782" cy="1817287"/>
            </a:xfrm>
            <a:custGeom>
              <a:avLst/>
              <a:gdLst/>
              <a:ahLst/>
              <a:cxnLst/>
              <a:rect l="l" t="t" r="r" b="b"/>
              <a:pathLst>
                <a:path w="211782" h="1817287" extrusionOk="0">
                  <a:moveTo>
                    <a:pt x="78643" y="0"/>
                  </a:moveTo>
                  <a:lnTo>
                    <a:pt x="148152" y="0"/>
                  </a:lnTo>
                  <a:lnTo>
                    <a:pt x="211782" y="235931"/>
                  </a:lnTo>
                  <a:lnTo>
                    <a:pt x="164435" y="235931"/>
                  </a:lnTo>
                  <a:lnTo>
                    <a:pt x="211782" y="411490"/>
                  </a:lnTo>
                  <a:lnTo>
                    <a:pt x="164346" y="411490"/>
                  </a:lnTo>
                  <a:lnTo>
                    <a:pt x="211782" y="587379"/>
                  </a:lnTo>
                  <a:lnTo>
                    <a:pt x="164435" y="587379"/>
                  </a:lnTo>
                  <a:lnTo>
                    <a:pt x="211782" y="762938"/>
                  </a:lnTo>
                  <a:lnTo>
                    <a:pt x="164346" y="762938"/>
                  </a:lnTo>
                  <a:lnTo>
                    <a:pt x="211782" y="938827"/>
                  </a:lnTo>
                  <a:lnTo>
                    <a:pt x="164433" y="938827"/>
                  </a:lnTo>
                  <a:lnTo>
                    <a:pt x="211782" y="1114390"/>
                  </a:lnTo>
                  <a:lnTo>
                    <a:pt x="164347" y="1114390"/>
                  </a:lnTo>
                  <a:lnTo>
                    <a:pt x="211782" y="1290275"/>
                  </a:lnTo>
                  <a:lnTo>
                    <a:pt x="164433" y="1290275"/>
                  </a:lnTo>
                  <a:lnTo>
                    <a:pt x="211782" y="1465839"/>
                  </a:lnTo>
                  <a:lnTo>
                    <a:pt x="164346" y="1465839"/>
                  </a:lnTo>
                  <a:lnTo>
                    <a:pt x="211782" y="1641727"/>
                  </a:lnTo>
                  <a:lnTo>
                    <a:pt x="164434" y="1641727"/>
                  </a:lnTo>
                  <a:lnTo>
                    <a:pt x="211782" y="1817287"/>
                  </a:lnTo>
                  <a:lnTo>
                    <a:pt x="0" y="1817287"/>
                  </a:lnTo>
                  <a:lnTo>
                    <a:pt x="58519" y="1641727"/>
                  </a:lnTo>
                  <a:lnTo>
                    <a:pt x="0" y="1641727"/>
                  </a:lnTo>
                  <a:lnTo>
                    <a:pt x="58629" y="1465839"/>
                  </a:lnTo>
                  <a:lnTo>
                    <a:pt x="0" y="1465839"/>
                  </a:lnTo>
                  <a:lnTo>
                    <a:pt x="58520" y="1290275"/>
                  </a:lnTo>
                  <a:lnTo>
                    <a:pt x="0" y="1290275"/>
                  </a:lnTo>
                  <a:lnTo>
                    <a:pt x="58628" y="1114390"/>
                  </a:lnTo>
                  <a:lnTo>
                    <a:pt x="0" y="1114390"/>
                  </a:lnTo>
                  <a:lnTo>
                    <a:pt x="58520" y="938827"/>
                  </a:lnTo>
                  <a:lnTo>
                    <a:pt x="0" y="938827"/>
                  </a:lnTo>
                  <a:lnTo>
                    <a:pt x="58629" y="762938"/>
                  </a:lnTo>
                  <a:lnTo>
                    <a:pt x="0" y="762938"/>
                  </a:lnTo>
                  <a:lnTo>
                    <a:pt x="58519" y="587379"/>
                  </a:lnTo>
                  <a:lnTo>
                    <a:pt x="0" y="587379"/>
                  </a:lnTo>
                  <a:lnTo>
                    <a:pt x="58629" y="411490"/>
                  </a:lnTo>
                  <a:lnTo>
                    <a:pt x="0" y="411490"/>
                  </a:lnTo>
                  <a:lnTo>
                    <a:pt x="58519" y="235931"/>
                  </a:lnTo>
                  <a:lnTo>
                    <a:pt x="0" y="23593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3585914" y="588808"/>
              <a:ext cx="1814394" cy="1378104"/>
            </a:xfrm>
            <a:custGeom>
              <a:avLst/>
              <a:gdLst/>
              <a:ahLst/>
              <a:cxnLst/>
              <a:rect l="l" t="t" r="r" b="b"/>
              <a:pathLst>
                <a:path w="529750" h="402366" extrusionOk="0">
                  <a:moveTo>
                    <a:pt x="510523" y="300561"/>
                  </a:moveTo>
                  <a:cubicBezTo>
                    <a:pt x="491473" y="319611"/>
                    <a:pt x="468042" y="317230"/>
                    <a:pt x="428418" y="323135"/>
                  </a:cubicBezTo>
                  <a:lnTo>
                    <a:pt x="425655" y="323135"/>
                  </a:lnTo>
                  <a:lnTo>
                    <a:pt x="420988" y="323993"/>
                  </a:lnTo>
                  <a:lnTo>
                    <a:pt x="416321" y="324755"/>
                  </a:lnTo>
                  <a:cubicBezTo>
                    <a:pt x="412035" y="325517"/>
                    <a:pt x="407844" y="326469"/>
                    <a:pt x="403653" y="327422"/>
                  </a:cubicBezTo>
                  <a:lnTo>
                    <a:pt x="398891" y="328564"/>
                  </a:lnTo>
                  <a:lnTo>
                    <a:pt x="394223" y="329707"/>
                  </a:lnTo>
                  <a:cubicBezTo>
                    <a:pt x="389652" y="330851"/>
                    <a:pt x="384698" y="332184"/>
                    <a:pt x="379936" y="333613"/>
                  </a:cubicBezTo>
                  <a:lnTo>
                    <a:pt x="375173" y="335042"/>
                  </a:lnTo>
                  <a:lnTo>
                    <a:pt x="370411" y="336470"/>
                  </a:lnTo>
                  <a:lnTo>
                    <a:pt x="355837" y="340947"/>
                  </a:lnTo>
                  <a:lnTo>
                    <a:pt x="351170" y="342471"/>
                  </a:lnTo>
                  <a:lnTo>
                    <a:pt x="346408" y="343995"/>
                  </a:lnTo>
                  <a:lnTo>
                    <a:pt x="330405" y="349234"/>
                  </a:lnTo>
                  <a:cubicBezTo>
                    <a:pt x="290401" y="362331"/>
                    <a:pt x="252015" y="380104"/>
                    <a:pt x="216105" y="402193"/>
                  </a:cubicBezTo>
                  <a:cubicBezTo>
                    <a:pt x="197913" y="386886"/>
                    <a:pt x="176387" y="375999"/>
                    <a:pt x="153241" y="370379"/>
                  </a:cubicBezTo>
                  <a:cubicBezTo>
                    <a:pt x="124666" y="363712"/>
                    <a:pt x="110664" y="370379"/>
                    <a:pt x="79517" y="365903"/>
                  </a:cubicBezTo>
                  <a:lnTo>
                    <a:pt x="74373" y="365140"/>
                  </a:lnTo>
                  <a:lnTo>
                    <a:pt x="69326" y="364283"/>
                  </a:lnTo>
                  <a:lnTo>
                    <a:pt x="63896" y="363140"/>
                  </a:lnTo>
                  <a:lnTo>
                    <a:pt x="56467" y="361521"/>
                  </a:lnTo>
                  <a:lnTo>
                    <a:pt x="51705" y="360378"/>
                  </a:lnTo>
                  <a:lnTo>
                    <a:pt x="46847" y="359235"/>
                  </a:lnTo>
                  <a:cubicBezTo>
                    <a:pt x="29797" y="354758"/>
                    <a:pt x="15414" y="348567"/>
                    <a:pt x="6937" y="334661"/>
                  </a:cubicBezTo>
                  <a:cubicBezTo>
                    <a:pt x="-1541" y="320754"/>
                    <a:pt x="-4398" y="299418"/>
                    <a:pt x="4269" y="288940"/>
                  </a:cubicBezTo>
                  <a:cubicBezTo>
                    <a:pt x="12937" y="278463"/>
                    <a:pt x="33892" y="275987"/>
                    <a:pt x="84852" y="293989"/>
                  </a:cubicBezTo>
                  <a:lnTo>
                    <a:pt x="89328" y="295608"/>
                  </a:lnTo>
                  <a:lnTo>
                    <a:pt x="93900" y="297227"/>
                  </a:lnTo>
                  <a:lnTo>
                    <a:pt x="105616" y="301895"/>
                  </a:lnTo>
                  <a:lnTo>
                    <a:pt x="110092" y="303704"/>
                  </a:lnTo>
                  <a:cubicBezTo>
                    <a:pt x="111616" y="304257"/>
                    <a:pt x="113141" y="304895"/>
                    <a:pt x="114570" y="305609"/>
                  </a:cubicBezTo>
                  <a:cubicBezTo>
                    <a:pt x="131334" y="312467"/>
                    <a:pt x="150479" y="321230"/>
                    <a:pt x="172386" y="331994"/>
                  </a:cubicBezTo>
                  <a:cubicBezTo>
                    <a:pt x="160098" y="312944"/>
                    <a:pt x="148098" y="296180"/>
                    <a:pt x="136953" y="281987"/>
                  </a:cubicBezTo>
                  <a:cubicBezTo>
                    <a:pt x="136096" y="280654"/>
                    <a:pt x="135049" y="279377"/>
                    <a:pt x="134000" y="278177"/>
                  </a:cubicBezTo>
                  <a:lnTo>
                    <a:pt x="131048" y="274463"/>
                  </a:lnTo>
                  <a:cubicBezTo>
                    <a:pt x="125904" y="267890"/>
                    <a:pt x="120855" y="261985"/>
                    <a:pt x="116188" y="256555"/>
                  </a:cubicBezTo>
                  <a:cubicBezTo>
                    <a:pt x="109712" y="249031"/>
                    <a:pt x="103711" y="242554"/>
                    <a:pt x="98281" y="236744"/>
                  </a:cubicBezTo>
                  <a:lnTo>
                    <a:pt x="94567" y="232838"/>
                  </a:lnTo>
                  <a:lnTo>
                    <a:pt x="90948" y="228933"/>
                  </a:lnTo>
                  <a:cubicBezTo>
                    <a:pt x="85232" y="222932"/>
                    <a:pt x="80089" y="217694"/>
                    <a:pt x="75517" y="212645"/>
                  </a:cubicBezTo>
                  <a:lnTo>
                    <a:pt x="71516" y="208169"/>
                  </a:lnTo>
                  <a:lnTo>
                    <a:pt x="67706" y="203596"/>
                  </a:lnTo>
                  <a:cubicBezTo>
                    <a:pt x="62753" y="197710"/>
                    <a:pt x="58467" y="191328"/>
                    <a:pt x="54848" y="184546"/>
                  </a:cubicBezTo>
                  <a:lnTo>
                    <a:pt x="52085" y="179308"/>
                  </a:lnTo>
                  <a:cubicBezTo>
                    <a:pt x="51323" y="177593"/>
                    <a:pt x="50467" y="175688"/>
                    <a:pt x="49704" y="173783"/>
                  </a:cubicBezTo>
                  <a:lnTo>
                    <a:pt x="48656" y="171212"/>
                  </a:lnTo>
                  <a:cubicBezTo>
                    <a:pt x="47895" y="169306"/>
                    <a:pt x="45513" y="163115"/>
                    <a:pt x="43132" y="154733"/>
                  </a:cubicBezTo>
                  <a:cubicBezTo>
                    <a:pt x="42655" y="153019"/>
                    <a:pt x="42180" y="151209"/>
                    <a:pt x="41703" y="149304"/>
                  </a:cubicBezTo>
                  <a:cubicBezTo>
                    <a:pt x="41703" y="147589"/>
                    <a:pt x="40846" y="145685"/>
                    <a:pt x="40465" y="143780"/>
                  </a:cubicBezTo>
                  <a:cubicBezTo>
                    <a:pt x="36464" y="124729"/>
                    <a:pt x="35321" y="101107"/>
                    <a:pt x="49324" y="87868"/>
                  </a:cubicBezTo>
                  <a:cubicBezTo>
                    <a:pt x="65420" y="72628"/>
                    <a:pt x="94757" y="77676"/>
                    <a:pt x="114379" y="84439"/>
                  </a:cubicBezTo>
                  <a:cubicBezTo>
                    <a:pt x="116379" y="85105"/>
                    <a:pt x="118284" y="85772"/>
                    <a:pt x="120094" y="86534"/>
                  </a:cubicBezTo>
                  <a:lnTo>
                    <a:pt x="124761" y="88439"/>
                  </a:lnTo>
                  <a:lnTo>
                    <a:pt x="125428" y="88439"/>
                  </a:lnTo>
                  <a:cubicBezTo>
                    <a:pt x="131523" y="91249"/>
                    <a:pt x="137239" y="94697"/>
                    <a:pt x="142573" y="98726"/>
                  </a:cubicBezTo>
                  <a:cubicBezTo>
                    <a:pt x="144192" y="99812"/>
                    <a:pt x="145717" y="100993"/>
                    <a:pt x="147240" y="102251"/>
                  </a:cubicBezTo>
                  <a:lnTo>
                    <a:pt x="151717" y="106156"/>
                  </a:lnTo>
                  <a:cubicBezTo>
                    <a:pt x="156955" y="111042"/>
                    <a:pt x="161718" y="116367"/>
                    <a:pt x="166099" y="122063"/>
                  </a:cubicBezTo>
                  <a:cubicBezTo>
                    <a:pt x="167337" y="123587"/>
                    <a:pt x="168480" y="125177"/>
                    <a:pt x="169529" y="126825"/>
                  </a:cubicBezTo>
                  <a:cubicBezTo>
                    <a:pt x="170767" y="128425"/>
                    <a:pt x="171910" y="130111"/>
                    <a:pt x="172863" y="131873"/>
                  </a:cubicBezTo>
                  <a:cubicBezTo>
                    <a:pt x="176862" y="137979"/>
                    <a:pt x="180482" y="144341"/>
                    <a:pt x="183626" y="150923"/>
                  </a:cubicBezTo>
                  <a:lnTo>
                    <a:pt x="185912" y="155971"/>
                  </a:lnTo>
                  <a:cubicBezTo>
                    <a:pt x="186673" y="157686"/>
                    <a:pt x="187341" y="159401"/>
                    <a:pt x="188102" y="161020"/>
                  </a:cubicBezTo>
                  <a:cubicBezTo>
                    <a:pt x="195246" y="178822"/>
                    <a:pt x="200579" y="197300"/>
                    <a:pt x="204009" y="216170"/>
                  </a:cubicBezTo>
                  <a:lnTo>
                    <a:pt x="204009" y="216170"/>
                  </a:lnTo>
                  <a:cubicBezTo>
                    <a:pt x="204009" y="217979"/>
                    <a:pt x="204676" y="219694"/>
                    <a:pt x="205057" y="221504"/>
                  </a:cubicBezTo>
                  <a:lnTo>
                    <a:pt x="205914" y="226838"/>
                  </a:lnTo>
                  <a:cubicBezTo>
                    <a:pt x="208867" y="245021"/>
                    <a:pt x="210486" y="263385"/>
                    <a:pt x="210867" y="281797"/>
                  </a:cubicBezTo>
                  <a:cubicBezTo>
                    <a:pt x="210581" y="252755"/>
                    <a:pt x="212676" y="223732"/>
                    <a:pt x="217059" y="195024"/>
                  </a:cubicBezTo>
                  <a:cubicBezTo>
                    <a:pt x="217059" y="193214"/>
                    <a:pt x="217725" y="191405"/>
                    <a:pt x="218011" y="189595"/>
                  </a:cubicBezTo>
                  <a:cubicBezTo>
                    <a:pt x="218297" y="187785"/>
                    <a:pt x="218582" y="185975"/>
                    <a:pt x="218963" y="184261"/>
                  </a:cubicBezTo>
                  <a:cubicBezTo>
                    <a:pt x="220011" y="177974"/>
                    <a:pt x="221249" y="172069"/>
                    <a:pt x="222487" y="166544"/>
                  </a:cubicBezTo>
                  <a:lnTo>
                    <a:pt x="223630" y="161401"/>
                  </a:lnTo>
                  <a:cubicBezTo>
                    <a:pt x="223630" y="159591"/>
                    <a:pt x="224487" y="157877"/>
                    <a:pt x="224869" y="156257"/>
                  </a:cubicBezTo>
                  <a:cubicBezTo>
                    <a:pt x="225726" y="152923"/>
                    <a:pt x="226488" y="149685"/>
                    <a:pt x="227345" y="146732"/>
                  </a:cubicBezTo>
                  <a:lnTo>
                    <a:pt x="227917" y="144827"/>
                  </a:lnTo>
                  <a:lnTo>
                    <a:pt x="229345" y="139874"/>
                  </a:lnTo>
                  <a:cubicBezTo>
                    <a:pt x="229345" y="138064"/>
                    <a:pt x="230299" y="136445"/>
                    <a:pt x="230774" y="134826"/>
                  </a:cubicBezTo>
                  <a:cubicBezTo>
                    <a:pt x="232869" y="128359"/>
                    <a:pt x="235251" y="121996"/>
                    <a:pt x="237918" y="115776"/>
                  </a:cubicBezTo>
                  <a:cubicBezTo>
                    <a:pt x="252110" y="83629"/>
                    <a:pt x="274209" y="55635"/>
                    <a:pt x="302212" y="34432"/>
                  </a:cubicBezTo>
                  <a:lnTo>
                    <a:pt x="304307" y="32813"/>
                  </a:lnTo>
                  <a:lnTo>
                    <a:pt x="308212" y="29861"/>
                  </a:lnTo>
                  <a:lnTo>
                    <a:pt x="312118" y="26908"/>
                  </a:lnTo>
                  <a:cubicBezTo>
                    <a:pt x="316785" y="23479"/>
                    <a:pt x="321643" y="20050"/>
                    <a:pt x="326786" y="16906"/>
                  </a:cubicBezTo>
                  <a:lnTo>
                    <a:pt x="331073" y="14239"/>
                  </a:lnTo>
                  <a:lnTo>
                    <a:pt x="335549" y="11763"/>
                  </a:lnTo>
                  <a:cubicBezTo>
                    <a:pt x="350789" y="3133"/>
                    <a:pt x="368125" y="-962"/>
                    <a:pt x="385555" y="-48"/>
                  </a:cubicBezTo>
                  <a:cubicBezTo>
                    <a:pt x="399367" y="809"/>
                    <a:pt x="414130" y="1762"/>
                    <a:pt x="422608" y="11858"/>
                  </a:cubicBezTo>
                  <a:cubicBezTo>
                    <a:pt x="434800" y="25765"/>
                    <a:pt x="431561" y="51673"/>
                    <a:pt x="420703" y="80343"/>
                  </a:cubicBezTo>
                  <a:lnTo>
                    <a:pt x="418893" y="85010"/>
                  </a:lnTo>
                  <a:cubicBezTo>
                    <a:pt x="418322" y="86534"/>
                    <a:pt x="417655" y="88058"/>
                    <a:pt x="416988" y="89582"/>
                  </a:cubicBezTo>
                  <a:cubicBezTo>
                    <a:pt x="414798" y="94821"/>
                    <a:pt x="412321" y="100060"/>
                    <a:pt x="409654" y="105394"/>
                  </a:cubicBezTo>
                  <a:cubicBezTo>
                    <a:pt x="408987" y="106918"/>
                    <a:pt x="408225" y="108346"/>
                    <a:pt x="407463" y="109775"/>
                  </a:cubicBezTo>
                  <a:cubicBezTo>
                    <a:pt x="406701" y="111204"/>
                    <a:pt x="406034" y="112728"/>
                    <a:pt x="405273" y="114157"/>
                  </a:cubicBezTo>
                  <a:cubicBezTo>
                    <a:pt x="394223" y="134921"/>
                    <a:pt x="381460" y="154743"/>
                    <a:pt x="367173" y="173402"/>
                  </a:cubicBezTo>
                  <a:cubicBezTo>
                    <a:pt x="355456" y="187995"/>
                    <a:pt x="342693" y="201749"/>
                    <a:pt x="329073" y="214550"/>
                  </a:cubicBezTo>
                  <a:lnTo>
                    <a:pt x="325738" y="217979"/>
                  </a:lnTo>
                  <a:lnTo>
                    <a:pt x="322500" y="221504"/>
                  </a:lnTo>
                  <a:cubicBezTo>
                    <a:pt x="320119" y="224075"/>
                    <a:pt x="317737" y="226742"/>
                    <a:pt x="315356" y="229695"/>
                  </a:cubicBezTo>
                  <a:lnTo>
                    <a:pt x="312404" y="233314"/>
                  </a:lnTo>
                  <a:cubicBezTo>
                    <a:pt x="311451" y="234553"/>
                    <a:pt x="310403" y="235791"/>
                    <a:pt x="309451" y="237124"/>
                  </a:cubicBezTo>
                  <a:cubicBezTo>
                    <a:pt x="306499" y="241030"/>
                    <a:pt x="303450" y="245316"/>
                    <a:pt x="299926" y="250269"/>
                  </a:cubicBezTo>
                  <a:lnTo>
                    <a:pt x="298211" y="252841"/>
                  </a:lnTo>
                  <a:cubicBezTo>
                    <a:pt x="297926" y="253298"/>
                    <a:pt x="297640" y="253774"/>
                    <a:pt x="297354" y="254270"/>
                  </a:cubicBezTo>
                  <a:cubicBezTo>
                    <a:pt x="296402" y="255556"/>
                    <a:pt x="295545" y="256898"/>
                    <a:pt x="294782" y="258270"/>
                  </a:cubicBezTo>
                  <a:cubicBezTo>
                    <a:pt x="278971" y="283626"/>
                    <a:pt x="266493" y="310934"/>
                    <a:pt x="257825" y="339518"/>
                  </a:cubicBezTo>
                  <a:cubicBezTo>
                    <a:pt x="286400" y="320468"/>
                    <a:pt x="310117" y="304371"/>
                    <a:pt x="328691" y="292560"/>
                  </a:cubicBezTo>
                  <a:lnTo>
                    <a:pt x="344027" y="283035"/>
                  </a:lnTo>
                  <a:lnTo>
                    <a:pt x="348694" y="280082"/>
                  </a:lnTo>
                  <a:lnTo>
                    <a:pt x="353456" y="277225"/>
                  </a:lnTo>
                  <a:cubicBezTo>
                    <a:pt x="358505" y="274081"/>
                    <a:pt x="362981" y="271224"/>
                    <a:pt x="367839" y="268652"/>
                  </a:cubicBezTo>
                  <a:lnTo>
                    <a:pt x="372506" y="265890"/>
                  </a:lnTo>
                  <a:lnTo>
                    <a:pt x="377173" y="263318"/>
                  </a:lnTo>
                  <a:cubicBezTo>
                    <a:pt x="382031" y="260651"/>
                    <a:pt x="386794" y="258175"/>
                    <a:pt x="391461" y="255889"/>
                  </a:cubicBezTo>
                  <a:lnTo>
                    <a:pt x="396128" y="253507"/>
                  </a:lnTo>
                  <a:lnTo>
                    <a:pt x="400795" y="251317"/>
                  </a:lnTo>
                  <a:cubicBezTo>
                    <a:pt x="404987" y="249412"/>
                    <a:pt x="409082" y="247602"/>
                    <a:pt x="413273" y="245888"/>
                  </a:cubicBezTo>
                  <a:lnTo>
                    <a:pt x="418036" y="244078"/>
                  </a:lnTo>
                  <a:lnTo>
                    <a:pt x="422703" y="242268"/>
                  </a:lnTo>
                  <a:lnTo>
                    <a:pt x="432228" y="239125"/>
                  </a:lnTo>
                  <a:cubicBezTo>
                    <a:pt x="452707" y="231133"/>
                    <a:pt x="475091" y="229505"/>
                    <a:pt x="496427" y="234457"/>
                  </a:cubicBezTo>
                  <a:cubicBezTo>
                    <a:pt x="505952" y="237029"/>
                    <a:pt x="521477" y="241411"/>
                    <a:pt x="526906" y="254365"/>
                  </a:cubicBezTo>
                  <a:cubicBezTo>
                    <a:pt x="533479" y="270367"/>
                    <a:pt x="521287" y="289988"/>
                    <a:pt x="510523" y="300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3723890" y="631718"/>
              <a:ext cx="1320298" cy="1211958"/>
            </a:xfrm>
            <a:custGeom>
              <a:avLst/>
              <a:gdLst/>
              <a:ahLst/>
              <a:cxnLst/>
              <a:rect l="l" t="t" r="r" b="b"/>
              <a:pathLst>
                <a:path w="1320298" h="1211958" extrusionOk="0">
                  <a:moveTo>
                    <a:pt x="223205" y="992670"/>
                  </a:moveTo>
                  <a:lnTo>
                    <a:pt x="238543" y="998871"/>
                  </a:lnTo>
                  <a:lnTo>
                    <a:pt x="241540" y="1000146"/>
                  </a:lnTo>
                  <a:lnTo>
                    <a:pt x="253881" y="1005397"/>
                  </a:lnTo>
                  <a:lnTo>
                    <a:pt x="133791" y="1211958"/>
                  </a:lnTo>
                  <a:lnTo>
                    <a:pt x="119614" y="1209857"/>
                  </a:lnTo>
                  <a:lnTo>
                    <a:pt x="116175" y="1209347"/>
                  </a:lnTo>
                  <a:lnTo>
                    <a:pt x="98877" y="1206411"/>
                  </a:lnTo>
                  <a:close/>
                  <a:moveTo>
                    <a:pt x="153374" y="966893"/>
                  </a:moveTo>
                  <a:lnTo>
                    <a:pt x="168709" y="972443"/>
                  </a:lnTo>
                  <a:lnTo>
                    <a:pt x="184047" y="977989"/>
                  </a:lnTo>
                  <a:lnTo>
                    <a:pt x="55799" y="1198257"/>
                  </a:lnTo>
                  <a:lnTo>
                    <a:pt x="39485" y="1194342"/>
                  </a:lnTo>
                  <a:lnTo>
                    <a:pt x="22845" y="1190426"/>
                  </a:lnTo>
                  <a:close/>
                  <a:moveTo>
                    <a:pt x="1074581" y="908806"/>
                  </a:moveTo>
                  <a:lnTo>
                    <a:pt x="1081105" y="1126464"/>
                  </a:lnTo>
                  <a:lnTo>
                    <a:pt x="1065116" y="1131685"/>
                  </a:lnTo>
                  <a:lnTo>
                    <a:pt x="1048801" y="1136906"/>
                  </a:lnTo>
                  <a:lnTo>
                    <a:pt x="1042275" y="928714"/>
                  </a:lnTo>
                  <a:lnTo>
                    <a:pt x="1058264" y="918597"/>
                  </a:lnTo>
                  <a:close/>
                  <a:moveTo>
                    <a:pt x="1155181" y="861165"/>
                  </a:moveTo>
                  <a:lnTo>
                    <a:pt x="1163013" y="1101338"/>
                  </a:lnTo>
                  <a:lnTo>
                    <a:pt x="1146698" y="1106234"/>
                  </a:lnTo>
                  <a:lnTo>
                    <a:pt x="1130380" y="1111129"/>
                  </a:lnTo>
                  <a:lnTo>
                    <a:pt x="1123203" y="879439"/>
                  </a:lnTo>
                  <a:lnTo>
                    <a:pt x="1139192" y="869976"/>
                  </a:lnTo>
                  <a:close/>
                  <a:moveTo>
                    <a:pt x="1236759" y="820047"/>
                  </a:moveTo>
                  <a:lnTo>
                    <a:pt x="1244920" y="1080129"/>
                  </a:lnTo>
                  <a:lnTo>
                    <a:pt x="1228602" y="1084045"/>
                  </a:lnTo>
                  <a:lnTo>
                    <a:pt x="1212613" y="1087960"/>
                  </a:lnTo>
                  <a:lnTo>
                    <a:pt x="1204782" y="835714"/>
                  </a:lnTo>
                  <a:lnTo>
                    <a:pt x="1220770" y="827553"/>
                  </a:lnTo>
                  <a:close/>
                  <a:moveTo>
                    <a:pt x="1311818" y="789045"/>
                  </a:moveTo>
                  <a:lnTo>
                    <a:pt x="1320298" y="1065440"/>
                  </a:lnTo>
                  <a:lnTo>
                    <a:pt x="1304309" y="1068376"/>
                  </a:lnTo>
                  <a:lnTo>
                    <a:pt x="1288320" y="1070990"/>
                  </a:lnTo>
                  <a:lnTo>
                    <a:pt x="1279509" y="801447"/>
                  </a:lnTo>
                  <a:lnTo>
                    <a:pt x="1295823" y="795246"/>
                  </a:lnTo>
                  <a:close/>
                  <a:moveTo>
                    <a:pt x="560298" y="700940"/>
                  </a:moveTo>
                  <a:cubicBezTo>
                    <a:pt x="560298" y="707141"/>
                    <a:pt x="562579" y="713016"/>
                    <a:pt x="563885" y="719214"/>
                  </a:cubicBezTo>
                  <a:lnTo>
                    <a:pt x="566821" y="737488"/>
                  </a:lnTo>
                  <a:lnTo>
                    <a:pt x="330564" y="924470"/>
                  </a:lnTo>
                  <a:cubicBezTo>
                    <a:pt x="327631" y="919903"/>
                    <a:pt x="324041" y="915531"/>
                    <a:pt x="320450" y="911420"/>
                  </a:cubicBezTo>
                  <a:lnTo>
                    <a:pt x="310333" y="898693"/>
                  </a:lnTo>
                  <a:close/>
                  <a:moveTo>
                    <a:pt x="611530" y="591621"/>
                  </a:moveTo>
                  <a:lnTo>
                    <a:pt x="891187" y="817110"/>
                  </a:lnTo>
                  <a:lnTo>
                    <a:pt x="885311" y="825922"/>
                  </a:lnTo>
                  <a:cubicBezTo>
                    <a:pt x="884331" y="827487"/>
                    <a:pt x="883358" y="829118"/>
                    <a:pt x="882375" y="830817"/>
                  </a:cubicBezTo>
                  <a:cubicBezTo>
                    <a:pt x="879114" y="835223"/>
                    <a:pt x="876174" y="839821"/>
                    <a:pt x="873567" y="844521"/>
                  </a:cubicBezTo>
                  <a:lnTo>
                    <a:pt x="605004" y="628498"/>
                  </a:lnTo>
                  <a:cubicBezTo>
                    <a:pt x="605004" y="622297"/>
                    <a:pt x="607285" y="616096"/>
                    <a:pt x="608265" y="609895"/>
                  </a:cubicBezTo>
                  <a:cubicBezTo>
                    <a:pt x="609245" y="603697"/>
                    <a:pt x="610225" y="597496"/>
                    <a:pt x="611530" y="591621"/>
                  </a:cubicBezTo>
                  <a:close/>
                  <a:moveTo>
                    <a:pt x="631757" y="495684"/>
                  </a:moveTo>
                  <a:lnTo>
                    <a:pt x="943070" y="746628"/>
                  </a:lnTo>
                  <a:lnTo>
                    <a:pt x="932953" y="759026"/>
                  </a:lnTo>
                  <a:cubicBezTo>
                    <a:pt x="929691" y="763271"/>
                    <a:pt x="926101" y="767512"/>
                    <a:pt x="922839" y="772079"/>
                  </a:cubicBezTo>
                  <a:lnTo>
                    <a:pt x="623600" y="530927"/>
                  </a:lnTo>
                  <a:lnTo>
                    <a:pt x="627515" y="513307"/>
                  </a:lnTo>
                  <a:cubicBezTo>
                    <a:pt x="627515" y="507106"/>
                    <a:pt x="630455" y="501234"/>
                    <a:pt x="631757" y="495684"/>
                  </a:cubicBezTo>
                  <a:close/>
                  <a:moveTo>
                    <a:pt x="490464" y="477081"/>
                  </a:moveTo>
                  <a:lnTo>
                    <a:pt x="498296" y="494378"/>
                  </a:lnTo>
                  <a:cubicBezTo>
                    <a:pt x="500906" y="500251"/>
                    <a:pt x="503191" y="506126"/>
                    <a:pt x="505802" y="511673"/>
                  </a:cubicBezTo>
                  <a:lnTo>
                    <a:pt x="198079" y="769465"/>
                  </a:lnTo>
                  <a:lnTo>
                    <a:pt x="185355" y="756087"/>
                  </a:lnTo>
                  <a:lnTo>
                    <a:pt x="172953" y="742709"/>
                  </a:lnTo>
                  <a:close/>
                  <a:moveTo>
                    <a:pt x="651990" y="423239"/>
                  </a:moveTo>
                  <a:lnTo>
                    <a:pt x="990060" y="695719"/>
                  </a:lnTo>
                  <a:lnTo>
                    <a:pt x="978638" y="707466"/>
                  </a:lnTo>
                  <a:lnTo>
                    <a:pt x="967545" y="719539"/>
                  </a:lnTo>
                  <a:lnTo>
                    <a:pt x="641223" y="458482"/>
                  </a:lnTo>
                  <a:lnTo>
                    <a:pt x="646118" y="441513"/>
                  </a:lnTo>
                  <a:cubicBezTo>
                    <a:pt x="648729" y="433356"/>
                    <a:pt x="650360" y="427809"/>
                    <a:pt x="651990" y="423239"/>
                  </a:cubicBezTo>
                  <a:close/>
                  <a:moveTo>
                    <a:pt x="429115" y="377228"/>
                  </a:moveTo>
                  <a:cubicBezTo>
                    <a:pt x="433356" y="382449"/>
                    <a:pt x="437272" y="387900"/>
                    <a:pt x="440862" y="393546"/>
                  </a:cubicBezTo>
                  <a:cubicBezTo>
                    <a:pt x="445429" y="398996"/>
                    <a:pt x="449674" y="404773"/>
                    <a:pt x="453590" y="410840"/>
                  </a:cubicBezTo>
                  <a:lnTo>
                    <a:pt x="118782" y="686910"/>
                  </a:lnTo>
                  <a:lnTo>
                    <a:pt x="105075" y="671572"/>
                  </a:lnTo>
                  <a:lnTo>
                    <a:pt x="92025" y="655909"/>
                  </a:lnTo>
                  <a:close/>
                  <a:moveTo>
                    <a:pt x="348516" y="297280"/>
                  </a:moveTo>
                  <a:cubicBezTo>
                    <a:pt x="354059" y="301000"/>
                    <a:pt x="359284" y="305046"/>
                    <a:pt x="364505" y="309356"/>
                  </a:cubicBezTo>
                  <a:lnTo>
                    <a:pt x="379839" y="322735"/>
                  </a:lnTo>
                  <a:lnTo>
                    <a:pt x="47971" y="590318"/>
                  </a:lnTo>
                  <a:lnTo>
                    <a:pt x="38508" y="572370"/>
                  </a:lnTo>
                  <a:cubicBezTo>
                    <a:pt x="35894" y="566498"/>
                    <a:pt x="32962" y="559971"/>
                    <a:pt x="30351" y="553441"/>
                  </a:cubicBezTo>
                  <a:close/>
                  <a:moveTo>
                    <a:pt x="253226" y="247351"/>
                  </a:moveTo>
                  <a:cubicBezTo>
                    <a:pt x="260078" y="249636"/>
                    <a:pt x="266608" y="251921"/>
                    <a:pt x="272805" y="254532"/>
                  </a:cubicBezTo>
                  <a:lnTo>
                    <a:pt x="288794" y="261058"/>
                  </a:lnTo>
                  <a:lnTo>
                    <a:pt x="291079" y="262038"/>
                  </a:lnTo>
                  <a:lnTo>
                    <a:pt x="9137" y="488178"/>
                  </a:lnTo>
                  <a:cubicBezTo>
                    <a:pt x="7506" y="482306"/>
                    <a:pt x="5876" y="476105"/>
                    <a:pt x="4242" y="469579"/>
                  </a:cubicBezTo>
                  <a:cubicBezTo>
                    <a:pt x="4242" y="463703"/>
                    <a:pt x="1305" y="457177"/>
                    <a:pt x="0" y="450650"/>
                  </a:cubicBezTo>
                  <a:close/>
                  <a:moveTo>
                    <a:pt x="930671" y="51883"/>
                  </a:moveTo>
                  <a:lnTo>
                    <a:pt x="1264825" y="320772"/>
                  </a:lnTo>
                  <a:cubicBezTo>
                    <a:pt x="1262543" y="325993"/>
                    <a:pt x="1259929" y="330889"/>
                    <a:pt x="1257319" y="335785"/>
                  </a:cubicBezTo>
                  <a:cubicBezTo>
                    <a:pt x="1254712" y="340680"/>
                    <a:pt x="1252423" y="345902"/>
                    <a:pt x="1249816" y="350794"/>
                  </a:cubicBezTo>
                  <a:lnTo>
                    <a:pt x="903915" y="72117"/>
                  </a:lnTo>
                  <a:lnTo>
                    <a:pt x="917289" y="62000"/>
                  </a:lnTo>
                  <a:close/>
                  <a:moveTo>
                    <a:pt x="1010945" y="0"/>
                  </a:moveTo>
                  <a:lnTo>
                    <a:pt x="1302679" y="234955"/>
                  </a:lnTo>
                  <a:lnTo>
                    <a:pt x="1296478" y="250944"/>
                  </a:lnTo>
                  <a:cubicBezTo>
                    <a:pt x="1294521" y="256165"/>
                    <a:pt x="1292236" y="261386"/>
                    <a:pt x="1289951" y="266607"/>
                  </a:cubicBezTo>
                  <a:lnTo>
                    <a:pt x="980927" y="17623"/>
                  </a:lnTo>
                  <a:lnTo>
                    <a:pt x="995610" y="848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7"/>
          <p:cNvGrpSpPr/>
          <p:nvPr/>
        </p:nvGrpSpPr>
        <p:grpSpPr>
          <a:xfrm flipH="1">
            <a:off x="11479439" y="6104421"/>
            <a:ext cx="624738" cy="743656"/>
            <a:chOff x="2281200" y="3282245"/>
            <a:chExt cx="1632023" cy="1942675"/>
          </a:xfrm>
        </p:grpSpPr>
        <p:sp>
          <p:nvSpPr>
            <p:cNvPr id="222" name="Google Shape;222;p7"/>
            <p:cNvSpPr/>
            <p:nvPr/>
          </p:nvSpPr>
          <p:spPr>
            <a:xfrm>
              <a:off x="2317689" y="3340720"/>
              <a:ext cx="1595534" cy="1884200"/>
            </a:xfrm>
            <a:custGeom>
              <a:avLst/>
              <a:gdLst/>
              <a:ahLst/>
              <a:cxnLst/>
              <a:rect l="l" t="t" r="r" b="b"/>
              <a:pathLst>
                <a:path w="817175" h="965019" extrusionOk="0">
                  <a:moveTo>
                    <a:pt x="169690" y="964977"/>
                  </a:moveTo>
                  <a:cubicBezTo>
                    <a:pt x="135260" y="891906"/>
                    <a:pt x="169128" y="817338"/>
                    <a:pt x="173151" y="808917"/>
                  </a:cubicBezTo>
                  <a:cubicBezTo>
                    <a:pt x="196317" y="761444"/>
                    <a:pt x="237521" y="725227"/>
                    <a:pt x="287576" y="708339"/>
                  </a:cubicBezTo>
                  <a:cubicBezTo>
                    <a:pt x="219492" y="607200"/>
                    <a:pt x="204008" y="479546"/>
                    <a:pt x="245942" y="365065"/>
                  </a:cubicBezTo>
                  <a:cubicBezTo>
                    <a:pt x="231347" y="367778"/>
                    <a:pt x="144522" y="382842"/>
                    <a:pt x="76035" y="326892"/>
                  </a:cubicBezTo>
                  <a:cubicBezTo>
                    <a:pt x="2590" y="266920"/>
                    <a:pt x="-31747" y="139771"/>
                    <a:pt x="37862" y="59870"/>
                  </a:cubicBezTo>
                  <a:cubicBezTo>
                    <a:pt x="101110" y="-12920"/>
                    <a:pt x="229288" y="-22931"/>
                    <a:pt x="294500" y="49485"/>
                  </a:cubicBezTo>
                  <a:cubicBezTo>
                    <a:pt x="339128" y="98885"/>
                    <a:pt x="346520" y="178131"/>
                    <a:pt x="311809" y="247085"/>
                  </a:cubicBezTo>
                  <a:cubicBezTo>
                    <a:pt x="394806" y="220111"/>
                    <a:pt x="485766" y="235680"/>
                    <a:pt x="555066" y="288720"/>
                  </a:cubicBezTo>
                  <a:cubicBezTo>
                    <a:pt x="556283" y="278521"/>
                    <a:pt x="564422" y="213871"/>
                    <a:pt x="620559" y="177757"/>
                  </a:cubicBezTo>
                  <a:cubicBezTo>
                    <a:pt x="670895" y="145384"/>
                    <a:pt x="752105" y="140332"/>
                    <a:pt x="793927" y="191603"/>
                  </a:cubicBezTo>
                  <a:cubicBezTo>
                    <a:pt x="837900" y="244840"/>
                    <a:pt x="814323" y="329044"/>
                    <a:pt x="765858" y="371989"/>
                  </a:cubicBezTo>
                  <a:cubicBezTo>
                    <a:pt x="711687" y="420266"/>
                    <a:pt x="638897" y="405015"/>
                    <a:pt x="630570" y="403144"/>
                  </a:cubicBezTo>
                  <a:cubicBezTo>
                    <a:pt x="632030" y="514201"/>
                    <a:pt x="589684" y="621365"/>
                    <a:pt x="512683" y="701416"/>
                  </a:cubicBezTo>
                  <a:cubicBezTo>
                    <a:pt x="542913" y="726154"/>
                    <a:pt x="567725" y="756860"/>
                    <a:pt x="585567" y="791608"/>
                  </a:cubicBezTo>
                  <a:cubicBezTo>
                    <a:pt x="598946" y="817899"/>
                    <a:pt x="638429" y="895274"/>
                    <a:pt x="609799" y="96497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2281200" y="3282245"/>
              <a:ext cx="1577942" cy="1770094"/>
            </a:xfrm>
            <a:custGeom>
              <a:avLst/>
              <a:gdLst/>
              <a:ahLst/>
              <a:cxnLst/>
              <a:rect l="l" t="t" r="r" b="b"/>
              <a:pathLst>
                <a:path w="1577942" h="1770094" extrusionOk="0">
                  <a:moveTo>
                    <a:pt x="895471" y="1579625"/>
                  </a:moveTo>
                  <a:cubicBezTo>
                    <a:pt x="900142" y="1579780"/>
                    <a:pt x="904753" y="1581716"/>
                    <a:pt x="908196" y="1585396"/>
                  </a:cubicBezTo>
                  <a:cubicBezTo>
                    <a:pt x="915100" y="1592775"/>
                    <a:pt x="914696" y="1604335"/>
                    <a:pt x="907337" y="1611222"/>
                  </a:cubicBezTo>
                  <a:cubicBezTo>
                    <a:pt x="906789" y="1611733"/>
                    <a:pt x="906205" y="1612225"/>
                    <a:pt x="905584" y="1612664"/>
                  </a:cubicBezTo>
                  <a:lnTo>
                    <a:pt x="736099" y="1752011"/>
                  </a:lnTo>
                  <a:lnTo>
                    <a:pt x="710350" y="1749454"/>
                  </a:lnTo>
                  <a:cubicBezTo>
                    <a:pt x="703939" y="1741656"/>
                    <a:pt x="705071" y="1730151"/>
                    <a:pt x="712850" y="1723740"/>
                  </a:cubicBezTo>
                  <a:cubicBezTo>
                    <a:pt x="712870" y="1723740"/>
                    <a:pt x="712887" y="1723723"/>
                    <a:pt x="712907" y="1723705"/>
                  </a:cubicBezTo>
                  <a:lnTo>
                    <a:pt x="882390" y="1584537"/>
                  </a:lnTo>
                  <a:cubicBezTo>
                    <a:pt x="886070" y="1581095"/>
                    <a:pt x="890800" y="1579470"/>
                    <a:pt x="895471" y="1579625"/>
                  </a:cubicBezTo>
                  <a:close/>
                  <a:moveTo>
                    <a:pt x="1275769" y="1575744"/>
                  </a:moveTo>
                  <a:cubicBezTo>
                    <a:pt x="1280440" y="1575950"/>
                    <a:pt x="1285033" y="1577936"/>
                    <a:pt x="1288440" y="1581653"/>
                  </a:cubicBezTo>
                  <a:cubicBezTo>
                    <a:pt x="1288475" y="1581707"/>
                    <a:pt x="1288532" y="1581744"/>
                    <a:pt x="1288567" y="1581799"/>
                  </a:cubicBezTo>
                  <a:cubicBezTo>
                    <a:pt x="1295307" y="1589268"/>
                    <a:pt x="1294741" y="1600794"/>
                    <a:pt x="1287288" y="1607550"/>
                  </a:cubicBezTo>
                  <a:lnTo>
                    <a:pt x="1124015" y="1756031"/>
                  </a:lnTo>
                  <a:lnTo>
                    <a:pt x="1098263" y="1754753"/>
                  </a:lnTo>
                  <a:cubicBezTo>
                    <a:pt x="1091523" y="1747284"/>
                    <a:pt x="1092091" y="1735757"/>
                    <a:pt x="1099542" y="1729002"/>
                  </a:cubicBezTo>
                  <a:lnTo>
                    <a:pt x="1262634" y="1580520"/>
                  </a:lnTo>
                  <a:cubicBezTo>
                    <a:pt x="1266350" y="1577114"/>
                    <a:pt x="1271098" y="1575538"/>
                    <a:pt x="1275769" y="1575744"/>
                  </a:cubicBezTo>
                  <a:close/>
                  <a:moveTo>
                    <a:pt x="383451" y="1501940"/>
                  </a:moveTo>
                  <a:cubicBezTo>
                    <a:pt x="388047" y="1502833"/>
                    <a:pt x="392302" y="1505477"/>
                    <a:pt x="395124" y="1509658"/>
                  </a:cubicBezTo>
                  <a:lnTo>
                    <a:pt x="557484" y="1749639"/>
                  </a:lnTo>
                  <a:lnTo>
                    <a:pt x="527350" y="1770094"/>
                  </a:lnTo>
                  <a:lnTo>
                    <a:pt x="364807" y="1530115"/>
                  </a:lnTo>
                  <a:cubicBezTo>
                    <a:pt x="359164" y="1521749"/>
                    <a:pt x="361373" y="1510370"/>
                    <a:pt x="369738" y="1504727"/>
                  </a:cubicBezTo>
                  <a:cubicBezTo>
                    <a:pt x="373920" y="1501906"/>
                    <a:pt x="378856" y="1501048"/>
                    <a:pt x="383451" y="1501940"/>
                  </a:cubicBezTo>
                  <a:close/>
                  <a:moveTo>
                    <a:pt x="811019" y="1370805"/>
                  </a:moveTo>
                  <a:cubicBezTo>
                    <a:pt x="815674" y="1371259"/>
                    <a:pt x="820158" y="1373488"/>
                    <a:pt x="823363" y="1377378"/>
                  </a:cubicBezTo>
                  <a:cubicBezTo>
                    <a:pt x="823363" y="1377396"/>
                    <a:pt x="823380" y="1377415"/>
                    <a:pt x="823400" y="1377433"/>
                  </a:cubicBezTo>
                  <a:cubicBezTo>
                    <a:pt x="829699" y="1385214"/>
                    <a:pt x="828567" y="1396627"/>
                    <a:pt x="820843" y="1403000"/>
                  </a:cubicBezTo>
                  <a:lnTo>
                    <a:pt x="706149" y="1497605"/>
                  </a:lnTo>
                  <a:cubicBezTo>
                    <a:pt x="702862" y="1500162"/>
                    <a:pt x="698808" y="1501513"/>
                    <a:pt x="694644" y="1501441"/>
                  </a:cubicBezTo>
                  <a:cubicBezTo>
                    <a:pt x="684562" y="1501458"/>
                    <a:pt x="676361" y="1493295"/>
                    <a:pt x="676344" y="1483213"/>
                  </a:cubicBezTo>
                  <a:cubicBezTo>
                    <a:pt x="676324" y="1477771"/>
                    <a:pt x="678755" y="1472584"/>
                    <a:pt x="682955" y="1469113"/>
                  </a:cubicBezTo>
                  <a:lnTo>
                    <a:pt x="797649" y="1374876"/>
                  </a:lnTo>
                  <a:cubicBezTo>
                    <a:pt x="801538" y="1371671"/>
                    <a:pt x="806364" y="1370351"/>
                    <a:pt x="811019" y="1370805"/>
                  </a:cubicBezTo>
                  <a:close/>
                  <a:moveTo>
                    <a:pt x="941744" y="1292659"/>
                  </a:moveTo>
                  <a:cubicBezTo>
                    <a:pt x="946403" y="1292262"/>
                    <a:pt x="951215" y="1293641"/>
                    <a:pt x="955077" y="1296892"/>
                  </a:cubicBezTo>
                  <a:lnTo>
                    <a:pt x="1122554" y="1438615"/>
                  </a:lnTo>
                  <a:cubicBezTo>
                    <a:pt x="1130278" y="1445115"/>
                    <a:pt x="1131264" y="1456640"/>
                    <a:pt x="1124762" y="1464348"/>
                  </a:cubicBezTo>
                  <a:cubicBezTo>
                    <a:pt x="1124762" y="1464348"/>
                    <a:pt x="1124744" y="1464366"/>
                    <a:pt x="1124744" y="1464366"/>
                  </a:cubicBezTo>
                  <a:cubicBezTo>
                    <a:pt x="1121275" y="1468420"/>
                    <a:pt x="1116196" y="1470759"/>
                    <a:pt x="1110865" y="1470759"/>
                  </a:cubicBezTo>
                  <a:cubicBezTo>
                    <a:pt x="1106518" y="1470759"/>
                    <a:pt x="1102300" y="1469205"/>
                    <a:pt x="1098993" y="1466375"/>
                  </a:cubicBezTo>
                  <a:lnTo>
                    <a:pt x="931518" y="1324833"/>
                  </a:lnTo>
                  <a:cubicBezTo>
                    <a:pt x="923812" y="1318333"/>
                    <a:pt x="922824" y="1306791"/>
                    <a:pt x="929326" y="1299082"/>
                  </a:cubicBezTo>
                  <a:cubicBezTo>
                    <a:pt x="932577" y="1295229"/>
                    <a:pt x="937084" y="1293056"/>
                    <a:pt x="941744" y="1292659"/>
                  </a:cubicBezTo>
                  <a:close/>
                  <a:moveTo>
                    <a:pt x="651541" y="1212879"/>
                  </a:moveTo>
                  <a:cubicBezTo>
                    <a:pt x="661567" y="1212149"/>
                    <a:pt x="670298" y="1219656"/>
                    <a:pt x="671083" y="1229682"/>
                  </a:cubicBezTo>
                  <a:cubicBezTo>
                    <a:pt x="671813" y="1239709"/>
                    <a:pt x="664308" y="1248439"/>
                    <a:pt x="654280" y="1249225"/>
                  </a:cubicBezTo>
                  <a:lnTo>
                    <a:pt x="488084" y="1261277"/>
                  </a:lnTo>
                  <a:lnTo>
                    <a:pt x="486805" y="1261277"/>
                  </a:lnTo>
                  <a:cubicBezTo>
                    <a:pt x="476725" y="1261625"/>
                    <a:pt x="468251" y="1253734"/>
                    <a:pt x="467902" y="1243652"/>
                  </a:cubicBezTo>
                  <a:cubicBezTo>
                    <a:pt x="467556" y="1233572"/>
                    <a:pt x="475446" y="1225098"/>
                    <a:pt x="485527" y="1224751"/>
                  </a:cubicBezTo>
                  <a:close/>
                  <a:moveTo>
                    <a:pt x="1058081" y="1040809"/>
                  </a:moveTo>
                  <a:cubicBezTo>
                    <a:pt x="1062740" y="1040411"/>
                    <a:pt x="1067553" y="1041790"/>
                    <a:pt x="1071416" y="1045040"/>
                  </a:cubicBezTo>
                  <a:lnTo>
                    <a:pt x="1239072" y="1186763"/>
                  </a:lnTo>
                  <a:cubicBezTo>
                    <a:pt x="1246744" y="1193320"/>
                    <a:pt x="1247638" y="1204844"/>
                    <a:pt x="1241081" y="1212516"/>
                  </a:cubicBezTo>
                  <a:cubicBezTo>
                    <a:pt x="1237612" y="1216570"/>
                    <a:pt x="1232533" y="1218907"/>
                    <a:pt x="1227202" y="1218907"/>
                  </a:cubicBezTo>
                  <a:cubicBezTo>
                    <a:pt x="1222927" y="1218907"/>
                    <a:pt x="1218800" y="1217427"/>
                    <a:pt x="1215513" y="1214708"/>
                  </a:cubicBezTo>
                  <a:lnTo>
                    <a:pt x="1047855" y="1072983"/>
                  </a:lnTo>
                  <a:cubicBezTo>
                    <a:pt x="1040149" y="1066481"/>
                    <a:pt x="1039161" y="1054958"/>
                    <a:pt x="1045663" y="1047234"/>
                  </a:cubicBezTo>
                  <a:cubicBezTo>
                    <a:pt x="1048914" y="1043380"/>
                    <a:pt x="1053421" y="1041206"/>
                    <a:pt x="1058081" y="1040809"/>
                  </a:cubicBezTo>
                  <a:close/>
                  <a:moveTo>
                    <a:pt x="794846" y="945086"/>
                  </a:moveTo>
                  <a:cubicBezTo>
                    <a:pt x="799325" y="946424"/>
                    <a:pt x="803293" y="949469"/>
                    <a:pt x="805685" y="953907"/>
                  </a:cubicBezTo>
                  <a:lnTo>
                    <a:pt x="909968" y="1146767"/>
                  </a:lnTo>
                  <a:cubicBezTo>
                    <a:pt x="914807" y="1155606"/>
                    <a:pt x="911557" y="1166711"/>
                    <a:pt x="902718" y="1171550"/>
                  </a:cubicBezTo>
                  <a:cubicBezTo>
                    <a:pt x="900069" y="1173010"/>
                    <a:pt x="897092" y="1173777"/>
                    <a:pt x="894078" y="1173797"/>
                  </a:cubicBezTo>
                  <a:cubicBezTo>
                    <a:pt x="887395" y="1173814"/>
                    <a:pt x="881222" y="1170162"/>
                    <a:pt x="878007" y="1164300"/>
                  </a:cubicBezTo>
                  <a:lnTo>
                    <a:pt x="773541" y="971257"/>
                  </a:lnTo>
                  <a:cubicBezTo>
                    <a:pt x="768757" y="962381"/>
                    <a:pt x="772061" y="951295"/>
                    <a:pt x="780937" y="946511"/>
                  </a:cubicBezTo>
                  <a:cubicBezTo>
                    <a:pt x="785376" y="944118"/>
                    <a:pt x="790367" y="943748"/>
                    <a:pt x="794846" y="945086"/>
                  </a:cubicBezTo>
                  <a:close/>
                  <a:moveTo>
                    <a:pt x="511660" y="840261"/>
                  </a:moveTo>
                  <a:cubicBezTo>
                    <a:pt x="516256" y="841154"/>
                    <a:pt x="520511" y="843797"/>
                    <a:pt x="523333" y="847979"/>
                  </a:cubicBezTo>
                  <a:lnTo>
                    <a:pt x="616476" y="986050"/>
                  </a:lnTo>
                  <a:cubicBezTo>
                    <a:pt x="622119" y="994397"/>
                    <a:pt x="619945" y="1005756"/>
                    <a:pt x="611580" y="1011419"/>
                  </a:cubicBezTo>
                  <a:cubicBezTo>
                    <a:pt x="611563" y="1011419"/>
                    <a:pt x="611563" y="1011436"/>
                    <a:pt x="611543" y="1011436"/>
                  </a:cubicBezTo>
                  <a:cubicBezTo>
                    <a:pt x="608514" y="1013464"/>
                    <a:pt x="604951" y="1014542"/>
                    <a:pt x="601316" y="1014542"/>
                  </a:cubicBezTo>
                  <a:cubicBezTo>
                    <a:pt x="595234" y="1014542"/>
                    <a:pt x="589556" y="1011545"/>
                    <a:pt x="586159" y="1006505"/>
                  </a:cubicBezTo>
                  <a:lnTo>
                    <a:pt x="493016" y="868434"/>
                  </a:lnTo>
                  <a:cubicBezTo>
                    <a:pt x="487373" y="860070"/>
                    <a:pt x="489582" y="848691"/>
                    <a:pt x="497947" y="843048"/>
                  </a:cubicBezTo>
                  <a:cubicBezTo>
                    <a:pt x="502129" y="840228"/>
                    <a:pt x="507065" y="839369"/>
                    <a:pt x="511660" y="840261"/>
                  </a:cubicBezTo>
                  <a:close/>
                  <a:moveTo>
                    <a:pt x="1351465" y="742892"/>
                  </a:moveTo>
                  <a:cubicBezTo>
                    <a:pt x="1359756" y="740007"/>
                    <a:pt x="1368924" y="743403"/>
                    <a:pt x="1373309" y="751001"/>
                  </a:cubicBezTo>
                  <a:lnTo>
                    <a:pt x="1464625" y="950072"/>
                  </a:lnTo>
                  <a:cubicBezTo>
                    <a:pt x="1468880" y="959221"/>
                    <a:pt x="1464898" y="970088"/>
                    <a:pt x="1455749" y="974326"/>
                  </a:cubicBezTo>
                  <a:cubicBezTo>
                    <a:pt x="1455732" y="974344"/>
                    <a:pt x="1455694" y="974344"/>
                    <a:pt x="1455677" y="974361"/>
                  </a:cubicBezTo>
                  <a:cubicBezTo>
                    <a:pt x="1453319" y="975402"/>
                    <a:pt x="1450764" y="975968"/>
                    <a:pt x="1448187" y="976005"/>
                  </a:cubicBezTo>
                  <a:cubicBezTo>
                    <a:pt x="1441046" y="976022"/>
                    <a:pt x="1434564" y="971876"/>
                    <a:pt x="1431569" y="965411"/>
                  </a:cubicBezTo>
                  <a:lnTo>
                    <a:pt x="1340251" y="766160"/>
                  </a:lnTo>
                  <a:cubicBezTo>
                    <a:pt x="1336927" y="756644"/>
                    <a:pt x="1341949" y="746216"/>
                    <a:pt x="1351465" y="742892"/>
                  </a:cubicBezTo>
                  <a:close/>
                  <a:moveTo>
                    <a:pt x="377226" y="626992"/>
                  </a:moveTo>
                  <a:cubicBezTo>
                    <a:pt x="387306" y="626992"/>
                    <a:pt x="395489" y="635175"/>
                    <a:pt x="395489" y="645255"/>
                  </a:cubicBezTo>
                  <a:lnTo>
                    <a:pt x="400969" y="864415"/>
                  </a:lnTo>
                  <a:cubicBezTo>
                    <a:pt x="400969" y="874497"/>
                    <a:pt x="392786" y="882678"/>
                    <a:pt x="382705" y="882678"/>
                  </a:cubicBezTo>
                  <a:cubicBezTo>
                    <a:pt x="372623" y="882678"/>
                    <a:pt x="364440" y="874497"/>
                    <a:pt x="364440" y="864415"/>
                  </a:cubicBezTo>
                  <a:lnTo>
                    <a:pt x="358963" y="645255"/>
                  </a:lnTo>
                  <a:cubicBezTo>
                    <a:pt x="358963" y="635175"/>
                    <a:pt x="367144" y="626992"/>
                    <a:pt x="377226" y="626992"/>
                  </a:cubicBezTo>
                  <a:close/>
                  <a:moveTo>
                    <a:pt x="231030" y="577605"/>
                  </a:moveTo>
                  <a:cubicBezTo>
                    <a:pt x="235404" y="579253"/>
                    <a:pt x="239148" y="582568"/>
                    <a:pt x="241221" y="587161"/>
                  </a:cubicBezTo>
                  <a:cubicBezTo>
                    <a:pt x="244781" y="595051"/>
                    <a:pt x="242316" y="604366"/>
                    <a:pt x="235322" y="609461"/>
                  </a:cubicBezTo>
                  <a:lnTo>
                    <a:pt x="45930" y="720137"/>
                  </a:lnTo>
                  <a:cubicBezTo>
                    <a:pt x="43007" y="721433"/>
                    <a:pt x="39794" y="721927"/>
                    <a:pt x="36616" y="721597"/>
                  </a:cubicBezTo>
                  <a:cubicBezTo>
                    <a:pt x="26534" y="721488"/>
                    <a:pt x="18443" y="713233"/>
                    <a:pt x="18535" y="703151"/>
                  </a:cubicBezTo>
                  <a:cubicBezTo>
                    <a:pt x="18607" y="696777"/>
                    <a:pt x="21986" y="690878"/>
                    <a:pt x="27485" y="687628"/>
                  </a:cubicBezTo>
                  <a:lnTo>
                    <a:pt x="217058" y="578049"/>
                  </a:lnTo>
                  <a:cubicBezTo>
                    <a:pt x="221652" y="575975"/>
                    <a:pt x="226656" y="575956"/>
                    <a:pt x="231030" y="577605"/>
                  </a:cubicBezTo>
                  <a:close/>
                  <a:moveTo>
                    <a:pt x="728731" y="560054"/>
                  </a:moveTo>
                  <a:cubicBezTo>
                    <a:pt x="733356" y="559361"/>
                    <a:pt x="738246" y="560434"/>
                    <a:pt x="742310" y="563438"/>
                  </a:cubicBezTo>
                  <a:cubicBezTo>
                    <a:pt x="750437" y="569446"/>
                    <a:pt x="752154" y="580879"/>
                    <a:pt x="746144" y="589005"/>
                  </a:cubicBezTo>
                  <a:lnTo>
                    <a:pt x="616109" y="765611"/>
                  </a:lnTo>
                  <a:cubicBezTo>
                    <a:pt x="612658" y="770323"/>
                    <a:pt x="607161" y="773118"/>
                    <a:pt x="601317" y="773101"/>
                  </a:cubicBezTo>
                  <a:cubicBezTo>
                    <a:pt x="597426" y="773064"/>
                    <a:pt x="593645" y="771785"/>
                    <a:pt x="590541" y="769447"/>
                  </a:cubicBezTo>
                  <a:cubicBezTo>
                    <a:pt x="582413" y="763456"/>
                    <a:pt x="580697" y="752025"/>
                    <a:pt x="586688" y="743914"/>
                  </a:cubicBezTo>
                  <a:cubicBezTo>
                    <a:pt x="586688" y="743897"/>
                    <a:pt x="586706" y="743897"/>
                    <a:pt x="586706" y="743879"/>
                  </a:cubicBezTo>
                  <a:lnTo>
                    <a:pt x="716740" y="567272"/>
                  </a:lnTo>
                  <a:cubicBezTo>
                    <a:pt x="719746" y="563209"/>
                    <a:pt x="724106" y="560748"/>
                    <a:pt x="728731" y="560054"/>
                  </a:cubicBezTo>
                  <a:close/>
                  <a:moveTo>
                    <a:pt x="993066" y="559965"/>
                  </a:moveTo>
                  <a:cubicBezTo>
                    <a:pt x="1003146" y="559965"/>
                    <a:pt x="1011329" y="568148"/>
                    <a:pt x="1011329" y="578228"/>
                  </a:cubicBezTo>
                  <a:lnTo>
                    <a:pt x="1016260" y="797388"/>
                  </a:lnTo>
                  <a:cubicBezTo>
                    <a:pt x="1016260" y="807470"/>
                    <a:pt x="1008079" y="815651"/>
                    <a:pt x="997997" y="815651"/>
                  </a:cubicBezTo>
                  <a:cubicBezTo>
                    <a:pt x="987917" y="815651"/>
                    <a:pt x="979734" y="807470"/>
                    <a:pt x="979734" y="797388"/>
                  </a:cubicBezTo>
                  <a:lnTo>
                    <a:pt x="974803" y="578228"/>
                  </a:lnTo>
                  <a:cubicBezTo>
                    <a:pt x="974803" y="568148"/>
                    <a:pt x="982984" y="559965"/>
                    <a:pt x="993066" y="559965"/>
                  </a:cubicBezTo>
                  <a:close/>
                  <a:moveTo>
                    <a:pt x="1148579" y="491388"/>
                  </a:moveTo>
                  <a:cubicBezTo>
                    <a:pt x="1158057" y="487900"/>
                    <a:pt x="1168558" y="492776"/>
                    <a:pt x="1172047" y="502255"/>
                  </a:cubicBezTo>
                  <a:lnTo>
                    <a:pt x="1247292" y="708447"/>
                  </a:lnTo>
                  <a:cubicBezTo>
                    <a:pt x="1250726" y="717926"/>
                    <a:pt x="1245812" y="728391"/>
                    <a:pt x="1236333" y="731825"/>
                  </a:cubicBezTo>
                  <a:cubicBezTo>
                    <a:pt x="1234344" y="732555"/>
                    <a:pt x="1232244" y="732920"/>
                    <a:pt x="1230124" y="732920"/>
                  </a:cubicBezTo>
                  <a:cubicBezTo>
                    <a:pt x="1222437" y="732920"/>
                    <a:pt x="1215567" y="728098"/>
                    <a:pt x="1212958" y="720866"/>
                  </a:cubicBezTo>
                  <a:lnTo>
                    <a:pt x="1137710" y="514857"/>
                  </a:lnTo>
                  <a:cubicBezTo>
                    <a:pt x="1134224" y="505378"/>
                    <a:pt x="1139100" y="494876"/>
                    <a:pt x="1148579" y="491388"/>
                  </a:cubicBezTo>
                  <a:close/>
                  <a:moveTo>
                    <a:pt x="1562606" y="432184"/>
                  </a:moveTo>
                  <a:cubicBezTo>
                    <a:pt x="1567219" y="432927"/>
                    <a:pt x="1571548" y="435429"/>
                    <a:pt x="1574498" y="439519"/>
                  </a:cubicBezTo>
                  <a:cubicBezTo>
                    <a:pt x="1574535" y="439556"/>
                    <a:pt x="1574552" y="439574"/>
                    <a:pt x="1574570" y="439611"/>
                  </a:cubicBezTo>
                  <a:cubicBezTo>
                    <a:pt x="1580379" y="447792"/>
                    <a:pt x="1578497" y="459115"/>
                    <a:pt x="1570369" y="464997"/>
                  </a:cubicBezTo>
                  <a:lnTo>
                    <a:pt x="1392668" y="592841"/>
                  </a:lnTo>
                  <a:cubicBezTo>
                    <a:pt x="1389580" y="595068"/>
                    <a:pt x="1385873" y="596292"/>
                    <a:pt x="1382074" y="596310"/>
                  </a:cubicBezTo>
                  <a:cubicBezTo>
                    <a:pt x="1371992" y="596347"/>
                    <a:pt x="1363776" y="588201"/>
                    <a:pt x="1363739" y="578119"/>
                  </a:cubicBezTo>
                  <a:cubicBezTo>
                    <a:pt x="1363720" y="572237"/>
                    <a:pt x="1366532" y="566705"/>
                    <a:pt x="1371299" y="563254"/>
                  </a:cubicBezTo>
                  <a:lnTo>
                    <a:pt x="1549002" y="435410"/>
                  </a:lnTo>
                  <a:cubicBezTo>
                    <a:pt x="1553093" y="432460"/>
                    <a:pt x="1557992" y="431442"/>
                    <a:pt x="1562606" y="432184"/>
                  </a:cubicBezTo>
                  <a:close/>
                  <a:moveTo>
                    <a:pt x="381590" y="400024"/>
                  </a:moveTo>
                  <a:cubicBezTo>
                    <a:pt x="386101" y="401250"/>
                    <a:pt x="390147" y="404200"/>
                    <a:pt x="392658" y="408582"/>
                  </a:cubicBezTo>
                  <a:cubicBezTo>
                    <a:pt x="392693" y="408638"/>
                    <a:pt x="392713" y="408693"/>
                    <a:pt x="392748" y="408748"/>
                  </a:cubicBezTo>
                  <a:lnTo>
                    <a:pt x="501234" y="599416"/>
                  </a:lnTo>
                  <a:cubicBezTo>
                    <a:pt x="506183" y="608145"/>
                    <a:pt x="503169" y="619233"/>
                    <a:pt x="494476" y="624253"/>
                  </a:cubicBezTo>
                  <a:cubicBezTo>
                    <a:pt x="491865" y="626026"/>
                    <a:pt x="488851" y="627103"/>
                    <a:pt x="485710" y="627359"/>
                  </a:cubicBezTo>
                  <a:cubicBezTo>
                    <a:pt x="479153" y="627376"/>
                    <a:pt x="473090" y="623908"/>
                    <a:pt x="469820" y="618227"/>
                  </a:cubicBezTo>
                  <a:lnTo>
                    <a:pt x="361336" y="427557"/>
                  </a:lnTo>
                  <a:cubicBezTo>
                    <a:pt x="355894" y="419066"/>
                    <a:pt x="358377" y="407760"/>
                    <a:pt x="366870" y="402337"/>
                  </a:cubicBezTo>
                  <a:cubicBezTo>
                    <a:pt x="367143" y="402154"/>
                    <a:pt x="367436" y="401970"/>
                    <a:pt x="367729" y="401806"/>
                  </a:cubicBezTo>
                  <a:cubicBezTo>
                    <a:pt x="372102" y="399295"/>
                    <a:pt x="377079" y="398798"/>
                    <a:pt x="381590" y="400024"/>
                  </a:cubicBezTo>
                  <a:close/>
                  <a:moveTo>
                    <a:pt x="704467" y="198041"/>
                  </a:moveTo>
                  <a:cubicBezTo>
                    <a:pt x="709126" y="198404"/>
                    <a:pt x="713646" y="200545"/>
                    <a:pt x="716925" y="204380"/>
                  </a:cubicBezTo>
                  <a:cubicBezTo>
                    <a:pt x="723481" y="212051"/>
                    <a:pt x="722587" y="223576"/>
                    <a:pt x="714916" y="230131"/>
                  </a:cubicBezTo>
                  <a:lnTo>
                    <a:pt x="548538" y="373132"/>
                  </a:lnTo>
                  <a:cubicBezTo>
                    <a:pt x="545249" y="376037"/>
                    <a:pt x="541048" y="377643"/>
                    <a:pt x="536666" y="377698"/>
                  </a:cubicBezTo>
                  <a:cubicBezTo>
                    <a:pt x="526584" y="377698"/>
                    <a:pt x="518403" y="369517"/>
                    <a:pt x="518403" y="359435"/>
                  </a:cubicBezTo>
                  <a:cubicBezTo>
                    <a:pt x="518403" y="354102"/>
                    <a:pt x="520739" y="349025"/>
                    <a:pt x="524794" y="345556"/>
                  </a:cubicBezTo>
                  <a:lnTo>
                    <a:pt x="691173" y="202371"/>
                  </a:lnTo>
                  <a:cubicBezTo>
                    <a:pt x="695009" y="199093"/>
                    <a:pt x="699808" y="197678"/>
                    <a:pt x="704467" y="198041"/>
                  </a:cubicBezTo>
                  <a:close/>
                  <a:moveTo>
                    <a:pt x="20233" y="148160"/>
                  </a:moveTo>
                  <a:cubicBezTo>
                    <a:pt x="24858" y="148687"/>
                    <a:pt x="29282" y="150970"/>
                    <a:pt x="32415" y="154887"/>
                  </a:cubicBezTo>
                  <a:lnTo>
                    <a:pt x="169024" y="326564"/>
                  </a:lnTo>
                  <a:cubicBezTo>
                    <a:pt x="175234" y="334435"/>
                    <a:pt x="173938" y="345868"/>
                    <a:pt x="166102" y="352132"/>
                  </a:cubicBezTo>
                  <a:cubicBezTo>
                    <a:pt x="162887" y="354708"/>
                    <a:pt x="158907" y="356131"/>
                    <a:pt x="154778" y="356149"/>
                  </a:cubicBezTo>
                  <a:cubicBezTo>
                    <a:pt x="149227" y="356131"/>
                    <a:pt x="143986" y="353574"/>
                    <a:pt x="140532" y="349209"/>
                  </a:cubicBezTo>
                  <a:lnTo>
                    <a:pt x="3923" y="177534"/>
                  </a:lnTo>
                  <a:cubicBezTo>
                    <a:pt x="-2286" y="169664"/>
                    <a:pt x="-990" y="158231"/>
                    <a:pt x="6846" y="151966"/>
                  </a:cubicBezTo>
                  <a:cubicBezTo>
                    <a:pt x="10782" y="148861"/>
                    <a:pt x="15608" y="147632"/>
                    <a:pt x="20233" y="148160"/>
                  </a:cubicBezTo>
                  <a:close/>
                  <a:moveTo>
                    <a:pt x="310199" y="380"/>
                  </a:moveTo>
                  <a:cubicBezTo>
                    <a:pt x="320025" y="-1649"/>
                    <a:pt x="329649" y="4635"/>
                    <a:pt x="331749" y="14442"/>
                  </a:cubicBezTo>
                  <a:lnTo>
                    <a:pt x="377409" y="229036"/>
                  </a:lnTo>
                  <a:cubicBezTo>
                    <a:pt x="379545" y="238898"/>
                    <a:pt x="373281" y="248615"/>
                    <a:pt x="363417" y="250750"/>
                  </a:cubicBezTo>
                  <a:cubicBezTo>
                    <a:pt x="363399" y="250750"/>
                    <a:pt x="363362" y="250768"/>
                    <a:pt x="363345" y="250768"/>
                  </a:cubicBezTo>
                  <a:lnTo>
                    <a:pt x="360058" y="251135"/>
                  </a:lnTo>
                  <a:cubicBezTo>
                    <a:pt x="351291" y="251336"/>
                    <a:pt x="343639" y="245273"/>
                    <a:pt x="341794" y="236708"/>
                  </a:cubicBezTo>
                  <a:lnTo>
                    <a:pt x="296137" y="22113"/>
                  </a:lnTo>
                  <a:cubicBezTo>
                    <a:pt x="293999" y="12250"/>
                    <a:pt x="300265" y="2535"/>
                    <a:pt x="310127" y="397"/>
                  </a:cubicBezTo>
                  <a:cubicBezTo>
                    <a:pt x="310144" y="397"/>
                    <a:pt x="310181" y="380"/>
                    <a:pt x="310199" y="3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7"/>
          <p:cNvGrpSpPr/>
          <p:nvPr/>
        </p:nvGrpSpPr>
        <p:grpSpPr>
          <a:xfrm>
            <a:off x="10648356" y="6257839"/>
            <a:ext cx="463358" cy="625016"/>
            <a:chOff x="5399461" y="1997890"/>
            <a:chExt cx="1407527" cy="1898591"/>
          </a:xfrm>
        </p:grpSpPr>
        <p:sp>
          <p:nvSpPr>
            <p:cNvPr id="225" name="Google Shape;225;p7"/>
            <p:cNvSpPr/>
            <p:nvPr/>
          </p:nvSpPr>
          <p:spPr>
            <a:xfrm>
              <a:off x="5527411" y="2032082"/>
              <a:ext cx="1195808" cy="1864399"/>
            </a:xfrm>
            <a:custGeom>
              <a:avLst/>
              <a:gdLst/>
              <a:ahLst/>
              <a:cxnLst/>
              <a:rect l="l" t="t" r="r" b="b"/>
              <a:pathLst>
                <a:path w="349141" h="544350" extrusionOk="0">
                  <a:moveTo>
                    <a:pt x="97365" y="543990"/>
                  </a:moveTo>
                  <a:cubicBezTo>
                    <a:pt x="80506" y="541990"/>
                    <a:pt x="67361" y="524940"/>
                    <a:pt x="57551" y="510081"/>
                  </a:cubicBezTo>
                  <a:cubicBezTo>
                    <a:pt x="26500" y="461599"/>
                    <a:pt x="22975" y="400925"/>
                    <a:pt x="18879" y="345203"/>
                  </a:cubicBezTo>
                  <a:cubicBezTo>
                    <a:pt x="14307" y="281290"/>
                    <a:pt x="-7410" y="218806"/>
                    <a:pt x="877" y="154037"/>
                  </a:cubicBezTo>
                  <a:cubicBezTo>
                    <a:pt x="7259" y="104412"/>
                    <a:pt x="19927" y="49262"/>
                    <a:pt x="64218" y="20210"/>
                  </a:cubicBezTo>
                  <a:cubicBezTo>
                    <a:pt x="69742" y="16591"/>
                    <a:pt x="114891" y="-12270"/>
                    <a:pt x="160802" y="5637"/>
                  </a:cubicBezTo>
                  <a:cubicBezTo>
                    <a:pt x="194901" y="18972"/>
                    <a:pt x="210045" y="50500"/>
                    <a:pt x="217952" y="66597"/>
                  </a:cubicBezTo>
                  <a:cubicBezTo>
                    <a:pt x="244432" y="121747"/>
                    <a:pt x="234907" y="185374"/>
                    <a:pt x="211379" y="239666"/>
                  </a:cubicBezTo>
                  <a:cubicBezTo>
                    <a:pt x="218714" y="232809"/>
                    <a:pt x="227572" y="227475"/>
                    <a:pt x="235287" y="220616"/>
                  </a:cubicBezTo>
                  <a:cubicBezTo>
                    <a:pt x="260528" y="199376"/>
                    <a:pt x="259958" y="136987"/>
                    <a:pt x="305677" y="149750"/>
                  </a:cubicBezTo>
                  <a:cubicBezTo>
                    <a:pt x="369018" y="167372"/>
                    <a:pt x="349968" y="250430"/>
                    <a:pt x="322536" y="290054"/>
                  </a:cubicBezTo>
                  <a:cubicBezTo>
                    <a:pt x="297676" y="326058"/>
                    <a:pt x="255861" y="345584"/>
                    <a:pt x="213951" y="352347"/>
                  </a:cubicBezTo>
                  <a:cubicBezTo>
                    <a:pt x="207570" y="352423"/>
                    <a:pt x="201188" y="353157"/>
                    <a:pt x="194901" y="354538"/>
                  </a:cubicBezTo>
                  <a:cubicBezTo>
                    <a:pt x="183662" y="359396"/>
                    <a:pt x="187853" y="365301"/>
                    <a:pt x="187662" y="379017"/>
                  </a:cubicBezTo>
                  <a:cubicBezTo>
                    <a:pt x="186900" y="416917"/>
                    <a:pt x="177089" y="454084"/>
                    <a:pt x="159087" y="487412"/>
                  </a:cubicBezTo>
                  <a:cubicBezTo>
                    <a:pt x="149562" y="505795"/>
                    <a:pt x="136894" y="529322"/>
                    <a:pt x="117463" y="539609"/>
                  </a:cubicBezTo>
                  <a:cubicBezTo>
                    <a:pt x="111462" y="543209"/>
                    <a:pt x="104318" y="544743"/>
                    <a:pt x="97365" y="5439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5399461" y="1997890"/>
              <a:ext cx="1407527" cy="1713180"/>
            </a:xfrm>
            <a:custGeom>
              <a:avLst/>
              <a:gdLst/>
              <a:ahLst/>
              <a:cxnLst/>
              <a:rect l="l" t="t" r="r" b="b"/>
              <a:pathLst>
                <a:path w="1407527" h="1713180" extrusionOk="0">
                  <a:moveTo>
                    <a:pt x="512792" y="1569656"/>
                  </a:moveTo>
                  <a:cubicBezTo>
                    <a:pt x="516830" y="1570864"/>
                    <a:pt x="520420" y="1573597"/>
                    <a:pt x="522540" y="1577561"/>
                  </a:cubicBezTo>
                  <a:cubicBezTo>
                    <a:pt x="522540" y="1577626"/>
                    <a:pt x="522540" y="1577691"/>
                    <a:pt x="522540" y="1577756"/>
                  </a:cubicBezTo>
                  <a:cubicBezTo>
                    <a:pt x="526782" y="1585783"/>
                    <a:pt x="523520" y="1595640"/>
                    <a:pt x="515689" y="1599946"/>
                  </a:cubicBezTo>
                  <a:lnTo>
                    <a:pt x="307823" y="1713180"/>
                  </a:lnTo>
                  <a:lnTo>
                    <a:pt x="292159" y="1684790"/>
                  </a:lnTo>
                  <a:lnTo>
                    <a:pt x="500354" y="1570904"/>
                  </a:lnTo>
                  <a:cubicBezTo>
                    <a:pt x="504268" y="1568767"/>
                    <a:pt x="508755" y="1568449"/>
                    <a:pt x="512792" y="1569656"/>
                  </a:cubicBezTo>
                  <a:close/>
                  <a:moveTo>
                    <a:pt x="610975" y="1480415"/>
                  </a:moveTo>
                  <a:cubicBezTo>
                    <a:pt x="617501" y="1476009"/>
                    <a:pt x="626313" y="1477020"/>
                    <a:pt x="631859" y="1482796"/>
                  </a:cubicBezTo>
                  <a:lnTo>
                    <a:pt x="781643" y="1666191"/>
                  </a:lnTo>
                  <a:lnTo>
                    <a:pt x="756188" y="1687075"/>
                  </a:lnTo>
                  <a:lnTo>
                    <a:pt x="606408" y="1503030"/>
                  </a:lnTo>
                  <a:cubicBezTo>
                    <a:pt x="601512" y="1495523"/>
                    <a:pt x="603469" y="1485407"/>
                    <a:pt x="610975" y="1480415"/>
                  </a:cubicBezTo>
                  <a:close/>
                  <a:moveTo>
                    <a:pt x="269644" y="1306777"/>
                  </a:moveTo>
                  <a:cubicBezTo>
                    <a:pt x="269969" y="1306811"/>
                    <a:pt x="269969" y="1306842"/>
                    <a:pt x="270295" y="1306907"/>
                  </a:cubicBezTo>
                  <a:cubicBezTo>
                    <a:pt x="279106" y="1308703"/>
                    <a:pt x="284978" y="1317319"/>
                    <a:pt x="283022" y="1326161"/>
                  </a:cubicBezTo>
                  <a:lnTo>
                    <a:pt x="251044" y="1511186"/>
                  </a:lnTo>
                  <a:lnTo>
                    <a:pt x="218412" y="1505311"/>
                  </a:lnTo>
                  <a:cubicBezTo>
                    <a:pt x="218412" y="1505311"/>
                    <a:pt x="251044" y="1325510"/>
                    <a:pt x="251044" y="1319635"/>
                  </a:cubicBezTo>
                  <a:cubicBezTo>
                    <a:pt x="252675" y="1310957"/>
                    <a:pt x="260832" y="1305181"/>
                    <a:pt x="269644" y="1306777"/>
                  </a:cubicBezTo>
                  <a:close/>
                  <a:moveTo>
                    <a:pt x="695613" y="1201397"/>
                  </a:moveTo>
                  <a:cubicBezTo>
                    <a:pt x="699815" y="1201841"/>
                    <a:pt x="703812" y="1203871"/>
                    <a:pt x="706587" y="1207380"/>
                  </a:cubicBezTo>
                  <a:lnTo>
                    <a:pt x="811336" y="1335627"/>
                  </a:lnTo>
                  <a:lnTo>
                    <a:pt x="785885" y="1356511"/>
                  </a:lnTo>
                  <a:lnTo>
                    <a:pt x="681132" y="1227939"/>
                  </a:lnTo>
                  <a:cubicBezTo>
                    <a:pt x="675589" y="1220922"/>
                    <a:pt x="676562" y="1210610"/>
                    <a:pt x="683417" y="1204934"/>
                  </a:cubicBezTo>
                  <a:cubicBezTo>
                    <a:pt x="687008" y="1202095"/>
                    <a:pt x="691412" y="1200953"/>
                    <a:pt x="695613" y="1201397"/>
                  </a:cubicBezTo>
                  <a:close/>
                  <a:moveTo>
                    <a:pt x="1031685" y="1077645"/>
                  </a:moveTo>
                  <a:cubicBezTo>
                    <a:pt x="1035682" y="1076524"/>
                    <a:pt x="1040087" y="1076933"/>
                    <a:pt x="1044002" y="1079136"/>
                  </a:cubicBezTo>
                  <a:lnTo>
                    <a:pt x="1223481" y="1177032"/>
                  </a:lnTo>
                  <a:lnTo>
                    <a:pt x="1207818" y="1205419"/>
                  </a:lnTo>
                  <a:lnTo>
                    <a:pt x="1028014" y="1107523"/>
                  </a:lnTo>
                  <a:cubicBezTo>
                    <a:pt x="1020182" y="1103347"/>
                    <a:pt x="1017246" y="1093655"/>
                    <a:pt x="1021487" y="1085857"/>
                  </a:cubicBezTo>
                  <a:cubicBezTo>
                    <a:pt x="1021487" y="1085693"/>
                    <a:pt x="1021816" y="1085498"/>
                    <a:pt x="1021816" y="1085333"/>
                  </a:cubicBezTo>
                  <a:cubicBezTo>
                    <a:pt x="1024099" y="1081417"/>
                    <a:pt x="1027688" y="1078767"/>
                    <a:pt x="1031685" y="1077645"/>
                  </a:cubicBezTo>
                  <a:close/>
                  <a:moveTo>
                    <a:pt x="315981" y="1033799"/>
                  </a:moveTo>
                  <a:cubicBezTo>
                    <a:pt x="320061" y="1034195"/>
                    <a:pt x="323977" y="1036144"/>
                    <a:pt x="326748" y="1039553"/>
                  </a:cubicBezTo>
                  <a:cubicBezTo>
                    <a:pt x="326748" y="1039683"/>
                    <a:pt x="327074" y="1039848"/>
                    <a:pt x="327074" y="1039978"/>
                  </a:cubicBezTo>
                  <a:lnTo>
                    <a:pt x="476856" y="1223372"/>
                  </a:lnTo>
                  <a:lnTo>
                    <a:pt x="451405" y="1243931"/>
                  </a:lnTo>
                  <a:lnTo>
                    <a:pt x="301622" y="1060211"/>
                  </a:lnTo>
                  <a:cubicBezTo>
                    <a:pt x="296076" y="1053161"/>
                    <a:pt x="297378" y="1042979"/>
                    <a:pt x="304233" y="1037367"/>
                  </a:cubicBezTo>
                  <a:cubicBezTo>
                    <a:pt x="307659" y="1034561"/>
                    <a:pt x="311902" y="1033403"/>
                    <a:pt x="315981" y="1033799"/>
                  </a:cubicBezTo>
                  <a:close/>
                  <a:moveTo>
                    <a:pt x="18374" y="978955"/>
                  </a:moveTo>
                  <a:lnTo>
                    <a:pt x="222979" y="1003755"/>
                  </a:lnTo>
                  <a:lnTo>
                    <a:pt x="219064" y="1036387"/>
                  </a:lnTo>
                  <a:lnTo>
                    <a:pt x="14459" y="1011587"/>
                  </a:lnTo>
                  <a:cubicBezTo>
                    <a:pt x="5647" y="1010412"/>
                    <a:pt x="-883" y="1002285"/>
                    <a:pt x="97" y="993313"/>
                  </a:cubicBezTo>
                  <a:cubicBezTo>
                    <a:pt x="1406" y="984436"/>
                    <a:pt x="9563" y="978170"/>
                    <a:pt x="18374" y="978955"/>
                  </a:cubicBezTo>
                  <a:close/>
                  <a:moveTo>
                    <a:pt x="863873" y="817095"/>
                  </a:moveTo>
                  <a:lnTo>
                    <a:pt x="885738" y="841245"/>
                  </a:lnTo>
                  <a:cubicBezTo>
                    <a:pt x="885738" y="841245"/>
                    <a:pt x="737914" y="974384"/>
                    <a:pt x="733022" y="978300"/>
                  </a:cubicBezTo>
                  <a:cubicBezTo>
                    <a:pt x="730083" y="981106"/>
                    <a:pt x="726167" y="982641"/>
                    <a:pt x="722251" y="982542"/>
                  </a:cubicBezTo>
                  <a:cubicBezTo>
                    <a:pt x="713114" y="982641"/>
                    <a:pt x="705933" y="975395"/>
                    <a:pt x="705607" y="966388"/>
                  </a:cubicBezTo>
                  <a:cubicBezTo>
                    <a:pt x="705607" y="961561"/>
                    <a:pt x="707892" y="956960"/>
                    <a:pt x="711483" y="953825"/>
                  </a:cubicBezTo>
                  <a:close/>
                  <a:moveTo>
                    <a:pt x="1392843" y="746284"/>
                  </a:moveTo>
                  <a:lnTo>
                    <a:pt x="1407527" y="775329"/>
                  </a:lnTo>
                  <a:lnTo>
                    <a:pt x="1223807" y="867025"/>
                  </a:lnTo>
                  <a:cubicBezTo>
                    <a:pt x="1221525" y="868036"/>
                    <a:pt x="1219237" y="868591"/>
                    <a:pt x="1216629" y="868656"/>
                  </a:cubicBezTo>
                  <a:cubicBezTo>
                    <a:pt x="1210432" y="868755"/>
                    <a:pt x="1204556" y="865165"/>
                    <a:pt x="1201946" y="859519"/>
                  </a:cubicBezTo>
                  <a:cubicBezTo>
                    <a:pt x="1198030" y="851427"/>
                    <a:pt x="1201292" y="841635"/>
                    <a:pt x="1209452" y="837689"/>
                  </a:cubicBezTo>
                  <a:cubicBezTo>
                    <a:pt x="1209452" y="837689"/>
                    <a:pt x="1209452" y="837654"/>
                    <a:pt x="1209452" y="837654"/>
                  </a:cubicBezTo>
                  <a:close/>
                  <a:moveTo>
                    <a:pt x="995056" y="703864"/>
                  </a:moveTo>
                  <a:lnTo>
                    <a:pt x="1027688" y="703864"/>
                  </a:lnTo>
                  <a:cubicBezTo>
                    <a:pt x="1027688" y="703864"/>
                    <a:pt x="1024423" y="902922"/>
                    <a:pt x="1024098" y="909123"/>
                  </a:cubicBezTo>
                  <a:cubicBezTo>
                    <a:pt x="1024423" y="917966"/>
                    <a:pt x="1017246" y="925273"/>
                    <a:pt x="1008434" y="925438"/>
                  </a:cubicBezTo>
                  <a:cubicBezTo>
                    <a:pt x="1008109" y="925469"/>
                    <a:pt x="1007780" y="925438"/>
                    <a:pt x="1007454" y="925438"/>
                  </a:cubicBezTo>
                  <a:cubicBezTo>
                    <a:pt x="998643" y="924917"/>
                    <a:pt x="991466" y="917671"/>
                    <a:pt x="991466" y="908794"/>
                  </a:cubicBezTo>
                  <a:cubicBezTo>
                    <a:pt x="991466" y="902268"/>
                    <a:pt x="995056" y="703864"/>
                    <a:pt x="995056" y="703864"/>
                  </a:cubicBezTo>
                  <a:close/>
                  <a:moveTo>
                    <a:pt x="78581" y="587571"/>
                  </a:moveTo>
                  <a:cubicBezTo>
                    <a:pt x="82741" y="587187"/>
                    <a:pt x="87065" y="588395"/>
                    <a:pt x="90491" y="591283"/>
                  </a:cubicBezTo>
                  <a:lnTo>
                    <a:pt x="279432" y="748243"/>
                  </a:lnTo>
                  <a:lnTo>
                    <a:pt x="258547" y="773372"/>
                  </a:lnTo>
                  <a:lnTo>
                    <a:pt x="69606" y="616412"/>
                  </a:lnTo>
                  <a:cubicBezTo>
                    <a:pt x="62754" y="610636"/>
                    <a:pt x="61774" y="600355"/>
                    <a:pt x="67650" y="593404"/>
                  </a:cubicBezTo>
                  <a:cubicBezTo>
                    <a:pt x="70423" y="589928"/>
                    <a:pt x="74420" y="587954"/>
                    <a:pt x="78581" y="587571"/>
                  </a:cubicBezTo>
                  <a:close/>
                  <a:moveTo>
                    <a:pt x="538205" y="509376"/>
                  </a:moveTo>
                  <a:cubicBezTo>
                    <a:pt x="547342" y="508296"/>
                    <a:pt x="555502" y="514727"/>
                    <a:pt x="556482" y="523734"/>
                  </a:cubicBezTo>
                  <a:cubicBezTo>
                    <a:pt x="556482" y="530911"/>
                    <a:pt x="586178" y="758686"/>
                    <a:pt x="586178" y="758686"/>
                  </a:cubicBezTo>
                  <a:lnTo>
                    <a:pt x="553546" y="762927"/>
                  </a:lnTo>
                  <a:cubicBezTo>
                    <a:pt x="553546" y="762927"/>
                    <a:pt x="524830" y="534502"/>
                    <a:pt x="523850" y="527650"/>
                  </a:cubicBezTo>
                  <a:cubicBezTo>
                    <a:pt x="522870" y="518643"/>
                    <a:pt x="529071" y="510451"/>
                    <a:pt x="538205" y="509376"/>
                  </a:cubicBezTo>
                  <a:close/>
                  <a:moveTo>
                    <a:pt x="1164743" y="464996"/>
                  </a:moveTo>
                  <a:lnTo>
                    <a:pt x="1197376" y="464996"/>
                  </a:lnTo>
                  <a:cubicBezTo>
                    <a:pt x="1197376" y="464996"/>
                    <a:pt x="1194114" y="663725"/>
                    <a:pt x="1194114" y="670255"/>
                  </a:cubicBezTo>
                  <a:cubicBezTo>
                    <a:pt x="1194114" y="679258"/>
                    <a:pt x="1186933" y="686569"/>
                    <a:pt x="1177800" y="686569"/>
                  </a:cubicBezTo>
                  <a:cubicBezTo>
                    <a:pt x="1177471" y="686569"/>
                    <a:pt x="1177471" y="686569"/>
                    <a:pt x="1177145" y="686569"/>
                  </a:cubicBezTo>
                  <a:cubicBezTo>
                    <a:pt x="1168334" y="686405"/>
                    <a:pt x="1161156" y="679097"/>
                    <a:pt x="1161482" y="670255"/>
                  </a:cubicBezTo>
                  <a:cubicBezTo>
                    <a:pt x="1161482" y="670155"/>
                    <a:pt x="1161482" y="670025"/>
                    <a:pt x="1161482" y="669926"/>
                  </a:cubicBezTo>
                  <a:cubicBezTo>
                    <a:pt x="1161482" y="663725"/>
                    <a:pt x="1164743" y="464996"/>
                    <a:pt x="1164743" y="464996"/>
                  </a:cubicBezTo>
                  <a:close/>
                  <a:moveTo>
                    <a:pt x="786700" y="381891"/>
                  </a:moveTo>
                  <a:cubicBezTo>
                    <a:pt x="790779" y="381851"/>
                    <a:pt x="794857" y="383369"/>
                    <a:pt x="797958" y="386452"/>
                  </a:cubicBezTo>
                  <a:cubicBezTo>
                    <a:pt x="798287" y="386517"/>
                    <a:pt x="798287" y="386613"/>
                    <a:pt x="798287" y="386678"/>
                  </a:cubicBezTo>
                  <a:lnTo>
                    <a:pt x="942191" y="514596"/>
                  </a:lnTo>
                  <a:lnTo>
                    <a:pt x="919350" y="537766"/>
                  </a:lnTo>
                  <a:lnTo>
                    <a:pt x="775439" y="409848"/>
                  </a:lnTo>
                  <a:cubicBezTo>
                    <a:pt x="768916" y="403517"/>
                    <a:pt x="768916" y="393174"/>
                    <a:pt x="775439" y="386778"/>
                  </a:cubicBezTo>
                  <a:cubicBezTo>
                    <a:pt x="775439" y="386747"/>
                    <a:pt x="775439" y="386713"/>
                    <a:pt x="775439" y="386678"/>
                  </a:cubicBezTo>
                  <a:cubicBezTo>
                    <a:pt x="778541" y="383530"/>
                    <a:pt x="782621" y="381932"/>
                    <a:pt x="786700" y="381891"/>
                  </a:cubicBezTo>
                  <a:close/>
                  <a:moveTo>
                    <a:pt x="310759" y="269203"/>
                  </a:moveTo>
                  <a:lnTo>
                    <a:pt x="324137" y="298899"/>
                  </a:lnTo>
                  <a:lnTo>
                    <a:pt x="100608" y="401036"/>
                  </a:lnTo>
                  <a:cubicBezTo>
                    <a:pt x="98648" y="401951"/>
                    <a:pt x="96366" y="402376"/>
                    <a:pt x="94081" y="402342"/>
                  </a:cubicBezTo>
                  <a:cubicBezTo>
                    <a:pt x="87555" y="402376"/>
                    <a:pt x="81679" y="398525"/>
                    <a:pt x="79072" y="392554"/>
                  </a:cubicBezTo>
                  <a:cubicBezTo>
                    <a:pt x="75482" y="384362"/>
                    <a:pt x="79072" y="374866"/>
                    <a:pt x="87229" y="371015"/>
                  </a:cubicBezTo>
                  <a:close/>
                  <a:moveTo>
                    <a:pt x="856409" y="48905"/>
                  </a:moveTo>
                  <a:cubicBezTo>
                    <a:pt x="860529" y="48317"/>
                    <a:pt x="864852" y="49263"/>
                    <a:pt x="868443" y="51874"/>
                  </a:cubicBezTo>
                  <a:cubicBezTo>
                    <a:pt x="875624" y="57290"/>
                    <a:pt x="877254" y="67507"/>
                    <a:pt x="871708" y="74718"/>
                  </a:cubicBezTo>
                  <a:lnTo>
                    <a:pt x="759778" y="228742"/>
                  </a:lnTo>
                  <a:lnTo>
                    <a:pt x="733344" y="209488"/>
                  </a:lnTo>
                  <a:lnTo>
                    <a:pt x="845602" y="55139"/>
                  </a:lnTo>
                  <a:cubicBezTo>
                    <a:pt x="848375" y="51614"/>
                    <a:pt x="852290" y="49492"/>
                    <a:pt x="856409" y="48905"/>
                  </a:cubicBezTo>
                  <a:close/>
                  <a:moveTo>
                    <a:pt x="495254" y="1022"/>
                  </a:moveTo>
                  <a:cubicBezTo>
                    <a:pt x="499129" y="2466"/>
                    <a:pt x="502474" y="5387"/>
                    <a:pt x="504267" y="9450"/>
                  </a:cubicBezTo>
                  <a:cubicBezTo>
                    <a:pt x="507532" y="15976"/>
                    <a:pt x="605428" y="223517"/>
                    <a:pt x="605428" y="223517"/>
                  </a:cubicBezTo>
                  <a:lnTo>
                    <a:pt x="575732" y="237546"/>
                  </a:lnTo>
                  <a:cubicBezTo>
                    <a:pt x="575732" y="237546"/>
                    <a:pt x="477836" y="29680"/>
                    <a:pt x="474900" y="22828"/>
                  </a:cubicBezTo>
                  <a:cubicBezTo>
                    <a:pt x="471310" y="14702"/>
                    <a:pt x="474900" y="5140"/>
                    <a:pt x="483057" y="1454"/>
                  </a:cubicBezTo>
                  <a:cubicBezTo>
                    <a:pt x="486973" y="-389"/>
                    <a:pt x="491379" y="-422"/>
                    <a:pt x="495254" y="10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7"/>
          <p:cNvGrpSpPr/>
          <p:nvPr/>
        </p:nvGrpSpPr>
        <p:grpSpPr>
          <a:xfrm rot="730305" flipH="1">
            <a:off x="10548544" y="284960"/>
            <a:ext cx="1555243" cy="892284"/>
            <a:chOff x="-428213" y="-379272"/>
            <a:chExt cx="4043302" cy="2319748"/>
          </a:xfrm>
        </p:grpSpPr>
        <p:sp>
          <p:nvSpPr>
            <p:cNvPr id="228" name="Google Shape;228;p7"/>
            <p:cNvSpPr/>
            <p:nvPr/>
          </p:nvSpPr>
          <p:spPr>
            <a:xfrm flipH="1">
              <a:off x="1261939" y="-379272"/>
              <a:ext cx="1268020" cy="1796335"/>
            </a:xfrm>
            <a:custGeom>
              <a:avLst/>
              <a:gdLst/>
              <a:ahLst/>
              <a:cxnLst/>
              <a:rect l="l" t="t" r="r" b="b"/>
              <a:pathLst>
                <a:path w="491005" h="695580" extrusionOk="0">
                  <a:moveTo>
                    <a:pt x="-990" y="557771"/>
                  </a:moveTo>
                  <a:cubicBezTo>
                    <a:pt x="19965" y="480552"/>
                    <a:pt x="50825" y="406362"/>
                    <a:pt x="90831" y="337077"/>
                  </a:cubicBezTo>
                  <a:cubicBezTo>
                    <a:pt x="128931" y="271735"/>
                    <a:pt x="191225" y="166198"/>
                    <a:pt x="315050" y="81140"/>
                  </a:cubicBezTo>
                  <a:cubicBezTo>
                    <a:pt x="364580" y="47164"/>
                    <a:pt x="418396" y="20027"/>
                    <a:pt x="475165" y="463"/>
                  </a:cubicBezTo>
                  <a:cubicBezTo>
                    <a:pt x="480975" y="-1585"/>
                    <a:pt x="487357" y="1473"/>
                    <a:pt x="489357" y="7273"/>
                  </a:cubicBezTo>
                  <a:cubicBezTo>
                    <a:pt x="490309" y="9864"/>
                    <a:pt x="490214" y="12693"/>
                    <a:pt x="489166" y="15227"/>
                  </a:cubicBezTo>
                  <a:cubicBezTo>
                    <a:pt x="479641" y="37992"/>
                    <a:pt x="469545" y="66186"/>
                    <a:pt x="459734" y="98761"/>
                  </a:cubicBezTo>
                  <a:cubicBezTo>
                    <a:pt x="442399" y="156864"/>
                    <a:pt x="412966" y="258305"/>
                    <a:pt x="420968" y="381177"/>
                  </a:cubicBezTo>
                  <a:cubicBezTo>
                    <a:pt x="426111" y="460997"/>
                    <a:pt x="442209" y="475379"/>
                    <a:pt x="447447" y="584250"/>
                  </a:cubicBezTo>
                  <a:cubicBezTo>
                    <a:pt x="449638" y="631018"/>
                    <a:pt x="448685" y="669975"/>
                    <a:pt x="447447" y="6954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7"/>
            <p:cNvSpPr/>
            <p:nvPr/>
          </p:nvSpPr>
          <p:spPr>
            <a:xfrm flipH="1">
              <a:off x="-428213" y="-160868"/>
              <a:ext cx="4043302" cy="2101344"/>
            </a:xfrm>
            <a:custGeom>
              <a:avLst/>
              <a:gdLst/>
              <a:ahLst/>
              <a:cxnLst/>
              <a:rect l="l" t="t" r="r" b="b"/>
              <a:pathLst>
                <a:path w="4043302" h="2101344" extrusionOk="0">
                  <a:moveTo>
                    <a:pt x="982909" y="1282"/>
                  </a:moveTo>
                  <a:cubicBezTo>
                    <a:pt x="971097" y="-2874"/>
                    <a:pt x="958056" y="3401"/>
                    <a:pt x="953873" y="15334"/>
                  </a:cubicBezTo>
                  <a:cubicBezTo>
                    <a:pt x="923607" y="106237"/>
                    <a:pt x="868238" y="186654"/>
                    <a:pt x="793923" y="247141"/>
                  </a:cubicBezTo>
                  <a:cubicBezTo>
                    <a:pt x="741261" y="288237"/>
                    <a:pt x="707549" y="294879"/>
                    <a:pt x="616008" y="333761"/>
                  </a:cubicBezTo>
                  <a:cubicBezTo>
                    <a:pt x="469591" y="396509"/>
                    <a:pt x="325387" y="458275"/>
                    <a:pt x="210225" y="570980"/>
                  </a:cubicBezTo>
                  <a:cubicBezTo>
                    <a:pt x="117700" y="661070"/>
                    <a:pt x="51503" y="774635"/>
                    <a:pt x="18530" y="899496"/>
                  </a:cubicBezTo>
                  <a:cubicBezTo>
                    <a:pt x="-10509" y="1016875"/>
                    <a:pt x="-172" y="1114076"/>
                    <a:pt x="14099" y="1241543"/>
                  </a:cubicBezTo>
                  <a:cubicBezTo>
                    <a:pt x="29109" y="1344305"/>
                    <a:pt x="53226" y="1445591"/>
                    <a:pt x="85708" y="1544219"/>
                  </a:cubicBezTo>
                  <a:cubicBezTo>
                    <a:pt x="86941" y="1548427"/>
                    <a:pt x="89400" y="1552243"/>
                    <a:pt x="92599" y="1555245"/>
                  </a:cubicBezTo>
                  <a:cubicBezTo>
                    <a:pt x="102442" y="1564522"/>
                    <a:pt x="117945" y="1564006"/>
                    <a:pt x="127298" y="1554064"/>
                  </a:cubicBezTo>
                  <a:cubicBezTo>
                    <a:pt x="166177" y="1503446"/>
                    <a:pt x="220066" y="1466336"/>
                    <a:pt x="281096" y="1448004"/>
                  </a:cubicBezTo>
                  <a:cubicBezTo>
                    <a:pt x="350489" y="1427899"/>
                    <a:pt x="422835" y="1419580"/>
                    <a:pt x="494937" y="1423396"/>
                  </a:cubicBezTo>
                  <a:cubicBezTo>
                    <a:pt x="643814" y="1433707"/>
                    <a:pt x="791709" y="1395933"/>
                    <a:pt x="917453" y="1315612"/>
                  </a:cubicBezTo>
                  <a:cubicBezTo>
                    <a:pt x="950181" y="1401372"/>
                    <a:pt x="992013" y="1483364"/>
                    <a:pt x="1042216" y="1560216"/>
                  </a:cubicBezTo>
                  <a:cubicBezTo>
                    <a:pt x="1125635" y="1686993"/>
                    <a:pt x="1230465" y="1798370"/>
                    <a:pt x="1351781" y="1889467"/>
                  </a:cubicBezTo>
                  <a:cubicBezTo>
                    <a:pt x="1447505" y="1961322"/>
                    <a:pt x="1549628" y="2038346"/>
                    <a:pt x="1707612" y="2075748"/>
                  </a:cubicBezTo>
                  <a:cubicBezTo>
                    <a:pt x="1782663" y="2093713"/>
                    <a:pt x="1893154" y="2119797"/>
                    <a:pt x="2016193" y="2081902"/>
                  </a:cubicBezTo>
                  <a:cubicBezTo>
                    <a:pt x="2095677" y="2057539"/>
                    <a:pt x="2168271" y="1993313"/>
                    <a:pt x="2310257" y="1866337"/>
                  </a:cubicBezTo>
                  <a:cubicBezTo>
                    <a:pt x="2478821" y="1715492"/>
                    <a:pt x="2476361" y="1694082"/>
                    <a:pt x="2569380" y="1632807"/>
                  </a:cubicBezTo>
                  <a:cubicBezTo>
                    <a:pt x="2589802" y="1619520"/>
                    <a:pt x="2675190" y="1579163"/>
                    <a:pt x="2844739" y="1499434"/>
                  </a:cubicBezTo>
                  <a:cubicBezTo>
                    <a:pt x="3031023" y="1412075"/>
                    <a:pt x="3068915" y="1394851"/>
                    <a:pt x="3129454" y="1371964"/>
                  </a:cubicBezTo>
                  <a:cubicBezTo>
                    <a:pt x="3205983" y="1339851"/>
                    <a:pt x="3285712" y="1315760"/>
                    <a:pt x="3367162" y="1300111"/>
                  </a:cubicBezTo>
                  <a:cubicBezTo>
                    <a:pt x="3451077" y="1285837"/>
                    <a:pt x="3556153" y="1269350"/>
                    <a:pt x="3676733" y="1308722"/>
                  </a:cubicBezTo>
                  <a:cubicBezTo>
                    <a:pt x="3722256" y="1323686"/>
                    <a:pt x="3765566" y="1344994"/>
                    <a:pt x="3805184" y="1371964"/>
                  </a:cubicBezTo>
                  <a:cubicBezTo>
                    <a:pt x="3802477" y="1382791"/>
                    <a:pt x="3794354" y="1441359"/>
                    <a:pt x="3822163" y="1470395"/>
                  </a:cubicBezTo>
                  <a:cubicBezTo>
                    <a:pt x="3849969" y="1499434"/>
                    <a:pt x="3895986" y="1494512"/>
                    <a:pt x="3945202" y="1489345"/>
                  </a:cubicBezTo>
                  <a:cubicBezTo>
                    <a:pt x="3978666" y="1485948"/>
                    <a:pt x="4011151" y="1477655"/>
                    <a:pt x="4042158" y="1464737"/>
                  </a:cubicBezTo>
                  <a:cubicBezTo>
                    <a:pt x="4052001" y="1366306"/>
                    <a:pt x="3996880" y="1288545"/>
                    <a:pt x="3932651" y="1277718"/>
                  </a:cubicBezTo>
                  <a:cubicBezTo>
                    <a:pt x="3894263" y="1274592"/>
                    <a:pt x="3856120" y="1287806"/>
                    <a:pt x="3827823" y="1314137"/>
                  </a:cubicBezTo>
                  <a:cubicBezTo>
                    <a:pt x="3541143" y="1220134"/>
                    <a:pt x="3346246" y="1248434"/>
                    <a:pt x="3221241" y="1291498"/>
                  </a:cubicBezTo>
                  <a:cubicBezTo>
                    <a:pt x="3127976" y="1324471"/>
                    <a:pt x="3015026" y="1385008"/>
                    <a:pt x="2729084" y="1488361"/>
                  </a:cubicBezTo>
                  <a:cubicBezTo>
                    <a:pt x="2638524" y="1521334"/>
                    <a:pt x="2527052" y="1559477"/>
                    <a:pt x="2450766" y="1506815"/>
                  </a:cubicBezTo>
                  <a:cubicBezTo>
                    <a:pt x="2408689" y="1478269"/>
                    <a:pt x="2399339" y="1437915"/>
                    <a:pt x="2376943" y="1386728"/>
                  </a:cubicBezTo>
                  <a:cubicBezTo>
                    <a:pt x="2376943" y="1386728"/>
                    <a:pt x="2365624" y="1351785"/>
                    <a:pt x="2331450" y="1298971"/>
                  </a:cubicBezTo>
                  <a:lnTo>
                    <a:pt x="2306143" y="1266182"/>
                  </a:lnTo>
                  <a:lnTo>
                    <a:pt x="2310996" y="1166490"/>
                  </a:lnTo>
                  <a:cubicBezTo>
                    <a:pt x="2327236" y="1033362"/>
                    <a:pt x="2365872" y="903923"/>
                    <a:pt x="2425176" y="783592"/>
                  </a:cubicBezTo>
                  <a:cubicBezTo>
                    <a:pt x="2492109" y="651694"/>
                    <a:pt x="2538866" y="632746"/>
                    <a:pt x="2739663" y="386668"/>
                  </a:cubicBezTo>
                  <a:cubicBezTo>
                    <a:pt x="2804628" y="306939"/>
                    <a:pt x="2858274" y="237791"/>
                    <a:pt x="2898879" y="183900"/>
                  </a:cubicBezTo>
                  <a:cubicBezTo>
                    <a:pt x="2902320" y="179200"/>
                    <a:pt x="2904537" y="173540"/>
                    <a:pt x="2904785" y="167683"/>
                  </a:cubicBezTo>
                  <a:cubicBezTo>
                    <a:pt x="2905519" y="151640"/>
                    <a:pt x="2892971" y="138105"/>
                    <a:pt x="2876976" y="137392"/>
                  </a:cubicBezTo>
                  <a:cubicBezTo>
                    <a:pt x="2834403" y="135914"/>
                    <a:pt x="2783466" y="134439"/>
                    <a:pt x="2726131" y="135914"/>
                  </a:cubicBezTo>
                  <a:cubicBezTo>
                    <a:pt x="2574792" y="140590"/>
                    <a:pt x="2333387" y="148710"/>
                    <a:pt x="2060241" y="263629"/>
                  </a:cubicBezTo>
                  <a:cubicBezTo>
                    <a:pt x="1855504" y="350003"/>
                    <a:pt x="1527480" y="487559"/>
                    <a:pt x="1412563" y="765383"/>
                  </a:cubicBezTo>
                  <a:cubicBezTo>
                    <a:pt x="1400751" y="794174"/>
                    <a:pt x="1386664" y="835268"/>
                    <a:pt x="1362641" y="879378"/>
                  </a:cubicBezTo>
                  <a:lnTo>
                    <a:pt x="1341166" y="911879"/>
                  </a:lnTo>
                  <a:lnTo>
                    <a:pt x="1288508" y="911697"/>
                  </a:lnTo>
                  <a:cubicBezTo>
                    <a:pt x="1231450" y="913995"/>
                    <a:pt x="1174483" y="918787"/>
                    <a:pt x="1117763" y="926070"/>
                  </a:cubicBezTo>
                  <a:cubicBezTo>
                    <a:pt x="1152705" y="821487"/>
                    <a:pt x="1226528" y="555231"/>
                    <a:pt x="1122191" y="255507"/>
                  </a:cubicBezTo>
                  <a:cubicBezTo>
                    <a:pt x="1091432" y="167732"/>
                    <a:pt x="1048367" y="84851"/>
                    <a:pt x="993984" y="9428"/>
                  </a:cubicBezTo>
                  <a:cubicBezTo>
                    <a:pt x="991277" y="5664"/>
                    <a:pt x="987340" y="2833"/>
                    <a:pt x="982909" y="12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7"/>
            <p:cNvSpPr/>
            <p:nvPr/>
          </p:nvSpPr>
          <p:spPr>
            <a:xfrm flipH="1">
              <a:off x="700874" y="-32871"/>
              <a:ext cx="1872888" cy="1224503"/>
            </a:xfrm>
            <a:custGeom>
              <a:avLst/>
              <a:gdLst/>
              <a:ahLst/>
              <a:cxnLst/>
              <a:rect l="l" t="t" r="r" b="b"/>
              <a:pathLst>
                <a:path w="725223" h="474154" extrusionOk="0">
                  <a:moveTo>
                    <a:pt x="-990" y="377302"/>
                  </a:moveTo>
                  <a:cubicBezTo>
                    <a:pt x="57875" y="368558"/>
                    <a:pt x="107786" y="329525"/>
                    <a:pt x="130455" y="274527"/>
                  </a:cubicBezTo>
                  <a:cubicBezTo>
                    <a:pt x="139980" y="246686"/>
                    <a:pt x="153411" y="220349"/>
                    <a:pt x="170365" y="196327"/>
                  </a:cubicBezTo>
                  <a:cubicBezTo>
                    <a:pt x="223990" y="124985"/>
                    <a:pt x="307906" y="85456"/>
                    <a:pt x="387916" y="51642"/>
                  </a:cubicBezTo>
                  <a:cubicBezTo>
                    <a:pt x="469355" y="17457"/>
                    <a:pt x="556795" y="-155"/>
                    <a:pt x="645092" y="-174"/>
                  </a:cubicBezTo>
                  <a:cubicBezTo>
                    <a:pt x="659664" y="-174"/>
                    <a:pt x="674428" y="-174"/>
                    <a:pt x="689097" y="-174"/>
                  </a:cubicBezTo>
                  <a:lnTo>
                    <a:pt x="711290" y="-174"/>
                  </a:lnTo>
                  <a:cubicBezTo>
                    <a:pt x="719290" y="722"/>
                    <a:pt x="725005" y="7932"/>
                    <a:pt x="724148" y="15933"/>
                  </a:cubicBezTo>
                  <a:cubicBezTo>
                    <a:pt x="723958" y="17695"/>
                    <a:pt x="723387" y="19400"/>
                    <a:pt x="722624" y="20972"/>
                  </a:cubicBezTo>
                  <a:cubicBezTo>
                    <a:pt x="686048" y="67930"/>
                    <a:pt x="650902" y="113936"/>
                    <a:pt x="611563" y="157655"/>
                  </a:cubicBezTo>
                  <a:cubicBezTo>
                    <a:pt x="592513" y="179754"/>
                    <a:pt x="571653" y="200518"/>
                    <a:pt x="554984" y="224330"/>
                  </a:cubicBezTo>
                  <a:cubicBezTo>
                    <a:pt x="507359" y="297673"/>
                    <a:pt x="486786" y="387113"/>
                    <a:pt x="487643" y="473981"/>
                  </a:cubicBezTo>
                  <a:cubicBezTo>
                    <a:pt x="485071" y="386827"/>
                    <a:pt x="503930" y="296149"/>
                    <a:pt x="551269" y="221854"/>
                  </a:cubicBezTo>
                  <a:cubicBezTo>
                    <a:pt x="568796" y="198346"/>
                    <a:pt x="587560" y="175772"/>
                    <a:pt x="607467" y="154227"/>
                  </a:cubicBezTo>
                  <a:cubicBezTo>
                    <a:pt x="641377" y="116127"/>
                    <a:pt x="685096" y="58977"/>
                    <a:pt x="716909" y="18114"/>
                  </a:cubicBezTo>
                  <a:cubicBezTo>
                    <a:pt x="718624" y="14047"/>
                    <a:pt x="716719" y="9351"/>
                    <a:pt x="712719" y="7618"/>
                  </a:cubicBezTo>
                  <a:cubicBezTo>
                    <a:pt x="712242" y="7418"/>
                    <a:pt x="711767" y="7265"/>
                    <a:pt x="711290" y="7161"/>
                  </a:cubicBezTo>
                  <a:lnTo>
                    <a:pt x="689668" y="7161"/>
                  </a:lnTo>
                  <a:cubicBezTo>
                    <a:pt x="675094" y="7161"/>
                    <a:pt x="660522" y="7161"/>
                    <a:pt x="645948" y="7161"/>
                  </a:cubicBezTo>
                  <a:cubicBezTo>
                    <a:pt x="558413" y="7437"/>
                    <a:pt x="471736" y="24744"/>
                    <a:pt x="390869" y="58119"/>
                  </a:cubicBezTo>
                  <a:cubicBezTo>
                    <a:pt x="305144" y="94314"/>
                    <a:pt x="213609" y="136320"/>
                    <a:pt x="162269" y="217377"/>
                  </a:cubicBezTo>
                  <a:cubicBezTo>
                    <a:pt x="151315" y="236246"/>
                    <a:pt x="141885" y="256001"/>
                    <a:pt x="134266" y="276432"/>
                  </a:cubicBezTo>
                  <a:cubicBezTo>
                    <a:pt x="110358" y="331554"/>
                    <a:pt x="59304" y="370054"/>
                    <a:pt x="-323" y="37777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7"/>
            <p:cNvSpPr/>
            <p:nvPr/>
          </p:nvSpPr>
          <p:spPr>
            <a:xfrm flipH="1">
              <a:off x="3049265" y="953163"/>
              <a:ext cx="232464" cy="201512"/>
            </a:xfrm>
            <a:custGeom>
              <a:avLst/>
              <a:gdLst/>
              <a:ahLst/>
              <a:cxnLst/>
              <a:rect l="l" t="t" r="r" b="b"/>
              <a:pathLst>
                <a:path w="90015" h="78030" extrusionOk="0">
                  <a:moveTo>
                    <a:pt x="85307" y="44594"/>
                  </a:moveTo>
                  <a:lnTo>
                    <a:pt x="40634" y="36784"/>
                  </a:lnTo>
                  <a:lnTo>
                    <a:pt x="38159" y="72883"/>
                  </a:lnTo>
                  <a:cubicBezTo>
                    <a:pt x="37777" y="76017"/>
                    <a:pt x="34919" y="78217"/>
                    <a:pt x="31777" y="77808"/>
                  </a:cubicBezTo>
                  <a:cubicBezTo>
                    <a:pt x="31109" y="77722"/>
                    <a:pt x="30538" y="77541"/>
                    <a:pt x="29966" y="77265"/>
                  </a:cubicBezTo>
                  <a:lnTo>
                    <a:pt x="-990" y="62025"/>
                  </a:lnTo>
                  <a:lnTo>
                    <a:pt x="725" y="60787"/>
                  </a:lnTo>
                  <a:lnTo>
                    <a:pt x="725" y="60787"/>
                  </a:lnTo>
                  <a:lnTo>
                    <a:pt x="32347" y="37831"/>
                  </a:lnTo>
                  <a:lnTo>
                    <a:pt x="33586" y="37355"/>
                  </a:lnTo>
                  <a:cubicBezTo>
                    <a:pt x="43206" y="34231"/>
                    <a:pt x="51970" y="29097"/>
                    <a:pt x="59399" y="22306"/>
                  </a:cubicBezTo>
                  <a:cubicBezTo>
                    <a:pt x="63208" y="18819"/>
                    <a:pt x="66638" y="14990"/>
                    <a:pt x="69686" y="10875"/>
                  </a:cubicBezTo>
                  <a:lnTo>
                    <a:pt x="69686" y="10875"/>
                  </a:lnTo>
                  <a:lnTo>
                    <a:pt x="84926" y="-174"/>
                  </a:lnTo>
                  <a:lnTo>
                    <a:pt x="84926" y="-174"/>
                  </a:lnTo>
                  <a:cubicBezTo>
                    <a:pt x="84926" y="2493"/>
                    <a:pt x="87879" y="29354"/>
                    <a:pt x="89022" y="40403"/>
                  </a:cubicBezTo>
                  <a:cubicBezTo>
                    <a:pt x="89117" y="42575"/>
                    <a:pt x="87498" y="44442"/>
                    <a:pt x="85307" y="44594"/>
                  </a:cubicBez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 flipH="1">
              <a:off x="2854839" y="425715"/>
              <a:ext cx="147998" cy="150890"/>
            </a:xfrm>
            <a:custGeom>
              <a:avLst/>
              <a:gdLst/>
              <a:ahLst/>
              <a:cxnLst/>
              <a:rect l="l" t="t" r="r" b="b"/>
              <a:pathLst>
                <a:path w="57308" h="58428" extrusionOk="0">
                  <a:moveTo>
                    <a:pt x="7264" y="58255"/>
                  </a:moveTo>
                  <a:cubicBezTo>
                    <a:pt x="-5309" y="43148"/>
                    <a:pt x="-3308" y="20688"/>
                    <a:pt x="11836" y="8077"/>
                  </a:cubicBezTo>
                  <a:cubicBezTo>
                    <a:pt x="17646" y="3181"/>
                    <a:pt x="24981" y="295"/>
                    <a:pt x="32601" y="-134"/>
                  </a:cubicBezTo>
                  <a:cubicBezTo>
                    <a:pt x="41268" y="-553"/>
                    <a:pt x="49745" y="2343"/>
                    <a:pt x="56318" y="7963"/>
                  </a:cubicBezTo>
                  <a:cubicBezTo>
                    <a:pt x="37648" y="-686"/>
                    <a:pt x="15551" y="7420"/>
                    <a:pt x="6883" y="26079"/>
                  </a:cubicBezTo>
                  <a:cubicBezTo>
                    <a:pt x="2120" y="36309"/>
                    <a:pt x="2311" y="48149"/>
                    <a:pt x="7264" y="58255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7"/>
            <p:cNvSpPr/>
            <p:nvPr/>
          </p:nvSpPr>
          <p:spPr>
            <a:xfrm flipH="1">
              <a:off x="3498289" y="1115497"/>
              <a:ext cx="28227" cy="54932"/>
            </a:xfrm>
            <a:custGeom>
              <a:avLst/>
              <a:gdLst/>
              <a:ahLst/>
              <a:cxnLst/>
              <a:rect l="l" t="t" r="r" b="b"/>
              <a:pathLst>
                <a:path w="10930" h="21271" extrusionOk="0">
                  <a:moveTo>
                    <a:pt x="4225" y="21098"/>
                  </a:moveTo>
                  <a:cubicBezTo>
                    <a:pt x="1749" y="21098"/>
                    <a:pt x="-442" y="17764"/>
                    <a:pt x="-919" y="13097"/>
                  </a:cubicBezTo>
                  <a:cubicBezTo>
                    <a:pt x="-1014" y="12240"/>
                    <a:pt x="-1014" y="11382"/>
                    <a:pt x="-919" y="10525"/>
                  </a:cubicBezTo>
                  <a:cubicBezTo>
                    <a:pt x="-1014" y="9639"/>
                    <a:pt x="-1014" y="8744"/>
                    <a:pt x="-919" y="7858"/>
                  </a:cubicBezTo>
                  <a:cubicBezTo>
                    <a:pt x="-919" y="2715"/>
                    <a:pt x="2129" y="-905"/>
                    <a:pt x="5082" y="-48"/>
                  </a:cubicBezTo>
                  <a:cubicBezTo>
                    <a:pt x="8034" y="810"/>
                    <a:pt x="9940" y="5096"/>
                    <a:pt x="9940" y="10430"/>
                  </a:cubicBezTo>
                  <a:cubicBezTo>
                    <a:pt x="9940" y="15764"/>
                    <a:pt x="7939" y="19955"/>
                    <a:pt x="5082" y="21002"/>
                  </a:cubicBezTo>
                  <a:close/>
                  <a:moveTo>
                    <a:pt x="3463" y="18621"/>
                  </a:moveTo>
                  <a:lnTo>
                    <a:pt x="3463" y="18621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7"/>
            <p:cNvSpPr/>
            <p:nvPr/>
          </p:nvSpPr>
          <p:spPr>
            <a:xfrm flipH="1">
              <a:off x="1837330" y="353747"/>
              <a:ext cx="1747662" cy="1502075"/>
            </a:xfrm>
            <a:custGeom>
              <a:avLst/>
              <a:gdLst/>
              <a:ahLst/>
              <a:cxnLst/>
              <a:rect l="l" t="t" r="r" b="b"/>
              <a:pathLst>
                <a:path w="1747662" h="1502075" extrusionOk="0">
                  <a:moveTo>
                    <a:pt x="1602708" y="1438340"/>
                  </a:moveTo>
                  <a:cubicBezTo>
                    <a:pt x="1596802" y="1434920"/>
                    <a:pt x="1589175" y="1436398"/>
                    <a:pt x="1584990" y="1441787"/>
                  </a:cubicBezTo>
                  <a:cubicBezTo>
                    <a:pt x="1584990" y="1441810"/>
                    <a:pt x="1584990" y="1441859"/>
                    <a:pt x="1584990" y="1441885"/>
                  </a:cubicBezTo>
                  <a:cubicBezTo>
                    <a:pt x="1581298" y="1447520"/>
                    <a:pt x="1583021" y="1454952"/>
                    <a:pt x="1588682" y="1458520"/>
                  </a:cubicBezTo>
                  <a:cubicBezTo>
                    <a:pt x="1613783" y="1479878"/>
                    <a:pt x="1643558" y="1494841"/>
                    <a:pt x="1675792" y="1502075"/>
                  </a:cubicBezTo>
                  <a:cubicBezTo>
                    <a:pt x="1675792" y="1502075"/>
                    <a:pt x="1676038" y="1502075"/>
                    <a:pt x="1676038" y="1502049"/>
                  </a:cubicBezTo>
                  <a:cubicBezTo>
                    <a:pt x="1682928" y="1501657"/>
                    <a:pt x="1688095" y="1495826"/>
                    <a:pt x="1687606" y="1489034"/>
                  </a:cubicBezTo>
                  <a:cubicBezTo>
                    <a:pt x="1687606" y="1488910"/>
                    <a:pt x="1687606" y="1488811"/>
                    <a:pt x="1687606" y="1488687"/>
                  </a:cubicBezTo>
                  <a:cubicBezTo>
                    <a:pt x="1688095" y="1482045"/>
                    <a:pt x="1683176" y="1476261"/>
                    <a:pt x="1676531" y="1475744"/>
                  </a:cubicBezTo>
                  <a:cubicBezTo>
                    <a:pt x="1649216" y="1469371"/>
                    <a:pt x="1623869" y="1456526"/>
                    <a:pt x="1602708" y="1438340"/>
                  </a:cubicBezTo>
                  <a:close/>
                  <a:moveTo>
                    <a:pt x="1711475" y="1368701"/>
                  </a:moveTo>
                  <a:cubicBezTo>
                    <a:pt x="1706551" y="1364002"/>
                    <a:pt x="1698679" y="1364222"/>
                    <a:pt x="1694000" y="1369192"/>
                  </a:cubicBezTo>
                  <a:cubicBezTo>
                    <a:pt x="1689327" y="1374163"/>
                    <a:pt x="1689575" y="1381965"/>
                    <a:pt x="1694494" y="1386665"/>
                  </a:cubicBezTo>
                  <a:cubicBezTo>
                    <a:pt x="1705076" y="1396508"/>
                    <a:pt x="1716887" y="1404801"/>
                    <a:pt x="1729684" y="1411272"/>
                  </a:cubicBezTo>
                  <a:cubicBezTo>
                    <a:pt x="1731407" y="1412257"/>
                    <a:pt x="1733375" y="1412750"/>
                    <a:pt x="1735344" y="1412750"/>
                  </a:cubicBezTo>
                  <a:cubicBezTo>
                    <a:pt x="1740017" y="1412773"/>
                    <a:pt x="1744448" y="1410066"/>
                    <a:pt x="1746417" y="1405811"/>
                  </a:cubicBezTo>
                  <a:cubicBezTo>
                    <a:pt x="1749370" y="1399683"/>
                    <a:pt x="1746908" y="1392325"/>
                    <a:pt x="1740756" y="1389372"/>
                  </a:cubicBezTo>
                  <a:cubicBezTo>
                    <a:pt x="1729932" y="1383957"/>
                    <a:pt x="1720086" y="1376995"/>
                    <a:pt x="1711475" y="1368701"/>
                  </a:cubicBezTo>
                  <a:close/>
                  <a:moveTo>
                    <a:pt x="1402891" y="1334744"/>
                  </a:moveTo>
                  <a:cubicBezTo>
                    <a:pt x="1398218" y="1330879"/>
                    <a:pt x="1391325" y="1331127"/>
                    <a:pt x="1386649" y="1335310"/>
                  </a:cubicBezTo>
                  <a:cubicBezTo>
                    <a:pt x="1381727" y="1339960"/>
                    <a:pt x="1381482" y="1347737"/>
                    <a:pt x="1386158" y="1352707"/>
                  </a:cubicBezTo>
                  <a:cubicBezTo>
                    <a:pt x="1409536" y="1374731"/>
                    <a:pt x="1436358" y="1392694"/>
                    <a:pt x="1465642" y="1405860"/>
                  </a:cubicBezTo>
                  <a:cubicBezTo>
                    <a:pt x="1467363" y="1406206"/>
                    <a:pt x="1469089" y="1406206"/>
                    <a:pt x="1470809" y="1405860"/>
                  </a:cubicBezTo>
                  <a:cubicBezTo>
                    <a:pt x="1475483" y="1406573"/>
                    <a:pt x="1480407" y="1404336"/>
                    <a:pt x="1482866" y="1400199"/>
                  </a:cubicBezTo>
                  <a:cubicBezTo>
                    <a:pt x="1482866" y="1400052"/>
                    <a:pt x="1482866" y="1399931"/>
                    <a:pt x="1483112" y="1399781"/>
                  </a:cubicBezTo>
                  <a:cubicBezTo>
                    <a:pt x="1485574" y="1393679"/>
                    <a:pt x="1482866" y="1386592"/>
                    <a:pt x="1476715" y="1383960"/>
                  </a:cubicBezTo>
                  <a:cubicBezTo>
                    <a:pt x="1449400" y="1372024"/>
                    <a:pt x="1424298" y="1355366"/>
                    <a:pt x="1402891" y="1334744"/>
                  </a:cubicBezTo>
                  <a:close/>
                  <a:moveTo>
                    <a:pt x="1498000" y="1276368"/>
                  </a:moveTo>
                  <a:cubicBezTo>
                    <a:pt x="1494924" y="1276993"/>
                    <a:pt x="1492095" y="1278783"/>
                    <a:pt x="1490250" y="1281589"/>
                  </a:cubicBezTo>
                  <a:cubicBezTo>
                    <a:pt x="1490250" y="1281687"/>
                    <a:pt x="1490250" y="1281762"/>
                    <a:pt x="1490005" y="1281860"/>
                  </a:cubicBezTo>
                  <a:cubicBezTo>
                    <a:pt x="1486313" y="1287397"/>
                    <a:pt x="1487788" y="1294876"/>
                    <a:pt x="1493451" y="1298568"/>
                  </a:cubicBezTo>
                  <a:lnTo>
                    <a:pt x="1565549" y="1347783"/>
                  </a:lnTo>
                  <a:cubicBezTo>
                    <a:pt x="1567763" y="1348990"/>
                    <a:pt x="1569979" y="1349680"/>
                    <a:pt x="1572442" y="1349752"/>
                  </a:cubicBezTo>
                  <a:cubicBezTo>
                    <a:pt x="1576624" y="1349703"/>
                    <a:pt x="1580313" y="1347711"/>
                    <a:pt x="1582776" y="1344340"/>
                  </a:cubicBezTo>
                  <a:cubicBezTo>
                    <a:pt x="1586465" y="1338702"/>
                    <a:pt x="1584990" y="1331125"/>
                    <a:pt x="1579332" y="1327358"/>
                  </a:cubicBezTo>
                  <a:lnTo>
                    <a:pt x="1507229" y="1278142"/>
                  </a:lnTo>
                  <a:cubicBezTo>
                    <a:pt x="1504399" y="1276285"/>
                    <a:pt x="1501076" y="1275744"/>
                    <a:pt x="1498000" y="1276368"/>
                  </a:cubicBezTo>
                  <a:close/>
                  <a:moveTo>
                    <a:pt x="1622148" y="1251493"/>
                  </a:moveTo>
                  <a:cubicBezTo>
                    <a:pt x="1617227" y="1246719"/>
                    <a:pt x="1609352" y="1246745"/>
                    <a:pt x="1604676" y="1251568"/>
                  </a:cubicBezTo>
                  <a:cubicBezTo>
                    <a:pt x="1600003" y="1256441"/>
                    <a:pt x="1600003" y="1264168"/>
                    <a:pt x="1604676" y="1269040"/>
                  </a:cubicBezTo>
                  <a:cubicBezTo>
                    <a:pt x="1621658" y="1284345"/>
                    <a:pt x="1641098" y="1296575"/>
                    <a:pt x="1662260" y="1305212"/>
                  </a:cubicBezTo>
                  <a:cubicBezTo>
                    <a:pt x="1663980" y="1306000"/>
                    <a:pt x="1665706" y="1306418"/>
                    <a:pt x="1667672" y="1306444"/>
                  </a:cubicBezTo>
                  <a:cubicBezTo>
                    <a:pt x="1671612" y="1306984"/>
                    <a:pt x="1675792" y="1305826"/>
                    <a:pt x="1678745" y="1303246"/>
                  </a:cubicBezTo>
                  <a:cubicBezTo>
                    <a:pt x="1682685" y="1299872"/>
                    <a:pt x="1683915" y="1294557"/>
                    <a:pt x="1682437" y="1289711"/>
                  </a:cubicBezTo>
                  <a:cubicBezTo>
                    <a:pt x="1680716" y="1285035"/>
                    <a:pt x="1676531" y="1281712"/>
                    <a:pt x="1671612" y="1281097"/>
                  </a:cubicBezTo>
                  <a:cubicBezTo>
                    <a:pt x="1670134" y="1280728"/>
                    <a:pt x="1668905" y="1280728"/>
                    <a:pt x="1667427" y="1281097"/>
                  </a:cubicBezTo>
                  <a:cubicBezTo>
                    <a:pt x="1650939" y="1273543"/>
                    <a:pt x="1635681" y="1263576"/>
                    <a:pt x="1622148" y="1251568"/>
                  </a:cubicBezTo>
                  <a:cubicBezTo>
                    <a:pt x="1622148" y="1251542"/>
                    <a:pt x="1622148" y="1251519"/>
                    <a:pt x="1622148" y="1251493"/>
                  </a:cubicBezTo>
                  <a:close/>
                  <a:moveTo>
                    <a:pt x="1331037" y="1187761"/>
                  </a:moveTo>
                  <a:cubicBezTo>
                    <a:pt x="1325376" y="1191525"/>
                    <a:pt x="1323901" y="1199154"/>
                    <a:pt x="1327593" y="1204815"/>
                  </a:cubicBezTo>
                  <a:cubicBezTo>
                    <a:pt x="1346050" y="1228095"/>
                    <a:pt x="1369919" y="1246450"/>
                    <a:pt x="1397231" y="1258213"/>
                  </a:cubicBezTo>
                  <a:cubicBezTo>
                    <a:pt x="1398955" y="1258582"/>
                    <a:pt x="1400432" y="1258582"/>
                    <a:pt x="1402153" y="1258213"/>
                  </a:cubicBezTo>
                  <a:lnTo>
                    <a:pt x="1402153" y="1260182"/>
                  </a:lnTo>
                  <a:cubicBezTo>
                    <a:pt x="1409043" y="1261460"/>
                    <a:pt x="1415443" y="1257006"/>
                    <a:pt x="1416920" y="1250217"/>
                  </a:cubicBezTo>
                  <a:cubicBezTo>
                    <a:pt x="1418148" y="1243425"/>
                    <a:pt x="1413722" y="1236853"/>
                    <a:pt x="1406829" y="1235574"/>
                  </a:cubicBezTo>
                  <a:cubicBezTo>
                    <a:pt x="1383451" y="1225410"/>
                    <a:pt x="1362780" y="1209612"/>
                    <a:pt x="1346786" y="1189557"/>
                  </a:cubicBezTo>
                  <a:cubicBezTo>
                    <a:pt x="1342603" y="1185201"/>
                    <a:pt x="1335958" y="1184439"/>
                    <a:pt x="1331037" y="1187761"/>
                  </a:cubicBezTo>
                  <a:close/>
                  <a:moveTo>
                    <a:pt x="1161241" y="1146247"/>
                  </a:moveTo>
                  <a:cubicBezTo>
                    <a:pt x="1156072" y="1141842"/>
                    <a:pt x="1148200" y="1142434"/>
                    <a:pt x="1143769" y="1147601"/>
                  </a:cubicBezTo>
                  <a:cubicBezTo>
                    <a:pt x="1139586" y="1152768"/>
                    <a:pt x="1140080" y="1160521"/>
                    <a:pt x="1145247" y="1164949"/>
                  </a:cubicBezTo>
                  <a:cubicBezTo>
                    <a:pt x="1171575" y="1187588"/>
                    <a:pt x="1199384" y="1208998"/>
                    <a:pt x="1227929" y="1229177"/>
                  </a:cubicBezTo>
                  <a:cubicBezTo>
                    <a:pt x="1229895" y="1230627"/>
                    <a:pt x="1232360" y="1231415"/>
                    <a:pt x="1234819" y="1231392"/>
                  </a:cubicBezTo>
                  <a:cubicBezTo>
                    <a:pt x="1238754" y="1231490"/>
                    <a:pt x="1242694" y="1229544"/>
                    <a:pt x="1244908" y="1226225"/>
                  </a:cubicBezTo>
                  <a:cubicBezTo>
                    <a:pt x="1244908" y="1226199"/>
                    <a:pt x="1244908" y="1226173"/>
                    <a:pt x="1244908" y="1226126"/>
                  </a:cubicBezTo>
                  <a:cubicBezTo>
                    <a:pt x="1248845" y="1220564"/>
                    <a:pt x="1247615" y="1212886"/>
                    <a:pt x="1241955" y="1208998"/>
                  </a:cubicBezTo>
                  <a:cubicBezTo>
                    <a:pt x="1214146" y="1189557"/>
                    <a:pt x="1185849" y="1168395"/>
                    <a:pt x="1161241" y="1146247"/>
                  </a:cubicBezTo>
                  <a:close/>
                  <a:moveTo>
                    <a:pt x="1348232" y="1058298"/>
                  </a:moveTo>
                  <a:cubicBezTo>
                    <a:pt x="1345125" y="1057941"/>
                    <a:pt x="1341864" y="1058766"/>
                    <a:pt x="1339157" y="1060857"/>
                  </a:cubicBezTo>
                  <a:cubicBezTo>
                    <a:pt x="1339157" y="1060906"/>
                    <a:pt x="1338912" y="1060955"/>
                    <a:pt x="1338912" y="1061030"/>
                  </a:cubicBezTo>
                  <a:cubicBezTo>
                    <a:pt x="1333745" y="1065311"/>
                    <a:pt x="1333006" y="1073064"/>
                    <a:pt x="1337188" y="1078329"/>
                  </a:cubicBezTo>
                  <a:cubicBezTo>
                    <a:pt x="1355890" y="1098902"/>
                    <a:pt x="1378284" y="1115635"/>
                    <a:pt x="1403385" y="1127545"/>
                  </a:cubicBezTo>
                  <a:cubicBezTo>
                    <a:pt x="1405106" y="1128677"/>
                    <a:pt x="1407077" y="1129268"/>
                    <a:pt x="1409288" y="1129268"/>
                  </a:cubicBezTo>
                  <a:cubicBezTo>
                    <a:pt x="1413719" y="1129439"/>
                    <a:pt x="1417902" y="1127176"/>
                    <a:pt x="1420116" y="1123362"/>
                  </a:cubicBezTo>
                  <a:cubicBezTo>
                    <a:pt x="1423314" y="1117457"/>
                    <a:pt x="1421348" y="1109975"/>
                    <a:pt x="1415442" y="1106629"/>
                  </a:cubicBezTo>
                  <a:cubicBezTo>
                    <a:pt x="1393049" y="1096073"/>
                    <a:pt x="1372872" y="1081184"/>
                    <a:pt x="1356381" y="1062826"/>
                  </a:cubicBezTo>
                  <a:cubicBezTo>
                    <a:pt x="1354291" y="1060193"/>
                    <a:pt x="1351339" y="1058655"/>
                    <a:pt x="1348232" y="1058298"/>
                  </a:cubicBezTo>
                  <a:close/>
                  <a:moveTo>
                    <a:pt x="1170409" y="991690"/>
                  </a:moveTo>
                  <a:cubicBezTo>
                    <a:pt x="1167272" y="991210"/>
                    <a:pt x="1163950" y="991918"/>
                    <a:pt x="1161244" y="993924"/>
                  </a:cubicBezTo>
                  <a:cubicBezTo>
                    <a:pt x="1155829" y="998008"/>
                    <a:pt x="1154599" y="1005612"/>
                    <a:pt x="1158539" y="1011148"/>
                  </a:cubicBezTo>
                  <a:cubicBezTo>
                    <a:pt x="1178962" y="1039523"/>
                    <a:pt x="1204063" y="1064449"/>
                    <a:pt x="1232363" y="1084972"/>
                  </a:cubicBezTo>
                  <a:cubicBezTo>
                    <a:pt x="1234329" y="1086597"/>
                    <a:pt x="1236788" y="1087457"/>
                    <a:pt x="1239496" y="1087434"/>
                  </a:cubicBezTo>
                  <a:cubicBezTo>
                    <a:pt x="1243926" y="1087804"/>
                    <a:pt x="1248109" y="1085835"/>
                    <a:pt x="1250571" y="1082267"/>
                  </a:cubicBezTo>
                  <a:cubicBezTo>
                    <a:pt x="1250571" y="1082241"/>
                    <a:pt x="1250571" y="1082241"/>
                    <a:pt x="1250571" y="1082216"/>
                  </a:cubicBezTo>
                  <a:cubicBezTo>
                    <a:pt x="1254506" y="1076728"/>
                    <a:pt x="1253278" y="1069027"/>
                    <a:pt x="1247861" y="1065040"/>
                  </a:cubicBezTo>
                  <a:cubicBezTo>
                    <a:pt x="1221287" y="1046093"/>
                    <a:pt x="1197664" y="1023009"/>
                    <a:pt x="1178468" y="996629"/>
                  </a:cubicBezTo>
                  <a:cubicBezTo>
                    <a:pt x="1178468" y="996606"/>
                    <a:pt x="1178468" y="996606"/>
                    <a:pt x="1178468" y="996582"/>
                  </a:cubicBezTo>
                  <a:cubicBezTo>
                    <a:pt x="1176500" y="993837"/>
                    <a:pt x="1173547" y="992170"/>
                    <a:pt x="1170409" y="991690"/>
                  </a:cubicBezTo>
                  <a:close/>
                  <a:moveTo>
                    <a:pt x="1014672" y="936505"/>
                  </a:moveTo>
                  <a:cubicBezTo>
                    <a:pt x="1011503" y="936170"/>
                    <a:pt x="1008181" y="937032"/>
                    <a:pt x="1005473" y="939172"/>
                  </a:cubicBezTo>
                  <a:cubicBezTo>
                    <a:pt x="1000306" y="943453"/>
                    <a:pt x="999567" y="951229"/>
                    <a:pt x="1003753" y="956520"/>
                  </a:cubicBezTo>
                  <a:cubicBezTo>
                    <a:pt x="1021961" y="979506"/>
                    <a:pt x="1042384" y="1000766"/>
                    <a:pt x="1064532" y="1020010"/>
                  </a:cubicBezTo>
                  <a:cubicBezTo>
                    <a:pt x="1066746" y="1022126"/>
                    <a:pt x="1069699" y="1023281"/>
                    <a:pt x="1072652" y="1023209"/>
                  </a:cubicBezTo>
                  <a:cubicBezTo>
                    <a:pt x="1075851" y="1022865"/>
                    <a:pt x="1078561" y="1021361"/>
                    <a:pt x="1080775" y="1019026"/>
                  </a:cubicBezTo>
                  <a:cubicBezTo>
                    <a:pt x="1085449" y="1014153"/>
                    <a:pt x="1085449" y="1006426"/>
                    <a:pt x="1080775" y="1001554"/>
                  </a:cubicBezTo>
                  <a:cubicBezTo>
                    <a:pt x="1059613" y="983146"/>
                    <a:pt x="1040418" y="962894"/>
                    <a:pt x="1022946" y="941017"/>
                  </a:cubicBezTo>
                  <a:cubicBezTo>
                    <a:pt x="1020854" y="938371"/>
                    <a:pt x="1017840" y="936840"/>
                    <a:pt x="1014672" y="936505"/>
                  </a:cubicBezTo>
                  <a:close/>
                  <a:moveTo>
                    <a:pt x="1172963" y="878416"/>
                  </a:moveTo>
                  <a:cubicBezTo>
                    <a:pt x="1169918" y="877819"/>
                    <a:pt x="1166658" y="878379"/>
                    <a:pt x="1163952" y="880237"/>
                  </a:cubicBezTo>
                  <a:cubicBezTo>
                    <a:pt x="1158291" y="883903"/>
                    <a:pt x="1156568" y="891506"/>
                    <a:pt x="1160260" y="897215"/>
                  </a:cubicBezTo>
                  <a:cubicBezTo>
                    <a:pt x="1176502" y="921996"/>
                    <a:pt x="1197170" y="943599"/>
                    <a:pt x="1221039" y="960950"/>
                  </a:cubicBezTo>
                  <a:cubicBezTo>
                    <a:pt x="1223253" y="962376"/>
                    <a:pt x="1225718" y="963164"/>
                    <a:pt x="1228177" y="963164"/>
                  </a:cubicBezTo>
                  <a:cubicBezTo>
                    <a:pt x="1232115" y="963138"/>
                    <a:pt x="1235804" y="961317"/>
                    <a:pt x="1238269" y="958243"/>
                  </a:cubicBezTo>
                  <a:cubicBezTo>
                    <a:pt x="1238269" y="958217"/>
                    <a:pt x="1238269" y="958193"/>
                    <a:pt x="1238269" y="958144"/>
                  </a:cubicBezTo>
                  <a:cubicBezTo>
                    <a:pt x="1242203" y="952582"/>
                    <a:pt x="1240973" y="944930"/>
                    <a:pt x="1235316" y="941018"/>
                  </a:cubicBezTo>
                  <a:cubicBezTo>
                    <a:pt x="1213906" y="925391"/>
                    <a:pt x="1195450" y="906048"/>
                    <a:pt x="1180931" y="883926"/>
                  </a:cubicBezTo>
                  <a:cubicBezTo>
                    <a:pt x="1180931" y="883805"/>
                    <a:pt x="1180682" y="883657"/>
                    <a:pt x="1180682" y="883533"/>
                  </a:cubicBezTo>
                  <a:cubicBezTo>
                    <a:pt x="1178838" y="880765"/>
                    <a:pt x="1176008" y="879012"/>
                    <a:pt x="1172963" y="878416"/>
                  </a:cubicBezTo>
                  <a:close/>
                  <a:moveTo>
                    <a:pt x="12303" y="496601"/>
                  </a:moveTo>
                  <a:cubicBezTo>
                    <a:pt x="5413" y="496601"/>
                    <a:pt x="0" y="502111"/>
                    <a:pt x="0" y="508903"/>
                  </a:cubicBezTo>
                  <a:cubicBezTo>
                    <a:pt x="246" y="533659"/>
                    <a:pt x="2460" y="558341"/>
                    <a:pt x="6645" y="582727"/>
                  </a:cubicBezTo>
                  <a:cubicBezTo>
                    <a:pt x="6645" y="583538"/>
                    <a:pt x="6645" y="584375"/>
                    <a:pt x="6645" y="585187"/>
                  </a:cubicBezTo>
                  <a:cubicBezTo>
                    <a:pt x="6890" y="587083"/>
                    <a:pt x="7629" y="588879"/>
                    <a:pt x="8859" y="590356"/>
                  </a:cubicBezTo>
                  <a:cubicBezTo>
                    <a:pt x="11318" y="593531"/>
                    <a:pt x="15010" y="595350"/>
                    <a:pt x="18947" y="595278"/>
                  </a:cubicBezTo>
                  <a:cubicBezTo>
                    <a:pt x="21409" y="595350"/>
                    <a:pt x="23869" y="594663"/>
                    <a:pt x="26086" y="593309"/>
                  </a:cubicBezTo>
                  <a:cubicBezTo>
                    <a:pt x="31746" y="589568"/>
                    <a:pt x="33467" y="582234"/>
                    <a:pt x="30268" y="576330"/>
                  </a:cubicBezTo>
                  <a:cubicBezTo>
                    <a:pt x="30268" y="575837"/>
                    <a:pt x="30268" y="575344"/>
                    <a:pt x="30268" y="574853"/>
                  </a:cubicBezTo>
                  <a:cubicBezTo>
                    <a:pt x="26579" y="552975"/>
                    <a:pt x="24853" y="530830"/>
                    <a:pt x="24608" y="508658"/>
                  </a:cubicBezTo>
                  <a:cubicBezTo>
                    <a:pt x="24608" y="508583"/>
                    <a:pt x="24608" y="508485"/>
                    <a:pt x="24608" y="508410"/>
                  </a:cubicBezTo>
                  <a:cubicBezTo>
                    <a:pt x="24362" y="501742"/>
                    <a:pt x="18947" y="496451"/>
                    <a:pt x="12303" y="496601"/>
                  </a:cubicBezTo>
                  <a:close/>
                  <a:moveTo>
                    <a:pt x="103814" y="375547"/>
                  </a:moveTo>
                  <a:cubicBezTo>
                    <a:pt x="100893" y="376458"/>
                    <a:pt x="98310" y="378494"/>
                    <a:pt x="96711" y="381435"/>
                  </a:cubicBezTo>
                  <a:cubicBezTo>
                    <a:pt x="83666" y="405772"/>
                    <a:pt x="76037" y="432643"/>
                    <a:pt x="74317" y="460180"/>
                  </a:cubicBezTo>
                  <a:cubicBezTo>
                    <a:pt x="74317" y="460279"/>
                    <a:pt x="74317" y="460377"/>
                    <a:pt x="74317" y="460501"/>
                  </a:cubicBezTo>
                  <a:cubicBezTo>
                    <a:pt x="73823" y="467143"/>
                    <a:pt x="78990" y="472829"/>
                    <a:pt x="85635" y="473222"/>
                  </a:cubicBezTo>
                  <a:cubicBezTo>
                    <a:pt x="92525" y="473739"/>
                    <a:pt x="98431" y="468670"/>
                    <a:pt x="98925" y="461904"/>
                  </a:cubicBezTo>
                  <a:cubicBezTo>
                    <a:pt x="100402" y="437812"/>
                    <a:pt x="107042" y="414310"/>
                    <a:pt x="118365" y="392999"/>
                  </a:cubicBezTo>
                  <a:cubicBezTo>
                    <a:pt x="118365" y="392901"/>
                    <a:pt x="118365" y="392803"/>
                    <a:pt x="118611" y="392704"/>
                  </a:cubicBezTo>
                  <a:cubicBezTo>
                    <a:pt x="121564" y="386775"/>
                    <a:pt x="119102" y="379516"/>
                    <a:pt x="113196" y="376514"/>
                  </a:cubicBezTo>
                  <a:cubicBezTo>
                    <a:pt x="113196" y="376488"/>
                    <a:pt x="112948" y="376439"/>
                    <a:pt x="112948" y="376416"/>
                  </a:cubicBezTo>
                  <a:cubicBezTo>
                    <a:pt x="109995" y="374853"/>
                    <a:pt x="106735" y="374637"/>
                    <a:pt x="103814" y="375547"/>
                  </a:cubicBezTo>
                  <a:close/>
                  <a:moveTo>
                    <a:pt x="66443" y="270650"/>
                  </a:moveTo>
                  <a:cubicBezTo>
                    <a:pt x="60291" y="268263"/>
                    <a:pt x="53153" y="271464"/>
                    <a:pt x="50694" y="277837"/>
                  </a:cubicBezTo>
                  <a:cubicBezTo>
                    <a:pt x="37159" y="315290"/>
                    <a:pt x="25592" y="353505"/>
                    <a:pt x="16488" y="392263"/>
                  </a:cubicBezTo>
                  <a:cubicBezTo>
                    <a:pt x="14517" y="399300"/>
                    <a:pt x="18208" y="406658"/>
                    <a:pt x="24853" y="409487"/>
                  </a:cubicBezTo>
                  <a:cubicBezTo>
                    <a:pt x="26331" y="409735"/>
                    <a:pt x="27561" y="409735"/>
                    <a:pt x="29039" y="409487"/>
                  </a:cubicBezTo>
                  <a:cubicBezTo>
                    <a:pt x="33958" y="410030"/>
                    <a:pt x="38636" y="407865"/>
                    <a:pt x="41589" y="403829"/>
                  </a:cubicBezTo>
                  <a:cubicBezTo>
                    <a:pt x="42816" y="400507"/>
                    <a:pt x="42816" y="396815"/>
                    <a:pt x="41589" y="393493"/>
                  </a:cubicBezTo>
                  <a:cubicBezTo>
                    <a:pt x="50200" y="357197"/>
                    <a:pt x="61028" y="321467"/>
                    <a:pt x="73824" y="286448"/>
                  </a:cubicBezTo>
                  <a:cubicBezTo>
                    <a:pt x="73824" y="286350"/>
                    <a:pt x="73824" y="286229"/>
                    <a:pt x="73824" y="286130"/>
                  </a:cubicBezTo>
                  <a:cubicBezTo>
                    <a:pt x="76283" y="279878"/>
                    <a:pt x="72837" y="272965"/>
                    <a:pt x="66686" y="270699"/>
                  </a:cubicBezTo>
                  <a:cubicBezTo>
                    <a:pt x="66686" y="270676"/>
                    <a:pt x="66686" y="270650"/>
                    <a:pt x="66443" y="270650"/>
                  </a:cubicBezTo>
                  <a:close/>
                  <a:moveTo>
                    <a:pt x="321379" y="242968"/>
                  </a:moveTo>
                  <a:cubicBezTo>
                    <a:pt x="316210" y="238491"/>
                    <a:pt x="308335" y="239008"/>
                    <a:pt x="303905" y="244125"/>
                  </a:cubicBezTo>
                  <a:cubicBezTo>
                    <a:pt x="290127" y="261869"/>
                    <a:pt x="279052" y="281504"/>
                    <a:pt x="270932" y="302446"/>
                  </a:cubicBezTo>
                  <a:cubicBezTo>
                    <a:pt x="268718" y="308770"/>
                    <a:pt x="271671" y="315784"/>
                    <a:pt x="278070" y="318195"/>
                  </a:cubicBezTo>
                  <a:cubicBezTo>
                    <a:pt x="279545" y="318564"/>
                    <a:pt x="281023" y="318564"/>
                    <a:pt x="282498" y="318195"/>
                  </a:cubicBezTo>
                  <a:cubicBezTo>
                    <a:pt x="287420" y="318440"/>
                    <a:pt x="291848" y="315709"/>
                    <a:pt x="293819" y="311304"/>
                  </a:cubicBezTo>
                  <a:cubicBezTo>
                    <a:pt x="301200" y="292602"/>
                    <a:pt x="311043" y="275032"/>
                    <a:pt x="323348" y="259136"/>
                  </a:cubicBezTo>
                  <a:cubicBezTo>
                    <a:pt x="326792" y="253992"/>
                    <a:pt x="326053" y="247078"/>
                    <a:pt x="321379" y="242968"/>
                  </a:cubicBezTo>
                  <a:close/>
                  <a:moveTo>
                    <a:pt x="213596" y="220502"/>
                  </a:moveTo>
                  <a:cubicBezTo>
                    <a:pt x="208181" y="216368"/>
                    <a:pt x="200555" y="217105"/>
                    <a:pt x="196124" y="222222"/>
                  </a:cubicBezTo>
                  <a:cubicBezTo>
                    <a:pt x="178652" y="244027"/>
                    <a:pt x="166104" y="269152"/>
                    <a:pt x="158723" y="296046"/>
                  </a:cubicBezTo>
                  <a:cubicBezTo>
                    <a:pt x="158723" y="296072"/>
                    <a:pt x="158723" y="296072"/>
                    <a:pt x="158723" y="296098"/>
                  </a:cubicBezTo>
                  <a:cubicBezTo>
                    <a:pt x="156997" y="302668"/>
                    <a:pt x="160937" y="309385"/>
                    <a:pt x="167582" y="311059"/>
                  </a:cubicBezTo>
                  <a:lnTo>
                    <a:pt x="170780" y="311059"/>
                  </a:lnTo>
                  <a:cubicBezTo>
                    <a:pt x="176192" y="311033"/>
                    <a:pt x="181114" y="307292"/>
                    <a:pt x="182592" y="301955"/>
                  </a:cubicBezTo>
                  <a:cubicBezTo>
                    <a:pt x="188988" y="278551"/>
                    <a:pt x="200061" y="256699"/>
                    <a:pt x="215319" y="237726"/>
                  </a:cubicBezTo>
                  <a:cubicBezTo>
                    <a:pt x="215319" y="237628"/>
                    <a:pt x="215565" y="237530"/>
                    <a:pt x="215565" y="237432"/>
                  </a:cubicBezTo>
                  <a:cubicBezTo>
                    <a:pt x="219750" y="232215"/>
                    <a:pt x="218763" y="224635"/>
                    <a:pt x="213596" y="220502"/>
                  </a:cubicBezTo>
                  <a:close/>
                  <a:moveTo>
                    <a:pt x="153920" y="128273"/>
                  </a:moveTo>
                  <a:cubicBezTo>
                    <a:pt x="150844" y="128940"/>
                    <a:pt x="148014" y="130780"/>
                    <a:pt x="146169" y="133634"/>
                  </a:cubicBezTo>
                  <a:cubicBezTo>
                    <a:pt x="131159" y="157405"/>
                    <a:pt x="117379" y="182062"/>
                    <a:pt x="105322" y="207458"/>
                  </a:cubicBezTo>
                  <a:cubicBezTo>
                    <a:pt x="105322" y="208023"/>
                    <a:pt x="105322" y="208615"/>
                    <a:pt x="105322" y="209178"/>
                  </a:cubicBezTo>
                  <a:cubicBezTo>
                    <a:pt x="102121" y="213363"/>
                    <a:pt x="100400" y="218455"/>
                    <a:pt x="100400" y="223697"/>
                  </a:cubicBezTo>
                  <a:cubicBezTo>
                    <a:pt x="100643" y="229430"/>
                    <a:pt x="104580" y="234279"/>
                    <a:pt x="110241" y="235509"/>
                  </a:cubicBezTo>
                  <a:lnTo>
                    <a:pt x="112703" y="235509"/>
                  </a:lnTo>
                  <a:cubicBezTo>
                    <a:pt x="117131" y="234871"/>
                    <a:pt x="121071" y="231866"/>
                    <a:pt x="122791" y="227635"/>
                  </a:cubicBezTo>
                  <a:cubicBezTo>
                    <a:pt x="135587" y="199754"/>
                    <a:pt x="150352" y="172785"/>
                    <a:pt x="166840" y="146921"/>
                  </a:cubicBezTo>
                  <a:cubicBezTo>
                    <a:pt x="166840" y="146800"/>
                    <a:pt x="167086" y="146676"/>
                    <a:pt x="167086" y="146529"/>
                  </a:cubicBezTo>
                  <a:cubicBezTo>
                    <a:pt x="170532" y="140868"/>
                    <a:pt x="168809" y="133435"/>
                    <a:pt x="163148" y="129943"/>
                  </a:cubicBezTo>
                  <a:cubicBezTo>
                    <a:pt x="160318" y="128110"/>
                    <a:pt x="156996" y="127606"/>
                    <a:pt x="153920" y="128273"/>
                  </a:cubicBezTo>
                  <a:close/>
                  <a:moveTo>
                    <a:pt x="421284" y="31511"/>
                  </a:moveTo>
                  <a:lnTo>
                    <a:pt x="411196" y="39876"/>
                  </a:lnTo>
                  <a:cubicBezTo>
                    <a:pt x="397170" y="50704"/>
                    <a:pt x="383389" y="63009"/>
                    <a:pt x="369609" y="75312"/>
                  </a:cubicBezTo>
                  <a:cubicBezTo>
                    <a:pt x="366901" y="76790"/>
                    <a:pt x="364687" y="79226"/>
                    <a:pt x="363457" y="82202"/>
                  </a:cubicBezTo>
                  <a:cubicBezTo>
                    <a:pt x="361243" y="88477"/>
                    <a:pt x="363209" y="95466"/>
                    <a:pt x="368377" y="99674"/>
                  </a:cubicBezTo>
                  <a:cubicBezTo>
                    <a:pt x="370102" y="100462"/>
                    <a:pt x="371823" y="100881"/>
                    <a:pt x="373546" y="100904"/>
                  </a:cubicBezTo>
                  <a:cubicBezTo>
                    <a:pt x="377729" y="100734"/>
                    <a:pt x="381912" y="98765"/>
                    <a:pt x="384619" y="95492"/>
                  </a:cubicBezTo>
                  <a:cubicBezTo>
                    <a:pt x="385112" y="94779"/>
                    <a:pt x="385603" y="94115"/>
                    <a:pt x="386342" y="93523"/>
                  </a:cubicBezTo>
                  <a:cubicBezTo>
                    <a:pt x="399629" y="81466"/>
                    <a:pt x="413164" y="70145"/>
                    <a:pt x="426945" y="58827"/>
                  </a:cubicBezTo>
                  <a:lnTo>
                    <a:pt x="437033" y="50459"/>
                  </a:lnTo>
                  <a:cubicBezTo>
                    <a:pt x="442200" y="46005"/>
                    <a:pt x="442939" y="38254"/>
                    <a:pt x="438511" y="32986"/>
                  </a:cubicBezTo>
                  <a:cubicBezTo>
                    <a:pt x="438511" y="32888"/>
                    <a:pt x="438266" y="32816"/>
                    <a:pt x="438266" y="32741"/>
                  </a:cubicBezTo>
                  <a:cubicBezTo>
                    <a:pt x="433835" y="27698"/>
                    <a:pt x="426208" y="27155"/>
                    <a:pt x="421284" y="31511"/>
                  </a:cubicBezTo>
                  <a:close/>
                  <a:moveTo>
                    <a:pt x="347306" y="107"/>
                  </a:moveTo>
                  <a:cubicBezTo>
                    <a:pt x="344261" y="-302"/>
                    <a:pt x="341062" y="454"/>
                    <a:pt x="338355" y="2472"/>
                  </a:cubicBezTo>
                  <a:cubicBezTo>
                    <a:pt x="310794" y="19453"/>
                    <a:pt x="287664" y="42511"/>
                    <a:pt x="270438" y="69898"/>
                  </a:cubicBezTo>
                  <a:cubicBezTo>
                    <a:pt x="263547" y="70909"/>
                    <a:pt x="258874" y="77256"/>
                    <a:pt x="260104" y="84048"/>
                  </a:cubicBezTo>
                  <a:cubicBezTo>
                    <a:pt x="261085" y="90840"/>
                    <a:pt x="267239" y="95516"/>
                    <a:pt x="274129" y="94506"/>
                  </a:cubicBezTo>
                  <a:cubicBezTo>
                    <a:pt x="282249" y="94483"/>
                    <a:pt x="289633" y="89241"/>
                    <a:pt x="292093" y="81465"/>
                  </a:cubicBezTo>
                  <a:cubicBezTo>
                    <a:pt x="307596" y="57472"/>
                    <a:pt x="328512" y="37292"/>
                    <a:pt x="352875" y="22406"/>
                  </a:cubicBezTo>
                  <a:cubicBezTo>
                    <a:pt x="358290" y="18322"/>
                    <a:pt x="359517" y="10716"/>
                    <a:pt x="355582" y="5179"/>
                  </a:cubicBezTo>
                  <a:cubicBezTo>
                    <a:pt x="355582" y="5032"/>
                    <a:pt x="355337" y="4885"/>
                    <a:pt x="355337" y="4738"/>
                  </a:cubicBezTo>
                  <a:cubicBezTo>
                    <a:pt x="353244" y="2093"/>
                    <a:pt x="350352" y="517"/>
                    <a:pt x="347306" y="10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7"/>
            <p:cNvSpPr/>
            <p:nvPr/>
          </p:nvSpPr>
          <p:spPr>
            <a:xfrm flipH="1">
              <a:off x="3007054" y="780417"/>
              <a:ext cx="499902" cy="600935"/>
            </a:xfrm>
            <a:custGeom>
              <a:avLst/>
              <a:gdLst/>
              <a:ahLst/>
              <a:cxnLst/>
              <a:rect l="l" t="t" r="r" b="b"/>
              <a:pathLst>
                <a:path w="193573" h="232695" extrusionOk="0">
                  <a:moveTo>
                    <a:pt x="274" y="232141"/>
                  </a:moveTo>
                  <a:cubicBezTo>
                    <a:pt x="-6394" y="182326"/>
                    <a:pt x="13418" y="154227"/>
                    <a:pt x="57424" y="133462"/>
                  </a:cubicBezTo>
                  <a:cubicBezTo>
                    <a:pt x="80378" y="120127"/>
                    <a:pt x="124099" y="98791"/>
                    <a:pt x="144958" y="84885"/>
                  </a:cubicBezTo>
                  <a:cubicBezTo>
                    <a:pt x="170675" y="63549"/>
                    <a:pt x="184201" y="32211"/>
                    <a:pt x="192583" y="-174"/>
                  </a:cubicBezTo>
                  <a:cubicBezTo>
                    <a:pt x="190011" y="27315"/>
                    <a:pt x="180106" y="53624"/>
                    <a:pt x="164008" y="76026"/>
                  </a:cubicBezTo>
                  <a:cubicBezTo>
                    <a:pt x="147625" y="99077"/>
                    <a:pt x="120384" y="108888"/>
                    <a:pt x="97333" y="122699"/>
                  </a:cubicBezTo>
                  <a:lnTo>
                    <a:pt x="61614" y="141749"/>
                  </a:lnTo>
                  <a:cubicBezTo>
                    <a:pt x="17514" y="161275"/>
                    <a:pt x="654" y="183373"/>
                    <a:pt x="179" y="2325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7"/>
            <p:cNvSpPr/>
            <p:nvPr/>
          </p:nvSpPr>
          <p:spPr>
            <a:xfrm flipH="1">
              <a:off x="2684910" y="620788"/>
              <a:ext cx="210262" cy="318226"/>
            </a:xfrm>
            <a:custGeom>
              <a:avLst/>
              <a:gdLst/>
              <a:ahLst/>
              <a:cxnLst/>
              <a:rect l="l" t="t" r="r" b="b"/>
              <a:pathLst>
                <a:path w="81418" h="123224" extrusionOk="0">
                  <a:moveTo>
                    <a:pt x="-977" y="74855"/>
                  </a:moveTo>
                  <a:cubicBezTo>
                    <a:pt x="-977" y="39612"/>
                    <a:pt x="-311" y="21991"/>
                    <a:pt x="9596" y="12180"/>
                  </a:cubicBezTo>
                  <a:cubicBezTo>
                    <a:pt x="23120" y="-679"/>
                    <a:pt x="43219" y="-3822"/>
                    <a:pt x="59983" y="4275"/>
                  </a:cubicBezTo>
                  <a:cubicBezTo>
                    <a:pt x="81985" y="16467"/>
                    <a:pt x="80652" y="47518"/>
                    <a:pt x="80270" y="56376"/>
                  </a:cubicBezTo>
                  <a:cubicBezTo>
                    <a:pt x="78938" y="86475"/>
                    <a:pt x="59220" y="122480"/>
                    <a:pt x="34360" y="123051"/>
                  </a:cubicBezTo>
                  <a:cubicBezTo>
                    <a:pt x="22835" y="122956"/>
                    <a:pt x="11977" y="117412"/>
                    <a:pt x="5214" y="108097"/>
                  </a:cubicBezTo>
                  <a:cubicBezTo>
                    <a:pt x="737" y="102287"/>
                    <a:pt x="-1168" y="95143"/>
                    <a:pt x="-977" y="74855"/>
                  </a:cubicBezTo>
                  <a:close/>
                </a:path>
              </a:pathLst>
            </a:custGeom>
            <a:solidFill>
              <a:srgbClr val="CFB6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621;p9"/>
          <p:cNvGrpSpPr/>
          <p:nvPr/>
        </p:nvGrpSpPr>
        <p:grpSpPr>
          <a:xfrm>
            <a:off x="161004" y="5807028"/>
            <a:ext cx="859938" cy="1050982"/>
            <a:chOff x="7676818" y="1639994"/>
            <a:chExt cx="1729561" cy="2113802"/>
          </a:xfrm>
        </p:grpSpPr>
        <p:sp>
          <p:nvSpPr>
            <p:cNvPr id="622" name="Google Shape;622;p9"/>
            <p:cNvSpPr/>
            <p:nvPr/>
          </p:nvSpPr>
          <p:spPr>
            <a:xfrm>
              <a:off x="7742402" y="1639994"/>
              <a:ext cx="1601281" cy="2103001"/>
            </a:xfrm>
            <a:custGeom>
              <a:avLst/>
              <a:gdLst/>
              <a:ahLst/>
              <a:cxnLst/>
              <a:rect l="l" t="t" r="r" b="b"/>
              <a:pathLst>
                <a:path w="1241303" h="1630233" extrusionOk="0">
                  <a:moveTo>
                    <a:pt x="349889" y="1630191"/>
                  </a:moveTo>
                  <a:cubicBezTo>
                    <a:pt x="317704" y="1575832"/>
                    <a:pt x="272233" y="1496306"/>
                    <a:pt x="221617" y="1397880"/>
                  </a:cubicBezTo>
                  <a:cubicBezTo>
                    <a:pt x="112993" y="1186619"/>
                    <a:pt x="70048" y="1061061"/>
                    <a:pt x="55172" y="1016339"/>
                  </a:cubicBezTo>
                  <a:cubicBezTo>
                    <a:pt x="-12753" y="810505"/>
                    <a:pt x="-4613" y="726301"/>
                    <a:pt x="10076" y="669603"/>
                  </a:cubicBezTo>
                  <a:cubicBezTo>
                    <a:pt x="18403" y="636950"/>
                    <a:pt x="43290" y="540209"/>
                    <a:pt x="103637" y="527391"/>
                  </a:cubicBezTo>
                  <a:cubicBezTo>
                    <a:pt x="170720" y="513263"/>
                    <a:pt x="240235" y="611034"/>
                    <a:pt x="259696" y="638354"/>
                  </a:cubicBezTo>
                  <a:cubicBezTo>
                    <a:pt x="343901" y="757269"/>
                    <a:pt x="349046" y="892558"/>
                    <a:pt x="353257" y="1016339"/>
                  </a:cubicBezTo>
                  <a:cubicBezTo>
                    <a:pt x="359619" y="1197379"/>
                    <a:pt x="362613" y="1287665"/>
                    <a:pt x="356718" y="1318072"/>
                  </a:cubicBezTo>
                  <a:cubicBezTo>
                    <a:pt x="352415" y="1340153"/>
                    <a:pt x="339504" y="1398628"/>
                    <a:pt x="370659" y="1442976"/>
                  </a:cubicBezTo>
                  <a:cubicBezTo>
                    <a:pt x="373373" y="1446905"/>
                    <a:pt x="399288" y="1482739"/>
                    <a:pt x="433064" y="1481055"/>
                  </a:cubicBezTo>
                  <a:cubicBezTo>
                    <a:pt x="537197" y="1475816"/>
                    <a:pt x="526625" y="1316669"/>
                    <a:pt x="528309" y="1246311"/>
                  </a:cubicBezTo>
                  <a:cubicBezTo>
                    <a:pt x="532482" y="1115382"/>
                    <a:pt x="527888" y="984322"/>
                    <a:pt x="514555" y="854011"/>
                  </a:cubicBezTo>
                  <a:cubicBezTo>
                    <a:pt x="501176" y="735095"/>
                    <a:pt x="465904" y="620109"/>
                    <a:pt x="439707" y="503158"/>
                  </a:cubicBezTo>
                  <a:cubicBezTo>
                    <a:pt x="415381" y="393599"/>
                    <a:pt x="397885" y="306681"/>
                    <a:pt x="401534" y="191040"/>
                  </a:cubicBezTo>
                  <a:cubicBezTo>
                    <a:pt x="405370" y="69411"/>
                    <a:pt x="429041" y="37039"/>
                    <a:pt x="450092" y="21133"/>
                  </a:cubicBezTo>
                  <a:cubicBezTo>
                    <a:pt x="521198" y="-32851"/>
                    <a:pt x="647412" y="32735"/>
                    <a:pt x="658171" y="38443"/>
                  </a:cubicBezTo>
                  <a:cubicBezTo>
                    <a:pt x="817973" y="123864"/>
                    <a:pt x="858017" y="328481"/>
                    <a:pt x="876635" y="423351"/>
                  </a:cubicBezTo>
                  <a:cubicBezTo>
                    <a:pt x="894225" y="513170"/>
                    <a:pt x="936514" y="729201"/>
                    <a:pt x="838462" y="953934"/>
                  </a:cubicBezTo>
                  <a:cubicBezTo>
                    <a:pt x="802816" y="1035706"/>
                    <a:pt x="663597" y="1313394"/>
                    <a:pt x="672018" y="1408265"/>
                  </a:cubicBezTo>
                  <a:cubicBezTo>
                    <a:pt x="672767" y="1416124"/>
                    <a:pt x="674825" y="1439608"/>
                    <a:pt x="685959" y="1442976"/>
                  </a:cubicBezTo>
                  <a:cubicBezTo>
                    <a:pt x="694847" y="1445595"/>
                    <a:pt x="710659" y="1435304"/>
                    <a:pt x="741440" y="1383939"/>
                  </a:cubicBezTo>
                  <a:cubicBezTo>
                    <a:pt x="780782" y="1316875"/>
                    <a:pt x="809973" y="1244365"/>
                    <a:pt x="828077" y="1168750"/>
                  </a:cubicBezTo>
                  <a:cubicBezTo>
                    <a:pt x="881407" y="947198"/>
                    <a:pt x="875793" y="933819"/>
                    <a:pt x="904423" y="888067"/>
                  </a:cubicBezTo>
                  <a:cubicBezTo>
                    <a:pt x="929029" y="848584"/>
                    <a:pt x="977681" y="770368"/>
                    <a:pt x="1060482" y="763257"/>
                  </a:cubicBezTo>
                  <a:cubicBezTo>
                    <a:pt x="1127659" y="757363"/>
                    <a:pt x="1197829" y="800120"/>
                    <a:pt x="1226927" y="856818"/>
                  </a:cubicBezTo>
                  <a:cubicBezTo>
                    <a:pt x="1257240" y="916136"/>
                    <a:pt x="1244048" y="993136"/>
                    <a:pt x="1143657" y="1172399"/>
                  </a:cubicBezTo>
                  <a:cubicBezTo>
                    <a:pt x="1052053" y="1335371"/>
                    <a:pt x="942736" y="1487744"/>
                    <a:pt x="817692" y="16267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7676818" y="1642876"/>
              <a:ext cx="1729561" cy="2110920"/>
            </a:xfrm>
            <a:custGeom>
              <a:avLst/>
              <a:gdLst/>
              <a:ahLst/>
              <a:cxnLst/>
              <a:rect l="l" t="t" r="r" b="b"/>
              <a:pathLst>
                <a:path w="1729561" h="2110920" extrusionOk="0">
                  <a:moveTo>
                    <a:pt x="787756" y="2043421"/>
                  </a:moveTo>
                  <a:lnTo>
                    <a:pt x="738764" y="2110876"/>
                  </a:lnTo>
                  <a:cubicBezTo>
                    <a:pt x="735868" y="2112927"/>
                    <a:pt x="787756" y="2043421"/>
                    <a:pt x="787756" y="2043421"/>
                  </a:cubicBezTo>
                  <a:close/>
                  <a:moveTo>
                    <a:pt x="1054798" y="2015547"/>
                  </a:moveTo>
                  <a:lnTo>
                    <a:pt x="1085809" y="2093017"/>
                  </a:lnTo>
                  <a:cubicBezTo>
                    <a:pt x="1085809" y="2096517"/>
                    <a:pt x="1054798" y="2015547"/>
                    <a:pt x="1054798" y="2015547"/>
                  </a:cubicBezTo>
                  <a:close/>
                  <a:moveTo>
                    <a:pt x="441313" y="1879915"/>
                  </a:moveTo>
                  <a:lnTo>
                    <a:pt x="388821" y="1984778"/>
                  </a:lnTo>
                  <a:cubicBezTo>
                    <a:pt x="385321" y="1988518"/>
                    <a:pt x="441313" y="1879915"/>
                    <a:pt x="441313" y="1879915"/>
                  </a:cubicBezTo>
                  <a:close/>
                  <a:moveTo>
                    <a:pt x="1313453" y="1704522"/>
                  </a:moveTo>
                  <a:cubicBezTo>
                    <a:pt x="1318920" y="1700684"/>
                    <a:pt x="1326449" y="1702012"/>
                    <a:pt x="1330287" y="1707478"/>
                  </a:cubicBezTo>
                  <a:cubicBezTo>
                    <a:pt x="1356955" y="1745368"/>
                    <a:pt x="1400516" y="1806548"/>
                    <a:pt x="1408480" y="1816081"/>
                  </a:cubicBezTo>
                  <a:cubicBezTo>
                    <a:pt x="1410375" y="1817576"/>
                    <a:pt x="1411799" y="1819592"/>
                    <a:pt x="1412583" y="1821872"/>
                  </a:cubicBezTo>
                  <a:cubicBezTo>
                    <a:pt x="1414466" y="1827592"/>
                    <a:pt x="1411835" y="1833819"/>
                    <a:pt x="1406428" y="1836474"/>
                  </a:cubicBezTo>
                  <a:cubicBezTo>
                    <a:pt x="1404957" y="1837620"/>
                    <a:pt x="1403208" y="1838368"/>
                    <a:pt x="1401361" y="1838646"/>
                  </a:cubicBezTo>
                  <a:cubicBezTo>
                    <a:pt x="1393156" y="1838646"/>
                    <a:pt x="1380967" y="1821390"/>
                    <a:pt x="1310497" y="1721354"/>
                  </a:cubicBezTo>
                  <a:cubicBezTo>
                    <a:pt x="1306659" y="1715888"/>
                    <a:pt x="1307987" y="1708359"/>
                    <a:pt x="1313453" y="1704522"/>
                  </a:cubicBezTo>
                  <a:close/>
                  <a:moveTo>
                    <a:pt x="676982" y="1635076"/>
                  </a:moveTo>
                  <a:cubicBezTo>
                    <a:pt x="726335" y="1671277"/>
                    <a:pt x="806219" y="1730284"/>
                    <a:pt x="819493" y="1738730"/>
                  </a:cubicBezTo>
                  <a:cubicBezTo>
                    <a:pt x="821870" y="1739575"/>
                    <a:pt x="823969" y="1741084"/>
                    <a:pt x="825526" y="1743074"/>
                  </a:cubicBezTo>
                  <a:cubicBezTo>
                    <a:pt x="829194" y="1747926"/>
                    <a:pt x="828687" y="1754755"/>
                    <a:pt x="824319" y="1759003"/>
                  </a:cubicBezTo>
                  <a:cubicBezTo>
                    <a:pt x="822882" y="1760995"/>
                    <a:pt x="820615" y="1762237"/>
                    <a:pt x="818164" y="1762382"/>
                  </a:cubicBezTo>
                  <a:cubicBezTo>
                    <a:pt x="808269" y="1762382"/>
                    <a:pt x="781964" y="1743074"/>
                    <a:pt x="662622" y="1654504"/>
                  </a:cubicBezTo>
                  <a:cubicBezTo>
                    <a:pt x="657251" y="1650534"/>
                    <a:pt x="656117" y="1642980"/>
                    <a:pt x="660087" y="1637609"/>
                  </a:cubicBezTo>
                  <a:cubicBezTo>
                    <a:pt x="664057" y="1632240"/>
                    <a:pt x="671611" y="1631105"/>
                    <a:pt x="676982" y="1635076"/>
                  </a:cubicBezTo>
                  <a:close/>
                  <a:moveTo>
                    <a:pt x="1146266" y="1464930"/>
                  </a:moveTo>
                  <a:cubicBezTo>
                    <a:pt x="1152927" y="1464930"/>
                    <a:pt x="1158333" y="1470336"/>
                    <a:pt x="1158333" y="1476997"/>
                  </a:cubicBezTo>
                  <a:cubicBezTo>
                    <a:pt x="1159299" y="1536125"/>
                    <a:pt x="1161229" y="1631696"/>
                    <a:pt x="1162557" y="1647022"/>
                  </a:cubicBezTo>
                  <a:cubicBezTo>
                    <a:pt x="1163281" y="1649422"/>
                    <a:pt x="1163281" y="1651981"/>
                    <a:pt x="1162557" y="1654382"/>
                  </a:cubicBezTo>
                  <a:cubicBezTo>
                    <a:pt x="1160928" y="1659389"/>
                    <a:pt x="1156234" y="1662757"/>
                    <a:pt x="1150973" y="1662708"/>
                  </a:cubicBezTo>
                  <a:lnTo>
                    <a:pt x="1149404" y="1662708"/>
                  </a:lnTo>
                  <a:cubicBezTo>
                    <a:pt x="1137336" y="1661018"/>
                    <a:pt x="1137336" y="1661018"/>
                    <a:pt x="1134199" y="1476997"/>
                  </a:cubicBezTo>
                  <a:cubicBezTo>
                    <a:pt x="1134199" y="1470336"/>
                    <a:pt x="1139605" y="1464930"/>
                    <a:pt x="1146266" y="1464930"/>
                  </a:cubicBezTo>
                  <a:close/>
                  <a:moveTo>
                    <a:pt x="1527266" y="1464759"/>
                  </a:moveTo>
                  <a:cubicBezTo>
                    <a:pt x="1549776" y="1464724"/>
                    <a:pt x="1585610" y="1465685"/>
                    <a:pt x="1642943" y="1467224"/>
                  </a:cubicBezTo>
                  <a:cubicBezTo>
                    <a:pt x="1649604" y="1467224"/>
                    <a:pt x="1655010" y="1472629"/>
                    <a:pt x="1655010" y="1479290"/>
                  </a:cubicBezTo>
                  <a:cubicBezTo>
                    <a:pt x="1655010" y="1485952"/>
                    <a:pt x="1649604" y="1491357"/>
                    <a:pt x="1642943" y="1491357"/>
                  </a:cubicBezTo>
                  <a:lnTo>
                    <a:pt x="1642340" y="1491116"/>
                  </a:lnTo>
                  <a:cubicBezTo>
                    <a:pt x="1594072" y="1489909"/>
                    <a:pt x="1516240" y="1488340"/>
                    <a:pt x="1503087" y="1488824"/>
                  </a:cubicBezTo>
                  <a:cubicBezTo>
                    <a:pt x="1500769" y="1489535"/>
                    <a:pt x="1498284" y="1489535"/>
                    <a:pt x="1495967" y="1488824"/>
                  </a:cubicBezTo>
                  <a:cubicBezTo>
                    <a:pt x="1490247" y="1486928"/>
                    <a:pt x="1486796" y="1481113"/>
                    <a:pt x="1487882" y="1475188"/>
                  </a:cubicBezTo>
                  <a:cubicBezTo>
                    <a:pt x="1489239" y="1467646"/>
                    <a:pt x="1489749" y="1464818"/>
                    <a:pt x="1527266" y="1464759"/>
                  </a:cubicBezTo>
                  <a:close/>
                  <a:moveTo>
                    <a:pt x="181993" y="1384686"/>
                  </a:moveTo>
                  <a:cubicBezTo>
                    <a:pt x="187351" y="1381887"/>
                    <a:pt x="193951" y="1383491"/>
                    <a:pt x="197438" y="1388427"/>
                  </a:cubicBezTo>
                  <a:cubicBezTo>
                    <a:pt x="204076" y="1397960"/>
                    <a:pt x="204076" y="1397960"/>
                    <a:pt x="125640" y="1471931"/>
                  </a:cubicBezTo>
                  <a:cubicBezTo>
                    <a:pt x="123408" y="1474091"/>
                    <a:pt x="120415" y="1475297"/>
                    <a:pt x="117315" y="1475309"/>
                  </a:cubicBezTo>
                  <a:cubicBezTo>
                    <a:pt x="110653" y="1475358"/>
                    <a:pt x="105211" y="1469987"/>
                    <a:pt x="105163" y="1463327"/>
                  </a:cubicBezTo>
                  <a:cubicBezTo>
                    <a:pt x="105151" y="1459959"/>
                    <a:pt x="106526" y="1456739"/>
                    <a:pt x="108988" y="1454433"/>
                  </a:cubicBezTo>
                  <a:cubicBezTo>
                    <a:pt x="132518" y="1432230"/>
                    <a:pt x="170409" y="1396149"/>
                    <a:pt x="177165" y="1389031"/>
                  </a:cubicBezTo>
                  <a:cubicBezTo>
                    <a:pt x="178348" y="1387172"/>
                    <a:pt x="180015" y="1385663"/>
                    <a:pt x="181993" y="1384686"/>
                  </a:cubicBezTo>
                  <a:close/>
                  <a:moveTo>
                    <a:pt x="402699" y="1371653"/>
                  </a:moveTo>
                  <a:cubicBezTo>
                    <a:pt x="412835" y="1378410"/>
                    <a:pt x="412835" y="1378410"/>
                    <a:pt x="337417" y="1541797"/>
                  </a:cubicBezTo>
                  <a:cubicBezTo>
                    <a:pt x="335438" y="1546069"/>
                    <a:pt x="331154" y="1548808"/>
                    <a:pt x="326436" y="1548796"/>
                  </a:cubicBezTo>
                  <a:cubicBezTo>
                    <a:pt x="324686" y="1548784"/>
                    <a:pt x="322961" y="1548410"/>
                    <a:pt x="321368" y="1547710"/>
                  </a:cubicBezTo>
                  <a:cubicBezTo>
                    <a:pt x="315310" y="1544934"/>
                    <a:pt x="312656" y="1537767"/>
                    <a:pt x="315431" y="1531709"/>
                  </a:cubicBezTo>
                  <a:cubicBezTo>
                    <a:pt x="315443" y="1531698"/>
                    <a:pt x="315443" y="1531673"/>
                    <a:pt x="315456" y="1531662"/>
                  </a:cubicBezTo>
                  <a:cubicBezTo>
                    <a:pt x="339589" y="1479169"/>
                    <a:pt x="378565" y="1394097"/>
                    <a:pt x="383754" y="1380221"/>
                  </a:cubicBezTo>
                  <a:cubicBezTo>
                    <a:pt x="384141" y="1377723"/>
                    <a:pt x="385226" y="1375370"/>
                    <a:pt x="386892" y="1373464"/>
                  </a:cubicBezTo>
                  <a:cubicBezTo>
                    <a:pt x="390959" y="1368974"/>
                    <a:pt x="397727" y="1368202"/>
                    <a:pt x="402699" y="1371653"/>
                  </a:cubicBezTo>
                  <a:close/>
                  <a:moveTo>
                    <a:pt x="1314766" y="1334677"/>
                  </a:moveTo>
                  <a:cubicBezTo>
                    <a:pt x="1337276" y="1334642"/>
                    <a:pt x="1373109" y="1335603"/>
                    <a:pt x="1430442" y="1337142"/>
                  </a:cubicBezTo>
                  <a:cubicBezTo>
                    <a:pt x="1437104" y="1337142"/>
                    <a:pt x="1442509" y="1342548"/>
                    <a:pt x="1442509" y="1349209"/>
                  </a:cubicBezTo>
                  <a:cubicBezTo>
                    <a:pt x="1442509" y="1355870"/>
                    <a:pt x="1437104" y="1361276"/>
                    <a:pt x="1430442" y="1361276"/>
                  </a:cubicBezTo>
                  <a:lnTo>
                    <a:pt x="1429840" y="1361034"/>
                  </a:lnTo>
                  <a:cubicBezTo>
                    <a:pt x="1381571" y="1359829"/>
                    <a:pt x="1303860" y="1358139"/>
                    <a:pt x="1290588" y="1358741"/>
                  </a:cubicBezTo>
                  <a:cubicBezTo>
                    <a:pt x="1288270" y="1359455"/>
                    <a:pt x="1285785" y="1359455"/>
                    <a:pt x="1283467" y="1358741"/>
                  </a:cubicBezTo>
                  <a:cubicBezTo>
                    <a:pt x="1277748" y="1356848"/>
                    <a:pt x="1274297" y="1351031"/>
                    <a:pt x="1275383" y="1345106"/>
                  </a:cubicBezTo>
                  <a:cubicBezTo>
                    <a:pt x="1276741" y="1337564"/>
                    <a:pt x="1277250" y="1334736"/>
                    <a:pt x="1314766" y="1334677"/>
                  </a:cubicBezTo>
                  <a:close/>
                  <a:moveTo>
                    <a:pt x="888756" y="1303476"/>
                  </a:moveTo>
                  <a:cubicBezTo>
                    <a:pt x="895321" y="1302390"/>
                    <a:pt x="901523" y="1306806"/>
                    <a:pt x="902632" y="1313371"/>
                  </a:cubicBezTo>
                  <a:cubicBezTo>
                    <a:pt x="912890" y="1373705"/>
                    <a:pt x="929663" y="1471569"/>
                    <a:pt x="933404" y="1486894"/>
                  </a:cubicBezTo>
                  <a:cubicBezTo>
                    <a:pt x="934598" y="1489102"/>
                    <a:pt x="935020" y="1491648"/>
                    <a:pt x="934610" y="1494134"/>
                  </a:cubicBezTo>
                  <a:cubicBezTo>
                    <a:pt x="933874" y="1500227"/>
                    <a:pt x="928685" y="1504801"/>
                    <a:pt x="922543" y="1504753"/>
                  </a:cubicBezTo>
                  <a:lnTo>
                    <a:pt x="921698" y="1504753"/>
                  </a:lnTo>
                  <a:cubicBezTo>
                    <a:pt x="910355" y="1504753"/>
                    <a:pt x="909632" y="1499323"/>
                    <a:pt x="878861" y="1317352"/>
                  </a:cubicBezTo>
                  <a:cubicBezTo>
                    <a:pt x="877775" y="1310787"/>
                    <a:pt x="882191" y="1304586"/>
                    <a:pt x="888756" y="1303476"/>
                  </a:cubicBezTo>
                  <a:close/>
                  <a:moveTo>
                    <a:pt x="414610" y="1164062"/>
                  </a:moveTo>
                  <a:cubicBezTo>
                    <a:pt x="424955" y="1166273"/>
                    <a:pt x="450454" y="1188356"/>
                    <a:pt x="552450" y="1276686"/>
                  </a:cubicBezTo>
                  <a:cubicBezTo>
                    <a:pt x="557445" y="1281090"/>
                    <a:pt x="557928" y="1288717"/>
                    <a:pt x="553523" y="1293713"/>
                  </a:cubicBezTo>
                  <a:cubicBezTo>
                    <a:pt x="551267" y="1296282"/>
                    <a:pt x="548021" y="1297767"/>
                    <a:pt x="544606" y="1297803"/>
                  </a:cubicBezTo>
                  <a:cubicBezTo>
                    <a:pt x="541735" y="1297803"/>
                    <a:pt x="538946" y="1296778"/>
                    <a:pt x="536762" y="1294907"/>
                  </a:cubicBezTo>
                  <a:cubicBezTo>
                    <a:pt x="492959" y="1257017"/>
                    <a:pt x="422127" y="1196199"/>
                    <a:pt x="410180" y="1187269"/>
                  </a:cubicBezTo>
                  <a:cubicBezTo>
                    <a:pt x="407827" y="1186304"/>
                    <a:pt x="405847" y="1184615"/>
                    <a:pt x="404509" y="1182443"/>
                  </a:cubicBezTo>
                  <a:cubicBezTo>
                    <a:pt x="401311" y="1177315"/>
                    <a:pt x="402384" y="1170617"/>
                    <a:pt x="407043" y="1166757"/>
                  </a:cubicBezTo>
                  <a:cubicBezTo>
                    <a:pt x="409396" y="1164796"/>
                    <a:pt x="411161" y="1163325"/>
                    <a:pt x="414610" y="1164062"/>
                  </a:cubicBezTo>
                  <a:close/>
                  <a:moveTo>
                    <a:pt x="1714379" y="1130435"/>
                  </a:moveTo>
                  <a:cubicBezTo>
                    <a:pt x="1720846" y="1128734"/>
                    <a:pt x="1727459" y="1132594"/>
                    <a:pt x="1729160" y="1139062"/>
                  </a:cubicBezTo>
                  <a:cubicBezTo>
                    <a:pt x="1730862" y="1145530"/>
                    <a:pt x="1727001" y="1152143"/>
                    <a:pt x="1720533" y="1153844"/>
                  </a:cubicBezTo>
                  <a:cubicBezTo>
                    <a:pt x="1661043" y="1169169"/>
                    <a:pt x="1564989" y="1194509"/>
                    <a:pt x="1550148" y="1199457"/>
                  </a:cubicBezTo>
                  <a:cubicBezTo>
                    <a:pt x="1548446" y="1200784"/>
                    <a:pt x="1546382" y="1201581"/>
                    <a:pt x="1544235" y="1201750"/>
                  </a:cubicBezTo>
                  <a:lnTo>
                    <a:pt x="1543511" y="1201750"/>
                  </a:lnTo>
                  <a:cubicBezTo>
                    <a:pt x="1537248" y="1201774"/>
                    <a:pt x="1532011" y="1197008"/>
                    <a:pt x="1531444" y="1190769"/>
                  </a:cubicBezTo>
                  <a:cubicBezTo>
                    <a:pt x="1530237" y="1178702"/>
                    <a:pt x="1530237" y="1178702"/>
                    <a:pt x="1714379" y="1130435"/>
                  </a:cubicBezTo>
                  <a:close/>
                  <a:moveTo>
                    <a:pt x="8039" y="1037050"/>
                  </a:moveTo>
                  <a:cubicBezTo>
                    <a:pt x="10953" y="1036014"/>
                    <a:pt x="14262" y="1036089"/>
                    <a:pt x="17279" y="1037519"/>
                  </a:cubicBezTo>
                  <a:cubicBezTo>
                    <a:pt x="72063" y="1063704"/>
                    <a:pt x="160393" y="1105456"/>
                    <a:pt x="174994" y="1111248"/>
                  </a:cubicBezTo>
                  <a:cubicBezTo>
                    <a:pt x="177323" y="1111501"/>
                    <a:pt x="179520" y="1112467"/>
                    <a:pt x="181270" y="1114024"/>
                  </a:cubicBezTo>
                  <a:cubicBezTo>
                    <a:pt x="186024" y="1117945"/>
                    <a:pt x="187061" y="1124799"/>
                    <a:pt x="183683" y="1129951"/>
                  </a:cubicBezTo>
                  <a:cubicBezTo>
                    <a:pt x="182115" y="1133089"/>
                    <a:pt x="180666" y="1135261"/>
                    <a:pt x="176684" y="1135261"/>
                  </a:cubicBezTo>
                  <a:cubicBezTo>
                    <a:pt x="168237" y="1135261"/>
                    <a:pt x="148569" y="1125970"/>
                    <a:pt x="87750" y="1097371"/>
                  </a:cubicBezTo>
                  <a:cubicBezTo>
                    <a:pt x="47567" y="1078426"/>
                    <a:pt x="6901" y="1059361"/>
                    <a:pt x="6901" y="1059361"/>
                  </a:cubicBezTo>
                  <a:cubicBezTo>
                    <a:pt x="868" y="1056500"/>
                    <a:pt x="-1690" y="1049284"/>
                    <a:pt x="1170" y="1043250"/>
                  </a:cubicBezTo>
                  <a:cubicBezTo>
                    <a:pt x="2606" y="1040234"/>
                    <a:pt x="5125" y="1038086"/>
                    <a:pt x="8039" y="1037050"/>
                  </a:cubicBezTo>
                  <a:close/>
                  <a:moveTo>
                    <a:pt x="945895" y="947921"/>
                  </a:moveTo>
                  <a:cubicBezTo>
                    <a:pt x="952555" y="946558"/>
                    <a:pt x="959071" y="950854"/>
                    <a:pt x="960436" y="957515"/>
                  </a:cubicBezTo>
                  <a:cubicBezTo>
                    <a:pt x="970331" y="1005782"/>
                    <a:pt x="986742" y="1082770"/>
                    <a:pt x="990241" y="1095682"/>
                  </a:cubicBezTo>
                  <a:cubicBezTo>
                    <a:pt x="991399" y="1097781"/>
                    <a:pt x="991894" y="1100171"/>
                    <a:pt x="991689" y="1102560"/>
                  </a:cubicBezTo>
                  <a:cubicBezTo>
                    <a:pt x="991182" y="1108847"/>
                    <a:pt x="985933" y="1113686"/>
                    <a:pt x="979622" y="1113662"/>
                  </a:cubicBezTo>
                  <a:lnTo>
                    <a:pt x="977691" y="1113662"/>
                  </a:lnTo>
                  <a:cubicBezTo>
                    <a:pt x="967555" y="1113662"/>
                    <a:pt x="965624" y="1105094"/>
                    <a:pt x="936302" y="962462"/>
                  </a:cubicBezTo>
                  <a:cubicBezTo>
                    <a:pt x="934937" y="955802"/>
                    <a:pt x="939234" y="949285"/>
                    <a:pt x="945895" y="947921"/>
                  </a:cubicBezTo>
                  <a:close/>
                  <a:moveTo>
                    <a:pt x="771465" y="942189"/>
                  </a:moveTo>
                  <a:cubicBezTo>
                    <a:pt x="776340" y="937677"/>
                    <a:pt x="783942" y="937941"/>
                    <a:pt x="788480" y="942793"/>
                  </a:cubicBezTo>
                  <a:cubicBezTo>
                    <a:pt x="793161" y="947498"/>
                    <a:pt x="793161" y="955101"/>
                    <a:pt x="788480" y="959808"/>
                  </a:cubicBezTo>
                  <a:cubicBezTo>
                    <a:pt x="743832" y="1001800"/>
                    <a:pt x="671912" y="1069979"/>
                    <a:pt x="661172" y="1081684"/>
                  </a:cubicBezTo>
                  <a:cubicBezTo>
                    <a:pt x="659966" y="1083880"/>
                    <a:pt x="658119" y="1085653"/>
                    <a:pt x="655863" y="1086752"/>
                  </a:cubicBezTo>
                  <a:cubicBezTo>
                    <a:pt x="654029" y="1087645"/>
                    <a:pt x="651989" y="1088068"/>
                    <a:pt x="649950" y="1087958"/>
                  </a:cubicBezTo>
                  <a:cubicBezTo>
                    <a:pt x="645919" y="1088030"/>
                    <a:pt x="642119" y="1086088"/>
                    <a:pt x="639814" y="1082770"/>
                  </a:cubicBezTo>
                  <a:cubicBezTo>
                    <a:pt x="632816" y="1072513"/>
                    <a:pt x="632816" y="1072513"/>
                    <a:pt x="771465" y="942189"/>
                  </a:cubicBezTo>
                  <a:close/>
                  <a:moveTo>
                    <a:pt x="442158" y="920228"/>
                  </a:moveTo>
                  <a:cubicBezTo>
                    <a:pt x="446961" y="924898"/>
                    <a:pt x="447069" y="932560"/>
                    <a:pt x="442399" y="937363"/>
                  </a:cubicBezTo>
                  <a:cubicBezTo>
                    <a:pt x="415127" y="965359"/>
                    <a:pt x="371204" y="1010729"/>
                    <a:pt x="363843" y="1019297"/>
                  </a:cubicBezTo>
                  <a:cubicBezTo>
                    <a:pt x="362793" y="1021205"/>
                    <a:pt x="361248" y="1022784"/>
                    <a:pt x="359378" y="1023883"/>
                  </a:cubicBezTo>
                  <a:cubicBezTo>
                    <a:pt x="357508" y="1024945"/>
                    <a:pt x="355385" y="1025488"/>
                    <a:pt x="353225" y="1025452"/>
                  </a:cubicBezTo>
                  <a:cubicBezTo>
                    <a:pt x="349508" y="1025476"/>
                    <a:pt x="345996" y="1023787"/>
                    <a:pt x="343691" y="1020867"/>
                  </a:cubicBezTo>
                  <a:cubicBezTo>
                    <a:pt x="336330" y="1011574"/>
                    <a:pt x="336330" y="1011574"/>
                    <a:pt x="425022" y="920469"/>
                  </a:cubicBezTo>
                  <a:cubicBezTo>
                    <a:pt x="429692" y="915666"/>
                    <a:pt x="437355" y="915558"/>
                    <a:pt x="442158" y="920228"/>
                  </a:cubicBezTo>
                  <a:close/>
                  <a:moveTo>
                    <a:pt x="1390984" y="911297"/>
                  </a:moveTo>
                  <a:cubicBezTo>
                    <a:pt x="1397645" y="911297"/>
                    <a:pt x="1403051" y="916704"/>
                    <a:pt x="1403051" y="923364"/>
                  </a:cubicBezTo>
                  <a:cubicBezTo>
                    <a:pt x="1402207" y="984786"/>
                    <a:pt x="1401119" y="1084096"/>
                    <a:pt x="1401964" y="1099664"/>
                  </a:cubicBezTo>
                  <a:cubicBezTo>
                    <a:pt x="1404100" y="1105974"/>
                    <a:pt x="1400722" y="1112829"/>
                    <a:pt x="1394411" y="1114964"/>
                  </a:cubicBezTo>
                  <a:cubicBezTo>
                    <a:pt x="1392963" y="1115459"/>
                    <a:pt x="1391431" y="1115676"/>
                    <a:pt x="1389897" y="1115592"/>
                  </a:cubicBezTo>
                  <a:lnTo>
                    <a:pt x="1390260" y="1115712"/>
                  </a:lnTo>
                  <a:lnTo>
                    <a:pt x="1388329" y="1115712"/>
                  </a:lnTo>
                  <a:cubicBezTo>
                    <a:pt x="1376262" y="1113661"/>
                    <a:pt x="1376262" y="1113661"/>
                    <a:pt x="1378917" y="923364"/>
                  </a:cubicBezTo>
                  <a:cubicBezTo>
                    <a:pt x="1378917" y="916704"/>
                    <a:pt x="1384323" y="911297"/>
                    <a:pt x="1390984" y="911297"/>
                  </a:cubicBezTo>
                  <a:close/>
                  <a:moveTo>
                    <a:pt x="167755" y="647876"/>
                  </a:moveTo>
                  <a:cubicBezTo>
                    <a:pt x="174415" y="647346"/>
                    <a:pt x="180256" y="652317"/>
                    <a:pt x="180787" y="658978"/>
                  </a:cubicBezTo>
                  <a:cubicBezTo>
                    <a:pt x="183925" y="697833"/>
                    <a:pt x="189113" y="760823"/>
                    <a:pt x="190803" y="772045"/>
                  </a:cubicBezTo>
                  <a:cubicBezTo>
                    <a:pt x="191285" y="774109"/>
                    <a:pt x="191285" y="776256"/>
                    <a:pt x="190803" y="778321"/>
                  </a:cubicBezTo>
                  <a:cubicBezTo>
                    <a:pt x="189837" y="783956"/>
                    <a:pt x="185047" y="788131"/>
                    <a:pt x="179338" y="788336"/>
                  </a:cubicBezTo>
                  <a:lnTo>
                    <a:pt x="178615" y="788336"/>
                  </a:lnTo>
                  <a:cubicBezTo>
                    <a:pt x="166548" y="787611"/>
                    <a:pt x="166548" y="787611"/>
                    <a:pt x="156653" y="660909"/>
                  </a:cubicBezTo>
                  <a:cubicBezTo>
                    <a:pt x="156123" y="654247"/>
                    <a:pt x="161093" y="648407"/>
                    <a:pt x="167755" y="647876"/>
                  </a:cubicBezTo>
                  <a:close/>
                  <a:moveTo>
                    <a:pt x="497038" y="634337"/>
                  </a:moveTo>
                  <a:cubicBezTo>
                    <a:pt x="497218" y="634421"/>
                    <a:pt x="497376" y="634505"/>
                    <a:pt x="497545" y="634601"/>
                  </a:cubicBezTo>
                  <a:cubicBezTo>
                    <a:pt x="551846" y="663079"/>
                    <a:pt x="639815" y="708694"/>
                    <a:pt x="654416" y="714968"/>
                  </a:cubicBezTo>
                  <a:cubicBezTo>
                    <a:pt x="656926" y="715365"/>
                    <a:pt x="659254" y="716548"/>
                    <a:pt x="661053" y="718346"/>
                  </a:cubicBezTo>
                  <a:cubicBezTo>
                    <a:pt x="665408" y="722595"/>
                    <a:pt x="665928" y="729425"/>
                    <a:pt x="662259" y="734275"/>
                  </a:cubicBezTo>
                  <a:cubicBezTo>
                    <a:pt x="660956" y="736953"/>
                    <a:pt x="658241" y="738643"/>
                    <a:pt x="655261" y="738618"/>
                  </a:cubicBezTo>
                  <a:cubicBezTo>
                    <a:pt x="644280" y="738618"/>
                    <a:pt x="612423" y="721966"/>
                    <a:pt x="486323" y="655961"/>
                  </a:cubicBezTo>
                  <a:cubicBezTo>
                    <a:pt x="480348" y="653003"/>
                    <a:pt x="477912" y="645763"/>
                    <a:pt x="480868" y="639790"/>
                  </a:cubicBezTo>
                  <a:cubicBezTo>
                    <a:pt x="483836" y="633817"/>
                    <a:pt x="491077" y="631380"/>
                    <a:pt x="497038" y="634337"/>
                  </a:cubicBezTo>
                  <a:close/>
                  <a:moveTo>
                    <a:pt x="1296621" y="623260"/>
                  </a:moveTo>
                  <a:cubicBezTo>
                    <a:pt x="1302353" y="619856"/>
                    <a:pt x="1309750" y="621751"/>
                    <a:pt x="1313152" y="627483"/>
                  </a:cubicBezTo>
                  <a:cubicBezTo>
                    <a:pt x="1316520" y="633227"/>
                    <a:pt x="1314589" y="640623"/>
                    <a:pt x="1308844" y="643991"/>
                  </a:cubicBezTo>
                  <a:cubicBezTo>
                    <a:pt x="1308833" y="644003"/>
                    <a:pt x="1308821" y="644003"/>
                    <a:pt x="1308808" y="644014"/>
                  </a:cubicBezTo>
                  <a:cubicBezTo>
                    <a:pt x="1255956" y="675267"/>
                    <a:pt x="1170763" y="726191"/>
                    <a:pt x="1157971" y="735121"/>
                  </a:cubicBezTo>
                  <a:cubicBezTo>
                    <a:pt x="1156270" y="737075"/>
                    <a:pt x="1153989" y="738426"/>
                    <a:pt x="1151455" y="738982"/>
                  </a:cubicBezTo>
                  <a:cubicBezTo>
                    <a:pt x="1150599" y="739271"/>
                    <a:pt x="1149706" y="739429"/>
                    <a:pt x="1148801" y="739465"/>
                  </a:cubicBezTo>
                  <a:cubicBezTo>
                    <a:pt x="1143816" y="739524"/>
                    <a:pt x="1139304" y="736496"/>
                    <a:pt x="1137457" y="731862"/>
                  </a:cubicBezTo>
                  <a:cubicBezTo>
                    <a:pt x="1132872" y="719795"/>
                    <a:pt x="1132872" y="719795"/>
                    <a:pt x="1296621" y="623260"/>
                  </a:cubicBezTo>
                  <a:close/>
                  <a:moveTo>
                    <a:pt x="1038141" y="497102"/>
                  </a:moveTo>
                  <a:cubicBezTo>
                    <a:pt x="1056639" y="497208"/>
                    <a:pt x="1086052" y="498396"/>
                    <a:pt x="1133113" y="500296"/>
                  </a:cubicBezTo>
                  <a:cubicBezTo>
                    <a:pt x="1139775" y="500296"/>
                    <a:pt x="1145180" y="505703"/>
                    <a:pt x="1145180" y="512363"/>
                  </a:cubicBezTo>
                  <a:cubicBezTo>
                    <a:pt x="1145180" y="519024"/>
                    <a:pt x="1139775" y="524430"/>
                    <a:pt x="1133113" y="524430"/>
                  </a:cubicBezTo>
                  <a:lnTo>
                    <a:pt x="1132269" y="524189"/>
                  </a:lnTo>
                  <a:cubicBezTo>
                    <a:pt x="1093775" y="522741"/>
                    <a:pt x="1031509" y="520931"/>
                    <a:pt x="1020166" y="521052"/>
                  </a:cubicBezTo>
                  <a:cubicBezTo>
                    <a:pt x="1017958" y="521690"/>
                    <a:pt x="1015617" y="521690"/>
                    <a:pt x="1013409" y="521052"/>
                  </a:cubicBezTo>
                  <a:cubicBezTo>
                    <a:pt x="1007677" y="519108"/>
                    <a:pt x="1004274" y="513232"/>
                    <a:pt x="1005445" y="507295"/>
                  </a:cubicBezTo>
                  <a:cubicBezTo>
                    <a:pt x="1006802" y="499754"/>
                    <a:pt x="1007312" y="496925"/>
                    <a:pt x="1038141" y="497102"/>
                  </a:cubicBezTo>
                  <a:close/>
                  <a:moveTo>
                    <a:pt x="826007" y="426446"/>
                  </a:moveTo>
                  <a:cubicBezTo>
                    <a:pt x="832669" y="426446"/>
                    <a:pt x="838074" y="431853"/>
                    <a:pt x="838074" y="438513"/>
                  </a:cubicBezTo>
                  <a:cubicBezTo>
                    <a:pt x="837229" y="499935"/>
                    <a:pt x="836385" y="599005"/>
                    <a:pt x="837351" y="614812"/>
                  </a:cubicBezTo>
                  <a:cubicBezTo>
                    <a:pt x="838122" y="617202"/>
                    <a:pt x="838122" y="619785"/>
                    <a:pt x="837351" y="622174"/>
                  </a:cubicBezTo>
                  <a:cubicBezTo>
                    <a:pt x="835794" y="627313"/>
                    <a:pt x="831015" y="630814"/>
                    <a:pt x="825645" y="630741"/>
                  </a:cubicBezTo>
                  <a:lnTo>
                    <a:pt x="823715" y="630741"/>
                  </a:lnTo>
                  <a:cubicBezTo>
                    <a:pt x="811648" y="628689"/>
                    <a:pt x="811648" y="628689"/>
                    <a:pt x="813940" y="438513"/>
                  </a:cubicBezTo>
                  <a:cubicBezTo>
                    <a:pt x="813940" y="431853"/>
                    <a:pt x="819347" y="426446"/>
                    <a:pt x="826007" y="426446"/>
                  </a:cubicBezTo>
                  <a:close/>
                  <a:moveTo>
                    <a:pt x="677584" y="290091"/>
                  </a:moveTo>
                  <a:cubicBezTo>
                    <a:pt x="683485" y="289994"/>
                    <a:pt x="688590" y="294181"/>
                    <a:pt x="689651" y="299986"/>
                  </a:cubicBezTo>
                  <a:cubicBezTo>
                    <a:pt x="691823" y="312053"/>
                    <a:pt x="691823" y="312053"/>
                    <a:pt x="544002" y="363699"/>
                  </a:cubicBezTo>
                  <a:cubicBezTo>
                    <a:pt x="542833" y="364038"/>
                    <a:pt x="541601" y="364207"/>
                    <a:pt x="540383" y="364182"/>
                  </a:cubicBezTo>
                  <a:cubicBezTo>
                    <a:pt x="533722" y="364109"/>
                    <a:pt x="528376" y="358644"/>
                    <a:pt x="528448" y="351982"/>
                  </a:cubicBezTo>
                  <a:cubicBezTo>
                    <a:pt x="528509" y="346950"/>
                    <a:pt x="531670" y="342485"/>
                    <a:pt x="536401" y="340772"/>
                  </a:cubicBezTo>
                  <a:cubicBezTo>
                    <a:pt x="583100" y="324361"/>
                    <a:pt x="658518" y="297572"/>
                    <a:pt x="670827" y="292504"/>
                  </a:cubicBezTo>
                  <a:cubicBezTo>
                    <a:pt x="672781" y="291031"/>
                    <a:pt x="675135" y="290186"/>
                    <a:pt x="677584" y="290091"/>
                  </a:cubicBezTo>
                  <a:close/>
                  <a:moveTo>
                    <a:pt x="1092688" y="146614"/>
                  </a:moveTo>
                  <a:cubicBezTo>
                    <a:pt x="1098482" y="143284"/>
                    <a:pt x="1105890" y="145287"/>
                    <a:pt x="1109220" y="151079"/>
                  </a:cubicBezTo>
                  <a:cubicBezTo>
                    <a:pt x="1112552" y="156872"/>
                    <a:pt x="1110549" y="164280"/>
                    <a:pt x="1104756" y="167610"/>
                  </a:cubicBezTo>
                  <a:cubicBezTo>
                    <a:pt x="1071089" y="186435"/>
                    <a:pt x="1016788" y="217206"/>
                    <a:pt x="1007375" y="223240"/>
                  </a:cubicBezTo>
                  <a:cubicBezTo>
                    <a:pt x="1005734" y="224821"/>
                    <a:pt x="1003694" y="225907"/>
                    <a:pt x="1001463" y="226376"/>
                  </a:cubicBezTo>
                  <a:cubicBezTo>
                    <a:pt x="1000751" y="226583"/>
                    <a:pt x="1000027" y="226703"/>
                    <a:pt x="999291" y="226739"/>
                  </a:cubicBezTo>
                  <a:cubicBezTo>
                    <a:pt x="994005" y="227089"/>
                    <a:pt x="989117" y="223964"/>
                    <a:pt x="987224" y="219016"/>
                  </a:cubicBezTo>
                  <a:cubicBezTo>
                    <a:pt x="983121" y="208035"/>
                    <a:pt x="983121" y="208035"/>
                    <a:pt x="1092688" y="146614"/>
                  </a:cubicBezTo>
                  <a:close/>
                  <a:moveTo>
                    <a:pt x="583582" y="41512"/>
                  </a:moveTo>
                  <a:cubicBezTo>
                    <a:pt x="588651" y="37179"/>
                    <a:pt x="596264" y="37771"/>
                    <a:pt x="600597" y="42839"/>
                  </a:cubicBezTo>
                  <a:cubicBezTo>
                    <a:pt x="647296" y="96778"/>
                    <a:pt x="723077" y="183540"/>
                    <a:pt x="735627" y="195969"/>
                  </a:cubicBezTo>
                  <a:cubicBezTo>
                    <a:pt x="737883" y="197260"/>
                    <a:pt x="739656" y="199251"/>
                    <a:pt x="740695" y="201640"/>
                  </a:cubicBezTo>
                  <a:cubicBezTo>
                    <a:pt x="743252" y="207179"/>
                    <a:pt x="741287" y="213743"/>
                    <a:pt x="736110" y="216965"/>
                  </a:cubicBezTo>
                  <a:cubicBezTo>
                    <a:pt x="734613" y="218124"/>
                    <a:pt x="732814" y="218835"/>
                    <a:pt x="730921" y="219017"/>
                  </a:cubicBezTo>
                  <a:cubicBezTo>
                    <a:pt x="721267" y="219017"/>
                    <a:pt x="701236" y="195848"/>
                    <a:pt x="582255" y="58526"/>
                  </a:cubicBezTo>
                  <a:cubicBezTo>
                    <a:pt x="577923" y="53458"/>
                    <a:pt x="578513" y="45844"/>
                    <a:pt x="583582" y="41512"/>
                  </a:cubicBezTo>
                  <a:close/>
                  <a:moveTo>
                    <a:pt x="867277" y="0"/>
                  </a:moveTo>
                  <a:cubicBezTo>
                    <a:pt x="873939" y="0"/>
                    <a:pt x="879344" y="5407"/>
                    <a:pt x="879344" y="12067"/>
                  </a:cubicBezTo>
                  <a:cubicBezTo>
                    <a:pt x="878621" y="60336"/>
                    <a:pt x="877897" y="139736"/>
                    <a:pt x="878621" y="153010"/>
                  </a:cubicBezTo>
                  <a:cubicBezTo>
                    <a:pt x="879405" y="155279"/>
                    <a:pt x="879405" y="157741"/>
                    <a:pt x="878621" y="160008"/>
                  </a:cubicBezTo>
                  <a:cubicBezTo>
                    <a:pt x="877197" y="165295"/>
                    <a:pt x="872394" y="168963"/>
                    <a:pt x="866916" y="168938"/>
                  </a:cubicBezTo>
                  <a:lnTo>
                    <a:pt x="864985" y="168938"/>
                  </a:lnTo>
                  <a:cubicBezTo>
                    <a:pt x="852918" y="167008"/>
                    <a:pt x="852918" y="167008"/>
                    <a:pt x="855210" y="12067"/>
                  </a:cubicBezTo>
                  <a:cubicBezTo>
                    <a:pt x="855210" y="5407"/>
                    <a:pt x="860617" y="0"/>
                    <a:pt x="867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4" name="Google Shape;624;p9"/>
          <p:cNvGrpSpPr/>
          <p:nvPr/>
        </p:nvGrpSpPr>
        <p:grpSpPr>
          <a:xfrm>
            <a:off x="46383" y="1226000"/>
            <a:ext cx="3056209" cy="5631996"/>
            <a:chOff x="1978022" y="104554"/>
            <a:chExt cx="2044561" cy="3767726"/>
          </a:xfrm>
        </p:grpSpPr>
        <p:sp>
          <p:nvSpPr>
            <p:cNvPr id="625" name="Google Shape;625;p9"/>
            <p:cNvSpPr/>
            <p:nvPr/>
          </p:nvSpPr>
          <p:spPr>
            <a:xfrm>
              <a:off x="2633061" y="1215781"/>
              <a:ext cx="291649" cy="2656499"/>
            </a:xfrm>
            <a:custGeom>
              <a:avLst/>
              <a:gdLst/>
              <a:ahLst/>
              <a:cxnLst/>
              <a:rect l="l" t="t" r="r" b="b"/>
              <a:pathLst>
                <a:path w="85153" h="775620" extrusionOk="0">
                  <a:moveTo>
                    <a:pt x="84164" y="5160"/>
                  </a:moveTo>
                  <a:cubicBezTo>
                    <a:pt x="80449" y="46023"/>
                    <a:pt x="76638" y="94314"/>
                    <a:pt x="72925" y="148702"/>
                  </a:cubicBezTo>
                  <a:cubicBezTo>
                    <a:pt x="72925" y="151845"/>
                    <a:pt x="72925" y="155084"/>
                    <a:pt x="72353" y="158227"/>
                  </a:cubicBezTo>
                  <a:cubicBezTo>
                    <a:pt x="71686" y="167752"/>
                    <a:pt x="71114" y="176801"/>
                    <a:pt x="70543" y="186326"/>
                  </a:cubicBezTo>
                  <a:cubicBezTo>
                    <a:pt x="70543" y="189469"/>
                    <a:pt x="70543" y="192612"/>
                    <a:pt x="69876" y="195851"/>
                  </a:cubicBezTo>
                  <a:cubicBezTo>
                    <a:pt x="69876" y="202233"/>
                    <a:pt x="69210" y="208900"/>
                    <a:pt x="68828" y="215472"/>
                  </a:cubicBezTo>
                  <a:lnTo>
                    <a:pt x="68258" y="224997"/>
                  </a:lnTo>
                  <a:cubicBezTo>
                    <a:pt x="68258" y="225569"/>
                    <a:pt x="68258" y="226141"/>
                    <a:pt x="68258" y="226807"/>
                  </a:cubicBezTo>
                  <a:cubicBezTo>
                    <a:pt x="67019" y="251477"/>
                    <a:pt x="63209" y="322914"/>
                    <a:pt x="60732" y="421308"/>
                  </a:cubicBezTo>
                  <a:lnTo>
                    <a:pt x="60732" y="430833"/>
                  </a:lnTo>
                  <a:cubicBezTo>
                    <a:pt x="60732" y="440358"/>
                    <a:pt x="60732" y="449883"/>
                    <a:pt x="60065" y="459408"/>
                  </a:cubicBezTo>
                  <a:lnTo>
                    <a:pt x="60065" y="468933"/>
                  </a:lnTo>
                  <a:cubicBezTo>
                    <a:pt x="60065" y="474457"/>
                    <a:pt x="60065" y="479981"/>
                    <a:pt x="60065" y="485506"/>
                  </a:cubicBezTo>
                  <a:cubicBezTo>
                    <a:pt x="60065" y="488745"/>
                    <a:pt x="60065" y="491888"/>
                    <a:pt x="60065" y="495031"/>
                  </a:cubicBezTo>
                  <a:cubicBezTo>
                    <a:pt x="60065" y="499794"/>
                    <a:pt x="60065" y="504556"/>
                    <a:pt x="60065" y="509699"/>
                  </a:cubicBezTo>
                  <a:cubicBezTo>
                    <a:pt x="60065" y="545609"/>
                    <a:pt x="59303" y="584662"/>
                    <a:pt x="59494" y="626953"/>
                  </a:cubicBezTo>
                  <a:lnTo>
                    <a:pt x="59494" y="636478"/>
                  </a:lnTo>
                  <a:cubicBezTo>
                    <a:pt x="59494" y="648860"/>
                    <a:pt x="59494" y="661528"/>
                    <a:pt x="59494" y="674578"/>
                  </a:cubicBezTo>
                  <a:cubicBezTo>
                    <a:pt x="59494" y="677816"/>
                    <a:pt x="59494" y="680959"/>
                    <a:pt x="59494" y="684103"/>
                  </a:cubicBezTo>
                  <a:cubicBezTo>
                    <a:pt x="59494" y="690389"/>
                    <a:pt x="59494" y="696771"/>
                    <a:pt x="59494" y="703153"/>
                  </a:cubicBezTo>
                  <a:cubicBezTo>
                    <a:pt x="59494" y="706391"/>
                    <a:pt x="59494" y="709534"/>
                    <a:pt x="59494" y="712678"/>
                  </a:cubicBezTo>
                  <a:cubicBezTo>
                    <a:pt x="59494" y="722774"/>
                    <a:pt x="59685" y="732965"/>
                    <a:pt x="60065" y="743253"/>
                  </a:cubicBezTo>
                  <a:lnTo>
                    <a:pt x="60065" y="752778"/>
                  </a:lnTo>
                  <a:cubicBezTo>
                    <a:pt x="60065" y="760207"/>
                    <a:pt x="60065" y="767732"/>
                    <a:pt x="60065" y="775447"/>
                  </a:cubicBezTo>
                  <a:lnTo>
                    <a:pt x="-990" y="772780"/>
                  </a:lnTo>
                  <a:cubicBezTo>
                    <a:pt x="-990" y="766113"/>
                    <a:pt x="-990" y="759445"/>
                    <a:pt x="-990" y="752778"/>
                  </a:cubicBezTo>
                  <a:cubicBezTo>
                    <a:pt x="-990" y="749539"/>
                    <a:pt x="-990" y="746396"/>
                    <a:pt x="-990" y="743253"/>
                  </a:cubicBezTo>
                  <a:cubicBezTo>
                    <a:pt x="-990" y="733156"/>
                    <a:pt x="-990" y="722964"/>
                    <a:pt x="-990" y="712678"/>
                  </a:cubicBezTo>
                  <a:cubicBezTo>
                    <a:pt x="-990" y="709534"/>
                    <a:pt x="-990" y="706391"/>
                    <a:pt x="-990" y="703153"/>
                  </a:cubicBezTo>
                  <a:lnTo>
                    <a:pt x="-990" y="684103"/>
                  </a:lnTo>
                  <a:cubicBezTo>
                    <a:pt x="-990" y="680864"/>
                    <a:pt x="-990" y="677721"/>
                    <a:pt x="-990" y="674578"/>
                  </a:cubicBezTo>
                  <a:cubicBezTo>
                    <a:pt x="-990" y="662099"/>
                    <a:pt x="-419" y="649432"/>
                    <a:pt x="58" y="636478"/>
                  </a:cubicBezTo>
                  <a:cubicBezTo>
                    <a:pt x="58" y="633334"/>
                    <a:pt x="58" y="630096"/>
                    <a:pt x="58" y="626953"/>
                  </a:cubicBezTo>
                  <a:cubicBezTo>
                    <a:pt x="1391" y="583709"/>
                    <a:pt x="3392" y="539732"/>
                    <a:pt x="5964" y="495031"/>
                  </a:cubicBezTo>
                  <a:cubicBezTo>
                    <a:pt x="5964" y="491793"/>
                    <a:pt x="5964" y="488650"/>
                    <a:pt x="6535" y="485506"/>
                  </a:cubicBezTo>
                  <a:cubicBezTo>
                    <a:pt x="6535" y="480077"/>
                    <a:pt x="7202" y="474553"/>
                    <a:pt x="7583" y="468933"/>
                  </a:cubicBezTo>
                  <a:cubicBezTo>
                    <a:pt x="7583" y="465789"/>
                    <a:pt x="7583" y="462551"/>
                    <a:pt x="8154" y="459408"/>
                  </a:cubicBezTo>
                  <a:cubicBezTo>
                    <a:pt x="8726" y="449883"/>
                    <a:pt x="9392" y="440358"/>
                    <a:pt x="10059" y="430833"/>
                  </a:cubicBezTo>
                  <a:cubicBezTo>
                    <a:pt x="10059" y="427594"/>
                    <a:pt x="10059" y="424451"/>
                    <a:pt x="10726" y="421308"/>
                  </a:cubicBezTo>
                  <a:cubicBezTo>
                    <a:pt x="14631" y="367301"/>
                    <a:pt x="19298" y="312151"/>
                    <a:pt x="25204" y="256049"/>
                  </a:cubicBezTo>
                  <a:cubicBezTo>
                    <a:pt x="26252" y="245667"/>
                    <a:pt x="27395" y="235284"/>
                    <a:pt x="28538" y="224997"/>
                  </a:cubicBezTo>
                  <a:lnTo>
                    <a:pt x="29681" y="215472"/>
                  </a:lnTo>
                  <a:cubicBezTo>
                    <a:pt x="30348" y="208900"/>
                    <a:pt x="31109" y="202328"/>
                    <a:pt x="31871" y="195851"/>
                  </a:cubicBezTo>
                  <a:lnTo>
                    <a:pt x="33014" y="186326"/>
                  </a:lnTo>
                  <a:cubicBezTo>
                    <a:pt x="34157" y="176801"/>
                    <a:pt x="35300" y="167276"/>
                    <a:pt x="36348" y="158227"/>
                  </a:cubicBezTo>
                  <a:cubicBezTo>
                    <a:pt x="36348" y="155084"/>
                    <a:pt x="37111" y="151845"/>
                    <a:pt x="37586" y="148702"/>
                  </a:cubicBezTo>
                  <a:cubicBezTo>
                    <a:pt x="43968" y="97839"/>
                    <a:pt x="50921" y="48309"/>
                    <a:pt x="58446" y="-174"/>
                  </a:cubicBezTo>
                  <a:close/>
                </a:path>
              </a:pathLst>
            </a:custGeom>
            <a:solidFill>
              <a:srgbClr val="AFAD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2633064" y="798477"/>
              <a:ext cx="291649" cy="3073394"/>
            </a:xfrm>
            <a:custGeom>
              <a:avLst/>
              <a:gdLst/>
              <a:ahLst/>
              <a:cxnLst/>
              <a:rect l="l" t="t" r="r" b="b"/>
              <a:pathLst>
                <a:path w="85153" h="775620" extrusionOk="0">
                  <a:moveTo>
                    <a:pt x="84164" y="5160"/>
                  </a:moveTo>
                  <a:cubicBezTo>
                    <a:pt x="80449" y="46023"/>
                    <a:pt x="76638" y="94314"/>
                    <a:pt x="72925" y="148702"/>
                  </a:cubicBezTo>
                  <a:cubicBezTo>
                    <a:pt x="72925" y="151845"/>
                    <a:pt x="72925" y="155084"/>
                    <a:pt x="72353" y="158227"/>
                  </a:cubicBezTo>
                  <a:cubicBezTo>
                    <a:pt x="71686" y="167752"/>
                    <a:pt x="71114" y="176801"/>
                    <a:pt x="70543" y="186326"/>
                  </a:cubicBezTo>
                  <a:cubicBezTo>
                    <a:pt x="70543" y="189469"/>
                    <a:pt x="70543" y="192612"/>
                    <a:pt x="69876" y="195851"/>
                  </a:cubicBezTo>
                  <a:cubicBezTo>
                    <a:pt x="69876" y="202233"/>
                    <a:pt x="69210" y="208900"/>
                    <a:pt x="68828" y="215472"/>
                  </a:cubicBezTo>
                  <a:lnTo>
                    <a:pt x="68258" y="224997"/>
                  </a:lnTo>
                  <a:cubicBezTo>
                    <a:pt x="68258" y="225569"/>
                    <a:pt x="68258" y="226141"/>
                    <a:pt x="68258" y="226807"/>
                  </a:cubicBezTo>
                  <a:cubicBezTo>
                    <a:pt x="67019" y="251477"/>
                    <a:pt x="63209" y="322914"/>
                    <a:pt x="60732" y="421308"/>
                  </a:cubicBezTo>
                  <a:lnTo>
                    <a:pt x="60732" y="430833"/>
                  </a:lnTo>
                  <a:cubicBezTo>
                    <a:pt x="60732" y="440358"/>
                    <a:pt x="60732" y="449883"/>
                    <a:pt x="60065" y="459408"/>
                  </a:cubicBezTo>
                  <a:lnTo>
                    <a:pt x="60065" y="468933"/>
                  </a:lnTo>
                  <a:cubicBezTo>
                    <a:pt x="60065" y="474457"/>
                    <a:pt x="60065" y="479981"/>
                    <a:pt x="60065" y="485506"/>
                  </a:cubicBezTo>
                  <a:cubicBezTo>
                    <a:pt x="60065" y="488745"/>
                    <a:pt x="60065" y="491888"/>
                    <a:pt x="60065" y="495031"/>
                  </a:cubicBezTo>
                  <a:cubicBezTo>
                    <a:pt x="60065" y="499794"/>
                    <a:pt x="60065" y="504556"/>
                    <a:pt x="60065" y="509699"/>
                  </a:cubicBezTo>
                  <a:cubicBezTo>
                    <a:pt x="60065" y="545609"/>
                    <a:pt x="59303" y="584662"/>
                    <a:pt x="59494" y="626953"/>
                  </a:cubicBezTo>
                  <a:lnTo>
                    <a:pt x="59494" y="636478"/>
                  </a:lnTo>
                  <a:cubicBezTo>
                    <a:pt x="59494" y="648860"/>
                    <a:pt x="59494" y="661528"/>
                    <a:pt x="59494" y="674578"/>
                  </a:cubicBezTo>
                  <a:cubicBezTo>
                    <a:pt x="59494" y="677816"/>
                    <a:pt x="59494" y="680959"/>
                    <a:pt x="59494" y="684103"/>
                  </a:cubicBezTo>
                  <a:cubicBezTo>
                    <a:pt x="59494" y="690389"/>
                    <a:pt x="59494" y="696771"/>
                    <a:pt x="59494" y="703153"/>
                  </a:cubicBezTo>
                  <a:cubicBezTo>
                    <a:pt x="59494" y="706391"/>
                    <a:pt x="59494" y="709534"/>
                    <a:pt x="59494" y="712678"/>
                  </a:cubicBezTo>
                  <a:cubicBezTo>
                    <a:pt x="59494" y="722774"/>
                    <a:pt x="59685" y="732965"/>
                    <a:pt x="60065" y="743253"/>
                  </a:cubicBezTo>
                  <a:lnTo>
                    <a:pt x="60065" y="752778"/>
                  </a:lnTo>
                  <a:cubicBezTo>
                    <a:pt x="60065" y="760207"/>
                    <a:pt x="60065" y="767732"/>
                    <a:pt x="60065" y="775447"/>
                  </a:cubicBezTo>
                  <a:lnTo>
                    <a:pt x="-990" y="772780"/>
                  </a:lnTo>
                  <a:cubicBezTo>
                    <a:pt x="-990" y="766113"/>
                    <a:pt x="-990" y="759445"/>
                    <a:pt x="-990" y="752778"/>
                  </a:cubicBezTo>
                  <a:cubicBezTo>
                    <a:pt x="-990" y="749539"/>
                    <a:pt x="-990" y="746396"/>
                    <a:pt x="-990" y="743253"/>
                  </a:cubicBezTo>
                  <a:cubicBezTo>
                    <a:pt x="-990" y="733156"/>
                    <a:pt x="-990" y="722964"/>
                    <a:pt x="-990" y="712678"/>
                  </a:cubicBezTo>
                  <a:cubicBezTo>
                    <a:pt x="-990" y="709534"/>
                    <a:pt x="-990" y="706391"/>
                    <a:pt x="-990" y="703153"/>
                  </a:cubicBezTo>
                  <a:lnTo>
                    <a:pt x="-990" y="684103"/>
                  </a:lnTo>
                  <a:cubicBezTo>
                    <a:pt x="-990" y="680864"/>
                    <a:pt x="-990" y="677721"/>
                    <a:pt x="-990" y="674578"/>
                  </a:cubicBezTo>
                  <a:cubicBezTo>
                    <a:pt x="-990" y="662099"/>
                    <a:pt x="-419" y="649432"/>
                    <a:pt x="58" y="636478"/>
                  </a:cubicBezTo>
                  <a:cubicBezTo>
                    <a:pt x="58" y="633334"/>
                    <a:pt x="58" y="630096"/>
                    <a:pt x="58" y="626953"/>
                  </a:cubicBezTo>
                  <a:cubicBezTo>
                    <a:pt x="1391" y="583709"/>
                    <a:pt x="3392" y="539732"/>
                    <a:pt x="5964" y="495031"/>
                  </a:cubicBezTo>
                  <a:cubicBezTo>
                    <a:pt x="5964" y="491793"/>
                    <a:pt x="5964" y="488650"/>
                    <a:pt x="6535" y="485506"/>
                  </a:cubicBezTo>
                  <a:cubicBezTo>
                    <a:pt x="6535" y="480077"/>
                    <a:pt x="7202" y="474553"/>
                    <a:pt x="7583" y="468933"/>
                  </a:cubicBezTo>
                  <a:cubicBezTo>
                    <a:pt x="7583" y="465789"/>
                    <a:pt x="7583" y="462551"/>
                    <a:pt x="8154" y="459408"/>
                  </a:cubicBezTo>
                  <a:cubicBezTo>
                    <a:pt x="8726" y="449883"/>
                    <a:pt x="9392" y="440358"/>
                    <a:pt x="10059" y="430833"/>
                  </a:cubicBezTo>
                  <a:cubicBezTo>
                    <a:pt x="10059" y="427594"/>
                    <a:pt x="10059" y="424451"/>
                    <a:pt x="10726" y="421308"/>
                  </a:cubicBezTo>
                  <a:cubicBezTo>
                    <a:pt x="14631" y="367301"/>
                    <a:pt x="19298" y="312151"/>
                    <a:pt x="25204" y="256049"/>
                  </a:cubicBezTo>
                  <a:cubicBezTo>
                    <a:pt x="26252" y="245667"/>
                    <a:pt x="27395" y="235284"/>
                    <a:pt x="28538" y="224997"/>
                  </a:cubicBezTo>
                  <a:lnTo>
                    <a:pt x="29681" y="215472"/>
                  </a:lnTo>
                  <a:cubicBezTo>
                    <a:pt x="30348" y="208900"/>
                    <a:pt x="31109" y="202328"/>
                    <a:pt x="31871" y="195851"/>
                  </a:cubicBezTo>
                  <a:lnTo>
                    <a:pt x="33014" y="186326"/>
                  </a:lnTo>
                  <a:cubicBezTo>
                    <a:pt x="34157" y="176801"/>
                    <a:pt x="35300" y="167276"/>
                    <a:pt x="36348" y="158227"/>
                  </a:cubicBezTo>
                  <a:cubicBezTo>
                    <a:pt x="36348" y="155084"/>
                    <a:pt x="37111" y="151845"/>
                    <a:pt x="37586" y="148702"/>
                  </a:cubicBezTo>
                  <a:cubicBezTo>
                    <a:pt x="43968" y="97839"/>
                    <a:pt x="50921" y="48309"/>
                    <a:pt x="58446" y="-1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2630651" y="1387951"/>
              <a:ext cx="252246" cy="2396619"/>
            </a:xfrm>
            <a:custGeom>
              <a:avLst/>
              <a:gdLst/>
              <a:ahLst/>
              <a:cxnLst/>
              <a:rect l="l" t="t" r="r" b="b"/>
              <a:pathLst>
                <a:path w="252246" h="2070513" extrusionOk="0">
                  <a:moveTo>
                    <a:pt x="0" y="2037881"/>
                  </a:moveTo>
                  <a:lnTo>
                    <a:pt x="206236" y="2037881"/>
                  </a:lnTo>
                  <a:lnTo>
                    <a:pt x="207215" y="2070513"/>
                  </a:lnTo>
                  <a:lnTo>
                    <a:pt x="0" y="2070513"/>
                  </a:lnTo>
                  <a:cubicBezTo>
                    <a:pt x="0" y="2059420"/>
                    <a:pt x="0" y="2048649"/>
                    <a:pt x="0" y="2037881"/>
                  </a:cubicBezTo>
                  <a:close/>
                  <a:moveTo>
                    <a:pt x="1630" y="1900174"/>
                  </a:moveTo>
                  <a:lnTo>
                    <a:pt x="203625" y="1900174"/>
                  </a:lnTo>
                  <a:cubicBezTo>
                    <a:pt x="204601" y="1911271"/>
                    <a:pt x="204601" y="1922038"/>
                    <a:pt x="204601" y="1932806"/>
                  </a:cubicBezTo>
                  <a:lnTo>
                    <a:pt x="1630" y="1932806"/>
                  </a:lnTo>
                  <a:cubicBezTo>
                    <a:pt x="1630" y="1922038"/>
                    <a:pt x="1630" y="1911271"/>
                    <a:pt x="1630" y="1900174"/>
                  </a:cubicBezTo>
                  <a:close/>
                  <a:moveTo>
                    <a:pt x="3265" y="1801949"/>
                  </a:moveTo>
                  <a:lnTo>
                    <a:pt x="201994" y="1801949"/>
                  </a:lnTo>
                  <a:cubicBezTo>
                    <a:pt x="203303" y="1812720"/>
                    <a:pt x="203303" y="1823488"/>
                    <a:pt x="203628" y="1834581"/>
                  </a:cubicBezTo>
                  <a:lnTo>
                    <a:pt x="3265" y="1834581"/>
                  </a:lnTo>
                  <a:cubicBezTo>
                    <a:pt x="3265" y="1823488"/>
                    <a:pt x="3265" y="1812720"/>
                    <a:pt x="3265" y="1801949"/>
                  </a:cubicBezTo>
                  <a:close/>
                  <a:moveTo>
                    <a:pt x="6526" y="1639442"/>
                  </a:moveTo>
                  <a:lnTo>
                    <a:pt x="202319" y="1639442"/>
                  </a:lnTo>
                  <a:lnTo>
                    <a:pt x="202319" y="1672074"/>
                  </a:lnTo>
                  <a:lnTo>
                    <a:pt x="6526" y="1672074"/>
                  </a:lnTo>
                  <a:cubicBezTo>
                    <a:pt x="6526" y="1661306"/>
                    <a:pt x="6526" y="1650213"/>
                    <a:pt x="6526" y="1639442"/>
                  </a:cubicBezTo>
                  <a:close/>
                  <a:moveTo>
                    <a:pt x="31652" y="1154529"/>
                  </a:moveTo>
                  <a:lnTo>
                    <a:pt x="205259" y="1154529"/>
                  </a:lnTo>
                  <a:cubicBezTo>
                    <a:pt x="205259" y="1165626"/>
                    <a:pt x="205259" y="1176393"/>
                    <a:pt x="205259" y="1187161"/>
                  </a:cubicBezTo>
                  <a:lnTo>
                    <a:pt x="29696" y="1187161"/>
                  </a:lnTo>
                  <a:cubicBezTo>
                    <a:pt x="29696" y="1176068"/>
                    <a:pt x="29696" y="1165300"/>
                    <a:pt x="31652" y="1154529"/>
                  </a:cubicBezTo>
                  <a:close/>
                  <a:moveTo>
                    <a:pt x="37198" y="1066421"/>
                  </a:moveTo>
                  <a:lnTo>
                    <a:pt x="207215" y="1066421"/>
                  </a:lnTo>
                  <a:lnTo>
                    <a:pt x="207215" y="1099053"/>
                  </a:lnTo>
                  <a:lnTo>
                    <a:pt x="35242" y="1099053"/>
                  </a:lnTo>
                  <a:cubicBezTo>
                    <a:pt x="35242" y="1088285"/>
                    <a:pt x="35242" y="1077192"/>
                    <a:pt x="37198" y="1066421"/>
                  </a:cubicBezTo>
                  <a:close/>
                  <a:moveTo>
                    <a:pt x="46664" y="935892"/>
                  </a:moveTo>
                  <a:lnTo>
                    <a:pt x="209825" y="935892"/>
                  </a:lnTo>
                  <a:lnTo>
                    <a:pt x="210805" y="968524"/>
                  </a:lnTo>
                  <a:lnTo>
                    <a:pt x="44379" y="968524"/>
                  </a:lnTo>
                  <a:cubicBezTo>
                    <a:pt x="44705" y="957756"/>
                    <a:pt x="46664" y="946989"/>
                    <a:pt x="46664" y="935892"/>
                  </a:cubicBezTo>
                  <a:close/>
                  <a:moveTo>
                    <a:pt x="111929" y="229076"/>
                  </a:moveTo>
                  <a:lnTo>
                    <a:pt x="238217" y="229076"/>
                  </a:lnTo>
                  <a:lnTo>
                    <a:pt x="238542" y="261708"/>
                  </a:lnTo>
                  <a:lnTo>
                    <a:pt x="108013" y="261708"/>
                  </a:lnTo>
                  <a:close/>
                  <a:moveTo>
                    <a:pt x="121720" y="128898"/>
                  </a:moveTo>
                  <a:lnTo>
                    <a:pt x="244092" y="128898"/>
                  </a:lnTo>
                  <a:cubicBezTo>
                    <a:pt x="244092" y="139669"/>
                    <a:pt x="244092" y="150437"/>
                    <a:pt x="241803" y="161530"/>
                  </a:cubicBezTo>
                  <a:lnTo>
                    <a:pt x="117804" y="161530"/>
                  </a:lnTo>
                  <a:close/>
                  <a:moveTo>
                    <a:pt x="137381" y="0"/>
                  </a:moveTo>
                  <a:lnTo>
                    <a:pt x="252246" y="0"/>
                  </a:lnTo>
                  <a:cubicBezTo>
                    <a:pt x="252246" y="10771"/>
                    <a:pt x="252246" y="21864"/>
                    <a:pt x="250287" y="32632"/>
                  </a:cubicBezTo>
                  <a:lnTo>
                    <a:pt x="133139" y="32632"/>
                  </a:lnTo>
                  <a:cubicBezTo>
                    <a:pt x="133139" y="21864"/>
                    <a:pt x="135750" y="10771"/>
                    <a:pt x="137381" y="0"/>
                  </a:cubicBezTo>
                  <a:close/>
                </a:path>
              </a:pathLst>
            </a:custGeom>
            <a:solidFill>
              <a:srgbClr val="6F6B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1978022" y="546558"/>
              <a:ext cx="2044561" cy="1613631"/>
            </a:xfrm>
            <a:custGeom>
              <a:avLst/>
              <a:gdLst/>
              <a:ahLst/>
              <a:cxnLst/>
              <a:rect l="l" t="t" r="r" b="b"/>
              <a:pathLst>
                <a:path w="596952" h="471133" extrusionOk="0">
                  <a:moveTo>
                    <a:pt x="262950" y="10774"/>
                  </a:moveTo>
                  <a:cubicBezTo>
                    <a:pt x="199990" y="26738"/>
                    <a:pt x="141982" y="58247"/>
                    <a:pt x="94262" y="102404"/>
                  </a:cubicBezTo>
                  <a:cubicBezTo>
                    <a:pt x="70831" y="124217"/>
                    <a:pt x="-321" y="190320"/>
                    <a:pt x="-988" y="277760"/>
                  </a:cubicBezTo>
                  <a:cubicBezTo>
                    <a:pt x="-988" y="290047"/>
                    <a:pt x="-1560" y="321099"/>
                    <a:pt x="14919" y="329576"/>
                  </a:cubicBezTo>
                  <a:cubicBezTo>
                    <a:pt x="29683" y="337196"/>
                    <a:pt x="54447" y="325099"/>
                    <a:pt x="97310" y="285761"/>
                  </a:cubicBezTo>
                  <a:cubicBezTo>
                    <a:pt x="160556" y="226239"/>
                    <a:pt x="213516" y="156649"/>
                    <a:pt x="254092" y="79830"/>
                  </a:cubicBezTo>
                  <a:cubicBezTo>
                    <a:pt x="255235" y="128312"/>
                    <a:pt x="257235" y="206418"/>
                    <a:pt x="260664" y="307002"/>
                  </a:cubicBezTo>
                  <a:cubicBezTo>
                    <a:pt x="263236" y="381201"/>
                    <a:pt x="265522" y="427112"/>
                    <a:pt x="298764" y="453115"/>
                  </a:cubicBezTo>
                  <a:cubicBezTo>
                    <a:pt x="318861" y="468641"/>
                    <a:pt x="350770" y="477499"/>
                    <a:pt x="371821" y="465116"/>
                  </a:cubicBezTo>
                  <a:cubicBezTo>
                    <a:pt x="400396" y="448353"/>
                    <a:pt x="397824" y="399489"/>
                    <a:pt x="395729" y="357484"/>
                  </a:cubicBezTo>
                  <a:cubicBezTo>
                    <a:pt x="392585" y="298467"/>
                    <a:pt x="377631" y="240670"/>
                    <a:pt x="351913" y="187463"/>
                  </a:cubicBezTo>
                  <a:cubicBezTo>
                    <a:pt x="372583" y="227601"/>
                    <a:pt x="401062" y="263215"/>
                    <a:pt x="435638" y="292238"/>
                  </a:cubicBezTo>
                  <a:cubicBezTo>
                    <a:pt x="464213" y="315765"/>
                    <a:pt x="515076" y="358913"/>
                    <a:pt x="548509" y="341387"/>
                  </a:cubicBezTo>
                  <a:cubicBezTo>
                    <a:pt x="575561" y="327480"/>
                    <a:pt x="576418" y="282237"/>
                    <a:pt x="576418" y="277569"/>
                  </a:cubicBezTo>
                  <a:cubicBezTo>
                    <a:pt x="577084" y="191844"/>
                    <a:pt x="462118" y="139076"/>
                    <a:pt x="456879" y="136790"/>
                  </a:cubicBezTo>
                  <a:cubicBezTo>
                    <a:pt x="459451" y="138504"/>
                    <a:pt x="505837" y="168699"/>
                    <a:pt x="552129" y="146315"/>
                  </a:cubicBezTo>
                  <a:cubicBezTo>
                    <a:pt x="567845" y="138695"/>
                    <a:pt x="596802" y="118692"/>
                    <a:pt x="595943" y="94499"/>
                  </a:cubicBezTo>
                  <a:cubicBezTo>
                    <a:pt x="594516" y="52589"/>
                    <a:pt x="504313" y="26967"/>
                    <a:pt x="471071" y="17442"/>
                  </a:cubicBezTo>
                  <a:cubicBezTo>
                    <a:pt x="403539" y="-3513"/>
                    <a:pt x="331625" y="-5819"/>
                    <a:pt x="262950" y="107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 rot="-439219">
              <a:off x="2394251" y="165699"/>
              <a:ext cx="1028423" cy="1073323"/>
            </a:xfrm>
            <a:custGeom>
              <a:avLst/>
              <a:gdLst/>
              <a:ahLst/>
              <a:cxnLst/>
              <a:rect l="l" t="t" r="r" b="b"/>
              <a:pathLst>
                <a:path w="1027749" h="1072619" extrusionOk="0">
                  <a:moveTo>
                    <a:pt x="867724" y="651164"/>
                  </a:moveTo>
                  <a:cubicBezTo>
                    <a:pt x="969964" y="664351"/>
                    <a:pt x="1040716" y="769083"/>
                    <a:pt x="1025753" y="885084"/>
                  </a:cubicBezTo>
                  <a:cubicBezTo>
                    <a:pt x="1010790" y="1001089"/>
                    <a:pt x="915777" y="1084435"/>
                    <a:pt x="813538" y="1071247"/>
                  </a:cubicBezTo>
                  <a:cubicBezTo>
                    <a:pt x="711298" y="1058059"/>
                    <a:pt x="640545" y="953331"/>
                    <a:pt x="655508" y="837326"/>
                  </a:cubicBezTo>
                  <a:cubicBezTo>
                    <a:pt x="670471" y="721325"/>
                    <a:pt x="765484" y="637976"/>
                    <a:pt x="867724" y="651164"/>
                  </a:cubicBezTo>
                  <a:close/>
                  <a:moveTo>
                    <a:pt x="204280" y="79374"/>
                  </a:moveTo>
                  <a:cubicBezTo>
                    <a:pt x="281752" y="97084"/>
                    <a:pt x="340029" y="173659"/>
                    <a:pt x="340029" y="265437"/>
                  </a:cubicBezTo>
                  <a:cubicBezTo>
                    <a:pt x="340029" y="370326"/>
                    <a:pt x="263911" y="455355"/>
                    <a:pt x="170016" y="455355"/>
                  </a:cubicBezTo>
                  <a:cubicBezTo>
                    <a:pt x="76121" y="455355"/>
                    <a:pt x="0" y="370326"/>
                    <a:pt x="0" y="265437"/>
                  </a:cubicBezTo>
                  <a:cubicBezTo>
                    <a:pt x="0" y="160548"/>
                    <a:pt x="76118" y="75516"/>
                    <a:pt x="170016" y="75516"/>
                  </a:cubicBezTo>
                  <a:cubicBezTo>
                    <a:pt x="181753" y="75516"/>
                    <a:pt x="193212" y="76844"/>
                    <a:pt x="204280" y="79374"/>
                  </a:cubicBezTo>
                  <a:close/>
                  <a:moveTo>
                    <a:pt x="719261" y="1269"/>
                  </a:moveTo>
                  <a:cubicBezTo>
                    <a:pt x="812388" y="13281"/>
                    <a:pt x="877003" y="107349"/>
                    <a:pt x="863584" y="211380"/>
                  </a:cubicBezTo>
                  <a:cubicBezTo>
                    <a:pt x="850165" y="315407"/>
                    <a:pt x="763795" y="389999"/>
                    <a:pt x="670668" y="377987"/>
                  </a:cubicBezTo>
                  <a:cubicBezTo>
                    <a:pt x="577544" y="365975"/>
                    <a:pt x="512930" y="271907"/>
                    <a:pt x="526348" y="167880"/>
                  </a:cubicBezTo>
                  <a:cubicBezTo>
                    <a:pt x="539767" y="63849"/>
                    <a:pt x="626137" y="-10743"/>
                    <a:pt x="719261" y="12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0" name="Google Shape;630;p9"/>
          <p:cNvGrpSpPr/>
          <p:nvPr/>
        </p:nvGrpSpPr>
        <p:grpSpPr>
          <a:xfrm>
            <a:off x="1098814" y="5047041"/>
            <a:ext cx="1440970" cy="1810963"/>
            <a:chOff x="4196311" y="4158613"/>
            <a:chExt cx="2181305" cy="2741391"/>
          </a:xfrm>
        </p:grpSpPr>
        <p:sp>
          <p:nvSpPr>
            <p:cNvPr id="631" name="Google Shape;631;p9"/>
            <p:cNvSpPr/>
            <p:nvPr/>
          </p:nvSpPr>
          <p:spPr>
            <a:xfrm>
              <a:off x="4196311" y="4158613"/>
              <a:ext cx="2181305" cy="1553328"/>
            </a:xfrm>
            <a:custGeom>
              <a:avLst/>
              <a:gdLst/>
              <a:ahLst/>
              <a:cxnLst/>
              <a:rect l="l" t="t" r="r" b="b"/>
              <a:pathLst>
                <a:path w="839771" h="598009" extrusionOk="0">
                  <a:moveTo>
                    <a:pt x="293099" y="491480"/>
                  </a:moveTo>
                  <a:cubicBezTo>
                    <a:pt x="224043" y="511083"/>
                    <a:pt x="160225" y="545697"/>
                    <a:pt x="106123" y="592826"/>
                  </a:cubicBezTo>
                  <a:cubicBezTo>
                    <a:pt x="104885" y="593865"/>
                    <a:pt x="102980" y="593693"/>
                    <a:pt x="101932" y="592436"/>
                  </a:cubicBezTo>
                  <a:cubicBezTo>
                    <a:pt x="101646" y="592083"/>
                    <a:pt x="101456" y="591655"/>
                    <a:pt x="101361" y="591207"/>
                  </a:cubicBezTo>
                  <a:cubicBezTo>
                    <a:pt x="84453" y="520503"/>
                    <a:pt x="49506" y="455390"/>
                    <a:pt x="-81" y="402231"/>
                  </a:cubicBezTo>
                  <a:cubicBezTo>
                    <a:pt x="-1214" y="401212"/>
                    <a:pt x="-1300" y="399459"/>
                    <a:pt x="-271" y="398326"/>
                  </a:cubicBezTo>
                  <a:cubicBezTo>
                    <a:pt x="-214" y="398259"/>
                    <a:pt x="-147" y="398193"/>
                    <a:pt x="-81" y="398135"/>
                  </a:cubicBezTo>
                  <a:cubicBezTo>
                    <a:pt x="29780" y="370303"/>
                    <a:pt x="53021" y="336127"/>
                    <a:pt x="67928" y="298123"/>
                  </a:cubicBezTo>
                  <a:cubicBezTo>
                    <a:pt x="87045" y="248650"/>
                    <a:pt x="91502" y="194719"/>
                    <a:pt x="80786" y="142770"/>
                  </a:cubicBezTo>
                  <a:cubicBezTo>
                    <a:pt x="80415" y="141236"/>
                    <a:pt x="81358" y="139693"/>
                    <a:pt x="82891" y="139322"/>
                  </a:cubicBezTo>
                  <a:cubicBezTo>
                    <a:pt x="83168" y="139255"/>
                    <a:pt x="83454" y="139227"/>
                    <a:pt x="83739" y="139246"/>
                  </a:cubicBezTo>
                  <a:cubicBezTo>
                    <a:pt x="182037" y="142332"/>
                    <a:pt x="273477" y="88744"/>
                    <a:pt x="318817" y="1419"/>
                  </a:cubicBezTo>
                  <a:cubicBezTo>
                    <a:pt x="319578" y="-57"/>
                    <a:pt x="321483" y="-610"/>
                    <a:pt x="322912" y="200"/>
                  </a:cubicBezTo>
                  <a:cubicBezTo>
                    <a:pt x="323294" y="362"/>
                    <a:pt x="323578" y="581"/>
                    <a:pt x="323769" y="848"/>
                  </a:cubicBezTo>
                  <a:cubicBezTo>
                    <a:pt x="379395" y="67599"/>
                    <a:pt x="478646" y="76590"/>
                    <a:pt x="545416" y="20936"/>
                  </a:cubicBezTo>
                  <a:cubicBezTo>
                    <a:pt x="547321" y="19364"/>
                    <a:pt x="549131" y="17745"/>
                    <a:pt x="550940" y="16088"/>
                  </a:cubicBezTo>
                  <a:cubicBezTo>
                    <a:pt x="552178" y="15011"/>
                    <a:pt x="553989" y="15125"/>
                    <a:pt x="555132" y="16345"/>
                  </a:cubicBezTo>
                  <a:cubicBezTo>
                    <a:pt x="555322" y="16583"/>
                    <a:pt x="555512" y="16849"/>
                    <a:pt x="555607" y="17135"/>
                  </a:cubicBezTo>
                  <a:cubicBezTo>
                    <a:pt x="597613" y="108337"/>
                    <a:pt x="684958" y="170307"/>
                    <a:pt x="784970" y="179822"/>
                  </a:cubicBezTo>
                  <a:cubicBezTo>
                    <a:pt x="786589" y="179984"/>
                    <a:pt x="787732" y="181441"/>
                    <a:pt x="787637" y="183061"/>
                  </a:cubicBezTo>
                  <a:cubicBezTo>
                    <a:pt x="787637" y="183185"/>
                    <a:pt x="787542" y="183318"/>
                    <a:pt x="787542" y="183442"/>
                  </a:cubicBezTo>
                  <a:cubicBezTo>
                    <a:pt x="768587" y="269290"/>
                    <a:pt x="786970" y="359168"/>
                    <a:pt x="838214" y="430616"/>
                  </a:cubicBezTo>
                  <a:cubicBezTo>
                    <a:pt x="839167" y="431892"/>
                    <a:pt x="838881" y="433673"/>
                    <a:pt x="837644" y="434607"/>
                  </a:cubicBezTo>
                  <a:cubicBezTo>
                    <a:pt x="837548" y="434645"/>
                    <a:pt x="837548" y="434683"/>
                    <a:pt x="837453" y="434711"/>
                  </a:cubicBezTo>
                  <a:cubicBezTo>
                    <a:pt x="782875" y="473049"/>
                    <a:pt x="744584" y="530390"/>
                    <a:pt x="730106" y="595493"/>
                  </a:cubicBezTo>
                  <a:cubicBezTo>
                    <a:pt x="729725" y="597093"/>
                    <a:pt x="728200" y="598113"/>
                    <a:pt x="726582" y="597770"/>
                  </a:cubicBezTo>
                  <a:cubicBezTo>
                    <a:pt x="725819" y="597617"/>
                    <a:pt x="725248" y="597170"/>
                    <a:pt x="724771" y="596541"/>
                  </a:cubicBezTo>
                  <a:cubicBezTo>
                    <a:pt x="684862" y="537458"/>
                    <a:pt x="625236" y="494509"/>
                    <a:pt x="556561" y="475383"/>
                  </a:cubicBezTo>
                  <a:cubicBezTo>
                    <a:pt x="443308" y="441474"/>
                    <a:pt x="328818" y="478622"/>
                    <a:pt x="293099" y="4914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367830" y="4774141"/>
              <a:ext cx="1804225" cy="2117369"/>
            </a:xfrm>
            <a:custGeom>
              <a:avLst/>
              <a:gdLst/>
              <a:ahLst/>
              <a:cxnLst/>
              <a:rect l="l" t="t" r="r" b="b"/>
              <a:pathLst>
                <a:path w="1804225" h="2117369" extrusionOk="0">
                  <a:moveTo>
                    <a:pt x="881833" y="121"/>
                  </a:moveTo>
                  <a:cubicBezTo>
                    <a:pt x="1005641" y="-2229"/>
                    <a:pt x="1129604" y="29674"/>
                    <a:pt x="1232978" y="92490"/>
                  </a:cubicBezTo>
                  <a:cubicBezTo>
                    <a:pt x="1517133" y="265605"/>
                    <a:pt x="1656368" y="672178"/>
                    <a:pt x="1511447" y="866066"/>
                  </a:cubicBezTo>
                  <a:cubicBezTo>
                    <a:pt x="1456294" y="940259"/>
                    <a:pt x="1368749" y="970678"/>
                    <a:pt x="1297524" y="984527"/>
                  </a:cubicBezTo>
                  <a:cubicBezTo>
                    <a:pt x="1293568" y="985316"/>
                    <a:pt x="1290846" y="989201"/>
                    <a:pt x="1291589" y="993233"/>
                  </a:cubicBezTo>
                  <a:cubicBezTo>
                    <a:pt x="1291838" y="993900"/>
                    <a:pt x="1292085" y="994541"/>
                    <a:pt x="1292334" y="995162"/>
                  </a:cubicBezTo>
                  <a:cubicBezTo>
                    <a:pt x="1366030" y="1139390"/>
                    <a:pt x="1409803" y="1297025"/>
                    <a:pt x="1421178" y="1458615"/>
                  </a:cubicBezTo>
                  <a:cubicBezTo>
                    <a:pt x="1421427" y="1462844"/>
                    <a:pt x="1424888" y="1466108"/>
                    <a:pt x="1429092" y="1465885"/>
                  </a:cubicBezTo>
                  <a:cubicBezTo>
                    <a:pt x="1430577" y="1465835"/>
                    <a:pt x="1431810" y="1465464"/>
                    <a:pt x="1432802" y="1464797"/>
                  </a:cubicBezTo>
                  <a:cubicBezTo>
                    <a:pt x="1575993" y="1379798"/>
                    <a:pt x="1664528" y="1226245"/>
                    <a:pt x="1666260" y="1059709"/>
                  </a:cubicBezTo>
                  <a:cubicBezTo>
                    <a:pt x="1666260" y="1055479"/>
                    <a:pt x="1669721" y="1052114"/>
                    <a:pt x="1674174" y="1052190"/>
                  </a:cubicBezTo>
                  <a:cubicBezTo>
                    <a:pt x="1676399" y="1052239"/>
                    <a:pt x="1678380" y="1053278"/>
                    <a:pt x="1679862" y="1055009"/>
                  </a:cubicBezTo>
                  <a:cubicBezTo>
                    <a:pt x="1735999" y="1126852"/>
                    <a:pt x="1772850" y="1212074"/>
                    <a:pt x="1786203" y="1302317"/>
                  </a:cubicBezTo>
                  <a:cubicBezTo>
                    <a:pt x="1822311" y="1554817"/>
                    <a:pt x="1651668" y="1738320"/>
                    <a:pt x="1625455" y="1765769"/>
                  </a:cubicBezTo>
                  <a:lnTo>
                    <a:pt x="1625455" y="1767254"/>
                  </a:lnTo>
                  <a:cubicBezTo>
                    <a:pt x="1611110" y="1789908"/>
                    <a:pt x="1611110" y="1818793"/>
                    <a:pt x="1625455" y="1841446"/>
                  </a:cubicBezTo>
                  <a:cubicBezTo>
                    <a:pt x="1648454" y="1868402"/>
                    <a:pt x="1697175" y="1853810"/>
                    <a:pt x="1721657" y="1837983"/>
                  </a:cubicBezTo>
                  <a:cubicBezTo>
                    <a:pt x="1727841" y="1834176"/>
                    <a:pt x="1733777" y="1829500"/>
                    <a:pt x="1738720" y="1824133"/>
                  </a:cubicBezTo>
                  <a:cubicBezTo>
                    <a:pt x="1752323" y="1808654"/>
                    <a:pt x="1775818" y="1807119"/>
                    <a:pt x="1791396" y="1820748"/>
                  </a:cubicBezTo>
                  <a:cubicBezTo>
                    <a:pt x="1798074" y="1826657"/>
                    <a:pt x="1802524" y="1834794"/>
                    <a:pt x="1803763" y="1843671"/>
                  </a:cubicBezTo>
                  <a:cubicBezTo>
                    <a:pt x="1803763" y="1845157"/>
                    <a:pt x="1803763" y="1846886"/>
                    <a:pt x="1803763" y="1848371"/>
                  </a:cubicBezTo>
                  <a:cubicBezTo>
                    <a:pt x="1807720" y="1915366"/>
                    <a:pt x="1786203" y="1981421"/>
                    <a:pt x="1743420" y="2033110"/>
                  </a:cubicBezTo>
                  <a:cubicBezTo>
                    <a:pt x="1722646" y="2059596"/>
                    <a:pt x="1691237" y="2075325"/>
                    <a:pt x="1657603" y="2075893"/>
                  </a:cubicBezTo>
                  <a:lnTo>
                    <a:pt x="1216696" y="2080704"/>
                  </a:lnTo>
                  <a:lnTo>
                    <a:pt x="1213844" y="2082066"/>
                  </a:lnTo>
                  <a:cubicBezTo>
                    <a:pt x="1185319" y="2095131"/>
                    <a:pt x="1088888" y="2133947"/>
                    <a:pt x="1032410" y="2088503"/>
                  </a:cubicBezTo>
                  <a:lnTo>
                    <a:pt x="1028134" y="2082762"/>
                  </a:lnTo>
                  <a:lnTo>
                    <a:pt x="855759" y="2084643"/>
                  </a:lnTo>
                  <a:lnTo>
                    <a:pt x="849897" y="2092957"/>
                  </a:lnTo>
                  <a:cubicBezTo>
                    <a:pt x="796109" y="2138584"/>
                    <a:pt x="710046" y="2110206"/>
                    <a:pt x="662238" y="2088679"/>
                  </a:cubicBezTo>
                  <a:lnTo>
                    <a:pt x="658331" y="2086797"/>
                  </a:lnTo>
                  <a:lnTo>
                    <a:pt x="161890" y="2092214"/>
                  </a:lnTo>
                  <a:cubicBezTo>
                    <a:pt x="146556" y="2092464"/>
                    <a:pt x="130977" y="2089766"/>
                    <a:pt x="116635" y="2084301"/>
                  </a:cubicBezTo>
                  <a:cubicBezTo>
                    <a:pt x="69819" y="2067112"/>
                    <a:pt x="32202" y="2031303"/>
                    <a:pt x="12763" y="1985378"/>
                  </a:cubicBezTo>
                  <a:cubicBezTo>
                    <a:pt x="-1678" y="1949594"/>
                    <a:pt x="-3929" y="1910048"/>
                    <a:pt x="6335" y="1872855"/>
                  </a:cubicBezTo>
                  <a:cubicBezTo>
                    <a:pt x="9279" y="1863035"/>
                    <a:pt x="19615" y="1857471"/>
                    <a:pt x="29432" y="1860416"/>
                  </a:cubicBezTo>
                  <a:cubicBezTo>
                    <a:pt x="34947" y="1862072"/>
                    <a:pt x="39400" y="1866200"/>
                    <a:pt x="41451" y="1871616"/>
                  </a:cubicBezTo>
                  <a:cubicBezTo>
                    <a:pt x="47018" y="1884378"/>
                    <a:pt x="56217" y="1895210"/>
                    <a:pt x="67913" y="1902778"/>
                  </a:cubicBezTo>
                  <a:cubicBezTo>
                    <a:pt x="90172" y="1915070"/>
                    <a:pt x="116881" y="1916355"/>
                    <a:pt x="140127" y="1906242"/>
                  </a:cubicBezTo>
                  <a:cubicBezTo>
                    <a:pt x="180932" y="1888187"/>
                    <a:pt x="192063" y="1840704"/>
                    <a:pt x="205416" y="1810038"/>
                  </a:cubicBezTo>
                  <a:cubicBezTo>
                    <a:pt x="225943" y="1762555"/>
                    <a:pt x="274169" y="1703943"/>
                    <a:pt x="396090" y="1657450"/>
                  </a:cubicBezTo>
                  <a:cubicBezTo>
                    <a:pt x="399058" y="1656263"/>
                    <a:pt x="401037" y="1653270"/>
                    <a:pt x="400790" y="1650029"/>
                  </a:cubicBezTo>
                  <a:cubicBezTo>
                    <a:pt x="386691" y="1437345"/>
                    <a:pt x="435167" y="1225206"/>
                    <a:pt x="540025" y="1039675"/>
                  </a:cubicBezTo>
                  <a:lnTo>
                    <a:pt x="539776" y="1039181"/>
                  </a:lnTo>
                  <a:cubicBezTo>
                    <a:pt x="541754" y="1035793"/>
                    <a:pt x="540765" y="1031392"/>
                    <a:pt x="537304" y="1029338"/>
                  </a:cubicBezTo>
                  <a:cubicBezTo>
                    <a:pt x="536315" y="1028695"/>
                    <a:pt x="535076" y="1028323"/>
                    <a:pt x="533840" y="1028300"/>
                  </a:cubicBezTo>
                  <a:cubicBezTo>
                    <a:pt x="466819" y="1024738"/>
                    <a:pt x="403015" y="998597"/>
                    <a:pt x="352811" y="954108"/>
                  </a:cubicBezTo>
                  <a:cubicBezTo>
                    <a:pt x="177718" y="786681"/>
                    <a:pt x="240782" y="321495"/>
                    <a:pt x="531615" y="113263"/>
                  </a:cubicBezTo>
                  <a:cubicBezTo>
                    <a:pt x="634372" y="39071"/>
                    <a:pt x="758025" y="2470"/>
                    <a:pt x="881833" y="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765293" y="5814554"/>
              <a:ext cx="1003480" cy="1085450"/>
            </a:xfrm>
            <a:custGeom>
              <a:avLst/>
              <a:gdLst/>
              <a:ahLst/>
              <a:cxnLst/>
              <a:rect l="l" t="t" r="r" b="b"/>
              <a:pathLst>
                <a:path w="1003480" h="1085450" extrusionOk="0">
                  <a:moveTo>
                    <a:pt x="714085" y="381349"/>
                  </a:moveTo>
                  <a:cubicBezTo>
                    <a:pt x="745244" y="496297"/>
                    <a:pt x="728921" y="619037"/>
                    <a:pt x="668334" y="721644"/>
                  </a:cubicBezTo>
                  <a:cubicBezTo>
                    <a:pt x="636183" y="769127"/>
                    <a:pt x="614913" y="823213"/>
                    <a:pt x="606506" y="879921"/>
                  </a:cubicBezTo>
                  <a:cubicBezTo>
                    <a:pt x="594388" y="960544"/>
                    <a:pt x="606506" y="1068370"/>
                    <a:pt x="711860" y="1060456"/>
                  </a:cubicBezTo>
                  <a:cubicBezTo>
                    <a:pt x="936661" y="1048090"/>
                    <a:pt x="1001701" y="788418"/>
                    <a:pt x="1002940" y="601208"/>
                  </a:cubicBezTo>
                  <a:cubicBezTo>
                    <a:pt x="1008379" y="768634"/>
                    <a:pt x="974995" y="986511"/>
                    <a:pt x="799899" y="1057489"/>
                  </a:cubicBezTo>
                  <a:cubicBezTo>
                    <a:pt x="584000" y="1143305"/>
                    <a:pt x="549871" y="954609"/>
                    <a:pt x="613184" y="791633"/>
                  </a:cubicBezTo>
                  <a:cubicBezTo>
                    <a:pt x="625797" y="765022"/>
                    <a:pt x="640140" y="739253"/>
                    <a:pt x="655967" y="714473"/>
                  </a:cubicBezTo>
                  <a:cubicBezTo>
                    <a:pt x="717546" y="615057"/>
                    <a:pt x="738320" y="495731"/>
                    <a:pt x="714085" y="381349"/>
                  </a:cubicBezTo>
                  <a:close/>
                  <a:moveTo>
                    <a:pt x="150718" y="0"/>
                  </a:moveTo>
                  <a:lnTo>
                    <a:pt x="150718" y="743"/>
                  </a:lnTo>
                  <a:cubicBezTo>
                    <a:pt x="27065" y="248050"/>
                    <a:pt x="-37236" y="543336"/>
                    <a:pt x="64655" y="807461"/>
                  </a:cubicBezTo>
                  <a:cubicBezTo>
                    <a:pt x="97549" y="892534"/>
                    <a:pt x="150471" y="973898"/>
                    <a:pt x="230106" y="1019156"/>
                  </a:cubicBezTo>
                  <a:cubicBezTo>
                    <a:pt x="298609" y="1059465"/>
                    <a:pt x="417316" y="1105712"/>
                    <a:pt x="468756" y="1019156"/>
                  </a:cubicBezTo>
                  <a:cubicBezTo>
                    <a:pt x="505604" y="936554"/>
                    <a:pt x="482109" y="834912"/>
                    <a:pt x="440318" y="757257"/>
                  </a:cubicBezTo>
                  <a:cubicBezTo>
                    <a:pt x="359944" y="591313"/>
                    <a:pt x="295392" y="396684"/>
                    <a:pt x="370576" y="216644"/>
                  </a:cubicBezTo>
                  <a:cubicBezTo>
                    <a:pt x="302566" y="397671"/>
                    <a:pt x="370576" y="587605"/>
                    <a:pt x="453422" y="751074"/>
                  </a:cubicBezTo>
                  <a:cubicBezTo>
                    <a:pt x="498929" y="833674"/>
                    <a:pt x="523164" y="936060"/>
                    <a:pt x="483597" y="1027069"/>
                  </a:cubicBezTo>
                  <a:cubicBezTo>
                    <a:pt x="402478" y="1161355"/>
                    <a:pt x="179159" y="1034983"/>
                    <a:pt x="115602" y="938039"/>
                  </a:cubicBezTo>
                  <a:cubicBezTo>
                    <a:pt x="-76555" y="657344"/>
                    <a:pt x="-4095" y="280695"/>
                    <a:pt x="1507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854678" y="4633856"/>
              <a:ext cx="845064" cy="319393"/>
            </a:xfrm>
            <a:custGeom>
              <a:avLst/>
              <a:gdLst/>
              <a:ahLst/>
              <a:cxnLst/>
              <a:rect l="l" t="t" r="r" b="b"/>
              <a:pathLst>
                <a:path w="845064" h="319393" extrusionOk="0">
                  <a:moveTo>
                    <a:pt x="7915" y="109"/>
                  </a:moveTo>
                  <a:cubicBezTo>
                    <a:pt x="10142" y="132"/>
                    <a:pt x="12118" y="1000"/>
                    <a:pt x="13603" y="2532"/>
                  </a:cubicBezTo>
                  <a:lnTo>
                    <a:pt x="190426" y="188753"/>
                  </a:lnTo>
                  <a:cubicBezTo>
                    <a:pt x="191665" y="190015"/>
                    <a:pt x="192407" y="191550"/>
                    <a:pt x="192654" y="193206"/>
                  </a:cubicBezTo>
                  <a:cubicBezTo>
                    <a:pt x="203040" y="251571"/>
                    <a:pt x="164213" y="307313"/>
                    <a:pt x="105848" y="317725"/>
                  </a:cubicBezTo>
                  <a:cubicBezTo>
                    <a:pt x="70236" y="324081"/>
                    <a:pt x="33635" y="312036"/>
                    <a:pt x="8904" y="285698"/>
                  </a:cubicBezTo>
                  <a:cubicBezTo>
                    <a:pt x="7419" y="284189"/>
                    <a:pt x="6432" y="282162"/>
                    <a:pt x="6432" y="280009"/>
                  </a:cubicBezTo>
                  <a:lnTo>
                    <a:pt x="0" y="7971"/>
                  </a:lnTo>
                  <a:cubicBezTo>
                    <a:pt x="0" y="3593"/>
                    <a:pt x="3711" y="83"/>
                    <a:pt x="7915" y="109"/>
                  </a:cubicBezTo>
                  <a:close/>
                  <a:moveTo>
                    <a:pt x="837631" y="7"/>
                  </a:moveTo>
                  <a:cubicBezTo>
                    <a:pt x="841837" y="181"/>
                    <a:pt x="845301" y="3741"/>
                    <a:pt x="845052" y="7970"/>
                  </a:cubicBezTo>
                  <a:lnTo>
                    <a:pt x="838870" y="280008"/>
                  </a:lnTo>
                  <a:cubicBezTo>
                    <a:pt x="838870" y="282161"/>
                    <a:pt x="837881" y="284188"/>
                    <a:pt x="836398" y="285697"/>
                  </a:cubicBezTo>
                  <a:cubicBezTo>
                    <a:pt x="811667" y="312035"/>
                    <a:pt x="775063" y="324080"/>
                    <a:pt x="739451" y="317724"/>
                  </a:cubicBezTo>
                  <a:cubicBezTo>
                    <a:pt x="681087" y="307312"/>
                    <a:pt x="642260" y="251567"/>
                    <a:pt x="652646" y="193205"/>
                  </a:cubicBezTo>
                  <a:cubicBezTo>
                    <a:pt x="652895" y="191546"/>
                    <a:pt x="653638" y="190014"/>
                    <a:pt x="654871" y="188753"/>
                  </a:cubicBezTo>
                  <a:lnTo>
                    <a:pt x="831696" y="2531"/>
                  </a:lnTo>
                  <a:cubicBezTo>
                    <a:pt x="833181" y="848"/>
                    <a:pt x="835406" y="-92"/>
                    <a:pt x="837631" y="7"/>
                  </a:cubicBezTo>
                  <a:close/>
                </a:path>
              </a:pathLst>
            </a:custGeom>
            <a:solidFill>
              <a:srgbClr val="DFE4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5052378" y="5140107"/>
              <a:ext cx="68779" cy="127168"/>
            </a:xfrm>
            <a:custGeom>
              <a:avLst/>
              <a:gdLst/>
              <a:ahLst/>
              <a:cxnLst/>
              <a:rect l="l" t="t" r="r" b="b"/>
              <a:pathLst>
                <a:path w="26479" h="48958" extrusionOk="0">
                  <a:moveTo>
                    <a:pt x="26479" y="24479"/>
                  </a:moveTo>
                  <a:cubicBezTo>
                    <a:pt x="26479" y="37999"/>
                    <a:pt x="20552" y="48959"/>
                    <a:pt x="13240" y="48959"/>
                  </a:cubicBezTo>
                  <a:cubicBezTo>
                    <a:pt x="5928" y="48959"/>
                    <a:pt x="0" y="37999"/>
                    <a:pt x="0" y="24479"/>
                  </a:cubicBezTo>
                  <a:cubicBezTo>
                    <a:pt x="0" y="10960"/>
                    <a:pt x="5928" y="0"/>
                    <a:pt x="13240" y="0"/>
                  </a:cubicBezTo>
                  <a:cubicBezTo>
                    <a:pt x="20552" y="0"/>
                    <a:pt x="26479" y="10960"/>
                    <a:pt x="26479" y="24479"/>
                  </a:cubicBezTo>
                  <a:close/>
                </a:path>
              </a:pathLst>
            </a:custGeom>
            <a:solidFill>
              <a:srgbClr val="3D44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5428778" y="5140107"/>
              <a:ext cx="68779" cy="127168"/>
            </a:xfrm>
            <a:custGeom>
              <a:avLst/>
              <a:gdLst/>
              <a:ahLst/>
              <a:cxnLst/>
              <a:rect l="l" t="t" r="r" b="b"/>
              <a:pathLst>
                <a:path w="26479" h="48958" extrusionOk="0">
                  <a:moveTo>
                    <a:pt x="26480" y="24479"/>
                  </a:moveTo>
                  <a:cubicBezTo>
                    <a:pt x="26480" y="37999"/>
                    <a:pt x="20552" y="48959"/>
                    <a:pt x="13240" y="48959"/>
                  </a:cubicBezTo>
                  <a:cubicBezTo>
                    <a:pt x="5928" y="48959"/>
                    <a:pt x="0" y="37999"/>
                    <a:pt x="0" y="24479"/>
                  </a:cubicBezTo>
                  <a:cubicBezTo>
                    <a:pt x="0" y="10960"/>
                    <a:pt x="5928" y="0"/>
                    <a:pt x="13240" y="0"/>
                  </a:cubicBezTo>
                  <a:cubicBezTo>
                    <a:pt x="20552" y="0"/>
                    <a:pt x="26480" y="10960"/>
                    <a:pt x="26480" y="24479"/>
                  </a:cubicBezTo>
                  <a:close/>
                </a:path>
              </a:pathLst>
            </a:custGeom>
            <a:solidFill>
              <a:srgbClr val="3D44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5212137" y="5489058"/>
              <a:ext cx="24741" cy="63831"/>
            </a:xfrm>
            <a:custGeom>
              <a:avLst/>
              <a:gdLst/>
              <a:ahLst/>
              <a:cxnLst/>
              <a:rect l="l" t="t" r="r" b="b"/>
              <a:pathLst>
                <a:path w="9525" h="24574" extrusionOk="0">
                  <a:moveTo>
                    <a:pt x="9525" y="12287"/>
                  </a:moveTo>
                  <a:cubicBezTo>
                    <a:pt x="9525" y="19073"/>
                    <a:pt x="7393" y="24574"/>
                    <a:pt x="4762" y="24574"/>
                  </a:cubicBezTo>
                  <a:cubicBezTo>
                    <a:pt x="2132" y="24574"/>
                    <a:pt x="0" y="19073"/>
                    <a:pt x="0" y="12287"/>
                  </a:cubicBezTo>
                  <a:cubicBezTo>
                    <a:pt x="0" y="5501"/>
                    <a:pt x="2132" y="0"/>
                    <a:pt x="4762" y="0"/>
                  </a:cubicBezTo>
                  <a:cubicBezTo>
                    <a:pt x="7393" y="0"/>
                    <a:pt x="9525" y="5501"/>
                    <a:pt x="9525" y="12287"/>
                  </a:cubicBezTo>
                  <a:close/>
                </a:path>
              </a:pathLst>
            </a:custGeom>
            <a:solidFill>
              <a:srgbClr val="3D44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5348899" y="5489058"/>
              <a:ext cx="24741" cy="63831"/>
            </a:xfrm>
            <a:custGeom>
              <a:avLst/>
              <a:gdLst/>
              <a:ahLst/>
              <a:cxnLst/>
              <a:rect l="l" t="t" r="r" b="b"/>
              <a:pathLst>
                <a:path w="9525" h="24574" extrusionOk="0">
                  <a:moveTo>
                    <a:pt x="9525" y="12287"/>
                  </a:moveTo>
                  <a:cubicBezTo>
                    <a:pt x="9525" y="19073"/>
                    <a:pt x="7393" y="24574"/>
                    <a:pt x="4762" y="24574"/>
                  </a:cubicBezTo>
                  <a:cubicBezTo>
                    <a:pt x="2132" y="24574"/>
                    <a:pt x="0" y="19073"/>
                    <a:pt x="0" y="12287"/>
                  </a:cubicBezTo>
                  <a:cubicBezTo>
                    <a:pt x="0" y="5501"/>
                    <a:pt x="2132" y="0"/>
                    <a:pt x="4762" y="0"/>
                  </a:cubicBezTo>
                  <a:cubicBezTo>
                    <a:pt x="7393" y="0"/>
                    <a:pt x="9525" y="5501"/>
                    <a:pt x="9525" y="12287"/>
                  </a:cubicBezTo>
                  <a:close/>
                </a:path>
              </a:pathLst>
            </a:custGeom>
            <a:solidFill>
              <a:srgbClr val="3D44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4677704" y="5447380"/>
              <a:ext cx="291190" cy="269566"/>
            </a:xfrm>
            <a:custGeom>
              <a:avLst/>
              <a:gdLst/>
              <a:ahLst/>
              <a:cxnLst/>
              <a:rect l="l" t="t" r="r" b="b"/>
              <a:pathLst>
                <a:path w="112104" h="103779" extrusionOk="0">
                  <a:moveTo>
                    <a:pt x="11108" y="7020"/>
                  </a:moveTo>
                  <a:cubicBezTo>
                    <a:pt x="31206" y="-9935"/>
                    <a:pt x="65496" y="7020"/>
                    <a:pt x="79974" y="17593"/>
                  </a:cubicBezTo>
                  <a:cubicBezTo>
                    <a:pt x="87308" y="22831"/>
                    <a:pt x="115788" y="43215"/>
                    <a:pt x="110454" y="69218"/>
                  </a:cubicBezTo>
                  <a:cubicBezTo>
                    <a:pt x="105977" y="90745"/>
                    <a:pt x="81117" y="102746"/>
                    <a:pt x="61495" y="103603"/>
                  </a:cubicBezTo>
                  <a:cubicBezTo>
                    <a:pt x="36444" y="103813"/>
                    <a:pt x="13775" y="88716"/>
                    <a:pt x="4345" y="65503"/>
                  </a:cubicBezTo>
                  <a:cubicBezTo>
                    <a:pt x="-2512" y="48549"/>
                    <a:pt x="-5084" y="20641"/>
                    <a:pt x="11108" y="7020"/>
                  </a:cubicBezTo>
                  <a:close/>
                </a:path>
              </a:pathLst>
            </a:custGeom>
            <a:solidFill>
              <a:srgbClr val="CFB6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5555905" y="5447380"/>
              <a:ext cx="291071" cy="269566"/>
            </a:xfrm>
            <a:custGeom>
              <a:avLst/>
              <a:gdLst/>
              <a:ahLst/>
              <a:cxnLst/>
              <a:rect l="l" t="t" r="r" b="b"/>
              <a:pathLst>
                <a:path w="112058" h="103779" extrusionOk="0">
                  <a:moveTo>
                    <a:pt x="98923" y="7020"/>
                  </a:moveTo>
                  <a:cubicBezTo>
                    <a:pt x="78825" y="-9935"/>
                    <a:pt x="44631" y="7020"/>
                    <a:pt x="30153" y="17593"/>
                  </a:cubicBezTo>
                  <a:cubicBezTo>
                    <a:pt x="22723" y="22831"/>
                    <a:pt x="-5662" y="43215"/>
                    <a:pt x="-327" y="69218"/>
                  </a:cubicBezTo>
                  <a:cubicBezTo>
                    <a:pt x="4149" y="90745"/>
                    <a:pt x="29010" y="102746"/>
                    <a:pt x="48630" y="103603"/>
                  </a:cubicBezTo>
                  <a:cubicBezTo>
                    <a:pt x="73681" y="103813"/>
                    <a:pt x="96351" y="88716"/>
                    <a:pt x="105780" y="65503"/>
                  </a:cubicBezTo>
                  <a:cubicBezTo>
                    <a:pt x="112544" y="48549"/>
                    <a:pt x="115210" y="20641"/>
                    <a:pt x="98923" y="7020"/>
                  </a:cubicBezTo>
                  <a:close/>
                </a:path>
              </a:pathLst>
            </a:custGeom>
            <a:solidFill>
              <a:srgbClr val="CFB6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954195" y="5470013"/>
              <a:ext cx="616548" cy="270865"/>
            </a:xfrm>
            <a:custGeom>
              <a:avLst/>
              <a:gdLst/>
              <a:ahLst/>
              <a:cxnLst/>
              <a:rect l="l" t="t" r="r" b="b"/>
              <a:pathLst>
                <a:path w="237362" h="104279" extrusionOk="0">
                  <a:moveTo>
                    <a:pt x="-990" y="208"/>
                  </a:moveTo>
                  <a:cubicBezTo>
                    <a:pt x="37872" y="14305"/>
                    <a:pt x="56827" y="55357"/>
                    <a:pt x="87592" y="80027"/>
                  </a:cubicBezTo>
                  <a:cubicBezTo>
                    <a:pt x="125121" y="109364"/>
                    <a:pt x="159316" y="99077"/>
                    <a:pt x="185605" y="62120"/>
                  </a:cubicBezTo>
                  <a:cubicBezTo>
                    <a:pt x="202274" y="41165"/>
                    <a:pt x="219038" y="20210"/>
                    <a:pt x="236373" y="-174"/>
                  </a:cubicBezTo>
                  <a:cubicBezTo>
                    <a:pt x="221324" y="22020"/>
                    <a:pt x="205798" y="43737"/>
                    <a:pt x="189986" y="65454"/>
                  </a:cubicBezTo>
                  <a:cubicBezTo>
                    <a:pt x="163317" y="106792"/>
                    <a:pt x="123311" y="117556"/>
                    <a:pt x="83593" y="85075"/>
                  </a:cubicBezTo>
                  <a:cubicBezTo>
                    <a:pt x="52255" y="59453"/>
                    <a:pt x="35968" y="18400"/>
                    <a:pt x="-990" y="208"/>
                  </a:cubicBezTo>
                  <a:close/>
                </a:path>
              </a:pathLst>
            </a:custGeom>
            <a:solidFill>
              <a:srgbClr val="3D44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4519114" y="4796393"/>
              <a:ext cx="1469889" cy="1933945"/>
            </a:xfrm>
            <a:custGeom>
              <a:avLst/>
              <a:gdLst/>
              <a:ahLst/>
              <a:cxnLst/>
              <a:rect l="l" t="t" r="r" b="b"/>
              <a:pathLst>
                <a:path w="1469889" h="1933945" extrusionOk="0">
                  <a:moveTo>
                    <a:pt x="14720" y="1933879"/>
                  </a:moveTo>
                  <a:lnTo>
                    <a:pt x="14812" y="1933945"/>
                  </a:lnTo>
                  <a:lnTo>
                    <a:pt x="14316" y="1933945"/>
                  </a:lnTo>
                  <a:close/>
                  <a:moveTo>
                    <a:pt x="16541" y="1883741"/>
                  </a:moveTo>
                  <a:cubicBezTo>
                    <a:pt x="23466" y="1885249"/>
                    <a:pt x="27669" y="1892000"/>
                    <a:pt x="26187" y="1898826"/>
                  </a:cubicBezTo>
                  <a:cubicBezTo>
                    <a:pt x="24208" y="1904961"/>
                    <a:pt x="24208" y="1911489"/>
                    <a:pt x="26187" y="1917621"/>
                  </a:cubicBezTo>
                  <a:cubicBezTo>
                    <a:pt x="28165" y="1924276"/>
                    <a:pt x="24455" y="1931349"/>
                    <a:pt x="17779" y="1933376"/>
                  </a:cubicBezTo>
                  <a:lnTo>
                    <a:pt x="14720" y="1933879"/>
                  </a:lnTo>
                  <a:lnTo>
                    <a:pt x="3188" y="1925535"/>
                  </a:lnTo>
                  <a:cubicBezTo>
                    <a:pt x="-276" y="1915173"/>
                    <a:pt x="-1018" y="1904071"/>
                    <a:pt x="1456" y="1893386"/>
                  </a:cubicBezTo>
                  <a:cubicBezTo>
                    <a:pt x="2938" y="1886560"/>
                    <a:pt x="9616" y="1882232"/>
                    <a:pt x="16541" y="1883741"/>
                  </a:cubicBezTo>
                  <a:close/>
                  <a:moveTo>
                    <a:pt x="48689" y="1849118"/>
                  </a:moveTo>
                  <a:cubicBezTo>
                    <a:pt x="55120" y="1846594"/>
                    <a:pt x="62292" y="1849686"/>
                    <a:pt x="64763" y="1856042"/>
                  </a:cubicBezTo>
                  <a:lnTo>
                    <a:pt x="76637" y="1885473"/>
                  </a:lnTo>
                  <a:cubicBezTo>
                    <a:pt x="79108" y="1891829"/>
                    <a:pt x="76141" y="1899072"/>
                    <a:pt x="69959" y="1901793"/>
                  </a:cubicBezTo>
                  <a:cubicBezTo>
                    <a:pt x="68474" y="1902289"/>
                    <a:pt x="66742" y="1902536"/>
                    <a:pt x="65259" y="1902536"/>
                  </a:cubicBezTo>
                  <a:cubicBezTo>
                    <a:pt x="60313" y="1902510"/>
                    <a:pt x="55860" y="1899493"/>
                    <a:pt x="53882" y="1894869"/>
                  </a:cubicBezTo>
                  <a:lnTo>
                    <a:pt x="41765" y="1865192"/>
                  </a:lnTo>
                  <a:cubicBezTo>
                    <a:pt x="39293" y="1858836"/>
                    <a:pt x="42260" y="1851639"/>
                    <a:pt x="48689" y="1849118"/>
                  </a:cubicBezTo>
                  <a:close/>
                  <a:moveTo>
                    <a:pt x="125107" y="1835958"/>
                  </a:moveTo>
                  <a:cubicBezTo>
                    <a:pt x="130796" y="1834946"/>
                    <a:pt x="136485" y="1837937"/>
                    <a:pt x="138710" y="1843179"/>
                  </a:cubicBezTo>
                  <a:lnTo>
                    <a:pt x="147367" y="1870878"/>
                  </a:lnTo>
                  <a:cubicBezTo>
                    <a:pt x="149345" y="1877359"/>
                    <a:pt x="145635" y="1884185"/>
                    <a:pt x="139203" y="1886213"/>
                  </a:cubicBezTo>
                  <a:cubicBezTo>
                    <a:pt x="137967" y="1886607"/>
                    <a:pt x="136732" y="1886781"/>
                    <a:pt x="135496" y="1886706"/>
                  </a:cubicBezTo>
                  <a:cubicBezTo>
                    <a:pt x="130054" y="1886732"/>
                    <a:pt x="125354" y="1883219"/>
                    <a:pt x="123625" y="1878049"/>
                  </a:cubicBezTo>
                  <a:lnTo>
                    <a:pt x="115214" y="1850353"/>
                  </a:lnTo>
                  <a:cubicBezTo>
                    <a:pt x="113978" y="1843626"/>
                    <a:pt x="118432" y="1837195"/>
                    <a:pt x="125107" y="1835958"/>
                  </a:cubicBezTo>
                  <a:close/>
                  <a:moveTo>
                    <a:pt x="1453347" y="1814445"/>
                  </a:moveTo>
                  <a:cubicBezTo>
                    <a:pt x="1460272" y="1812936"/>
                    <a:pt x="1466950" y="1817264"/>
                    <a:pt x="1468432" y="1824090"/>
                  </a:cubicBezTo>
                  <a:cubicBezTo>
                    <a:pt x="1470907" y="1834774"/>
                    <a:pt x="1470164" y="1845876"/>
                    <a:pt x="1466703" y="1856239"/>
                  </a:cubicBezTo>
                  <a:cubicBezTo>
                    <a:pt x="1464725" y="1860764"/>
                    <a:pt x="1460519" y="1863781"/>
                    <a:pt x="1455575" y="1863906"/>
                  </a:cubicBezTo>
                  <a:cubicBezTo>
                    <a:pt x="1454090" y="1864152"/>
                    <a:pt x="1452851" y="1864152"/>
                    <a:pt x="1451369" y="1863906"/>
                  </a:cubicBezTo>
                  <a:cubicBezTo>
                    <a:pt x="1444940" y="1861681"/>
                    <a:pt x="1441477" y="1854730"/>
                    <a:pt x="1443702" y="1848325"/>
                  </a:cubicBezTo>
                  <a:cubicBezTo>
                    <a:pt x="1445683" y="1842192"/>
                    <a:pt x="1445683" y="1835665"/>
                    <a:pt x="1443702" y="1829530"/>
                  </a:cubicBezTo>
                  <a:cubicBezTo>
                    <a:pt x="1442219" y="1822704"/>
                    <a:pt x="1446420" y="1815953"/>
                    <a:pt x="1453347" y="1814445"/>
                  </a:cubicBezTo>
                  <a:close/>
                  <a:moveTo>
                    <a:pt x="829438" y="1794957"/>
                  </a:moveTo>
                  <a:cubicBezTo>
                    <a:pt x="836362" y="1794684"/>
                    <a:pt x="842051" y="1799978"/>
                    <a:pt x="842298" y="1806804"/>
                  </a:cubicBezTo>
                  <a:cubicBezTo>
                    <a:pt x="842298" y="1806804"/>
                    <a:pt x="842298" y="1806828"/>
                    <a:pt x="842298" y="1806828"/>
                  </a:cubicBezTo>
                  <a:cubicBezTo>
                    <a:pt x="842794" y="1825501"/>
                    <a:pt x="840073" y="1844146"/>
                    <a:pt x="833644" y="1861731"/>
                  </a:cubicBezTo>
                  <a:cubicBezTo>
                    <a:pt x="831665" y="1866329"/>
                    <a:pt x="826966" y="1869274"/>
                    <a:pt x="822020" y="1869149"/>
                  </a:cubicBezTo>
                  <a:lnTo>
                    <a:pt x="817816" y="1869149"/>
                  </a:lnTo>
                  <a:cubicBezTo>
                    <a:pt x="811385" y="1866825"/>
                    <a:pt x="808170" y="1859753"/>
                    <a:pt x="810395" y="1853321"/>
                  </a:cubicBezTo>
                  <a:cubicBezTo>
                    <a:pt x="815591" y="1838730"/>
                    <a:pt x="818063" y="1823299"/>
                    <a:pt x="817567" y="1807817"/>
                  </a:cubicBezTo>
                  <a:cubicBezTo>
                    <a:pt x="817320" y="1800991"/>
                    <a:pt x="822516" y="1795229"/>
                    <a:pt x="829438" y="1794957"/>
                  </a:cubicBezTo>
                  <a:close/>
                  <a:moveTo>
                    <a:pt x="174569" y="1791492"/>
                  </a:moveTo>
                  <a:cubicBezTo>
                    <a:pt x="181247" y="1789911"/>
                    <a:pt x="187925" y="1793842"/>
                    <a:pt x="189656" y="1800396"/>
                  </a:cubicBezTo>
                  <a:lnTo>
                    <a:pt x="198313" y="1835019"/>
                  </a:lnTo>
                  <a:cubicBezTo>
                    <a:pt x="200042" y="1841500"/>
                    <a:pt x="196085" y="1848102"/>
                    <a:pt x="189656" y="1849808"/>
                  </a:cubicBezTo>
                  <a:cubicBezTo>
                    <a:pt x="189656" y="1849808"/>
                    <a:pt x="189410" y="1849834"/>
                    <a:pt x="189410" y="1849858"/>
                  </a:cubicBezTo>
                  <a:cubicBezTo>
                    <a:pt x="188418" y="1850255"/>
                    <a:pt x="187182" y="1850426"/>
                    <a:pt x="186193" y="1850353"/>
                  </a:cubicBezTo>
                  <a:cubicBezTo>
                    <a:pt x="180504" y="1850304"/>
                    <a:pt x="175561" y="1846420"/>
                    <a:pt x="174322" y="1840955"/>
                  </a:cubicBezTo>
                  <a:lnTo>
                    <a:pt x="165666" y="1806580"/>
                  </a:lnTo>
                  <a:cubicBezTo>
                    <a:pt x="163937" y="1799975"/>
                    <a:pt x="167894" y="1793224"/>
                    <a:pt x="174569" y="1791492"/>
                  </a:cubicBezTo>
                  <a:close/>
                  <a:moveTo>
                    <a:pt x="1421690" y="1779326"/>
                  </a:moveTo>
                  <a:cubicBezTo>
                    <a:pt x="1428121" y="1781847"/>
                    <a:pt x="1431089" y="1789044"/>
                    <a:pt x="1428617" y="1795400"/>
                  </a:cubicBezTo>
                  <a:lnTo>
                    <a:pt x="1416497" y="1825077"/>
                  </a:lnTo>
                  <a:cubicBezTo>
                    <a:pt x="1414272" y="1829405"/>
                    <a:pt x="1409819" y="1832100"/>
                    <a:pt x="1405122" y="1832001"/>
                  </a:cubicBezTo>
                  <a:cubicBezTo>
                    <a:pt x="1403637" y="1832250"/>
                    <a:pt x="1401908" y="1832250"/>
                    <a:pt x="1400423" y="1832001"/>
                  </a:cubicBezTo>
                  <a:cubicBezTo>
                    <a:pt x="1394240" y="1829280"/>
                    <a:pt x="1391023" y="1822086"/>
                    <a:pt x="1393500" y="1815680"/>
                  </a:cubicBezTo>
                  <a:lnTo>
                    <a:pt x="1405618" y="1786250"/>
                  </a:lnTo>
                  <a:cubicBezTo>
                    <a:pt x="1408090" y="1779894"/>
                    <a:pt x="1415264" y="1776802"/>
                    <a:pt x="1421690" y="1779326"/>
                  </a:cubicBezTo>
                  <a:close/>
                  <a:moveTo>
                    <a:pt x="83962" y="1769842"/>
                  </a:moveTo>
                  <a:cubicBezTo>
                    <a:pt x="86960" y="1768791"/>
                    <a:pt x="90360" y="1768878"/>
                    <a:pt x="93451" y="1770350"/>
                  </a:cubicBezTo>
                  <a:cubicBezTo>
                    <a:pt x="99636" y="1773292"/>
                    <a:pt x="102108" y="1780686"/>
                    <a:pt x="99140" y="1786845"/>
                  </a:cubicBezTo>
                  <a:cubicBezTo>
                    <a:pt x="98893" y="1787709"/>
                    <a:pt x="98151" y="1788525"/>
                    <a:pt x="97657" y="1789267"/>
                  </a:cubicBezTo>
                  <a:cubicBezTo>
                    <a:pt x="94690" y="1794881"/>
                    <a:pt x="94690" y="1801707"/>
                    <a:pt x="97657" y="1807320"/>
                  </a:cubicBezTo>
                  <a:cubicBezTo>
                    <a:pt x="100872" y="1813232"/>
                    <a:pt x="98400" y="1820577"/>
                    <a:pt x="92709" y="1823693"/>
                  </a:cubicBezTo>
                  <a:cubicBezTo>
                    <a:pt x="92462" y="1823768"/>
                    <a:pt x="92462" y="1823817"/>
                    <a:pt x="92215" y="1823890"/>
                  </a:cubicBezTo>
                  <a:cubicBezTo>
                    <a:pt x="90237" y="1825004"/>
                    <a:pt x="88012" y="1825523"/>
                    <a:pt x="85787" y="1825373"/>
                  </a:cubicBezTo>
                  <a:cubicBezTo>
                    <a:pt x="81087" y="1825349"/>
                    <a:pt x="76883" y="1822654"/>
                    <a:pt x="74905" y="1818448"/>
                  </a:cubicBezTo>
                  <a:cubicBezTo>
                    <a:pt x="68227" y="1804973"/>
                    <a:pt x="68970" y="1788945"/>
                    <a:pt x="76883" y="1776161"/>
                  </a:cubicBezTo>
                  <a:cubicBezTo>
                    <a:pt x="78367" y="1773082"/>
                    <a:pt x="80964" y="1770893"/>
                    <a:pt x="83962" y="1769842"/>
                  </a:cubicBezTo>
                  <a:close/>
                  <a:moveTo>
                    <a:pt x="1346264" y="1764982"/>
                  </a:moveTo>
                  <a:cubicBezTo>
                    <a:pt x="1346511" y="1765058"/>
                    <a:pt x="1346760" y="1765131"/>
                    <a:pt x="1347007" y="1765230"/>
                  </a:cubicBezTo>
                  <a:cubicBezTo>
                    <a:pt x="1353438" y="1767257"/>
                    <a:pt x="1357146" y="1774083"/>
                    <a:pt x="1355168" y="1780564"/>
                  </a:cubicBezTo>
                  <a:lnTo>
                    <a:pt x="1346760" y="1808262"/>
                  </a:lnTo>
                  <a:cubicBezTo>
                    <a:pt x="1344779" y="1813209"/>
                    <a:pt x="1340082" y="1816449"/>
                    <a:pt x="1334889" y="1816423"/>
                  </a:cubicBezTo>
                  <a:cubicBezTo>
                    <a:pt x="1333651" y="1816646"/>
                    <a:pt x="1332415" y="1816646"/>
                    <a:pt x="1331179" y="1816423"/>
                  </a:cubicBezTo>
                  <a:cubicBezTo>
                    <a:pt x="1324747" y="1814395"/>
                    <a:pt x="1321037" y="1807569"/>
                    <a:pt x="1323016" y="1801089"/>
                  </a:cubicBezTo>
                  <a:lnTo>
                    <a:pt x="1331675" y="1773393"/>
                  </a:lnTo>
                  <a:cubicBezTo>
                    <a:pt x="1333404" y="1767060"/>
                    <a:pt x="1339836" y="1763300"/>
                    <a:pt x="1346264" y="1764982"/>
                  </a:cubicBezTo>
                  <a:close/>
                  <a:moveTo>
                    <a:pt x="728786" y="1737579"/>
                  </a:moveTo>
                  <a:cubicBezTo>
                    <a:pt x="735217" y="1735255"/>
                    <a:pt x="742386" y="1738571"/>
                    <a:pt x="744614" y="1745000"/>
                  </a:cubicBezTo>
                  <a:lnTo>
                    <a:pt x="771323" y="1821170"/>
                  </a:lnTo>
                  <a:cubicBezTo>
                    <a:pt x="773548" y="1827648"/>
                    <a:pt x="770087" y="1834674"/>
                    <a:pt x="763659" y="1836998"/>
                  </a:cubicBezTo>
                  <a:lnTo>
                    <a:pt x="759699" y="1837493"/>
                  </a:lnTo>
                  <a:cubicBezTo>
                    <a:pt x="754509" y="1837639"/>
                    <a:pt x="749807" y="1834326"/>
                    <a:pt x="748078" y="1829330"/>
                  </a:cubicBezTo>
                  <a:lnTo>
                    <a:pt x="721118" y="1753409"/>
                  </a:lnTo>
                  <a:cubicBezTo>
                    <a:pt x="718893" y="1746929"/>
                    <a:pt x="722357" y="1739905"/>
                    <a:pt x="728786" y="1737579"/>
                  </a:cubicBezTo>
                  <a:close/>
                  <a:moveTo>
                    <a:pt x="124370" y="1731274"/>
                  </a:moveTo>
                  <a:cubicBezTo>
                    <a:pt x="131046" y="1729568"/>
                    <a:pt x="137970" y="1733723"/>
                    <a:pt x="139702" y="1740549"/>
                  </a:cubicBezTo>
                  <a:lnTo>
                    <a:pt x="148356" y="1775171"/>
                  </a:lnTo>
                  <a:cubicBezTo>
                    <a:pt x="150088" y="1781652"/>
                    <a:pt x="146134" y="1788255"/>
                    <a:pt x="139702" y="1789960"/>
                  </a:cubicBezTo>
                  <a:cubicBezTo>
                    <a:pt x="139702" y="1789960"/>
                    <a:pt x="139456" y="1789984"/>
                    <a:pt x="139456" y="1790010"/>
                  </a:cubicBezTo>
                  <a:lnTo>
                    <a:pt x="135745" y="1790506"/>
                  </a:lnTo>
                  <a:cubicBezTo>
                    <a:pt x="130057" y="1790552"/>
                    <a:pt x="125110" y="1786671"/>
                    <a:pt x="123625" y="1781107"/>
                  </a:cubicBezTo>
                  <a:lnTo>
                    <a:pt x="114971" y="1746731"/>
                  </a:lnTo>
                  <a:cubicBezTo>
                    <a:pt x="113239" y="1739905"/>
                    <a:pt x="117443" y="1732980"/>
                    <a:pt x="124370" y="1731274"/>
                  </a:cubicBezTo>
                  <a:close/>
                  <a:moveTo>
                    <a:pt x="1295810" y="1721207"/>
                  </a:moveTo>
                  <a:cubicBezTo>
                    <a:pt x="1302488" y="1722890"/>
                    <a:pt x="1306445" y="1729641"/>
                    <a:pt x="1304713" y="1736243"/>
                  </a:cubicBezTo>
                  <a:cubicBezTo>
                    <a:pt x="1304713" y="1736269"/>
                    <a:pt x="1304713" y="1736269"/>
                    <a:pt x="1304713" y="1736295"/>
                  </a:cubicBezTo>
                  <a:lnTo>
                    <a:pt x="1296057" y="1770670"/>
                  </a:lnTo>
                  <a:cubicBezTo>
                    <a:pt x="1294574" y="1776135"/>
                    <a:pt x="1289628" y="1779895"/>
                    <a:pt x="1283940" y="1779819"/>
                  </a:cubicBezTo>
                  <a:lnTo>
                    <a:pt x="1280972" y="1779819"/>
                  </a:lnTo>
                  <a:cubicBezTo>
                    <a:pt x="1274541" y="1778015"/>
                    <a:pt x="1270584" y="1771337"/>
                    <a:pt x="1272069" y="1764734"/>
                  </a:cubicBezTo>
                  <a:lnTo>
                    <a:pt x="1280725" y="1730111"/>
                  </a:lnTo>
                  <a:cubicBezTo>
                    <a:pt x="1282457" y="1723557"/>
                    <a:pt x="1289132" y="1719626"/>
                    <a:pt x="1295810" y="1721207"/>
                  </a:cubicBezTo>
                  <a:close/>
                  <a:moveTo>
                    <a:pt x="1383359" y="1698580"/>
                  </a:moveTo>
                  <a:cubicBezTo>
                    <a:pt x="1390037" y="1696599"/>
                    <a:pt x="1397208" y="1700533"/>
                    <a:pt x="1399187" y="1707359"/>
                  </a:cubicBezTo>
                  <a:cubicBezTo>
                    <a:pt x="1403886" y="1723409"/>
                    <a:pt x="1404875" y="1740325"/>
                    <a:pt x="1402154" y="1756820"/>
                  </a:cubicBezTo>
                  <a:cubicBezTo>
                    <a:pt x="1401165" y="1763225"/>
                    <a:pt x="1395476" y="1767801"/>
                    <a:pt x="1389048" y="1767206"/>
                  </a:cubicBezTo>
                  <a:lnTo>
                    <a:pt x="1386822" y="1767206"/>
                  </a:lnTo>
                  <a:cubicBezTo>
                    <a:pt x="1380144" y="1765947"/>
                    <a:pt x="1375692" y="1759590"/>
                    <a:pt x="1376681" y="1752863"/>
                  </a:cubicBezTo>
                  <a:cubicBezTo>
                    <a:pt x="1378906" y="1740076"/>
                    <a:pt x="1378166" y="1726969"/>
                    <a:pt x="1374456" y="1714530"/>
                  </a:cubicBezTo>
                  <a:cubicBezTo>
                    <a:pt x="1372477" y="1707704"/>
                    <a:pt x="1376434" y="1700559"/>
                    <a:pt x="1383359" y="1698580"/>
                  </a:cubicBezTo>
                  <a:close/>
                  <a:moveTo>
                    <a:pt x="165419" y="1698012"/>
                  </a:moveTo>
                  <a:cubicBezTo>
                    <a:pt x="172097" y="1697121"/>
                    <a:pt x="178279" y="1701696"/>
                    <a:pt x="179515" y="1708400"/>
                  </a:cubicBezTo>
                  <a:lnTo>
                    <a:pt x="184214" y="1740055"/>
                  </a:lnTo>
                  <a:cubicBezTo>
                    <a:pt x="185203" y="1746730"/>
                    <a:pt x="180504" y="1752889"/>
                    <a:pt x="173828" y="1753904"/>
                  </a:cubicBezTo>
                  <a:lnTo>
                    <a:pt x="171850" y="1754151"/>
                  </a:lnTo>
                  <a:cubicBezTo>
                    <a:pt x="165665" y="1754101"/>
                    <a:pt x="160473" y="1749576"/>
                    <a:pt x="159730" y="1743516"/>
                  </a:cubicBezTo>
                  <a:lnTo>
                    <a:pt x="155033" y="1712107"/>
                  </a:lnTo>
                  <a:cubicBezTo>
                    <a:pt x="154044" y="1705357"/>
                    <a:pt x="158743" y="1699050"/>
                    <a:pt x="165419" y="1698012"/>
                  </a:cubicBezTo>
                  <a:close/>
                  <a:moveTo>
                    <a:pt x="1347008" y="1661236"/>
                  </a:moveTo>
                  <a:cubicBezTo>
                    <a:pt x="1353683" y="1662942"/>
                    <a:pt x="1357887" y="1669867"/>
                    <a:pt x="1356157" y="1676693"/>
                  </a:cubicBezTo>
                  <a:lnTo>
                    <a:pt x="1347498" y="1711069"/>
                  </a:lnTo>
                  <a:cubicBezTo>
                    <a:pt x="1345769" y="1716708"/>
                    <a:pt x="1340576" y="1720442"/>
                    <a:pt x="1334641" y="1719972"/>
                  </a:cubicBezTo>
                  <a:lnTo>
                    <a:pt x="1331673" y="1719972"/>
                  </a:lnTo>
                  <a:cubicBezTo>
                    <a:pt x="1325244" y="1718414"/>
                    <a:pt x="1321038" y="1711861"/>
                    <a:pt x="1322767" y="1705357"/>
                  </a:cubicBezTo>
                  <a:cubicBezTo>
                    <a:pt x="1322767" y="1705281"/>
                    <a:pt x="1322767" y="1705206"/>
                    <a:pt x="1322767" y="1705133"/>
                  </a:cubicBezTo>
                  <a:lnTo>
                    <a:pt x="1331426" y="1670511"/>
                  </a:lnTo>
                  <a:cubicBezTo>
                    <a:pt x="1333156" y="1663685"/>
                    <a:pt x="1340083" y="1659530"/>
                    <a:pt x="1347008" y="1661236"/>
                  </a:cubicBezTo>
                  <a:close/>
                  <a:moveTo>
                    <a:pt x="868018" y="1654733"/>
                  </a:moveTo>
                  <a:cubicBezTo>
                    <a:pt x="874696" y="1654289"/>
                    <a:pt x="880631" y="1659159"/>
                    <a:pt x="881618" y="1665863"/>
                  </a:cubicBezTo>
                  <a:cubicBezTo>
                    <a:pt x="883848" y="1685671"/>
                    <a:pt x="883848" y="1705656"/>
                    <a:pt x="881618" y="1725464"/>
                  </a:cubicBezTo>
                  <a:cubicBezTo>
                    <a:pt x="880631" y="1731646"/>
                    <a:pt x="875192" y="1736171"/>
                    <a:pt x="869010" y="1736099"/>
                  </a:cubicBezTo>
                  <a:lnTo>
                    <a:pt x="867525" y="1736099"/>
                  </a:lnTo>
                  <a:cubicBezTo>
                    <a:pt x="860847" y="1735356"/>
                    <a:pt x="856150" y="1729345"/>
                    <a:pt x="856887" y="1722719"/>
                  </a:cubicBezTo>
                  <a:cubicBezTo>
                    <a:pt x="856887" y="1722545"/>
                    <a:pt x="856887" y="1722397"/>
                    <a:pt x="856887" y="1722249"/>
                  </a:cubicBezTo>
                  <a:cubicBezTo>
                    <a:pt x="858868" y="1704246"/>
                    <a:pt x="858868" y="1686092"/>
                    <a:pt x="856887" y="1668088"/>
                  </a:cubicBezTo>
                  <a:cubicBezTo>
                    <a:pt x="856396" y="1661335"/>
                    <a:pt x="861340" y="1655376"/>
                    <a:pt x="868018" y="1654733"/>
                  </a:cubicBezTo>
                  <a:close/>
                  <a:moveTo>
                    <a:pt x="801246" y="1641872"/>
                  </a:moveTo>
                  <a:cubicBezTo>
                    <a:pt x="807924" y="1641008"/>
                    <a:pt x="814106" y="1645806"/>
                    <a:pt x="815098" y="1652582"/>
                  </a:cubicBezTo>
                  <a:cubicBezTo>
                    <a:pt x="815098" y="1652632"/>
                    <a:pt x="815098" y="1652704"/>
                    <a:pt x="815098" y="1652754"/>
                  </a:cubicBezTo>
                  <a:cubicBezTo>
                    <a:pt x="818065" y="1677363"/>
                    <a:pt x="819794" y="1702143"/>
                    <a:pt x="819794" y="1726946"/>
                  </a:cubicBezTo>
                  <a:cubicBezTo>
                    <a:pt x="819794" y="1733674"/>
                    <a:pt x="814355" y="1739189"/>
                    <a:pt x="807677" y="1739313"/>
                  </a:cubicBezTo>
                  <a:lnTo>
                    <a:pt x="807428" y="1740056"/>
                  </a:lnTo>
                  <a:cubicBezTo>
                    <a:pt x="800506" y="1740056"/>
                    <a:pt x="795064" y="1734515"/>
                    <a:pt x="795064" y="1727689"/>
                  </a:cubicBezTo>
                  <a:cubicBezTo>
                    <a:pt x="794820" y="1703625"/>
                    <a:pt x="793334" y="1679614"/>
                    <a:pt x="790613" y="1655721"/>
                  </a:cubicBezTo>
                  <a:cubicBezTo>
                    <a:pt x="789624" y="1649095"/>
                    <a:pt x="794077" y="1642937"/>
                    <a:pt x="800755" y="1641922"/>
                  </a:cubicBezTo>
                  <a:cubicBezTo>
                    <a:pt x="801002" y="1641922"/>
                    <a:pt x="801002" y="1641898"/>
                    <a:pt x="801246" y="1641872"/>
                  </a:cubicBezTo>
                  <a:close/>
                  <a:moveTo>
                    <a:pt x="1304963" y="1627478"/>
                  </a:moveTo>
                  <a:cubicBezTo>
                    <a:pt x="1311641" y="1628490"/>
                    <a:pt x="1316341" y="1634797"/>
                    <a:pt x="1315349" y="1641550"/>
                  </a:cubicBezTo>
                  <a:cubicBezTo>
                    <a:pt x="1315349" y="1641550"/>
                    <a:pt x="1315349" y="1641573"/>
                    <a:pt x="1315349" y="1641573"/>
                  </a:cubicBezTo>
                  <a:lnTo>
                    <a:pt x="1310649" y="1672982"/>
                  </a:lnTo>
                  <a:cubicBezTo>
                    <a:pt x="1309909" y="1679042"/>
                    <a:pt x="1304714" y="1683567"/>
                    <a:pt x="1298532" y="1683617"/>
                  </a:cubicBezTo>
                  <a:lnTo>
                    <a:pt x="1296553" y="1683617"/>
                  </a:lnTo>
                  <a:cubicBezTo>
                    <a:pt x="1289875" y="1682479"/>
                    <a:pt x="1285178" y="1676245"/>
                    <a:pt x="1286165" y="1669518"/>
                  </a:cubicBezTo>
                  <a:lnTo>
                    <a:pt x="1290867" y="1637863"/>
                  </a:lnTo>
                  <a:cubicBezTo>
                    <a:pt x="1292101" y="1631162"/>
                    <a:pt x="1298285" y="1626587"/>
                    <a:pt x="1304963" y="1627478"/>
                  </a:cubicBezTo>
                  <a:close/>
                  <a:moveTo>
                    <a:pt x="699355" y="1617142"/>
                  </a:moveTo>
                  <a:cubicBezTo>
                    <a:pt x="705786" y="1615140"/>
                    <a:pt x="712462" y="1618676"/>
                    <a:pt x="714443" y="1625082"/>
                  </a:cubicBezTo>
                  <a:cubicBezTo>
                    <a:pt x="714687" y="1625230"/>
                    <a:pt x="714687" y="1625378"/>
                    <a:pt x="714687" y="1625552"/>
                  </a:cubicBezTo>
                  <a:cubicBezTo>
                    <a:pt x="719636" y="1642122"/>
                    <a:pt x="727054" y="1657825"/>
                    <a:pt x="736946" y="1672045"/>
                  </a:cubicBezTo>
                  <a:cubicBezTo>
                    <a:pt x="740656" y="1677708"/>
                    <a:pt x="739174" y="1685326"/>
                    <a:pt x="733483" y="1689108"/>
                  </a:cubicBezTo>
                  <a:cubicBezTo>
                    <a:pt x="731260" y="1690666"/>
                    <a:pt x="728786" y="1691458"/>
                    <a:pt x="726067" y="1691334"/>
                  </a:cubicBezTo>
                  <a:cubicBezTo>
                    <a:pt x="722107" y="1691310"/>
                    <a:pt x="718150" y="1689256"/>
                    <a:pt x="715925" y="1685894"/>
                  </a:cubicBezTo>
                  <a:cubicBezTo>
                    <a:pt x="704797" y="1669521"/>
                    <a:pt x="696634" y="1651492"/>
                    <a:pt x="691195" y="1632476"/>
                  </a:cubicBezTo>
                  <a:cubicBezTo>
                    <a:pt x="689219" y="1625995"/>
                    <a:pt x="692924" y="1619170"/>
                    <a:pt x="699355" y="1617142"/>
                  </a:cubicBezTo>
                  <a:close/>
                  <a:moveTo>
                    <a:pt x="778000" y="1489780"/>
                  </a:moveTo>
                  <a:cubicBezTo>
                    <a:pt x="784678" y="1489087"/>
                    <a:pt x="790614" y="1493911"/>
                    <a:pt x="791356" y="1500587"/>
                  </a:cubicBezTo>
                  <a:cubicBezTo>
                    <a:pt x="791356" y="1500761"/>
                    <a:pt x="791356" y="1500958"/>
                    <a:pt x="791356" y="1501155"/>
                  </a:cubicBezTo>
                  <a:cubicBezTo>
                    <a:pt x="792836" y="1525863"/>
                    <a:pt x="792836" y="1550643"/>
                    <a:pt x="791356" y="1575348"/>
                  </a:cubicBezTo>
                  <a:cubicBezTo>
                    <a:pt x="791356" y="1582174"/>
                    <a:pt x="785912" y="1587715"/>
                    <a:pt x="778990" y="1587715"/>
                  </a:cubicBezTo>
                  <a:cubicBezTo>
                    <a:pt x="778743" y="1587715"/>
                    <a:pt x="778743" y="1587715"/>
                    <a:pt x="778494" y="1587715"/>
                  </a:cubicBezTo>
                  <a:cubicBezTo>
                    <a:pt x="771569" y="1587442"/>
                    <a:pt x="766376" y="1581704"/>
                    <a:pt x="766626" y="1574878"/>
                  </a:cubicBezTo>
                  <a:cubicBezTo>
                    <a:pt x="766626" y="1574878"/>
                    <a:pt x="766626" y="1574855"/>
                    <a:pt x="766626" y="1574855"/>
                  </a:cubicBezTo>
                  <a:cubicBezTo>
                    <a:pt x="767859" y="1550890"/>
                    <a:pt x="767859" y="1526852"/>
                    <a:pt x="766626" y="1502887"/>
                  </a:cubicBezTo>
                  <a:cubicBezTo>
                    <a:pt x="766130" y="1496136"/>
                    <a:pt x="771322" y="1490300"/>
                    <a:pt x="778000" y="1489780"/>
                  </a:cubicBezTo>
                  <a:close/>
                  <a:moveTo>
                    <a:pt x="878404" y="1475682"/>
                  </a:moveTo>
                  <a:cubicBezTo>
                    <a:pt x="885082" y="1474545"/>
                    <a:pt x="891267" y="1478948"/>
                    <a:pt x="892502" y="1485551"/>
                  </a:cubicBezTo>
                  <a:cubicBezTo>
                    <a:pt x="892502" y="1485725"/>
                    <a:pt x="892502" y="1485896"/>
                    <a:pt x="892502" y="1486070"/>
                  </a:cubicBezTo>
                  <a:cubicBezTo>
                    <a:pt x="896953" y="1513893"/>
                    <a:pt x="899430" y="1541986"/>
                    <a:pt x="899676" y="1570154"/>
                  </a:cubicBezTo>
                  <a:cubicBezTo>
                    <a:pt x="899430" y="1576980"/>
                    <a:pt x="894234" y="1582495"/>
                    <a:pt x="887310" y="1582768"/>
                  </a:cubicBezTo>
                  <a:cubicBezTo>
                    <a:pt x="880385" y="1582768"/>
                    <a:pt x="874945" y="1577227"/>
                    <a:pt x="874945" y="1570401"/>
                  </a:cubicBezTo>
                  <a:cubicBezTo>
                    <a:pt x="874699" y="1543469"/>
                    <a:pt x="872468" y="1516612"/>
                    <a:pt x="868267" y="1490027"/>
                  </a:cubicBezTo>
                  <a:cubicBezTo>
                    <a:pt x="867278" y="1483300"/>
                    <a:pt x="871731" y="1476944"/>
                    <a:pt x="878404" y="1475682"/>
                  </a:cubicBezTo>
                  <a:close/>
                  <a:moveTo>
                    <a:pt x="692432" y="1475682"/>
                  </a:moveTo>
                  <a:cubicBezTo>
                    <a:pt x="699354" y="1477191"/>
                    <a:pt x="703558" y="1483941"/>
                    <a:pt x="702078" y="1490767"/>
                  </a:cubicBezTo>
                  <a:cubicBezTo>
                    <a:pt x="698368" y="1507561"/>
                    <a:pt x="697376" y="1524847"/>
                    <a:pt x="699105" y="1541960"/>
                  </a:cubicBezTo>
                  <a:cubicBezTo>
                    <a:pt x="699601" y="1548760"/>
                    <a:pt x="694658" y="1554797"/>
                    <a:pt x="687980" y="1555563"/>
                  </a:cubicBezTo>
                  <a:lnTo>
                    <a:pt x="686248" y="1555563"/>
                  </a:lnTo>
                  <a:cubicBezTo>
                    <a:pt x="679819" y="1555487"/>
                    <a:pt x="674624" y="1550715"/>
                    <a:pt x="673884" y="1544434"/>
                  </a:cubicBezTo>
                  <a:cubicBezTo>
                    <a:pt x="671903" y="1524673"/>
                    <a:pt x="673142" y="1504718"/>
                    <a:pt x="677348" y="1485328"/>
                  </a:cubicBezTo>
                  <a:cubicBezTo>
                    <a:pt x="678828" y="1478502"/>
                    <a:pt x="685505" y="1474174"/>
                    <a:pt x="692432" y="1475682"/>
                  </a:cubicBezTo>
                  <a:close/>
                  <a:moveTo>
                    <a:pt x="927624" y="1409157"/>
                  </a:moveTo>
                  <a:cubicBezTo>
                    <a:pt x="934296" y="1408437"/>
                    <a:pt x="940481" y="1413285"/>
                    <a:pt x="941224" y="1420038"/>
                  </a:cubicBezTo>
                  <a:cubicBezTo>
                    <a:pt x="943942" y="1443284"/>
                    <a:pt x="943942" y="1466779"/>
                    <a:pt x="941224" y="1490024"/>
                  </a:cubicBezTo>
                  <a:cubicBezTo>
                    <a:pt x="940232" y="1496084"/>
                    <a:pt x="935039" y="1500485"/>
                    <a:pt x="928857" y="1500413"/>
                  </a:cubicBezTo>
                  <a:lnTo>
                    <a:pt x="927128" y="1500413"/>
                  </a:lnTo>
                  <a:cubicBezTo>
                    <a:pt x="920450" y="1499670"/>
                    <a:pt x="915750" y="1493659"/>
                    <a:pt x="916493" y="1487033"/>
                  </a:cubicBezTo>
                  <a:cubicBezTo>
                    <a:pt x="916493" y="1486859"/>
                    <a:pt x="916493" y="1486711"/>
                    <a:pt x="916493" y="1486563"/>
                  </a:cubicBezTo>
                  <a:cubicBezTo>
                    <a:pt x="918964" y="1465369"/>
                    <a:pt x="918964" y="1443951"/>
                    <a:pt x="916493" y="1422757"/>
                  </a:cubicBezTo>
                  <a:cubicBezTo>
                    <a:pt x="915750" y="1416131"/>
                    <a:pt x="920450" y="1410047"/>
                    <a:pt x="926881" y="1409229"/>
                  </a:cubicBezTo>
                  <a:cubicBezTo>
                    <a:pt x="927128" y="1409180"/>
                    <a:pt x="927374" y="1409180"/>
                    <a:pt x="927624" y="1409157"/>
                  </a:cubicBezTo>
                  <a:close/>
                  <a:moveTo>
                    <a:pt x="630358" y="1393823"/>
                  </a:moveTo>
                  <a:cubicBezTo>
                    <a:pt x="637036" y="1393379"/>
                    <a:pt x="642972" y="1398275"/>
                    <a:pt x="643712" y="1404951"/>
                  </a:cubicBezTo>
                  <a:cubicBezTo>
                    <a:pt x="645197" y="1424265"/>
                    <a:pt x="647669" y="1443507"/>
                    <a:pt x="651132" y="1462575"/>
                  </a:cubicBezTo>
                  <a:cubicBezTo>
                    <a:pt x="652122" y="1469302"/>
                    <a:pt x="647669" y="1475655"/>
                    <a:pt x="640991" y="1476917"/>
                  </a:cubicBezTo>
                  <a:lnTo>
                    <a:pt x="638766" y="1477164"/>
                  </a:lnTo>
                  <a:cubicBezTo>
                    <a:pt x="632584" y="1477239"/>
                    <a:pt x="627640" y="1472789"/>
                    <a:pt x="626648" y="1466778"/>
                  </a:cubicBezTo>
                  <a:cubicBezTo>
                    <a:pt x="623187" y="1447241"/>
                    <a:pt x="620713" y="1427209"/>
                    <a:pt x="618981" y="1407178"/>
                  </a:cubicBezTo>
                  <a:cubicBezTo>
                    <a:pt x="618488" y="1400376"/>
                    <a:pt x="623434" y="1394391"/>
                    <a:pt x="630358" y="1393823"/>
                  </a:cubicBezTo>
                  <a:close/>
                  <a:moveTo>
                    <a:pt x="814106" y="1336697"/>
                  </a:moveTo>
                  <a:cubicBezTo>
                    <a:pt x="821034" y="1336151"/>
                    <a:pt x="826967" y="1341245"/>
                    <a:pt x="827462" y="1348071"/>
                  </a:cubicBezTo>
                  <a:lnTo>
                    <a:pt x="832409" y="1413856"/>
                  </a:lnTo>
                  <a:cubicBezTo>
                    <a:pt x="832902" y="1420656"/>
                    <a:pt x="827958" y="1426641"/>
                    <a:pt x="821034" y="1427210"/>
                  </a:cubicBezTo>
                  <a:lnTo>
                    <a:pt x="820042" y="1427210"/>
                  </a:lnTo>
                  <a:cubicBezTo>
                    <a:pt x="813613" y="1427236"/>
                    <a:pt x="808171" y="1422263"/>
                    <a:pt x="807678" y="1415835"/>
                  </a:cubicBezTo>
                  <a:lnTo>
                    <a:pt x="802732" y="1350050"/>
                  </a:lnTo>
                  <a:cubicBezTo>
                    <a:pt x="802236" y="1343224"/>
                    <a:pt x="807184" y="1337239"/>
                    <a:pt x="814106" y="1336697"/>
                  </a:cubicBezTo>
                  <a:close/>
                  <a:moveTo>
                    <a:pt x="696881" y="1306277"/>
                  </a:moveTo>
                  <a:cubicBezTo>
                    <a:pt x="703808" y="1305386"/>
                    <a:pt x="709990" y="1310109"/>
                    <a:pt x="710979" y="1316912"/>
                  </a:cubicBezTo>
                  <a:cubicBezTo>
                    <a:pt x="714196" y="1339020"/>
                    <a:pt x="712957" y="1361526"/>
                    <a:pt x="707518" y="1383190"/>
                  </a:cubicBezTo>
                  <a:cubicBezTo>
                    <a:pt x="705783" y="1388508"/>
                    <a:pt x="700840" y="1392117"/>
                    <a:pt x="695401" y="1392094"/>
                  </a:cubicBezTo>
                  <a:lnTo>
                    <a:pt x="692433" y="1392094"/>
                  </a:lnTo>
                  <a:cubicBezTo>
                    <a:pt x="685755" y="1390411"/>
                    <a:pt x="681796" y="1383660"/>
                    <a:pt x="683530" y="1377055"/>
                  </a:cubicBezTo>
                  <a:cubicBezTo>
                    <a:pt x="683530" y="1377032"/>
                    <a:pt x="683530" y="1377032"/>
                    <a:pt x="683530" y="1377008"/>
                  </a:cubicBezTo>
                  <a:cubicBezTo>
                    <a:pt x="688227" y="1358509"/>
                    <a:pt x="689216" y="1339267"/>
                    <a:pt x="686498" y="1320373"/>
                  </a:cubicBezTo>
                  <a:cubicBezTo>
                    <a:pt x="685506" y="1313646"/>
                    <a:pt x="690203" y="1307414"/>
                    <a:pt x="696881" y="1306277"/>
                  </a:cubicBezTo>
                  <a:close/>
                  <a:moveTo>
                    <a:pt x="877759" y="1255426"/>
                  </a:moveTo>
                  <a:cubicBezTo>
                    <a:pt x="880757" y="1256499"/>
                    <a:pt x="883353" y="1258694"/>
                    <a:pt x="884837" y="1261762"/>
                  </a:cubicBezTo>
                  <a:cubicBezTo>
                    <a:pt x="898686" y="1291463"/>
                    <a:pt x="908085" y="1323045"/>
                    <a:pt x="912535" y="1355490"/>
                  </a:cubicBezTo>
                  <a:cubicBezTo>
                    <a:pt x="913524" y="1362243"/>
                    <a:pt x="908827" y="1368550"/>
                    <a:pt x="902149" y="1369586"/>
                  </a:cubicBezTo>
                  <a:lnTo>
                    <a:pt x="899428" y="1369586"/>
                  </a:lnTo>
                  <a:cubicBezTo>
                    <a:pt x="893246" y="1369539"/>
                    <a:pt x="888051" y="1365037"/>
                    <a:pt x="887064" y="1358954"/>
                  </a:cubicBezTo>
                  <a:cubicBezTo>
                    <a:pt x="883105" y="1329030"/>
                    <a:pt x="874947" y="1299872"/>
                    <a:pt x="862334" y="1272395"/>
                  </a:cubicBezTo>
                  <a:cubicBezTo>
                    <a:pt x="859366" y="1266239"/>
                    <a:pt x="862084" y="1258844"/>
                    <a:pt x="868020" y="1255900"/>
                  </a:cubicBezTo>
                  <a:cubicBezTo>
                    <a:pt x="868269" y="1255876"/>
                    <a:pt x="868269" y="1255850"/>
                    <a:pt x="868269" y="1255824"/>
                  </a:cubicBezTo>
                  <a:cubicBezTo>
                    <a:pt x="871360" y="1254402"/>
                    <a:pt x="874760" y="1254353"/>
                    <a:pt x="877759" y="1255426"/>
                  </a:cubicBezTo>
                  <a:close/>
                  <a:moveTo>
                    <a:pt x="748326" y="1207105"/>
                  </a:moveTo>
                  <a:cubicBezTo>
                    <a:pt x="754999" y="1205796"/>
                    <a:pt x="761183" y="1210023"/>
                    <a:pt x="762669" y="1216603"/>
                  </a:cubicBezTo>
                  <a:cubicBezTo>
                    <a:pt x="762669" y="1216725"/>
                    <a:pt x="762669" y="1216875"/>
                    <a:pt x="762669" y="1216997"/>
                  </a:cubicBezTo>
                  <a:cubicBezTo>
                    <a:pt x="766130" y="1237078"/>
                    <a:pt x="766872" y="1257532"/>
                    <a:pt x="765140" y="1277836"/>
                  </a:cubicBezTo>
                  <a:cubicBezTo>
                    <a:pt x="764398" y="1284613"/>
                    <a:pt x="758216" y="1289533"/>
                    <a:pt x="751540" y="1288964"/>
                  </a:cubicBezTo>
                  <a:cubicBezTo>
                    <a:pt x="744862" y="1288321"/>
                    <a:pt x="739914" y="1282362"/>
                    <a:pt x="740410" y="1275611"/>
                  </a:cubicBezTo>
                  <a:cubicBezTo>
                    <a:pt x="742141" y="1257532"/>
                    <a:pt x="741399" y="1239306"/>
                    <a:pt x="738184" y="1221450"/>
                  </a:cubicBezTo>
                  <a:cubicBezTo>
                    <a:pt x="737195" y="1214723"/>
                    <a:pt x="741648" y="1208367"/>
                    <a:pt x="748326" y="1207105"/>
                  </a:cubicBezTo>
                  <a:close/>
                  <a:moveTo>
                    <a:pt x="682538" y="1145280"/>
                  </a:moveTo>
                  <a:cubicBezTo>
                    <a:pt x="689466" y="1145280"/>
                    <a:pt x="694905" y="1150820"/>
                    <a:pt x="694905" y="1157644"/>
                  </a:cubicBezTo>
                  <a:cubicBezTo>
                    <a:pt x="695152" y="1174263"/>
                    <a:pt x="696884" y="1190833"/>
                    <a:pt x="700345" y="1207105"/>
                  </a:cubicBezTo>
                  <a:cubicBezTo>
                    <a:pt x="701830" y="1213635"/>
                    <a:pt x="697873" y="1220139"/>
                    <a:pt x="691195" y="1221621"/>
                  </a:cubicBezTo>
                  <a:cubicBezTo>
                    <a:pt x="691195" y="1221647"/>
                    <a:pt x="690948" y="1221673"/>
                    <a:pt x="690948" y="1221696"/>
                  </a:cubicBezTo>
                  <a:lnTo>
                    <a:pt x="688227" y="1222686"/>
                  </a:lnTo>
                  <a:cubicBezTo>
                    <a:pt x="682538" y="1222712"/>
                    <a:pt x="677348" y="1218705"/>
                    <a:pt x="676110" y="1213040"/>
                  </a:cubicBezTo>
                  <a:cubicBezTo>
                    <a:pt x="672153" y="1194839"/>
                    <a:pt x="670174" y="1176267"/>
                    <a:pt x="670174" y="1157644"/>
                  </a:cubicBezTo>
                  <a:cubicBezTo>
                    <a:pt x="670174" y="1150719"/>
                    <a:pt x="676356" y="1144044"/>
                    <a:pt x="682538" y="1145280"/>
                  </a:cubicBezTo>
                  <a:close/>
                  <a:moveTo>
                    <a:pt x="813610" y="1123021"/>
                  </a:moveTo>
                  <a:cubicBezTo>
                    <a:pt x="813856" y="1123021"/>
                    <a:pt x="813856" y="1123021"/>
                    <a:pt x="814103" y="1123021"/>
                  </a:cubicBezTo>
                  <a:cubicBezTo>
                    <a:pt x="820781" y="1123021"/>
                    <a:pt x="826223" y="1128266"/>
                    <a:pt x="826470" y="1134894"/>
                  </a:cubicBezTo>
                  <a:lnTo>
                    <a:pt x="827955" y="1206119"/>
                  </a:lnTo>
                  <a:cubicBezTo>
                    <a:pt x="828202" y="1212945"/>
                    <a:pt x="822760" y="1218582"/>
                    <a:pt x="815837" y="1218730"/>
                  </a:cubicBezTo>
                  <a:cubicBezTo>
                    <a:pt x="809159" y="1218608"/>
                    <a:pt x="803720" y="1213290"/>
                    <a:pt x="803471" y="1206612"/>
                  </a:cubicBezTo>
                  <a:lnTo>
                    <a:pt x="801986" y="1135634"/>
                  </a:lnTo>
                  <a:cubicBezTo>
                    <a:pt x="801739" y="1128959"/>
                    <a:pt x="806934" y="1123294"/>
                    <a:pt x="813610" y="1123021"/>
                  </a:cubicBezTo>
                  <a:close/>
                  <a:moveTo>
                    <a:pt x="795064" y="284651"/>
                  </a:moveTo>
                  <a:cubicBezTo>
                    <a:pt x="801989" y="283415"/>
                    <a:pt x="808420" y="287967"/>
                    <a:pt x="809658" y="294793"/>
                  </a:cubicBezTo>
                  <a:cubicBezTo>
                    <a:pt x="812626" y="309408"/>
                    <a:pt x="812626" y="324444"/>
                    <a:pt x="809658" y="339062"/>
                  </a:cubicBezTo>
                  <a:cubicBezTo>
                    <a:pt x="808171" y="344797"/>
                    <a:pt x="802731" y="348655"/>
                    <a:pt x="796796" y="348211"/>
                  </a:cubicBezTo>
                  <a:lnTo>
                    <a:pt x="794077" y="348211"/>
                  </a:lnTo>
                  <a:cubicBezTo>
                    <a:pt x="787646" y="346923"/>
                    <a:pt x="783440" y="340643"/>
                    <a:pt x="784678" y="334237"/>
                  </a:cubicBezTo>
                  <a:cubicBezTo>
                    <a:pt x="784928" y="334014"/>
                    <a:pt x="784928" y="333817"/>
                    <a:pt x="784928" y="333619"/>
                  </a:cubicBezTo>
                  <a:cubicBezTo>
                    <a:pt x="787150" y="322268"/>
                    <a:pt x="787150" y="310594"/>
                    <a:pt x="784928" y="299243"/>
                  </a:cubicBezTo>
                  <a:cubicBezTo>
                    <a:pt x="783689" y="292417"/>
                    <a:pt x="788142" y="285889"/>
                    <a:pt x="795064" y="284651"/>
                  </a:cubicBezTo>
                  <a:close/>
                  <a:moveTo>
                    <a:pt x="721615" y="256459"/>
                  </a:moveTo>
                  <a:cubicBezTo>
                    <a:pt x="728293" y="255865"/>
                    <a:pt x="734229" y="260663"/>
                    <a:pt x="735218" y="267338"/>
                  </a:cubicBezTo>
                  <a:cubicBezTo>
                    <a:pt x="737443" y="288953"/>
                    <a:pt x="737443" y="310766"/>
                    <a:pt x="735218" y="332381"/>
                  </a:cubicBezTo>
                  <a:cubicBezTo>
                    <a:pt x="734475" y="338490"/>
                    <a:pt x="729282" y="343091"/>
                    <a:pt x="723100" y="343262"/>
                  </a:cubicBezTo>
                  <a:lnTo>
                    <a:pt x="721862" y="343262"/>
                  </a:lnTo>
                  <a:cubicBezTo>
                    <a:pt x="715184" y="342618"/>
                    <a:pt x="709991" y="336587"/>
                    <a:pt x="710733" y="329784"/>
                  </a:cubicBezTo>
                  <a:cubicBezTo>
                    <a:pt x="710733" y="329735"/>
                    <a:pt x="710733" y="329709"/>
                    <a:pt x="710733" y="329662"/>
                  </a:cubicBezTo>
                  <a:cubicBezTo>
                    <a:pt x="712712" y="309852"/>
                    <a:pt x="712712" y="289870"/>
                    <a:pt x="710733" y="270059"/>
                  </a:cubicBezTo>
                  <a:cubicBezTo>
                    <a:pt x="709991" y="263309"/>
                    <a:pt x="714937" y="257225"/>
                    <a:pt x="721615" y="256459"/>
                  </a:cubicBezTo>
                  <a:close/>
                  <a:moveTo>
                    <a:pt x="871978" y="231726"/>
                  </a:moveTo>
                  <a:cubicBezTo>
                    <a:pt x="878653" y="230664"/>
                    <a:pt x="885081" y="235164"/>
                    <a:pt x="886320" y="241865"/>
                  </a:cubicBezTo>
                  <a:cubicBezTo>
                    <a:pt x="889287" y="256408"/>
                    <a:pt x="889287" y="271345"/>
                    <a:pt x="886320" y="285887"/>
                  </a:cubicBezTo>
                  <a:cubicBezTo>
                    <a:pt x="884835" y="291451"/>
                    <a:pt x="879891" y="295335"/>
                    <a:pt x="874203" y="295283"/>
                  </a:cubicBezTo>
                  <a:lnTo>
                    <a:pt x="871482" y="295283"/>
                  </a:lnTo>
                  <a:cubicBezTo>
                    <a:pt x="864804" y="293824"/>
                    <a:pt x="860600" y="287222"/>
                    <a:pt x="862085" y="280546"/>
                  </a:cubicBezTo>
                  <a:cubicBezTo>
                    <a:pt x="862085" y="280520"/>
                    <a:pt x="862085" y="280471"/>
                    <a:pt x="862085" y="280448"/>
                  </a:cubicBezTo>
                  <a:cubicBezTo>
                    <a:pt x="864311" y="269094"/>
                    <a:pt x="864311" y="257423"/>
                    <a:pt x="862085" y="246071"/>
                  </a:cubicBezTo>
                  <a:cubicBezTo>
                    <a:pt x="860847" y="239393"/>
                    <a:pt x="865300" y="232988"/>
                    <a:pt x="871978" y="231726"/>
                  </a:cubicBezTo>
                  <a:close/>
                  <a:moveTo>
                    <a:pt x="659537" y="183378"/>
                  </a:moveTo>
                  <a:cubicBezTo>
                    <a:pt x="666464" y="181820"/>
                    <a:pt x="673388" y="186076"/>
                    <a:pt x="674871" y="192899"/>
                  </a:cubicBezTo>
                  <a:cubicBezTo>
                    <a:pt x="681796" y="221860"/>
                    <a:pt x="681796" y="251983"/>
                    <a:pt x="674871" y="280941"/>
                  </a:cubicBezTo>
                  <a:cubicBezTo>
                    <a:pt x="673388" y="286778"/>
                    <a:pt x="667949" y="290761"/>
                    <a:pt x="662011" y="290340"/>
                  </a:cubicBezTo>
                  <a:lnTo>
                    <a:pt x="659290" y="290340"/>
                  </a:lnTo>
                  <a:cubicBezTo>
                    <a:pt x="652859" y="288904"/>
                    <a:pt x="648657" y="282452"/>
                    <a:pt x="650140" y="275922"/>
                  </a:cubicBezTo>
                  <a:cubicBezTo>
                    <a:pt x="650140" y="275774"/>
                    <a:pt x="650140" y="275649"/>
                    <a:pt x="650140" y="275501"/>
                  </a:cubicBezTo>
                  <a:cubicBezTo>
                    <a:pt x="655827" y="250176"/>
                    <a:pt x="655827" y="223913"/>
                    <a:pt x="650140" y="198588"/>
                  </a:cubicBezTo>
                  <a:cubicBezTo>
                    <a:pt x="648657" y="191762"/>
                    <a:pt x="652859" y="184962"/>
                    <a:pt x="659537" y="183378"/>
                  </a:cubicBezTo>
                  <a:close/>
                  <a:moveTo>
                    <a:pt x="930095" y="173857"/>
                  </a:moveTo>
                  <a:cubicBezTo>
                    <a:pt x="936773" y="172647"/>
                    <a:pt x="943205" y="177074"/>
                    <a:pt x="944438" y="183752"/>
                  </a:cubicBezTo>
                  <a:cubicBezTo>
                    <a:pt x="946910" y="198440"/>
                    <a:pt x="946416" y="213479"/>
                    <a:pt x="943205" y="228019"/>
                  </a:cubicBezTo>
                  <a:cubicBezTo>
                    <a:pt x="941719" y="233139"/>
                    <a:pt x="937267" y="236823"/>
                    <a:pt x="932074" y="237171"/>
                  </a:cubicBezTo>
                  <a:lnTo>
                    <a:pt x="929353" y="237171"/>
                  </a:lnTo>
                  <a:cubicBezTo>
                    <a:pt x="922675" y="235686"/>
                    <a:pt x="918474" y="229182"/>
                    <a:pt x="919956" y="222579"/>
                  </a:cubicBezTo>
                  <a:cubicBezTo>
                    <a:pt x="922179" y="211152"/>
                    <a:pt x="922179" y="199380"/>
                    <a:pt x="919956" y="187956"/>
                  </a:cubicBezTo>
                  <a:cubicBezTo>
                    <a:pt x="918718" y="181376"/>
                    <a:pt x="923171" y="175069"/>
                    <a:pt x="929849" y="173909"/>
                  </a:cubicBezTo>
                  <a:cubicBezTo>
                    <a:pt x="929849" y="173883"/>
                    <a:pt x="930095" y="173883"/>
                    <a:pt x="930095" y="173857"/>
                  </a:cubicBezTo>
                  <a:close/>
                  <a:moveTo>
                    <a:pt x="575452" y="149127"/>
                  </a:moveTo>
                  <a:cubicBezTo>
                    <a:pt x="582130" y="147917"/>
                    <a:pt x="588561" y="152344"/>
                    <a:pt x="589800" y="159022"/>
                  </a:cubicBezTo>
                  <a:cubicBezTo>
                    <a:pt x="592765" y="173562"/>
                    <a:pt x="592765" y="188500"/>
                    <a:pt x="589800" y="203042"/>
                  </a:cubicBezTo>
                  <a:cubicBezTo>
                    <a:pt x="588561" y="208754"/>
                    <a:pt x="583369" y="212711"/>
                    <a:pt x="577433" y="212441"/>
                  </a:cubicBezTo>
                  <a:lnTo>
                    <a:pt x="574712" y="212441"/>
                  </a:lnTo>
                  <a:cubicBezTo>
                    <a:pt x="568034" y="211104"/>
                    <a:pt x="563831" y="204699"/>
                    <a:pt x="565316" y="198145"/>
                  </a:cubicBezTo>
                  <a:cubicBezTo>
                    <a:pt x="565316" y="198047"/>
                    <a:pt x="565316" y="197948"/>
                    <a:pt x="565316" y="197849"/>
                  </a:cubicBezTo>
                  <a:cubicBezTo>
                    <a:pt x="567541" y="186422"/>
                    <a:pt x="567541" y="174650"/>
                    <a:pt x="565316" y="163225"/>
                  </a:cubicBezTo>
                  <a:cubicBezTo>
                    <a:pt x="564077" y="156646"/>
                    <a:pt x="568530" y="150339"/>
                    <a:pt x="575208" y="149179"/>
                  </a:cubicBezTo>
                  <a:cubicBezTo>
                    <a:pt x="575208" y="149153"/>
                    <a:pt x="575452" y="149153"/>
                    <a:pt x="575452" y="149127"/>
                  </a:cubicBezTo>
                  <a:close/>
                  <a:moveTo>
                    <a:pt x="829191" y="135277"/>
                  </a:moveTo>
                  <a:cubicBezTo>
                    <a:pt x="835868" y="134215"/>
                    <a:pt x="842300" y="138714"/>
                    <a:pt x="843538" y="145418"/>
                  </a:cubicBezTo>
                  <a:cubicBezTo>
                    <a:pt x="848235" y="173041"/>
                    <a:pt x="848977" y="201187"/>
                    <a:pt x="845763" y="229008"/>
                  </a:cubicBezTo>
                  <a:cubicBezTo>
                    <a:pt x="845021" y="235190"/>
                    <a:pt x="839579" y="239816"/>
                    <a:pt x="833397" y="239889"/>
                  </a:cubicBezTo>
                  <a:lnTo>
                    <a:pt x="831914" y="239889"/>
                  </a:lnTo>
                  <a:cubicBezTo>
                    <a:pt x="825236" y="239123"/>
                    <a:pt x="820290" y="233040"/>
                    <a:pt x="821033" y="226289"/>
                  </a:cubicBezTo>
                  <a:cubicBezTo>
                    <a:pt x="824001" y="200691"/>
                    <a:pt x="823255" y="174799"/>
                    <a:pt x="819054" y="149375"/>
                  </a:cubicBezTo>
                  <a:cubicBezTo>
                    <a:pt x="818065" y="142697"/>
                    <a:pt x="822518" y="136417"/>
                    <a:pt x="829191" y="135277"/>
                  </a:cubicBezTo>
                  <a:close/>
                  <a:moveTo>
                    <a:pt x="773795" y="120192"/>
                  </a:moveTo>
                  <a:cubicBezTo>
                    <a:pt x="780226" y="119351"/>
                    <a:pt x="786161" y="123952"/>
                    <a:pt x="787150" y="130456"/>
                  </a:cubicBezTo>
                  <a:cubicBezTo>
                    <a:pt x="787150" y="130752"/>
                    <a:pt x="787150" y="131022"/>
                    <a:pt x="787150" y="131320"/>
                  </a:cubicBezTo>
                  <a:cubicBezTo>
                    <a:pt x="789129" y="154197"/>
                    <a:pt x="789129" y="177196"/>
                    <a:pt x="787150" y="200071"/>
                  </a:cubicBezTo>
                  <a:cubicBezTo>
                    <a:pt x="786904" y="206749"/>
                    <a:pt x="781215" y="211968"/>
                    <a:pt x="774537" y="211721"/>
                  </a:cubicBezTo>
                  <a:cubicBezTo>
                    <a:pt x="774537" y="211695"/>
                    <a:pt x="774290" y="211695"/>
                    <a:pt x="774290" y="211695"/>
                  </a:cubicBezTo>
                  <a:cubicBezTo>
                    <a:pt x="767366" y="211301"/>
                    <a:pt x="762173" y="205438"/>
                    <a:pt x="762667" y="198638"/>
                  </a:cubicBezTo>
                  <a:cubicBezTo>
                    <a:pt x="762667" y="198612"/>
                    <a:pt x="762667" y="198612"/>
                    <a:pt x="762667" y="198589"/>
                  </a:cubicBezTo>
                  <a:cubicBezTo>
                    <a:pt x="764149" y="176947"/>
                    <a:pt x="764149" y="155187"/>
                    <a:pt x="762667" y="133546"/>
                  </a:cubicBezTo>
                  <a:cubicBezTo>
                    <a:pt x="761924" y="126894"/>
                    <a:pt x="766873" y="120932"/>
                    <a:pt x="773548" y="120216"/>
                  </a:cubicBezTo>
                  <a:cubicBezTo>
                    <a:pt x="773548" y="120216"/>
                    <a:pt x="773795" y="120192"/>
                    <a:pt x="773795" y="120192"/>
                  </a:cubicBezTo>
                  <a:close/>
                  <a:moveTo>
                    <a:pt x="707272" y="90887"/>
                  </a:moveTo>
                  <a:cubicBezTo>
                    <a:pt x="713950" y="89601"/>
                    <a:pt x="720628" y="94078"/>
                    <a:pt x="721861" y="100904"/>
                  </a:cubicBezTo>
                  <a:cubicBezTo>
                    <a:pt x="726561" y="125338"/>
                    <a:pt x="728293" y="150267"/>
                    <a:pt x="726561" y="175096"/>
                  </a:cubicBezTo>
                  <a:cubicBezTo>
                    <a:pt x="726068" y="181922"/>
                    <a:pt x="720379" y="187141"/>
                    <a:pt x="713454" y="186770"/>
                  </a:cubicBezTo>
                  <a:cubicBezTo>
                    <a:pt x="713454" y="186744"/>
                    <a:pt x="713208" y="186744"/>
                    <a:pt x="712958" y="186721"/>
                  </a:cubicBezTo>
                  <a:cubicBezTo>
                    <a:pt x="706034" y="186323"/>
                    <a:pt x="700841" y="180463"/>
                    <a:pt x="701337" y="173660"/>
                  </a:cubicBezTo>
                  <a:cubicBezTo>
                    <a:pt x="701337" y="173637"/>
                    <a:pt x="701337" y="173637"/>
                    <a:pt x="701337" y="173611"/>
                  </a:cubicBezTo>
                  <a:cubicBezTo>
                    <a:pt x="702820" y="150858"/>
                    <a:pt x="701584" y="127984"/>
                    <a:pt x="697131" y="105603"/>
                  </a:cubicBezTo>
                  <a:cubicBezTo>
                    <a:pt x="695898" y="98777"/>
                    <a:pt x="700345" y="92174"/>
                    <a:pt x="707272" y="90887"/>
                  </a:cubicBezTo>
                  <a:close/>
                  <a:moveTo>
                    <a:pt x="884588" y="63435"/>
                  </a:moveTo>
                  <a:cubicBezTo>
                    <a:pt x="891513" y="62149"/>
                    <a:pt x="898191" y="66626"/>
                    <a:pt x="899429" y="73452"/>
                  </a:cubicBezTo>
                  <a:cubicBezTo>
                    <a:pt x="904126" y="97886"/>
                    <a:pt x="905612" y="122814"/>
                    <a:pt x="904126" y="147643"/>
                  </a:cubicBezTo>
                  <a:cubicBezTo>
                    <a:pt x="903630" y="154446"/>
                    <a:pt x="897695" y="159564"/>
                    <a:pt x="890770" y="159044"/>
                  </a:cubicBezTo>
                  <a:cubicBezTo>
                    <a:pt x="890770" y="159044"/>
                    <a:pt x="890526" y="159021"/>
                    <a:pt x="890526" y="159021"/>
                  </a:cubicBezTo>
                  <a:cubicBezTo>
                    <a:pt x="883848" y="158624"/>
                    <a:pt x="878653" y="152912"/>
                    <a:pt x="879146" y="146234"/>
                  </a:cubicBezTo>
                  <a:cubicBezTo>
                    <a:pt x="879146" y="146112"/>
                    <a:pt x="879146" y="146010"/>
                    <a:pt x="879146" y="145912"/>
                  </a:cubicBezTo>
                  <a:cubicBezTo>
                    <a:pt x="880631" y="123235"/>
                    <a:pt x="879146" y="100457"/>
                    <a:pt x="874699" y="78151"/>
                  </a:cubicBezTo>
                  <a:cubicBezTo>
                    <a:pt x="873460" y="71325"/>
                    <a:pt x="877913" y="64722"/>
                    <a:pt x="884588" y="63435"/>
                  </a:cubicBezTo>
                  <a:close/>
                  <a:moveTo>
                    <a:pt x="923417" y="15951"/>
                  </a:moveTo>
                  <a:cubicBezTo>
                    <a:pt x="930095" y="13700"/>
                    <a:pt x="937513" y="17411"/>
                    <a:pt x="939741" y="24237"/>
                  </a:cubicBezTo>
                  <a:cubicBezTo>
                    <a:pt x="944934" y="39197"/>
                    <a:pt x="947901" y="54728"/>
                    <a:pt x="949137" y="70481"/>
                  </a:cubicBezTo>
                  <a:cubicBezTo>
                    <a:pt x="949630" y="77283"/>
                    <a:pt x="944684" y="83268"/>
                    <a:pt x="937760" y="83837"/>
                  </a:cubicBezTo>
                  <a:lnTo>
                    <a:pt x="935535" y="83837"/>
                  </a:lnTo>
                  <a:cubicBezTo>
                    <a:pt x="929106" y="83738"/>
                    <a:pt x="923913" y="78815"/>
                    <a:pt x="923417" y="72462"/>
                  </a:cubicBezTo>
                  <a:cubicBezTo>
                    <a:pt x="922179" y="58810"/>
                    <a:pt x="919461" y="45356"/>
                    <a:pt x="915010" y="32397"/>
                  </a:cubicBezTo>
                  <a:cubicBezTo>
                    <a:pt x="912783" y="25571"/>
                    <a:pt x="916493" y="18203"/>
                    <a:pt x="923417" y="15951"/>
                  </a:cubicBezTo>
                  <a:close/>
                  <a:moveTo>
                    <a:pt x="565565" y="14345"/>
                  </a:moveTo>
                  <a:cubicBezTo>
                    <a:pt x="574219" y="14345"/>
                    <a:pt x="580155" y="14345"/>
                    <a:pt x="584112" y="72213"/>
                  </a:cubicBezTo>
                  <a:cubicBezTo>
                    <a:pt x="584607" y="78891"/>
                    <a:pt x="579659" y="84751"/>
                    <a:pt x="572981" y="85296"/>
                  </a:cubicBezTo>
                  <a:cubicBezTo>
                    <a:pt x="572981" y="85296"/>
                    <a:pt x="572734" y="85319"/>
                    <a:pt x="572734" y="85319"/>
                  </a:cubicBezTo>
                  <a:lnTo>
                    <a:pt x="571747" y="85569"/>
                  </a:lnTo>
                  <a:cubicBezTo>
                    <a:pt x="565316" y="85569"/>
                    <a:pt x="559877" y="80449"/>
                    <a:pt x="559630" y="73945"/>
                  </a:cubicBezTo>
                  <a:cubicBezTo>
                    <a:pt x="559630" y="66524"/>
                    <a:pt x="555920" y="41794"/>
                    <a:pt x="554185" y="33386"/>
                  </a:cubicBezTo>
                  <a:cubicBezTo>
                    <a:pt x="552705" y="30987"/>
                    <a:pt x="552209" y="28194"/>
                    <a:pt x="552705" y="25473"/>
                  </a:cubicBezTo>
                  <a:cubicBezTo>
                    <a:pt x="553694" y="19041"/>
                    <a:pt x="559134" y="14293"/>
                    <a:pt x="565565" y="14345"/>
                  </a:cubicBezTo>
                  <a:close/>
                  <a:moveTo>
                    <a:pt x="665041" y="12910"/>
                  </a:moveTo>
                  <a:cubicBezTo>
                    <a:pt x="668009" y="14060"/>
                    <a:pt x="670543" y="16335"/>
                    <a:pt x="671904" y="19462"/>
                  </a:cubicBezTo>
                  <a:cubicBezTo>
                    <a:pt x="671904" y="19488"/>
                    <a:pt x="671904" y="19512"/>
                    <a:pt x="671904" y="19538"/>
                  </a:cubicBezTo>
                  <a:cubicBezTo>
                    <a:pt x="679820" y="38011"/>
                    <a:pt x="682043" y="58413"/>
                    <a:pt x="678332" y="78148"/>
                  </a:cubicBezTo>
                  <a:cubicBezTo>
                    <a:pt x="677099" y="83860"/>
                    <a:pt x="672150" y="87942"/>
                    <a:pt x="666215" y="88041"/>
                  </a:cubicBezTo>
                  <a:lnTo>
                    <a:pt x="663743" y="88041"/>
                  </a:lnTo>
                  <a:cubicBezTo>
                    <a:pt x="657065" y="86779"/>
                    <a:pt x="652615" y="80373"/>
                    <a:pt x="653851" y="73698"/>
                  </a:cubicBezTo>
                  <a:cubicBezTo>
                    <a:pt x="656819" y="58712"/>
                    <a:pt x="655089" y="43204"/>
                    <a:pt x="649153" y="29183"/>
                  </a:cubicBezTo>
                  <a:cubicBezTo>
                    <a:pt x="646432" y="23048"/>
                    <a:pt x="649153" y="15903"/>
                    <a:pt x="655336" y="13208"/>
                  </a:cubicBezTo>
                  <a:cubicBezTo>
                    <a:pt x="655336" y="13182"/>
                    <a:pt x="655583" y="13132"/>
                    <a:pt x="655583" y="13106"/>
                  </a:cubicBezTo>
                  <a:cubicBezTo>
                    <a:pt x="658674" y="11734"/>
                    <a:pt x="662074" y="11759"/>
                    <a:pt x="665041" y="12910"/>
                  </a:cubicBezTo>
                  <a:close/>
                  <a:moveTo>
                    <a:pt x="610820" y="12613"/>
                  </a:moveTo>
                  <a:cubicBezTo>
                    <a:pt x="617498" y="10907"/>
                    <a:pt x="624176" y="14864"/>
                    <a:pt x="625905" y="21467"/>
                  </a:cubicBezTo>
                  <a:cubicBezTo>
                    <a:pt x="625905" y="21493"/>
                    <a:pt x="625905" y="21493"/>
                    <a:pt x="625905" y="21516"/>
                  </a:cubicBezTo>
                  <a:cubicBezTo>
                    <a:pt x="635054" y="58390"/>
                    <a:pt x="637280" y="96599"/>
                    <a:pt x="632583" y="134289"/>
                  </a:cubicBezTo>
                  <a:cubicBezTo>
                    <a:pt x="631593" y="140375"/>
                    <a:pt x="626401" y="144874"/>
                    <a:pt x="620216" y="144924"/>
                  </a:cubicBezTo>
                  <a:lnTo>
                    <a:pt x="618731" y="144924"/>
                  </a:lnTo>
                  <a:cubicBezTo>
                    <a:pt x="612058" y="144033"/>
                    <a:pt x="607110" y="137874"/>
                    <a:pt x="607852" y="131074"/>
                  </a:cubicBezTo>
                  <a:cubicBezTo>
                    <a:pt x="612305" y="96451"/>
                    <a:pt x="610077" y="61332"/>
                    <a:pt x="601917" y="27452"/>
                  </a:cubicBezTo>
                  <a:cubicBezTo>
                    <a:pt x="600185" y="20974"/>
                    <a:pt x="604142" y="14371"/>
                    <a:pt x="610573" y="12663"/>
                  </a:cubicBezTo>
                  <a:cubicBezTo>
                    <a:pt x="610573" y="12663"/>
                    <a:pt x="610820" y="12639"/>
                    <a:pt x="610820" y="12613"/>
                  </a:cubicBezTo>
                  <a:close/>
                  <a:moveTo>
                    <a:pt x="826223" y="1238"/>
                  </a:moveTo>
                  <a:cubicBezTo>
                    <a:pt x="832901" y="371"/>
                    <a:pt x="839083" y="5119"/>
                    <a:pt x="840073" y="11870"/>
                  </a:cubicBezTo>
                  <a:cubicBezTo>
                    <a:pt x="842547" y="31483"/>
                    <a:pt x="843783" y="51218"/>
                    <a:pt x="843536" y="70977"/>
                  </a:cubicBezTo>
                  <a:cubicBezTo>
                    <a:pt x="843536" y="77803"/>
                    <a:pt x="838097" y="83344"/>
                    <a:pt x="831170" y="83344"/>
                  </a:cubicBezTo>
                  <a:cubicBezTo>
                    <a:pt x="824245" y="83219"/>
                    <a:pt x="818805" y="77606"/>
                    <a:pt x="818805" y="70730"/>
                  </a:cubicBezTo>
                  <a:cubicBezTo>
                    <a:pt x="819052" y="52132"/>
                    <a:pt x="818063" y="33534"/>
                    <a:pt x="815591" y="15087"/>
                  </a:cubicBezTo>
                  <a:cubicBezTo>
                    <a:pt x="814599" y="8334"/>
                    <a:pt x="819548" y="2126"/>
                    <a:pt x="826223" y="1238"/>
                  </a:cubicBezTo>
                  <a:close/>
                  <a:moveTo>
                    <a:pt x="746343" y="0"/>
                  </a:moveTo>
                  <a:cubicBezTo>
                    <a:pt x="746343" y="0"/>
                    <a:pt x="746592" y="0"/>
                    <a:pt x="746592" y="0"/>
                  </a:cubicBezTo>
                  <a:cubicBezTo>
                    <a:pt x="753517" y="0"/>
                    <a:pt x="758957" y="5541"/>
                    <a:pt x="758957" y="12367"/>
                  </a:cubicBezTo>
                  <a:cubicBezTo>
                    <a:pt x="758957" y="27179"/>
                    <a:pt x="760195" y="41971"/>
                    <a:pt x="762171" y="56635"/>
                  </a:cubicBezTo>
                  <a:cubicBezTo>
                    <a:pt x="762913" y="63363"/>
                    <a:pt x="758214" y="69469"/>
                    <a:pt x="751539" y="70485"/>
                  </a:cubicBezTo>
                  <a:lnTo>
                    <a:pt x="749807" y="70485"/>
                  </a:lnTo>
                  <a:cubicBezTo>
                    <a:pt x="743625" y="70534"/>
                    <a:pt x="738432" y="65959"/>
                    <a:pt x="737689" y="59850"/>
                  </a:cubicBezTo>
                  <a:cubicBezTo>
                    <a:pt x="735464" y="44196"/>
                    <a:pt x="734226" y="28418"/>
                    <a:pt x="734226" y="12613"/>
                  </a:cubicBezTo>
                  <a:cubicBezTo>
                    <a:pt x="733979" y="5787"/>
                    <a:pt x="739418" y="151"/>
                    <a:pt x="746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3" name="Google Shape;643;p9"/>
          <p:cNvSpPr/>
          <p:nvPr/>
        </p:nvSpPr>
        <p:spPr>
          <a:xfrm rot="2516575">
            <a:off x="9855440" y="-1109711"/>
            <a:ext cx="3043999" cy="2419521"/>
          </a:xfrm>
          <a:custGeom>
            <a:avLst/>
            <a:gdLst/>
            <a:ahLst/>
            <a:cxnLst/>
            <a:rect l="l" t="t" r="r" b="b"/>
            <a:pathLst>
              <a:path w="3166658" h="3460146" extrusionOk="0">
                <a:moveTo>
                  <a:pt x="1558766" y="1240"/>
                </a:moveTo>
                <a:cubicBezTo>
                  <a:pt x="1452658" y="9051"/>
                  <a:pt x="1309497" y="51628"/>
                  <a:pt x="1087374" y="266035"/>
                </a:cubicBezTo>
                <a:cubicBezTo>
                  <a:pt x="818388" y="525687"/>
                  <a:pt x="659511" y="905449"/>
                  <a:pt x="513207" y="1240919"/>
                </a:cubicBezTo>
                <a:cubicBezTo>
                  <a:pt x="429672" y="1432658"/>
                  <a:pt x="344424" y="1624110"/>
                  <a:pt x="281559" y="1823944"/>
                </a:cubicBezTo>
                <a:cubicBezTo>
                  <a:pt x="221932" y="2013492"/>
                  <a:pt x="174783" y="2206754"/>
                  <a:pt x="116681" y="2396873"/>
                </a:cubicBezTo>
                <a:cubicBezTo>
                  <a:pt x="60102" y="2581754"/>
                  <a:pt x="-26194" y="2772349"/>
                  <a:pt x="6763" y="2970183"/>
                </a:cubicBezTo>
                <a:cubicBezTo>
                  <a:pt x="32956" y="3128870"/>
                  <a:pt x="143827" y="3270221"/>
                  <a:pt x="286893" y="3341658"/>
                </a:cubicBezTo>
                <a:cubicBezTo>
                  <a:pt x="417766" y="3407190"/>
                  <a:pt x="563118" y="3398808"/>
                  <a:pt x="704564" y="3403571"/>
                </a:cubicBezTo>
                <a:cubicBezTo>
                  <a:pt x="1207389" y="3421478"/>
                  <a:pt x="1707261" y="3501488"/>
                  <a:pt x="2210086" y="3432146"/>
                </a:cubicBezTo>
                <a:cubicBezTo>
                  <a:pt x="2519458" y="3389759"/>
                  <a:pt x="2678049" y="3365471"/>
                  <a:pt x="2840355" y="3236216"/>
                </a:cubicBezTo>
                <a:cubicBezTo>
                  <a:pt x="3049905" y="3069148"/>
                  <a:pt x="3120961" y="2841310"/>
                  <a:pt x="3142202" y="2759966"/>
                </a:cubicBezTo>
                <a:cubicBezTo>
                  <a:pt x="3178016" y="2621854"/>
                  <a:pt x="3178397" y="2484979"/>
                  <a:pt x="3110389" y="2172179"/>
                </a:cubicBezTo>
                <a:cubicBezTo>
                  <a:pt x="3049047" y="1889858"/>
                  <a:pt x="2988564" y="1611251"/>
                  <a:pt x="2813875" y="1234823"/>
                </a:cubicBezTo>
                <a:cubicBezTo>
                  <a:pt x="2667857" y="920498"/>
                  <a:pt x="2518600" y="598744"/>
                  <a:pt x="2188940" y="308041"/>
                </a:cubicBezTo>
                <a:cubicBezTo>
                  <a:pt x="2012347" y="152688"/>
                  <a:pt x="1813560" y="-17619"/>
                  <a:pt x="1558766" y="1240"/>
                </a:cubicBezTo>
                <a:close/>
              </a:path>
            </a:pathLst>
          </a:custGeom>
          <a:solidFill>
            <a:srgbClr val="171717">
              <a:alpha val="111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" name="Google Shape;644;p9"/>
          <p:cNvSpPr txBox="1">
            <a:spLocks noGrp="1"/>
          </p:cNvSpPr>
          <p:nvPr>
            <p:ph type="subTitle" idx="1"/>
          </p:nvPr>
        </p:nvSpPr>
        <p:spPr>
          <a:xfrm>
            <a:off x="3528407" y="1729975"/>
            <a:ext cx="78633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645" name="Google Shape;645;p9"/>
          <p:cNvSpPr txBox="1">
            <a:spLocks noGrp="1"/>
          </p:cNvSpPr>
          <p:nvPr>
            <p:ph type="subTitle" idx="2"/>
          </p:nvPr>
        </p:nvSpPr>
        <p:spPr>
          <a:xfrm>
            <a:off x="3528407" y="3334868"/>
            <a:ext cx="78633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646" name="Google Shape;646;p9"/>
          <p:cNvSpPr txBox="1">
            <a:spLocks noGrp="1"/>
          </p:cNvSpPr>
          <p:nvPr>
            <p:ph type="subTitle" idx="3"/>
          </p:nvPr>
        </p:nvSpPr>
        <p:spPr>
          <a:xfrm>
            <a:off x="3528407" y="4939762"/>
            <a:ext cx="78633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647" name="Google Shape;647;p9"/>
          <p:cNvSpPr txBox="1">
            <a:spLocks noGrp="1"/>
          </p:cNvSpPr>
          <p:nvPr>
            <p:ph type="title"/>
          </p:nvPr>
        </p:nvSpPr>
        <p:spPr>
          <a:xfrm>
            <a:off x="3528400" y="593375"/>
            <a:ext cx="8247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48" name="Google Shape;648;p9"/>
          <p:cNvSpPr txBox="1">
            <a:spLocks noGrp="1"/>
          </p:cNvSpPr>
          <p:nvPr>
            <p:ph type="body" idx="4"/>
          </p:nvPr>
        </p:nvSpPr>
        <p:spPr>
          <a:xfrm>
            <a:off x="3528400" y="2167925"/>
            <a:ext cx="78633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649" name="Google Shape;649;p9"/>
          <p:cNvSpPr txBox="1">
            <a:spLocks noGrp="1"/>
          </p:cNvSpPr>
          <p:nvPr>
            <p:ph type="body" idx="5"/>
          </p:nvPr>
        </p:nvSpPr>
        <p:spPr>
          <a:xfrm>
            <a:off x="3528400" y="3761388"/>
            <a:ext cx="7863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650" name="Google Shape;650;p9"/>
          <p:cNvSpPr txBox="1">
            <a:spLocks noGrp="1"/>
          </p:cNvSpPr>
          <p:nvPr>
            <p:ph type="body" idx="6"/>
          </p:nvPr>
        </p:nvSpPr>
        <p:spPr>
          <a:xfrm>
            <a:off x="3528400" y="5353050"/>
            <a:ext cx="7864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CUSTOM_7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0"/>
          <p:cNvSpPr/>
          <p:nvPr/>
        </p:nvSpPr>
        <p:spPr>
          <a:xfrm>
            <a:off x="905250" y="4700025"/>
            <a:ext cx="10381500" cy="412800"/>
          </a:xfrm>
          <a:prstGeom prst="ellipse">
            <a:avLst/>
          </a:prstGeom>
          <a:solidFill>
            <a:srgbClr val="171717">
              <a:alpha val="111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3" name="Google Shape;653;p10"/>
          <p:cNvGrpSpPr/>
          <p:nvPr/>
        </p:nvGrpSpPr>
        <p:grpSpPr>
          <a:xfrm>
            <a:off x="9617802" y="1072378"/>
            <a:ext cx="2079727" cy="3832530"/>
            <a:chOff x="1978022" y="104554"/>
            <a:chExt cx="2044561" cy="3767726"/>
          </a:xfrm>
        </p:grpSpPr>
        <p:sp>
          <p:nvSpPr>
            <p:cNvPr id="654" name="Google Shape;654;p10"/>
            <p:cNvSpPr/>
            <p:nvPr/>
          </p:nvSpPr>
          <p:spPr>
            <a:xfrm>
              <a:off x="2633061" y="1215781"/>
              <a:ext cx="291649" cy="2656499"/>
            </a:xfrm>
            <a:custGeom>
              <a:avLst/>
              <a:gdLst/>
              <a:ahLst/>
              <a:cxnLst/>
              <a:rect l="l" t="t" r="r" b="b"/>
              <a:pathLst>
                <a:path w="85153" h="775620" extrusionOk="0">
                  <a:moveTo>
                    <a:pt x="84164" y="5160"/>
                  </a:moveTo>
                  <a:cubicBezTo>
                    <a:pt x="80449" y="46023"/>
                    <a:pt x="76638" y="94314"/>
                    <a:pt x="72925" y="148702"/>
                  </a:cubicBezTo>
                  <a:cubicBezTo>
                    <a:pt x="72925" y="151845"/>
                    <a:pt x="72925" y="155084"/>
                    <a:pt x="72353" y="158227"/>
                  </a:cubicBezTo>
                  <a:cubicBezTo>
                    <a:pt x="71686" y="167752"/>
                    <a:pt x="71114" y="176801"/>
                    <a:pt x="70543" y="186326"/>
                  </a:cubicBezTo>
                  <a:cubicBezTo>
                    <a:pt x="70543" y="189469"/>
                    <a:pt x="70543" y="192612"/>
                    <a:pt x="69876" y="195851"/>
                  </a:cubicBezTo>
                  <a:cubicBezTo>
                    <a:pt x="69876" y="202233"/>
                    <a:pt x="69210" y="208900"/>
                    <a:pt x="68828" y="215472"/>
                  </a:cubicBezTo>
                  <a:lnTo>
                    <a:pt x="68258" y="224997"/>
                  </a:lnTo>
                  <a:cubicBezTo>
                    <a:pt x="68258" y="225569"/>
                    <a:pt x="68258" y="226141"/>
                    <a:pt x="68258" y="226807"/>
                  </a:cubicBezTo>
                  <a:cubicBezTo>
                    <a:pt x="67019" y="251477"/>
                    <a:pt x="63209" y="322914"/>
                    <a:pt x="60732" y="421308"/>
                  </a:cubicBezTo>
                  <a:lnTo>
                    <a:pt x="60732" y="430833"/>
                  </a:lnTo>
                  <a:cubicBezTo>
                    <a:pt x="60732" y="440358"/>
                    <a:pt x="60732" y="449883"/>
                    <a:pt x="60065" y="459408"/>
                  </a:cubicBezTo>
                  <a:lnTo>
                    <a:pt x="60065" y="468933"/>
                  </a:lnTo>
                  <a:cubicBezTo>
                    <a:pt x="60065" y="474457"/>
                    <a:pt x="60065" y="479981"/>
                    <a:pt x="60065" y="485506"/>
                  </a:cubicBezTo>
                  <a:cubicBezTo>
                    <a:pt x="60065" y="488745"/>
                    <a:pt x="60065" y="491888"/>
                    <a:pt x="60065" y="495031"/>
                  </a:cubicBezTo>
                  <a:cubicBezTo>
                    <a:pt x="60065" y="499794"/>
                    <a:pt x="60065" y="504556"/>
                    <a:pt x="60065" y="509699"/>
                  </a:cubicBezTo>
                  <a:cubicBezTo>
                    <a:pt x="60065" y="545609"/>
                    <a:pt x="59303" y="584662"/>
                    <a:pt x="59494" y="626953"/>
                  </a:cubicBezTo>
                  <a:lnTo>
                    <a:pt x="59494" y="636478"/>
                  </a:lnTo>
                  <a:cubicBezTo>
                    <a:pt x="59494" y="648860"/>
                    <a:pt x="59494" y="661528"/>
                    <a:pt x="59494" y="674578"/>
                  </a:cubicBezTo>
                  <a:cubicBezTo>
                    <a:pt x="59494" y="677816"/>
                    <a:pt x="59494" y="680959"/>
                    <a:pt x="59494" y="684103"/>
                  </a:cubicBezTo>
                  <a:cubicBezTo>
                    <a:pt x="59494" y="690389"/>
                    <a:pt x="59494" y="696771"/>
                    <a:pt x="59494" y="703153"/>
                  </a:cubicBezTo>
                  <a:cubicBezTo>
                    <a:pt x="59494" y="706391"/>
                    <a:pt x="59494" y="709534"/>
                    <a:pt x="59494" y="712678"/>
                  </a:cubicBezTo>
                  <a:cubicBezTo>
                    <a:pt x="59494" y="722774"/>
                    <a:pt x="59685" y="732965"/>
                    <a:pt x="60065" y="743253"/>
                  </a:cubicBezTo>
                  <a:lnTo>
                    <a:pt x="60065" y="752778"/>
                  </a:lnTo>
                  <a:cubicBezTo>
                    <a:pt x="60065" y="760207"/>
                    <a:pt x="60065" y="767732"/>
                    <a:pt x="60065" y="775447"/>
                  </a:cubicBezTo>
                  <a:lnTo>
                    <a:pt x="-990" y="772780"/>
                  </a:lnTo>
                  <a:cubicBezTo>
                    <a:pt x="-990" y="766113"/>
                    <a:pt x="-990" y="759445"/>
                    <a:pt x="-990" y="752778"/>
                  </a:cubicBezTo>
                  <a:cubicBezTo>
                    <a:pt x="-990" y="749539"/>
                    <a:pt x="-990" y="746396"/>
                    <a:pt x="-990" y="743253"/>
                  </a:cubicBezTo>
                  <a:cubicBezTo>
                    <a:pt x="-990" y="733156"/>
                    <a:pt x="-990" y="722964"/>
                    <a:pt x="-990" y="712678"/>
                  </a:cubicBezTo>
                  <a:cubicBezTo>
                    <a:pt x="-990" y="709534"/>
                    <a:pt x="-990" y="706391"/>
                    <a:pt x="-990" y="703153"/>
                  </a:cubicBezTo>
                  <a:lnTo>
                    <a:pt x="-990" y="684103"/>
                  </a:lnTo>
                  <a:cubicBezTo>
                    <a:pt x="-990" y="680864"/>
                    <a:pt x="-990" y="677721"/>
                    <a:pt x="-990" y="674578"/>
                  </a:cubicBezTo>
                  <a:cubicBezTo>
                    <a:pt x="-990" y="662099"/>
                    <a:pt x="-419" y="649432"/>
                    <a:pt x="58" y="636478"/>
                  </a:cubicBezTo>
                  <a:cubicBezTo>
                    <a:pt x="58" y="633334"/>
                    <a:pt x="58" y="630096"/>
                    <a:pt x="58" y="626953"/>
                  </a:cubicBezTo>
                  <a:cubicBezTo>
                    <a:pt x="1391" y="583709"/>
                    <a:pt x="3392" y="539732"/>
                    <a:pt x="5964" y="495031"/>
                  </a:cubicBezTo>
                  <a:cubicBezTo>
                    <a:pt x="5964" y="491793"/>
                    <a:pt x="5964" y="488650"/>
                    <a:pt x="6535" y="485506"/>
                  </a:cubicBezTo>
                  <a:cubicBezTo>
                    <a:pt x="6535" y="480077"/>
                    <a:pt x="7202" y="474553"/>
                    <a:pt x="7583" y="468933"/>
                  </a:cubicBezTo>
                  <a:cubicBezTo>
                    <a:pt x="7583" y="465789"/>
                    <a:pt x="7583" y="462551"/>
                    <a:pt x="8154" y="459408"/>
                  </a:cubicBezTo>
                  <a:cubicBezTo>
                    <a:pt x="8726" y="449883"/>
                    <a:pt x="9392" y="440358"/>
                    <a:pt x="10059" y="430833"/>
                  </a:cubicBezTo>
                  <a:cubicBezTo>
                    <a:pt x="10059" y="427594"/>
                    <a:pt x="10059" y="424451"/>
                    <a:pt x="10726" y="421308"/>
                  </a:cubicBezTo>
                  <a:cubicBezTo>
                    <a:pt x="14631" y="367301"/>
                    <a:pt x="19298" y="312151"/>
                    <a:pt x="25204" y="256049"/>
                  </a:cubicBezTo>
                  <a:cubicBezTo>
                    <a:pt x="26252" y="245667"/>
                    <a:pt x="27395" y="235284"/>
                    <a:pt x="28538" y="224997"/>
                  </a:cubicBezTo>
                  <a:lnTo>
                    <a:pt x="29681" y="215472"/>
                  </a:lnTo>
                  <a:cubicBezTo>
                    <a:pt x="30348" y="208900"/>
                    <a:pt x="31109" y="202328"/>
                    <a:pt x="31871" y="195851"/>
                  </a:cubicBezTo>
                  <a:lnTo>
                    <a:pt x="33014" y="186326"/>
                  </a:lnTo>
                  <a:cubicBezTo>
                    <a:pt x="34157" y="176801"/>
                    <a:pt x="35300" y="167276"/>
                    <a:pt x="36348" y="158227"/>
                  </a:cubicBezTo>
                  <a:cubicBezTo>
                    <a:pt x="36348" y="155084"/>
                    <a:pt x="37111" y="151845"/>
                    <a:pt x="37586" y="148702"/>
                  </a:cubicBezTo>
                  <a:cubicBezTo>
                    <a:pt x="43968" y="97839"/>
                    <a:pt x="50921" y="48309"/>
                    <a:pt x="58446" y="-174"/>
                  </a:cubicBezTo>
                  <a:close/>
                </a:path>
              </a:pathLst>
            </a:custGeom>
            <a:solidFill>
              <a:srgbClr val="AFAD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10"/>
            <p:cNvSpPr/>
            <p:nvPr/>
          </p:nvSpPr>
          <p:spPr>
            <a:xfrm>
              <a:off x="2633064" y="798477"/>
              <a:ext cx="291649" cy="3073394"/>
            </a:xfrm>
            <a:custGeom>
              <a:avLst/>
              <a:gdLst/>
              <a:ahLst/>
              <a:cxnLst/>
              <a:rect l="l" t="t" r="r" b="b"/>
              <a:pathLst>
                <a:path w="85153" h="775620" extrusionOk="0">
                  <a:moveTo>
                    <a:pt x="84164" y="5160"/>
                  </a:moveTo>
                  <a:cubicBezTo>
                    <a:pt x="80449" y="46023"/>
                    <a:pt x="76638" y="94314"/>
                    <a:pt x="72925" y="148702"/>
                  </a:cubicBezTo>
                  <a:cubicBezTo>
                    <a:pt x="72925" y="151845"/>
                    <a:pt x="72925" y="155084"/>
                    <a:pt x="72353" y="158227"/>
                  </a:cubicBezTo>
                  <a:cubicBezTo>
                    <a:pt x="71686" y="167752"/>
                    <a:pt x="71114" y="176801"/>
                    <a:pt x="70543" y="186326"/>
                  </a:cubicBezTo>
                  <a:cubicBezTo>
                    <a:pt x="70543" y="189469"/>
                    <a:pt x="70543" y="192612"/>
                    <a:pt x="69876" y="195851"/>
                  </a:cubicBezTo>
                  <a:cubicBezTo>
                    <a:pt x="69876" y="202233"/>
                    <a:pt x="69210" y="208900"/>
                    <a:pt x="68828" y="215472"/>
                  </a:cubicBezTo>
                  <a:lnTo>
                    <a:pt x="68258" y="224997"/>
                  </a:lnTo>
                  <a:cubicBezTo>
                    <a:pt x="68258" y="225569"/>
                    <a:pt x="68258" y="226141"/>
                    <a:pt x="68258" y="226807"/>
                  </a:cubicBezTo>
                  <a:cubicBezTo>
                    <a:pt x="67019" y="251477"/>
                    <a:pt x="63209" y="322914"/>
                    <a:pt x="60732" y="421308"/>
                  </a:cubicBezTo>
                  <a:lnTo>
                    <a:pt x="60732" y="430833"/>
                  </a:lnTo>
                  <a:cubicBezTo>
                    <a:pt x="60732" y="440358"/>
                    <a:pt x="60732" y="449883"/>
                    <a:pt x="60065" y="459408"/>
                  </a:cubicBezTo>
                  <a:lnTo>
                    <a:pt x="60065" y="468933"/>
                  </a:lnTo>
                  <a:cubicBezTo>
                    <a:pt x="60065" y="474457"/>
                    <a:pt x="60065" y="479981"/>
                    <a:pt x="60065" y="485506"/>
                  </a:cubicBezTo>
                  <a:cubicBezTo>
                    <a:pt x="60065" y="488745"/>
                    <a:pt x="60065" y="491888"/>
                    <a:pt x="60065" y="495031"/>
                  </a:cubicBezTo>
                  <a:cubicBezTo>
                    <a:pt x="60065" y="499794"/>
                    <a:pt x="60065" y="504556"/>
                    <a:pt x="60065" y="509699"/>
                  </a:cubicBezTo>
                  <a:cubicBezTo>
                    <a:pt x="60065" y="545609"/>
                    <a:pt x="59303" y="584662"/>
                    <a:pt x="59494" y="626953"/>
                  </a:cubicBezTo>
                  <a:lnTo>
                    <a:pt x="59494" y="636478"/>
                  </a:lnTo>
                  <a:cubicBezTo>
                    <a:pt x="59494" y="648860"/>
                    <a:pt x="59494" y="661528"/>
                    <a:pt x="59494" y="674578"/>
                  </a:cubicBezTo>
                  <a:cubicBezTo>
                    <a:pt x="59494" y="677816"/>
                    <a:pt x="59494" y="680959"/>
                    <a:pt x="59494" y="684103"/>
                  </a:cubicBezTo>
                  <a:cubicBezTo>
                    <a:pt x="59494" y="690389"/>
                    <a:pt x="59494" y="696771"/>
                    <a:pt x="59494" y="703153"/>
                  </a:cubicBezTo>
                  <a:cubicBezTo>
                    <a:pt x="59494" y="706391"/>
                    <a:pt x="59494" y="709534"/>
                    <a:pt x="59494" y="712678"/>
                  </a:cubicBezTo>
                  <a:cubicBezTo>
                    <a:pt x="59494" y="722774"/>
                    <a:pt x="59685" y="732965"/>
                    <a:pt x="60065" y="743253"/>
                  </a:cubicBezTo>
                  <a:lnTo>
                    <a:pt x="60065" y="752778"/>
                  </a:lnTo>
                  <a:cubicBezTo>
                    <a:pt x="60065" y="760207"/>
                    <a:pt x="60065" y="767732"/>
                    <a:pt x="60065" y="775447"/>
                  </a:cubicBezTo>
                  <a:lnTo>
                    <a:pt x="-990" y="772780"/>
                  </a:lnTo>
                  <a:cubicBezTo>
                    <a:pt x="-990" y="766113"/>
                    <a:pt x="-990" y="759445"/>
                    <a:pt x="-990" y="752778"/>
                  </a:cubicBezTo>
                  <a:cubicBezTo>
                    <a:pt x="-990" y="749539"/>
                    <a:pt x="-990" y="746396"/>
                    <a:pt x="-990" y="743253"/>
                  </a:cubicBezTo>
                  <a:cubicBezTo>
                    <a:pt x="-990" y="733156"/>
                    <a:pt x="-990" y="722964"/>
                    <a:pt x="-990" y="712678"/>
                  </a:cubicBezTo>
                  <a:cubicBezTo>
                    <a:pt x="-990" y="709534"/>
                    <a:pt x="-990" y="706391"/>
                    <a:pt x="-990" y="703153"/>
                  </a:cubicBezTo>
                  <a:lnTo>
                    <a:pt x="-990" y="684103"/>
                  </a:lnTo>
                  <a:cubicBezTo>
                    <a:pt x="-990" y="680864"/>
                    <a:pt x="-990" y="677721"/>
                    <a:pt x="-990" y="674578"/>
                  </a:cubicBezTo>
                  <a:cubicBezTo>
                    <a:pt x="-990" y="662099"/>
                    <a:pt x="-419" y="649432"/>
                    <a:pt x="58" y="636478"/>
                  </a:cubicBezTo>
                  <a:cubicBezTo>
                    <a:pt x="58" y="633334"/>
                    <a:pt x="58" y="630096"/>
                    <a:pt x="58" y="626953"/>
                  </a:cubicBezTo>
                  <a:cubicBezTo>
                    <a:pt x="1391" y="583709"/>
                    <a:pt x="3392" y="539732"/>
                    <a:pt x="5964" y="495031"/>
                  </a:cubicBezTo>
                  <a:cubicBezTo>
                    <a:pt x="5964" y="491793"/>
                    <a:pt x="5964" y="488650"/>
                    <a:pt x="6535" y="485506"/>
                  </a:cubicBezTo>
                  <a:cubicBezTo>
                    <a:pt x="6535" y="480077"/>
                    <a:pt x="7202" y="474553"/>
                    <a:pt x="7583" y="468933"/>
                  </a:cubicBezTo>
                  <a:cubicBezTo>
                    <a:pt x="7583" y="465789"/>
                    <a:pt x="7583" y="462551"/>
                    <a:pt x="8154" y="459408"/>
                  </a:cubicBezTo>
                  <a:cubicBezTo>
                    <a:pt x="8726" y="449883"/>
                    <a:pt x="9392" y="440358"/>
                    <a:pt x="10059" y="430833"/>
                  </a:cubicBezTo>
                  <a:cubicBezTo>
                    <a:pt x="10059" y="427594"/>
                    <a:pt x="10059" y="424451"/>
                    <a:pt x="10726" y="421308"/>
                  </a:cubicBezTo>
                  <a:cubicBezTo>
                    <a:pt x="14631" y="367301"/>
                    <a:pt x="19298" y="312151"/>
                    <a:pt x="25204" y="256049"/>
                  </a:cubicBezTo>
                  <a:cubicBezTo>
                    <a:pt x="26252" y="245667"/>
                    <a:pt x="27395" y="235284"/>
                    <a:pt x="28538" y="224997"/>
                  </a:cubicBezTo>
                  <a:lnTo>
                    <a:pt x="29681" y="215472"/>
                  </a:lnTo>
                  <a:cubicBezTo>
                    <a:pt x="30348" y="208900"/>
                    <a:pt x="31109" y="202328"/>
                    <a:pt x="31871" y="195851"/>
                  </a:cubicBezTo>
                  <a:lnTo>
                    <a:pt x="33014" y="186326"/>
                  </a:lnTo>
                  <a:cubicBezTo>
                    <a:pt x="34157" y="176801"/>
                    <a:pt x="35300" y="167276"/>
                    <a:pt x="36348" y="158227"/>
                  </a:cubicBezTo>
                  <a:cubicBezTo>
                    <a:pt x="36348" y="155084"/>
                    <a:pt x="37111" y="151845"/>
                    <a:pt x="37586" y="148702"/>
                  </a:cubicBezTo>
                  <a:cubicBezTo>
                    <a:pt x="43968" y="97839"/>
                    <a:pt x="50921" y="48309"/>
                    <a:pt x="58446" y="-1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10"/>
            <p:cNvSpPr/>
            <p:nvPr/>
          </p:nvSpPr>
          <p:spPr>
            <a:xfrm>
              <a:off x="2630651" y="1387951"/>
              <a:ext cx="252246" cy="2396619"/>
            </a:xfrm>
            <a:custGeom>
              <a:avLst/>
              <a:gdLst/>
              <a:ahLst/>
              <a:cxnLst/>
              <a:rect l="l" t="t" r="r" b="b"/>
              <a:pathLst>
                <a:path w="252246" h="2070513" extrusionOk="0">
                  <a:moveTo>
                    <a:pt x="0" y="2037881"/>
                  </a:moveTo>
                  <a:lnTo>
                    <a:pt x="206236" y="2037881"/>
                  </a:lnTo>
                  <a:lnTo>
                    <a:pt x="207215" y="2070513"/>
                  </a:lnTo>
                  <a:lnTo>
                    <a:pt x="0" y="2070513"/>
                  </a:lnTo>
                  <a:cubicBezTo>
                    <a:pt x="0" y="2059420"/>
                    <a:pt x="0" y="2048649"/>
                    <a:pt x="0" y="2037881"/>
                  </a:cubicBezTo>
                  <a:close/>
                  <a:moveTo>
                    <a:pt x="1630" y="1900174"/>
                  </a:moveTo>
                  <a:lnTo>
                    <a:pt x="203625" y="1900174"/>
                  </a:lnTo>
                  <a:cubicBezTo>
                    <a:pt x="204601" y="1911271"/>
                    <a:pt x="204601" y="1922038"/>
                    <a:pt x="204601" y="1932806"/>
                  </a:cubicBezTo>
                  <a:lnTo>
                    <a:pt x="1630" y="1932806"/>
                  </a:lnTo>
                  <a:cubicBezTo>
                    <a:pt x="1630" y="1922038"/>
                    <a:pt x="1630" y="1911271"/>
                    <a:pt x="1630" y="1900174"/>
                  </a:cubicBezTo>
                  <a:close/>
                  <a:moveTo>
                    <a:pt x="3265" y="1801949"/>
                  </a:moveTo>
                  <a:lnTo>
                    <a:pt x="201994" y="1801949"/>
                  </a:lnTo>
                  <a:cubicBezTo>
                    <a:pt x="203303" y="1812720"/>
                    <a:pt x="203303" y="1823488"/>
                    <a:pt x="203628" y="1834581"/>
                  </a:cubicBezTo>
                  <a:lnTo>
                    <a:pt x="3265" y="1834581"/>
                  </a:lnTo>
                  <a:cubicBezTo>
                    <a:pt x="3265" y="1823488"/>
                    <a:pt x="3265" y="1812720"/>
                    <a:pt x="3265" y="1801949"/>
                  </a:cubicBezTo>
                  <a:close/>
                  <a:moveTo>
                    <a:pt x="6526" y="1639442"/>
                  </a:moveTo>
                  <a:lnTo>
                    <a:pt x="202319" y="1639442"/>
                  </a:lnTo>
                  <a:lnTo>
                    <a:pt x="202319" y="1672074"/>
                  </a:lnTo>
                  <a:lnTo>
                    <a:pt x="6526" y="1672074"/>
                  </a:lnTo>
                  <a:cubicBezTo>
                    <a:pt x="6526" y="1661306"/>
                    <a:pt x="6526" y="1650213"/>
                    <a:pt x="6526" y="1639442"/>
                  </a:cubicBezTo>
                  <a:close/>
                  <a:moveTo>
                    <a:pt x="31652" y="1154529"/>
                  </a:moveTo>
                  <a:lnTo>
                    <a:pt x="205259" y="1154529"/>
                  </a:lnTo>
                  <a:cubicBezTo>
                    <a:pt x="205259" y="1165626"/>
                    <a:pt x="205259" y="1176393"/>
                    <a:pt x="205259" y="1187161"/>
                  </a:cubicBezTo>
                  <a:lnTo>
                    <a:pt x="29696" y="1187161"/>
                  </a:lnTo>
                  <a:cubicBezTo>
                    <a:pt x="29696" y="1176068"/>
                    <a:pt x="29696" y="1165300"/>
                    <a:pt x="31652" y="1154529"/>
                  </a:cubicBezTo>
                  <a:close/>
                  <a:moveTo>
                    <a:pt x="37198" y="1066421"/>
                  </a:moveTo>
                  <a:lnTo>
                    <a:pt x="207215" y="1066421"/>
                  </a:lnTo>
                  <a:lnTo>
                    <a:pt x="207215" y="1099053"/>
                  </a:lnTo>
                  <a:lnTo>
                    <a:pt x="35242" y="1099053"/>
                  </a:lnTo>
                  <a:cubicBezTo>
                    <a:pt x="35242" y="1088285"/>
                    <a:pt x="35242" y="1077192"/>
                    <a:pt x="37198" y="1066421"/>
                  </a:cubicBezTo>
                  <a:close/>
                  <a:moveTo>
                    <a:pt x="46664" y="935892"/>
                  </a:moveTo>
                  <a:lnTo>
                    <a:pt x="209825" y="935892"/>
                  </a:lnTo>
                  <a:lnTo>
                    <a:pt x="210805" y="968524"/>
                  </a:lnTo>
                  <a:lnTo>
                    <a:pt x="44379" y="968524"/>
                  </a:lnTo>
                  <a:cubicBezTo>
                    <a:pt x="44705" y="957756"/>
                    <a:pt x="46664" y="946989"/>
                    <a:pt x="46664" y="935892"/>
                  </a:cubicBezTo>
                  <a:close/>
                  <a:moveTo>
                    <a:pt x="111929" y="229076"/>
                  </a:moveTo>
                  <a:lnTo>
                    <a:pt x="238217" y="229076"/>
                  </a:lnTo>
                  <a:lnTo>
                    <a:pt x="238542" y="261708"/>
                  </a:lnTo>
                  <a:lnTo>
                    <a:pt x="108013" y="261708"/>
                  </a:lnTo>
                  <a:close/>
                  <a:moveTo>
                    <a:pt x="121720" y="128898"/>
                  </a:moveTo>
                  <a:lnTo>
                    <a:pt x="244092" y="128898"/>
                  </a:lnTo>
                  <a:cubicBezTo>
                    <a:pt x="244092" y="139669"/>
                    <a:pt x="244092" y="150437"/>
                    <a:pt x="241803" y="161530"/>
                  </a:cubicBezTo>
                  <a:lnTo>
                    <a:pt x="117804" y="161530"/>
                  </a:lnTo>
                  <a:close/>
                  <a:moveTo>
                    <a:pt x="137381" y="0"/>
                  </a:moveTo>
                  <a:lnTo>
                    <a:pt x="252246" y="0"/>
                  </a:lnTo>
                  <a:cubicBezTo>
                    <a:pt x="252246" y="10771"/>
                    <a:pt x="252246" y="21864"/>
                    <a:pt x="250287" y="32632"/>
                  </a:cubicBezTo>
                  <a:lnTo>
                    <a:pt x="133139" y="32632"/>
                  </a:lnTo>
                  <a:cubicBezTo>
                    <a:pt x="133139" y="21864"/>
                    <a:pt x="135750" y="10771"/>
                    <a:pt x="137381" y="0"/>
                  </a:cubicBezTo>
                  <a:close/>
                </a:path>
              </a:pathLst>
            </a:custGeom>
            <a:solidFill>
              <a:srgbClr val="6F6B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10"/>
            <p:cNvSpPr/>
            <p:nvPr/>
          </p:nvSpPr>
          <p:spPr>
            <a:xfrm>
              <a:off x="1978022" y="546558"/>
              <a:ext cx="2044561" cy="1613631"/>
            </a:xfrm>
            <a:custGeom>
              <a:avLst/>
              <a:gdLst/>
              <a:ahLst/>
              <a:cxnLst/>
              <a:rect l="l" t="t" r="r" b="b"/>
              <a:pathLst>
                <a:path w="596952" h="471133" extrusionOk="0">
                  <a:moveTo>
                    <a:pt x="262950" y="10774"/>
                  </a:moveTo>
                  <a:cubicBezTo>
                    <a:pt x="199990" y="26738"/>
                    <a:pt x="141982" y="58247"/>
                    <a:pt x="94262" y="102404"/>
                  </a:cubicBezTo>
                  <a:cubicBezTo>
                    <a:pt x="70831" y="124217"/>
                    <a:pt x="-321" y="190320"/>
                    <a:pt x="-988" y="277760"/>
                  </a:cubicBezTo>
                  <a:cubicBezTo>
                    <a:pt x="-988" y="290047"/>
                    <a:pt x="-1560" y="321099"/>
                    <a:pt x="14919" y="329576"/>
                  </a:cubicBezTo>
                  <a:cubicBezTo>
                    <a:pt x="29683" y="337196"/>
                    <a:pt x="54447" y="325099"/>
                    <a:pt x="97310" y="285761"/>
                  </a:cubicBezTo>
                  <a:cubicBezTo>
                    <a:pt x="160556" y="226239"/>
                    <a:pt x="213516" y="156649"/>
                    <a:pt x="254092" y="79830"/>
                  </a:cubicBezTo>
                  <a:cubicBezTo>
                    <a:pt x="255235" y="128312"/>
                    <a:pt x="257235" y="206418"/>
                    <a:pt x="260664" y="307002"/>
                  </a:cubicBezTo>
                  <a:cubicBezTo>
                    <a:pt x="263236" y="381201"/>
                    <a:pt x="265522" y="427112"/>
                    <a:pt x="298764" y="453115"/>
                  </a:cubicBezTo>
                  <a:cubicBezTo>
                    <a:pt x="318861" y="468641"/>
                    <a:pt x="350770" y="477499"/>
                    <a:pt x="371821" y="465116"/>
                  </a:cubicBezTo>
                  <a:cubicBezTo>
                    <a:pt x="400396" y="448353"/>
                    <a:pt x="397824" y="399489"/>
                    <a:pt x="395729" y="357484"/>
                  </a:cubicBezTo>
                  <a:cubicBezTo>
                    <a:pt x="392585" y="298467"/>
                    <a:pt x="377631" y="240670"/>
                    <a:pt x="351913" y="187463"/>
                  </a:cubicBezTo>
                  <a:cubicBezTo>
                    <a:pt x="372583" y="227601"/>
                    <a:pt x="401062" y="263215"/>
                    <a:pt x="435638" y="292238"/>
                  </a:cubicBezTo>
                  <a:cubicBezTo>
                    <a:pt x="464213" y="315765"/>
                    <a:pt x="515076" y="358913"/>
                    <a:pt x="548509" y="341387"/>
                  </a:cubicBezTo>
                  <a:cubicBezTo>
                    <a:pt x="575561" y="327480"/>
                    <a:pt x="576418" y="282237"/>
                    <a:pt x="576418" y="277569"/>
                  </a:cubicBezTo>
                  <a:cubicBezTo>
                    <a:pt x="577084" y="191844"/>
                    <a:pt x="462118" y="139076"/>
                    <a:pt x="456879" y="136790"/>
                  </a:cubicBezTo>
                  <a:cubicBezTo>
                    <a:pt x="459451" y="138504"/>
                    <a:pt x="505837" y="168699"/>
                    <a:pt x="552129" y="146315"/>
                  </a:cubicBezTo>
                  <a:cubicBezTo>
                    <a:pt x="567845" y="138695"/>
                    <a:pt x="596802" y="118692"/>
                    <a:pt x="595943" y="94499"/>
                  </a:cubicBezTo>
                  <a:cubicBezTo>
                    <a:pt x="594516" y="52589"/>
                    <a:pt x="504313" y="26967"/>
                    <a:pt x="471071" y="17442"/>
                  </a:cubicBezTo>
                  <a:cubicBezTo>
                    <a:pt x="403539" y="-3513"/>
                    <a:pt x="331625" y="-5819"/>
                    <a:pt x="262950" y="107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10"/>
            <p:cNvSpPr/>
            <p:nvPr/>
          </p:nvSpPr>
          <p:spPr>
            <a:xfrm rot="-439219">
              <a:off x="2394251" y="165699"/>
              <a:ext cx="1028423" cy="1073323"/>
            </a:xfrm>
            <a:custGeom>
              <a:avLst/>
              <a:gdLst/>
              <a:ahLst/>
              <a:cxnLst/>
              <a:rect l="l" t="t" r="r" b="b"/>
              <a:pathLst>
                <a:path w="1027749" h="1072619" extrusionOk="0">
                  <a:moveTo>
                    <a:pt x="867724" y="651164"/>
                  </a:moveTo>
                  <a:cubicBezTo>
                    <a:pt x="969964" y="664351"/>
                    <a:pt x="1040716" y="769083"/>
                    <a:pt x="1025753" y="885084"/>
                  </a:cubicBezTo>
                  <a:cubicBezTo>
                    <a:pt x="1010790" y="1001089"/>
                    <a:pt x="915777" y="1084435"/>
                    <a:pt x="813538" y="1071247"/>
                  </a:cubicBezTo>
                  <a:cubicBezTo>
                    <a:pt x="711298" y="1058059"/>
                    <a:pt x="640545" y="953331"/>
                    <a:pt x="655508" y="837326"/>
                  </a:cubicBezTo>
                  <a:cubicBezTo>
                    <a:pt x="670471" y="721325"/>
                    <a:pt x="765484" y="637976"/>
                    <a:pt x="867724" y="651164"/>
                  </a:cubicBezTo>
                  <a:close/>
                  <a:moveTo>
                    <a:pt x="204280" y="79374"/>
                  </a:moveTo>
                  <a:cubicBezTo>
                    <a:pt x="281752" y="97084"/>
                    <a:pt x="340029" y="173659"/>
                    <a:pt x="340029" y="265437"/>
                  </a:cubicBezTo>
                  <a:cubicBezTo>
                    <a:pt x="340029" y="370326"/>
                    <a:pt x="263911" y="455355"/>
                    <a:pt x="170016" y="455355"/>
                  </a:cubicBezTo>
                  <a:cubicBezTo>
                    <a:pt x="76121" y="455355"/>
                    <a:pt x="0" y="370326"/>
                    <a:pt x="0" y="265437"/>
                  </a:cubicBezTo>
                  <a:cubicBezTo>
                    <a:pt x="0" y="160548"/>
                    <a:pt x="76118" y="75516"/>
                    <a:pt x="170016" y="75516"/>
                  </a:cubicBezTo>
                  <a:cubicBezTo>
                    <a:pt x="181753" y="75516"/>
                    <a:pt x="193212" y="76844"/>
                    <a:pt x="204280" y="79374"/>
                  </a:cubicBezTo>
                  <a:close/>
                  <a:moveTo>
                    <a:pt x="719261" y="1269"/>
                  </a:moveTo>
                  <a:cubicBezTo>
                    <a:pt x="812388" y="13281"/>
                    <a:pt x="877003" y="107349"/>
                    <a:pt x="863584" y="211380"/>
                  </a:cubicBezTo>
                  <a:cubicBezTo>
                    <a:pt x="850165" y="315407"/>
                    <a:pt x="763795" y="389999"/>
                    <a:pt x="670668" y="377987"/>
                  </a:cubicBezTo>
                  <a:cubicBezTo>
                    <a:pt x="577544" y="365975"/>
                    <a:pt x="512930" y="271907"/>
                    <a:pt x="526348" y="167880"/>
                  </a:cubicBezTo>
                  <a:cubicBezTo>
                    <a:pt x="539767" y="63849"/>
                    <a:pt x="626137" y="-10743"/>
                    <a:pt x="719261" y="12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9" name="Google Shape;659;p10"/>
          <p:cNvGrpSpPr/>
          <p:nvPr/>
        </p:nvGrpSpPr>
        <p:grpSpPr>
          <a:xfrm rot="-1207230" flipH="1">
            <a:off x="1125675" y="2448232"/>
            <a:ext cx="2636583" cy="2814962"/>
            <a:chOff x="8487272" y="-1089426"/>
            <a:chExt cx="5401867" cy="5767332"/>
          </a:xfrm>
        </p:grpSpPr>
        <p:sp>
          <p:nvSpPr>
            <p:cNvPr id="660" name="Google Shape;660;p10"/>
            <p:cNvSpPr/>
            <p:nvPr/>
          </p:nvSpPr>
          <p:spPr>
            <a:xfrm rot="-1626193" flipH="1">
              <a:off x="9832812" y="-613098"/>
              <a:ext cx="2889480" cy="3309040"/>
            </a:xfrm>
            <a:custGeom>
              <a:avLst/>
              <a:gdLst/>
              <a:ahLst/>
              <a:cxnLst/>
              <a:rect l="l" t="t" r="r" b="b"/>
              <a:pathLst>
                <a:path w="933640" h="1020889" extrusionOk="0">
                  <a:moveTo>
                    <a:pt x="-990" y="998237"/>
                  </a:moveTo>
                  <a:cubicBezTo>
                    <a:pt x="248" y="1000904"/>
                    <a:pt x="17489" y="937277"/>
                    <a:pt x="17489" y="937277"/>
                  </a:cubicBezTo>
                  <a:lnTo>
                    <a:pt x="79686" y="998332"/>
                  </a:lnTo>
                  <a:lnTo>
                    <a:pt x="96927" y="910798"/>
                  </a:lnTo>
                  <a:lnTo>
                    <a:pt x="173698" y="998332"/>
                  </a:lnTo>
                  <a:lnTo>
                    <a:pt x="200178" y="900225"/>
                  </a:lnTo>
                  <a:lnTo>
                    <a:pt x="294190" y="975663"/>
                  </a:lnTo>
                  <a:lnTo>
                    <a:pt x="294190" y="853933"/>
                  </a:lnTo>
                  <a:lnTo>
                    <a:pt x="408490" y="918798"/>
                  </a:lnTo>
                  <a:cubicBezTo>
                    <a:pt x="408490" y="918798"/>
                    <a:pt x="390678" y="792307"/>
                    <a:pt x="391345" y="795640"/>
                  </a:cubicBezTo>
                  <a:cubicBezTo>
                    <a:pt x="392012" y="798974"/>
                    <a:pt x="513169" y="832693"/>
                    <a:pt x="513169" y="832693"/>
                  </a:cubicBezTo>
                  <a:lnTo>
                    <a:pt x="461449" y="722870"/>
                  </a:lnTo>
                  <a:lnTo>
                    <a:pt x="564795" y="722870"/>
                  </a:lnTo>
                  <a:lnTo>
                    <a:pt x="490595" y="638097"/>
                  </a:lnTo>
                  <a:lnTo>
                    <a:pt x="605847" y="607617"/>
                  </a:lnTo>
                  <a:lnTo>
                    <a:pt x="521456" y="530178"/>
                  </a:lnTo>
                  <a:lnTo>
                    <a:pt x="632327" y="483220"/>
                  </a:lnTo>
                  <a:lnTo>
                    <a:pt x="521456" y="403782"/>
                  </a:lnTo>
                  <a:lnTo>
                    <a:pt x="648139" y="356157"/>
                  </a:lnTo>
                  <a:lnTo>
                    <a:pt x="551746" y="248143"/>
                  </a:lnTo>
                  <a:lnTo>
                    <a:pt x="647662" y="223569"/>
                  </a:lnTo>
                  <a:lnTo>
                    <a:pt x="625851" y="64787"/>
                  </a:lnTo>
                  <a:lnTo>
                    <a:pt x="754248" y="132224"/>
                  </a:lnTo>
                  <a:lnTo>
                    <a:pt x="846926" y="-174"/>
                  </a:lnTo>
                  <a:lnTo>
                    <a:pt x="932651" y="148131"/>
                  </a:lnTo>
                  <a:lnTo>
                    <a:pt x="723101" y="310056"/>
                  </a:lnTo>
                  <a:lnTo>
                    <a:pt x="675476" y="530464"/>
                  </a:lnTo>
                  <a:lnTo>
                    <a:pt x="597371" y="831645"/>
                  </a:lnTo>
                  <a:lnTo>
                    <a:pt x="405442" y="987950"/>
                  </a:lnTo>
                  <a:lnTo>
                    <a:pt x="182462" y="102071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10"/>
            <p:cNvSpPr/>
            <p:nvPr/>
          </p:nvSpPr>
          <p:spPr>
            <a:xfrm rot="-1625122" flipH="1">
              <a:off x="9188887" y="-55620"/>
              <a:ext cx="3998637" cy="4045011"/>
            </a:xfrm>
            <a:custGeom>
              <a:avLst/>
              <a:gdLst/>
              <a:ahLst/>
              <a:cxnLst/>
              <a:rect l="l" t="t" r="r" b="b"/>
              <a:pathLst>
                <a:path w="1249159" h="1263646" extrusionOk="0">
                  <a:moveTo>
                    <a:pt x="1482" y="883656"/>
                  </a:moveTo>
                  <a:cubicBezTo>
                    <a:pt x="-804" y="882437"/>
                    <a:pt x="-1661" y="879608"/>
                    <a:pt x="-423" y="877332"/>
                  </a:cubicBezTo>
                  <a:cubicBezTo>
                    <a:pt x="434" y="875712"/>
                    <a:pt x="2244" y="874750"/>
                    <a:pt x="4054" y="874893"/>
                  </a:cubicBezTo>
                  <a:cubicBezTo>
                    <a:pt x="80729" y="879313"/>
                    <a:pt x="157501" y="871102"/>
                    <a:pt x="231511" y="850604"/>
                  </a:cubicBezTo>
                  <a:cubicBezTo>
                    <a:pt x="291708" y="833840"/>
                    <a:pt x="372862" y="810314"/>
                    <a:pt x="453919" y="741162"/>
                  </a:cubicBezTo>
                  <a:cubicBezTo>
                    <a:pt x="519261" y="687098"/>
                    <a:pt x="568601" y="616318"/>
                    <a:pt x="596794" y="536374"/>
                  </a:cubicBezTo>
                  <a:cubicBezTo>
                    <a:pt x="628227" y="442553"/>
                    <a:pt x="624417" y="341874"/>
                    <a:pt x="623274" y="315775"/>
                  </a:cubicBezTo>
                  <a:cubicBezTo>
                    <a:pt x="621084" y="268150"/>
                    <a:pt x="613749" y="218621"/>
                    <a:pt x="630323" y="149755"/>
                  </a:cubicBezTo>
                  <a:cubicBezTo>
                    <a:pt x="641752" y="102797"/>
                    <a:pt x="656326" y="80698"/>
                    <a:pt x="665565" y="68602"/>
                  </a:cubicBezTo>
                  <a:cubicBezTo>
                    <a:pt x="691092" y="36445"/>
                    <a:pt x="726430" y="13509"/>
                    <a:pt x="766245" y="3260"/>
                  </a:cubicBezTo>
                  <a:cubicBezTo>
                    <a:pt x="781770" y="-740"/>
                    <a:pt x="810441" y="-5788"/>
                    <a:pt x="903880" y="17357"/>
                  </a:cubicBezTo>
                  <a:cubicBezTo>
                    <a:pt x="988367" y="38407"/>
                    <a:pt x="1045708" y="52600"/>
                    <a:pt x="1114002" y="95081"/>
                  </a:cubicBezTo>
                  <a:cubicBezTo>
                    <a:pt x="1165818" y="127276"/>
                    <a:pt x="1198394" y="143468"/>
                    <a:pt x="1221634" y="183378"/>
                  </a:cubicBezTo>
                  <a:cubicBezTo>
                    <a:pt x="1239827" y="216277"/>
                    <a:pt x="1248971" y="253425"/>
                    <a:pt x="1248114" y="291010"/>
                  </a:cubicBezTo>
                  <a:cubicBezTo>
                    <a:pt x="1248591" y="333721"/>
                    <a:pt x="1237637" y="375773"/>
                    <a:pt x="1216396" y="412835"/>
                  </a:cubicBezTo>
                  <a:cubicBezTo>
                    <a:pt x="1206871" y="428647"/>
                    <a:pt x="1180677" y="472748"/>
                    <a:pt x="1129813" y="495798"/>
                  </a:cubicBezTo>
                  <a:cubicBezTo>
                    <a:pt x="1044088" y="534945"/>
                    <a:pt x="949981" y="485035"/>
                    <a:pt x="903880" y="460460"/>
                  </a:cubicBezTo>
                  <a:cubicBezTo>
                    <a:pt x="864351" y="439343"/>
                    <a:pt x="828728" y="411749"/>
                    <a:pt x="798344" y="378831"/>
                  </a:cubicBezTo>
                  <a:cubicBezTo>
                    <a:pt x="796438" y="376983"/>
                    <a:pt x="793486" y="377002"/>
                    <a:pt x="791580" y="378879"/>
                  </a:cubicBezTo>
                  <a:cubicBezTo>
                    <a:pt x="790628" y="379850"/>
                    <a:pt x="790152" y="381184"/>
                    <a:pt x="790248" y="382546"/>
                  </a:cubicBezTo>
                  <a:cubicBezTo>
                    <a:pt x="792723" y="409397"/>
                    <a:pt x="797105" y="436038"/>
                    <a:pt x="803297" y="462270"/>
                  </a:cubicBezTo>
                  <a:cubicBezTo>
                    <a:pt x="812631" y="497541"/>
                    <a:pt x="823775" y="532288"/>
                    <a:pt x="836824" y="566378"/>
                  </a:cubicBezTo>
                  <a:cubicBezTo>
                    <a:pt x="846349" y="595430"/>
                    <a:pt x="859589" y="637339"/>
                    <a:pt x="871686" y="690203"/>
                  </a:cubicBezTo>
                  <a:cubicBezTo>
                    <a:pt x="871972" y="691356"/>
                    <a:pt x="872733" y="692375"/>
                    <a:pt x="873686" y="693061"/>
                  </a:cubicBezTo>
                  <a:cubicBezTo>
                    <a:pt x="904548" y="714016"/>
                    <a:pt x="935789" y="734304"/>
                    <a:pt x="966554" y="755449"/>
                  </a:cubicBezTo>
                  <a:cubicBezTo>
                    <a:pt x="980652" y="764231"/>
                    <a:pt x="992559" y="776081"/>
                    <a:pt x="1001416" y="790121"/>
                  </a:cubicBezTo>
                  <a:cubicBezTo>
                    <a:pt x="1017894" y="818696"/>
                    <a:pt x="1007512" y="854795"/>
                    <a:pt x="970365" y="852319"/>
                  </a:cubicBezTo>
                  <a:cubicBezTo>
                    <a:pt x="955030" y="851290"/>
                    <a:pt x="939885" y="848776"/>
                    <a:pt x="925026" y="844794"/>
                  </a:cubicBezTo>
                  <a:cubicBezTo>
                    <a:pt x="904166" y="839174"/>
                    <a:pt x="902547" y="835269"/>
                    <a:pt x="905214" y="856796"/>
                  </a:cubicBezTo>
                  <a:cubicBezTo>
                    <a:pt x="908261" y="880894"/>
                    <a:pt x="912453" y="902515"/>
                    <a:pt x="907405" y="926804"/>
                  </a:cubicBezTo>
                  <a:cubicBezTo>
                    <a:pt x="901594" y="955379"/>
                    <a:pt x="889498" y="970333"/>
                    <a:pt x="840730" y="1041104"/>
                  </a:cubicBezTo>
                  <a:cubicBezTo>
                    <a:pt x="797962" y="1103112"/>
                    <a:pt x="812155" y="1083871"/>
                    <a:pt x="787771" y="1118733"/>
                  </a:cubicBezTo>
                  <a:cubicBezTo>
                    <a:pt x="763387" y="1153594"/>
                    <a:pt x="729954" y="1199029"/>
                    <a:pt x="688425" y="1252559"/>
                  </a:cubicBezTo>
                  <a:cubicBezTo>
                    <a:pt x="686805" y="1254636"/>
                    <a:pt x="683853" y="1254997"/>
                    <a:pt x="681758" y="1253388"/>
                  </a:cubicBezTo>
                  <a:cubicBezTo>
                    <a:pt x="681758" y="1253359"/>
                    <a:pt x="681663" y="1253341"/>
                    <a:pt x="681663" y="1253321"/>
                  </a:cubicBezTo>
                  <a:lnTo>
                    <a:pt x="637657" y="1216841"/>
                  </a:lnTo>
                  <a:cubicBezTo>
                    <a:pt x="635847" y="1215193"/>
                    <a:pt x="632990" y="1215193"/>
                    <a:pt x="631180" y="1216841"/>
                  </a:cubicBezTo>
                  <a:lnTo>
                    <a:pt x="589174" y="1261989"/>
                  </a:lnTo>
                  <a:cubicBezTo>
                    <a:pt x="587651" y="1263627"/>
                    <a:pt x="585174" y="1263951"/>
                    <a:pt x="583269" y="1262751"/>
                  </a:cubicBezTo>
                  <a:cubicBezTo>
                    <a:pt x="559647" y="1248244"/>
                    <a:pt x="538692" y="1229823"/>
                    <a:pt x="521261" y="1208268"/>
                  </a:cubicBezTo>
                  <a:cubicBezTo>
                    <a:pt x="495448" y="1176264"/>
                    <a:pt x="492686" y="1156262"/>
                    <a:pt x="471826" y="1130639"/>
                  </a:cubicBezTo>
                  <a:cubicBezTo>
                    <a:pt x="444680" y="1097873"/>
                    <a:pt x="412105" y="1086539"/>
                    <a:pt x="376576" y="1072346"/>
                  </a:cubicBezTo>
                  <a:cubicBezTo>
                    <a:pt x="359622" y="1065679"/>
                    <a:pt x="287613" y="1030245"/>
                    <a:pt x="143595" y="959380"/>
                  </a:cubicBezTo>
                  <a:cubicBezTo>
                    <a:pt x="108161" y="942997"/>
                    <a:pt x="59204" y="917755"/>
                    <a:pt x="1482" y="8836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10"/>
            <p:cNvSpPr/>
            <p:nvPr/>
          </p:nvSpPr>
          <p:spPr>
            <a:xfrm rot="-1624665" flipH="1">
              <a:off x="11327128" y="2227487"/>
              <a:ext cx="548690" cy="1698077"/>
            </a:xfrm>
            <a:custGeom>
              <a:avLst/>
              <a:gdLst/>
              <a:ahLst/>
              <a:cxnLst/>
              <a:rect l="l" t="t" r="r" b="b"/>
              <a:pathLst>
                <a:path w="548930" h="1698820" extrusionOk="0">
                  <a:moveTo>
                    <a:pt x="259864" y="1416385"/>
                  </a:moveTo>
                  <a:cubicBezTo>
                    <a:pt x="161958" y="1499500"/>
                    <a:pt x="74725" y="1594357"/>
                    <a:pt x="0" y="1698820"/>
                  </a:cubicBezTo>
                  <a:cubicBezTo>
                    <a:pt x="97601" y="1615555"/>
                    <a:pt x="185135" y="1520698"/>
                    <a:pt x="259864" y="1416385"/>
                  </a:cubicBezTo>
                  <a:close/>
                  <a:moveTo>
                    <a:pt x="32227" y="73205"/>
                  </a:moveTo>
                  <a:cubicBezTo>
                    <a:pt x="68524" y="216862"/>
                    <a:pt x="120372" y="378209"/>
                    <a:pt x="255186" y="460866"/>
                  </a:cubicBezTo>
                  <a:cubicBezTo>
                    <a:pt x="371696" y="542607"/>
                    <a:pt x="551346" y="491059"/>
                    <a:pt x="548906" y="331541"/>
                  </a:cubicBezTo>
                  <a:cubicBezTo>
                    <a:pt x="549518" y="204966"/>
                    <a:pt x="494614" y="72289"/>
                    <a:pt x="388472" y="0"/>
                  </a:cubicBezTo>
                  <a:cubicBezTo>
                    <a:pt x="495529" y="89673"/>
                    <a:pt x="560802" y="267796"/>
                    <a:pt x="513218" y="400166"/>
                  </a:cubicBezTo>
                  <a:cubicBezTo>
                    <a:pt x="470213" y="491668"/>
                    <a:pt x="342723" y="495331"/>
                    <a:pt x="265862" y="443174"/>
                  </a:cubicBezTo>
                  <a:cubicBezTo>
                    <a:pt x="134709" y="363873"/>
                    <a:pt x="81637" y="212286"/>
                    <a:pt x="32227" y="73205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10"/>
            <p:cNvSpPr/>
            <p:nvPr/>
          </p:nvSpPr>
          <p:spPr>
            <a:xfrm rot="-1625122" flipH="1">
              <a:off x="9674606" y="938459"/>
              <a:ext cx="79274" cy="169522"/>
            </a:xfrm>
            <a:custGeom>
              <a:avLst/>
              <a:gdLst/>
              <a:ahLst/>
              <a:cxnLst/>
              <a:rect l="l" t="t" r="r" b="b"/>
              <a:pathLst>
                <a:path w="24765" h="52958" extrusionOk="0">
                  <a:moveTo>
                    <a:pt x="24765" y="26480"/>
                  </a:moveTo>
                  <a:cubicBezTo>
                    <a:pt x="24765" y="41104"/>
                    <a:pt x="19221" y="52959"/>
                    <a:pt x="12382" y="52959"/>
                  </a:cubicBezTo>
                  <a:cubicBezTo>
                    <a:pt x="5544" y="52959"/>
                    <a:pt x="0" y="41104"/>
                    <a:pt x="0" y="26480"/>
                  </a:cubicBezTo>
                  <a:cubicBezTo>
                    <a:pt x="0" y="11855"/>
                    <a:pt x="5544" y="0"/>
                    <a:pt x="12382" y="0"/>
                  </a:cubicBezTo>
                  <a:cubicBezTo>
                    <a:pt x="19221" y="0"/>
                    <a:pt x="24765" y="11855"/>
                    <a:pt x="24765" y="2648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10"/>
            <p:cNvSpPr/>
            <p:nvPr/>
          </p:nvSpPr>
          <p:spPr>
            <a:xfrm rot="-1625122" flipH="1">
              <a:off x="9847249" y="1470794"/>
              <a:ext cx="96839" cy="73372"/>
            </a:xfrm>
            <a:custGeom>
              <a:avLst/>
              <a:gdLst/>
              <a:ahLst/>
              <a:cxnLst/>
              <a:rect l="l" t="t" r="r" b="b"/>
              <a:pathLst>
                <a:path w="30252" h="22921" extrusionOk="0">
                  <a:moveTo>
                    <a:pt x="27966" y="-174"/>
                  </a:moveTo>
                  <a:cubicBezTo>
                    <a:pt x="31491" y="8199"/>
                    <a:pt x="27585" y="17876"/>
                    <a:pt x="19203" y="21439"/>
                  </a:cubicBezTo>
                  <a:cubicBezTo>
                    <a:pt x="15679" y="22953"/>
                    <a:pt x="11679" y="23163"/>
                    <a:pt x="7964" y="22020"/>
                  </a:cubicBezTo>
                  <a:cubicBezTo>
                    <a:pt x="4059" y="20848"/>
                    <a:pt x="820" y="18133"/>
                    <a:pt x="-990" y="14495"/>
                  </a:cubicBezTo>
                  <a:cubicBezTo>
                    <a:pt x="6630" y="20553"/>
                    <a:pt x="17680" y="19296"/>
                    <a:pt x="23776" y="11685"/>
                  </a:cubicBezTo>
                  <a:cubicBezTo>
                    <a:pt x="26442" y="8332"/>
                    <a:pt x="27776" y="4113"/>
                    <a:pt x="27585" y="-17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10"/>
            <p:cNvSpPr/>
            <p:nvPr/>
          </p:nvSpPr>
          <p:spPr>
            <a:xfrm rot="-1625122" flipH="1">
              <a:off x="9931721" y="1084819"/>
              <a:ext cx="345110" cy="386051"/>
            </a:xfrm>
            <a:custGeom>
              <a:avLst/>
              <a:gdLst/>
              <a:ahLst/>
              <a:cxnLst/>
              <a:rect l="l" t="t" r="r" b="b"/>
              <a:pathLst>
                <a:path w="107811" h="120601" extrusionOk="0">
                  <a:moveTo>
                    <a:pt x="14246" y="2697"/>
                  </a:moveTo>
                  <a:cubicBezTo>
                    <a:pt x="27963" y="-5208"/>
                    <a:pt x="46441" y="4888"/>
                    <a:pt x="60919" y="12794"/>
                  </a:cubicBezTo>
                  <a:cubicBezTo>
                    <a:pt x="79017" y="22319"/>
                    <a:pt x="100352" y="34416"/>
                    <a:pt x="105592" y="58895"/>
                  </a:cubicBezTo>
                  <a:cubicBezTo>
                    <a:pt x="109307" y="76326"/>
                    <a:pt x="105115" y="101662"/>
                    <a:pt x="85970" y="114045"/>
                  </a:cubicBezTo>
                  <a:cubicBezTo>
                    <a:pt x="63967" y="128142"/>
                    <a:pt x="36440" y="116045"/>
                    <a:pt x="22628" y="105091"/>
                  </a:cubicBezTo>
                  <a:cubicBezTo>
                    <a:pt x="-4136" y="83660"/>
                    <a:pt x="-1280" y="47941"/>
                    <a:pt x="-517" y="38988"/>
                  </a:cubicBezTo>
                  <a:cubicBezTo>
                    <a:pt x="435" y="27844"/>
                    <a:pt x="1864" y="9841"/>
                    <a:pt x="14246" y="2697"/>
                  </a:cubicBezTo>
                  <a:close/>
                </a:path>
              </a:pathLst>
            </a:custGeom>
            <a:solidFill>
              <a:srgbClr val="CFB6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10"/>
            <p:cNvSpPr/>
            <p:nvPr/>
          </p:nvSpPr>
          <p:spPr>
            <a:xfrm rot="-1625122" flipH="1">
              <a:off x="9799002" y="1794444"/>
              <a:ext cx="127149" cy="102447"/>
            </a:xfrm>
            <a:custGeom>
              <a:avLst/>
              <a:gdLst/>
              <a:ahLst/>
              <a:cxnLst/>
              <a:rect l="l" t="t" r="r" b="b"/>
              <a:pathLst>
                <a:path w="39721" h="32004" extrusionOk="0">
                  <a:moveTo>
                    <a:pt x="38732" y="31831"/>
                  </a:moveTo>
                  <a:lnTo>
                    <a:pt x="5965" y="31831"/>
                  </a:lnTo>
                  <a:cubicBezTo>
                    <a:pt x="2061" y="31793"/>
                    <a:pt x="-1083" y="28601"/>
                    <a:pt x="-988" y="24706"/>
                  </a:cubicBezTo>
                  <a:cubicBezTo>
                    <a:pt x="-988" y="24153"/>
                    <a:pt x="-893" y="23601"/>
                    <a:pt x="-797" y="23067"/>
                  </a:cubicBezTo>
                  <a:lnTo>
                    <a:pt x="4918" y="-174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10"/>
            <p:cNvSpPr/>
            <p:nvPr/>
          </p:nvSpPr>
          <p:spPr>
            <a:xfrm rot="-1625122" flipH="1">
              <a:off x="9799002" y="1794444"/>
              <a:ext cx="127149" cy="102447"/>
            </a:xfrm>
            <a:custGeom>
              <a:avLst/>
              <a:gdLst/>
              <a:ahLst/>
              <a:cxnLst/>
              <a:rect l="l" t="t" r="r" b="b"/>
              <a:pathLst>
                <a:path w="39721" h="32004" extrusionOk="0">
                  <a:moveTo>
                    <a:pt x="38732" y="31831"/>
                  </a:moveTo>
                  <a:lnTo>
                    <a:pt x="5965" y="31831"/>
                  </a:lnTo>
                  <a:cubicBezTo>
                    <a:pt x="2061" y="31793"/>
                    <a:pt x="-1083" y="28601"/>
                    <a:pt x="-988" y="24706"/>
                  </a:cubicBezTo>
                  <a:cubicBezTo>
                    <a:pt x="-988" y="24153"/>
                    <a:pt x="-893" y="23601"/>
                    <a:pt x="-797" y="23067"/>
                  </a:cubicBezTo>
                  <a:lnTo>
                    <a:pt x="4918" y="-174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10"/>
            <p:cNvSpPr/>
            <p:nvPr/>
          </p:nvSpPr>
          <p:spPr>
            <a:xfrm rot="-1625122" flipH="1">
              <a:off x="9830113" y="1607707"/>
              <a:ext cx="121964" cy="155568"/>
            </a:xfrm>
            <a:custGeom>
              <a:avLst/>
              <a:gdLst/>
              <a:ahLst/>
              <a:cxnLst/>
              <a:rect l="l" t="t" r="r" b="b"/>
              <a:pathLst>
                <a:path w="38101" h="48599" extrusionOk="0">
                  <a:moveTo>
                    <a:pt x="5679" y="-174"/>
                  </a:moveTo>
                  <a:lnTo>
                    <a:pt x="-894" y="39450"/>
                  </a:lnTo>
                  <a:cubicBezTo>
                    <a:pt x="-1560" y="43651"/>
                    <a:pt x="1297" y="47623"/>
                    <a:pt x="5489" y="48318"/>
                  </a:cubicBezTo>
                  <a:cubicBezTo>
                    <a:pt x="6059" y="48423"/>
                    <a:pt x="6727" y="48452"/>
                    <a:pt x="7298" y="48404"/>
                  </a:cubicBezTo>
                  <a:lnTo>
                    <a:pt x="37111" y="46118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10"/>
            <p:cNvSpPr/>
            <p:nvPr/>
          </p:nvSpPr>
          <p:spPr>
            <a:xfrm rot="-1625122" flipH="1">
              <a:off x="9830113" y="1607707"/>
              <a:ext cx="121964" cy="155568"/>
            </a:xfrm>
            <a:custGeom>
              <a:avLst/>
              <a:gdLst/>
              <a:ahLst/>
              <a:cxnLst/>
              <a:rect l="l" t="t" r="r" b="b"/>
              <a:pathLst>
                <a:path w="38101" h="48599" extrusionOk="0">
                  <a:moveTo>
                    <a:pt x="5679" y="-174"/>
                  </a:moveTo>
                  <a:lnTo>
                    <a:pt x="-894" y="39450"/>
                  </a:lnTo>
                  <a:cubicBezTo>
                    <a:pt x="-1560" y="43651"/>
                    <a:pt x="1297" y="47623"/>
                    <a:pt x="5489" y="48318"/>
                  </a:cubicBezTo>
                  <a:cubicBezTo>
                    <a:pt x="6059" y="48423"/>
                    <a:pt x="6727" y="48452"/>
                    <a:pt x="7298" y="48404"/>
                  </a:cubicBezTo>
                  <a:lnTo>
                    <a:pt x="37111" y="46118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0"/>
            <p:cNvSpPr/>
            <p:nvPr/>
          </p:nvSpPr>
          <p:spPr>
            <a:xfrm rot="-1625122" flipH="1">
              <a:off x="9352821" y="1664966"/>
              <a:ext cx="683891" cy="500771"/>
            </a:xfrm>
            <a:custGeom>
              <a:avLst/>
              <a:gdLst/>
              <a:ahLst/>
              <a:cxnLst/>
              <a:rect l="l" t="t" r="r" b="b"/>
              <a:pathLst>
                <a:path w="213645" h="156439" extrusionOk="0">
                  <a:moveTo>
                    <a:pt x="212655" y="156227"/>
                  </a:moveTo>
                  <a:cubicBezTo>
                    <a:pt x="117405" y="158132"/>
                    <a:pt x="28156" y="89552"/>
                    <a:pt x="-990" y="-174"/>
                  </a:cubicBezTo>
                  <a:cubicBezTo>
                    <a:pt x="37110" y="84694"/>
                    <a:pt x="118929" y="147845"/>
                    <a:pt x="212655" y="156227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0"/>
            <p:cNvSpPr/>
            <p:nvPr/>
          </p:nvSpPr>
          <p:spPr>
            <a:xfrm rot="-1625122" flipH="1">
              <a:off x="9056704" y="1755336"/>
              <a:ext cx="43294" cy="60980"/>
            </a:xfrm>
            <a:custGeom>
              <a:avLst/>
              <a:gdLst/>
              <a:ahLst/>
              <a:cxnLst/>
              <a:rect l="l" t="t" r="r" b="b"/>
              <a:pathLst>
                <a:path w="13525" h="19050" extrusionOk="0">
                  <a:moveTo>
                    <a:pt x="13525" y="9525"/>
                  </a:moveTo>
                  <a:cubicBezTo>
                    <a:pt x="13525" y="14785"/>
                    <a:pt x="10498" y="19050"/>
                    <a:pt x="6763" y="19050"/>
                  </a:cubicBezTo>
                  <a:cubicBezTo>
                    <a:pt x="3028" y="19050"/>
                    <a:pt x="0" y="14785"/>
                    <a:pt x="0" y="9525"/>
                  </a:cubicBezTo>
                  <a:cubicBezTo>
                    <a:pt x="0" y="4264"/>
                    <a:pt x="3028" y="0"/>
                    <a:pt x="6763" y="0"/>
                  </a:cubicBezTo>
                  <a:cubicBezTo>
                    <a:pt x="10498" y="0"/>
                    <a:pt x="13525" y="4264"/>
                    <a:pt x="13525" y="9525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10"/>
            <p:cNvSpPr/>
            <p:nvPr/>
          </p:nvSpPr>
          <p:spPr>
            <a:xfrm rot="2943404" flipH="1">
              <a:off x="9288755" y="1002040"/>
              <a:ext cx="2466559" cy="902673"/>
            </a:xfrm>
            <a:custGeom>
              <a:avLst/>
              <a:gdLst/>
              <a:ahLst/>
              <a:cxnLst/>
              <a:rect l="l" t="t" r="r" b="b"/>
              <a:pathLst>
                <a:path w="2467731" h="903102" extrusionOk="0">
                  <a:moveTo>
                    <a:pt x="113021" y="22893"/>
                  </a:moveTo>
                  <a:cubicBezTo>
                    <a:pt x="104092" y="9439"/>
                    <a:pt x="83188" y="-1"/>
                    <a:pt x="58823" y="0"/>
                  </a:cubicBezTo>
                  <a:cubicBezTo>
                    <a:pt x="26337" y="-1"/>
                    <a:pt x="0" y="16782"/>
                    <a:pt x="0" y="37484"/>
                  </a:cubicBezTo>
                  <a:cubicBezTo>
                    <a:pt x="0" y="58186"/>
                    <a:pt x="26337" y="74972"/>
                    <a:pt x="58824" y="74972"/>
                  </a:cubicBezTo>
                  <a:cubicBezTo>
                    <a:pt x="91310" y="74971"/>
                    <a:pt x="117643" y="58189"/>
                    <a:pt x="117643" y="37484"/>
                  </a:cubicBezTo>
                  <a:cubicBezTo>
                    <a:pt x="117644" y="32309"/>
                    <a:pt x="115998" y="27378"/>
                    <a:pt x="113021" y="22893"/>
                  </a:cubicBezTo>
                  <a:close/>
                  <a:moveTo>
                    <a:pt x="385196" y="177119"/>
                  </a:moveTo>
                  <a:cubicBezTo>
                    <a:pt x="367672" y="161043"/>
                    <a:pt x="334450" y="154941"/>
                    <a:pt x="299620" y="163558"/>
                  </a:cubicBezTo>
                  <a:cubicBezTo>
                    <a:pt x="253181" y="175048"/>
                    <a:pt x="221471" y="208357"/>
                    <a:pt x="228794" y="237952"/>
                  </a:cubicBezTo>
                  <a:cubicBezTo>
                    <a:pt x="236117" y="267550"/>
                    <a:pt x="279700" y="282230"/>
                    <a:pt x="326139" y="270740"/>
                  </a:cubicBezTo>
                  <a:cubicBezTo>
                    <a:pt x="372579" y="259249"/>
                    <a:pt x="404288" y="225941"/>
                    <a:pt x="396965" y="196343"/>
                  </a:cubicBezTo>
                  <a:cubicBezTo>
                    <a:pt x="395135" y="188944"/>
                    <a:pt x="391037" y="182477"/>
                    <a:pt x="385196" y="177119"/>
                  </a:cubicBezTo>
                  <a:close/>
                  <a:moveTo>
                    <a:pt x="670816" y="441391"/>
                  </a:moveTo>
                  <a:cubicBezTo>
                    <a:pt x="655540" y="424760"/>
                    <a:pt x="627578" y="417355"/>
                    <a:pt x="598879" y="424456"/>
                  </a:cubicBezTo>
                  <a:cubicBezTo>
                    <a:pt x="560618" y="433923"/>
                    <a:pt x="535535" y="465591"/>
                    <a:pt x="542858" y="495187"/>
                  </a:cubicBezTo>
                  <a:cubicBezTo>
                    <a:pt x="550181" y="524784"/>
                    <a:pt x="587137" y="541104"/>
                    <a:pt x="625398" y="531637"/>
                  </a:cubicBezTo>
                  <a:cubicBezTo>
                    <a:pt x="663662" y="522169"/>
                    <a:pt x="688745" y="490501"/>
                    <a:pt x="681422" y="460903"/>
                  </a:cubicBezTo>
                  <a:cubicBezTo>
                    <a:pt x="679591" y="453504"/>
                    <a:pt x="675909" y="446935"/>
                    <a:pt x="670816" y="441391"/>
                  </a:cubicBezTo>
                  <a:close/>
                  <a:moveTo>
                    <a:pt x="756420" y="191785"/>
                  </a:moveTo>
                  <a:cubicBezTo>
                    <a:pt x="741144" y="175153"/>
                    <a:pt x="713182" y="167749"/>
                    <a:pt x="684483" y="174849"/>
                  </a:cubicBezTo>
                  <a:cubicBezTo>
                    <a:pt x="646221" y="184316"/>
                    <a:pt x="621139" y="215985"/>
                    <a:pt x="628462" y="245580"/>
                  </a:cubicBezTo>
                  <a:cubicBezTo>
                    <a:pt x="635785" y="275178"/>
                    <a:pt x="672741" y="291498"/>
                    <a:pt x="711002" y="282031"/>
                  </a:cubicBezTo>
                  <a:cubicBezTo>
                    <a:pt x="749266" y="272563"/>
                    <a:pt x="774349" y="240895"/>
                    <a:pt x="767026" y="211297"/>
                  </a:cubicBezTo>
                  <a:cubicBezTo>
                    <a:pt x="765195" y="203898"/>
                    <a:pt x="761512" y="197329"/>
                    <a:pt x="756420" y="191785"/>
                  </a:cubicBezTo>
                  <a:close/>
                  <a:moveTo>
                    <a:pt x="1111216" y="225410"/>
                  </a:moveTo>
                  <a:cubicBezTo>
                    <a:pt x="1084925" y="196843"/>
                    <a:pt x="1036781" y="184144"/>
                    <a:pt x="987358" y="196373"/>
                  </a:cubicBezTo>
                  <a:cubicBezTo>
                    <a:pt x="921459" y="212677"/>
                    <a:pt x="878239" y="267122"/>
                    <a:pt x="890821" y="317976"/>
                  </a:cubicBezTo>
                  <a:cubicBezTo>
                    <a:pt x="903403" y="368829"/>
                    <a:pt x="967025" y="396839"/>
                    <a:pt x="1032924" y="380534"/>
                  </a:cubicBezTo>
                  <a:cubicBezTo>
                    <a:pt x="1098822" y="364229"/>
                    <a:pt x="1142043" y="309785"/>
                    <a:pt x="1129460" y="258931"/>
                  </a:cubicBezTo>
                  <a:cubicBezTo>
                    <a:pt x="1126315" y="246218"/>
                    <a:pt x="1119979" y="234932"/>
                    <a:pt x="1111216" y="225410"/>
                  </a:cubicBezTo>
                  <a:close/>
                  <a:moveTo>
                    <a:pt x="1334731" y="95972"/>
                  </a:moveTo>
                  <a:cubicBezTo>
                    <a:pt x="1323645" y="83941"/>
                    <a:pt x="1303340" y="78601"/>
                    <a:pt x="1282491" y="83759"/>
                  </a:cubicBezTo>
                  <a:cubicBezTo>
                    <a:pt x="1254692" y="90637"/>
                    <a:pt x="1236456" y="113576"/>
                    <a:pt x="1241756" y="134998"/>
                  </a:cubicBezTo>
                  <a:cubicBezTo>
                    <a:pt x="1247056" y="156419"/>
                    <a:pt x="1273888" y="168206"/>
                    <a:pt x="1301683" y="161329"/>
                  </a:cubicBezTo>
                  <a:cubicBezTo>
                    <a:pt x="1329485" y="154450"/>
                    <a:pt x="1347722" y="131512"/>
                    <a:pt x="1342422" y="110092"/>
                  </a:cubicBezTo>
                  <a:cubicBezTo>
                    <a:pt x="1341096" y="104735"/>
                    <a:pt x="1338426" y="99983"/>
                    <a:pt x="1334731" y="95972"/>
                  </a:cubicBezTo>
                  <a:close/>
                  <a:moveTo>
                    <a:pt x="1958187" y="371859"/>
                  </a:moveTo>
                  <a:cubicBezTo>
                    <a:pt x="1947101" y="359828"/>
                    <a:pt x="1926796" y="354487"/>
                    <a:pt x="1905949" y="359645"/>
                  </a:cubicBezTo>
                  <a:cubicBezTo>
                    <a:pt x="1878151" y="366523"/>
                    <a:pt x="1859911" y="389462"/>
                    <a:pt x="1865212" y="410885"/>
                  </a:cubicBezTo>
                  <a:cubicBezTo>
                    <a:pt x="1870512" y="432306"/>
                    <a:pt x="1897344" y="444096"/>
                    <a:pt x="1925143" y="437218"/>
                  </a:cubicBezTo>
                  <a:cubicBezTo>
                    <a:pt x="1952942" y="430341"/>
                    <a:pt x="1971178" y="407399"/>
                    <a:pt x="1965878" y="385978"/>
                  </a:cubicBezTo>
                  <a:cubicBezTo>
                    <a:pt x="1964552" y="380622"/>
                    <a:pt x="1961882" y="375870"/>
                    <a:pt x="1958187" y="371859"/>
                  </a:cubicBezTo>
                  <a:close/>
                  <a:moveTo>
                    <a:pt x="2459125" y="835784"/>
                  </a:moveTo>
                  <a:cubicBezTo>
                    <a:pt x="2448039" y="823753"/>
                    <a:pt x="2427734" y="818413"/>
                    <a:pt x="2406885" y="823571"/>
                  </a:cubicBezTo>
                  <a:cubicBezTo>
                    <a:pt x="2379087" y="830449"/>
                    <a:pt x="2360850" y="853388"/>
                    <a:pt x="2366150" y="874811"/>
                  </a:cubicBezTo>
                  <a:cubicBezTo>
                    <a:pt x="2371451" y="896231"/>
                    <a:pt x="2398283" y="908019"/>
                    <a:pt x="2426078" y="901141"/>
                  </a:cubicBezTo>
                  <a:cubicBezTo>
                    <a:pt x="2453876" y="894263"/>
                    <a:pt x="2472116" y="871324"/>
                    <a:pt x="2466816" y="849904"/>
                  </a:cubicBezTo>
                  <a:cubicBezTo>
                    <a:pt x="2465491" y="844548"/>
                    <a:pt x="2462820" y="839795"/>
                    <a:pt x="2459125" y="835784"/>
                  </a:cubicBezTo>
                  <a:close/>
                  <a:moveTo>
                    <a:pt x="1854939" y="119652"/>
                  </a:moveTo>
                  <a:cubicBezTo>
                    <a:pt x="1843854" y="107622"/>
                    <a:pt x="1823548" y="102280"/>
                    <a:pt x="1802699" y="107438"/>
                  </a:cubicBezTo>
                  <a:cubicBezTo>
                    <a:pt x="1774901" y="114316"/>
                    <a:pt x="1756665" y="137258"/>
                    <a:pt x="1761965" y="158677"/>
                  </a:cubicBezTo>
                  <a:cubicBezTo>
                    <a:pt x="1767265" y="180098"/>
                    <a:pt x="1794097" y="191888"/>
                    <a:pt x="1821893" y="185011"/>
                  </a:cubicBezTo>
                  <a:cubicBezTo>
                    <a:pt x="1849691" y="178133"/>
                    <a:pt x="1867930" y="155191"/>
                    <a:pt x="1862630" y="133771"/>
                  </a:cubicBezTo>
                  <a:cubicBezTo>
                    <a:pt x="1861305" y="128415"/>
                    <a:pt x="1858635" y="123663"/>
                    <a:pt x="1854939" y="119652"/>
                  </a:cubicBezTo>
                  <a:close/>
                  <a:moveTo>
                    <a:pt x="2348282" y="604938"/>
                  </a:moveTo>
                  <a:cubicBezTo>
                    <a:pt x="2337197" y="592908"/>
                    <a:pt x="2316891" y="587566"/>
                    <a:pt x="2296042" y="592724"/>
                  </a:cubicBezTo>
                  <a:cubicBezTo>
                    <a:pt x="2268244" y="599602"/>
                    <a:pt x="2250008" y="622544"/>
                    <a:pt x="2255307" y="643964"/>
                  </a:cubicBezTo>
                  <a:cubicBezTo>
                    <a:pt x="2260607" y="665384"/>
                    <a:pt x="2287440" y="677174"/>
                    <a:pt x="2315235" y="670297"/>
                  </a:cubicBezTo>
                  <a:cubicBezTo>
                    <a:pt x="2343037" y="663419"/>
                    <a:pt x="2361273" y="640477"/>
                    <a:pt x="2355973" y="619057"/>
                  </a:cubicBezTo>
                  <a:cubicBezTo>
                    <a:pt x="2354648" y="613702"/>
                    <a:pt x="2351978" y="608949"/>
                    <a:pt x="2348282" y="604938"/>
                  </a:cubicBezTo>
                  <a:close/>
                  <a:moveTo>
                    <a:pt x="2285659" y="283439"/>
                  </a:moveTo>
                  <a:cubicBezTo>
                    <a:pt x="2266173" y="262324"/>
                    <a:pt x="2230468" y="252959"/>
                    <a:pt x="2193799" y="262032"/>
                  </a:cubicBezTo>
                  <a:cubicBezTo>
                    <a:pt x="2144907" y="274129"/>
                    <a:pt x="2112817" y="314422"/>
                    <a:pt x="2122123" y="352031"/>
                  </a:cubicBezTo>
                  <a:cubicBezTo>
                    <a:pt x="2131429" y="389643"/>
                    <a:pt x="2178604" y="410324"/>
                    <a:pt x="2227497" y="398227"/>
                  </a:cubicBezTo>
                  <a:cubicBezTo>
                    <a:pt x="2276389" y="386130"/>
                    <a:pt x="2308481" y="345836"/>
                    <a:pt x="2299175" y="308225"/>
                  </a:cubicBezTo>
                  <a:cubicBezTo>
                    <a:pt x="2296848" y="298822"/>
                    <a:pt x="2292155" y="290478"/>
                    <a:pt x="2285659" y="283439"/>
                  </a:cubicBezTo>
                  <a:close/>
                  <a:moveTo>
                    <a:pt x="2124663" y="52916"/>
                  </a:moveTo>
                  <a:cubicBezTo>
                    <a:pt x="2113578" y="40886"/>
                    <a:pt x="2093272" y="35543"/>
                    <a:pt x="2072426" y="40701"/>
                  </a:cubicBezTo>
                  <a:cubicBezTo>
                    <a:pt x="2044627" y="47579"/>
                    <a:pt x="2026388" y="70521"/>
                    <a:pt x="2031688" y="91941"/>
                  </a:cubicBezTo>
                  <a:cubicBezTo>
                    <a:pt x="2036988" y="113362"/>
                    <a:pt x="2063820" y="125152"/>
                    <a:pt x="2091619" y="118273"/>
                  </a:cubicBezTo>
                  <a:cubicBezTo>
                    <a:pt x="2119418" y="111396"/>
                    <a:pt x="2137654" y="88455"/>
                    <a:pt x="2132354" y="67034"/>
                  </a:cubicBezTo>
                  <a:cubicBezTo>
                    <a:pt x="2131029" y="61679"/>
                    <a:pt x="2128358" y="56926"/>
                    <a:pt x="2124663" y="52916"/>
                  </a:cubicBezTo>
                  <a:close/>
                  <a:moveTo>
                    <a:pt x="2448959" y="361657"/>
                  </a:moveTo>
                  <a:cubicBezTo>
                    <a:pt x="2437873" y="349626"/>
                    <a:pt x="2417569" y="344285"/>
                    <a:pt x="2396720" y="349444"/>
                  </a:cubicBezTo>
                  <a:cubicBezTo>
                    <a:pt x="2368921" y="356322"/>
                    <a:pt x="2350684" y="379260"/>
                    <a:pt x="2355985" y="400683"/>
                  </a:cubicBezTo>
                  <a:cubicBezTo>
                    <a:pt x="2361285" y="422103"/>
                    <a:pt x="2388117" y="433891"/>
                    <a:pt x="2415912" y="427014"/>
                  </a:cubicBezTo>
                  <a:cubicBezTo>
                    <a:pt x="2443710" y="420135"/>
                    <a:pt x="2461951" y="397197"/>
                    <a:pt x="2456651" y="375776"/>
                  </a:cubicBezTo>
                  <a:cubicBezTo>
                    <a:pt x="2455325" y="370420"/>
                    <a:pt x="2452655" y="365667"/>
                    <a:pt x="2448959" y="361657"/>
                  </a:cubicBezTo>
                  <a:close/>
                  <a:moveTo>
                    <a:pt x="2335696" y="121039"/>
                  </a:moveTo>
                  <a:cubicBezTo>
                    <a:pt x="2324611" y="109009"/>
                    <a:pt x="2304306" y="103666"/>
                    <a:pt x="2283459" y="108824"/>
                  </a:cubicBezTo>
                  <a:cubicBezTo>
                    <a:pt x="2255658" y="115703"/>
                    <a:pt x="2237422" y="138644"/>
                    <a:pt x="2242721" y="160064"/>
                  </a:cubicBezTo>
                  <a:cubicBezTo>
                    <a:pt x="2248022" y="181484"/>
                    <a:pt x="2274854" y="193275"/>
                    <a:pt x="2302652" y="186397"/>
                  </a:cubicBezTo>
                  <a:cubicBezTo>
                    <a:pt x="2330451" y="179519"/>
                    <a:pt x="2348687" y="156578"/>
                    <a:pt x="2343387" y="135157"/>
                  </a:cubicBezTo>
                  <a:cubicBezTo>
                    <a:pt x="2342062" y="129802"/>
                    <a:pt x="2339392" y="125049"/>
                    <a:pt x="2335696" y="1210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3" name="Google Shape;673;p10"/>
          <p:cNvGrpSpPr/>
          <p:nvPr/>
        </p:nvGrpSpPr>
        <p:grpSpPr>
          <a:xfrm rot="-283610">
            <a:off x="1700734" y="1931730"/>
            <a:ext cx="1202119" cy="689687"/>
            <a:chOff x="-428213" y="-379272"/>
            <a:chExt cx="4043302" cy="2319748"/>
          </a:xfrm>
        </p:grpSpPr>
        <p:sp>
          <p:nvSpPr>
            <p:cNvPr id="674" name="Google Shape;674;p10"/>
            <p:cNvSpPr/>
            <p:nvPr/>
          </p:nvSpPr>
          <p:spPr>
            <a:xfrm flipH="1">
              <a:off x="1261939" y="-379272"/>
              <a:ext cx="1268020" cy="1796335"/>
            </a:xfrm>
            <a:custGeom>
              <a:avLst/>
              <a:gdLst/>
              <a:ahLst/>
              <a:cxnLst/>
              <a:rect l="l" t="t" r="r" b="b"/>
              <a:pathLst>
                <a:path w="491005" h="695580" extrusionOk="0">
                  <a:moveTo>
                    <a:pt x="-990" y="557771"/>
                  </a:moveTo>
                  <a:cubicBezTo>
                    <a:pt x="19965" y="480552"/>
                    <a:pt x="50825" y="406362"/>
                    <a:pt x="90831" y="337077"/>
                  </a:cubicBezTo>
                  <a:cubicBezTo>
                    <a:pt x="128931" y="271735"/>
                    <a:pt x="191225" y="166198"/>
                    <a:pt x="315050" y="81140"/>
                  </a:cubicBezTo>
                  <a:cubicBezTo>
                    <a:pt x="364580" y="47164"/>
                    <a:pt x="418396" y="20027"/>
                    <a:pt x="475165" y="463"/>
                  </a:cubicBezTo>
                  <a:cubicBezTo>
                    <a:pt x="480975" y="-1585"/>
                    <a:pt x="487357" y="1473"/>
                    <a:pt x="489357" y="7273"/>
                  </a:cubicBezTo>
                  <a:cubicBezTo>
                    <a:pt x="490309" y="9864"/>
                    <a:pt x="490214" y="12693"/>
                    <a:pt x="489166" y="15227"/>
                  </a:cubicBezTo>
                  <a:cubicBezTo>
                    <a:pt x="479641" y="37992"/>
                    <a:pt x="469545" y="66186"/>
                    <a:pt x="459734" y="98761"/>
                  </a:cubicBezTo>
                  <a:cubicBezTo>
                    <a:pt x="442399" y="156864"/>
                    <a:pt x="412966" y="258305"/>
                    <a:pt x="420968" y="381177"/>
                  </a:cubicBezTo>
                  <a:cubicBezTo>
                    <a:pt x="426111" y="460997"/>
                    <a:pt x="442209" y="475379"/>
                    <a:pt x="447447" y="584250"/>
                  </a:cubicBezTo>
                  <a:cubicBezTo>
                    <a:pt x="449638" y="631018"/>
                    <a:pt x="448685" y="669975"/>
                    <a:pt x="447447" y="6954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0"/>
            <p:cNvSpPr/>
            <p:nvPr/>
          </p:nvSpPr>
          <p:spPr>
            <a:xfrm flipH="1">
              <a:off x="-428213" y="-160868"/>
              <a:ext cx="4043302" cy="2101344"/>
            </a:xfrm>
            <a:custGeom>
              <a:avLst/>
              <a:gdLst/>
              <a:ahLst/>
              <a:cxnLst/>
              <a:rect l="l" t="t" r="r" b="b"/>
              <a:pathLst>
                <a:path w="4043302" h="2101344" extrusionOk="0">
                  <a:moveTo>
                    <a:pt x="982909" y="1282"/>
                  </a:moveTo>
                  <a:cubicBezTo>
                    <a:pt x="971097" y="-2874"/>
                    <a:pt x="958056" y="3401"/>
                    <a:pt x="953873" y="15334"/>
                  </a:cubicBezTo>
                  <a:cubicBezTo>
                    <a:pt x="923607" y="106237"/>
                    <a:pt x="868238" y="186654"/>
                    <a:pt x="793923" y="247141"/>
                  </a:cubicBezTo>
                  <a:cubicBezTo>
                    <a:pt x="741261" y="288237"/>
                    <a:pt x="707549" y="294879"/>
                    <a:pt x="616008" y="333761"/>
                  </a:cubicBezTo>
                  <a:cubicBezTo>
                    <a:pt x="469591" y="396509"/>
                    <a:pt x="325387" y="458275"/>
                    <a:pt x="210225" y="570980"/>
                  </a:cubicBezTo>
                  <a:cubicBezTo>
                    <a:pt x="117700" y="661070"/>
                    <a:pt x="51503" y="774635"/>
                    <a:pt x="18530" y="899496"/>
                  </a:cubicBezTo>
                  <a:cubicBezTo>
                    <a:pt x="-10509" y="1016875"/>
                    <a:pt x="-172" y="1114076"/>
                    <a:pt x="14099" y="1241543"/>
                  </a:cubicBezTo>
                  <a:cubicBezTo>
                    <a:pt x="29109" y="1344305"/>
                    <a:pt x="53226" y="1445591"/>
                    <a:pt x="85708" y="1544219"/>
                  </a:cubicBezTo>
                  <a:cubicBezTo>
                    <a:pt x="86941" y="1548427"/>
                    <a:pt x="89400" y="1552243"/>
                    <a:pt x="92599" y="1555245"/>
                  </a:cubicBezTo>
                  <a:cubicBezTo>
                    <a:pt x="102442" y="1564522"/>
                    <a:pt x="117945" y="1564006"/>
                    <a:pt x="127298" y="1554064"/>
                  </a:cubicBezTo>
                  <a:cubicBezTo>
                    <a:pt x="166177" y="1503446"/>
                    <a:pt x="220066" y="1466336"/>
                    <a:pt x="281096" y="1448004"/>
                  </a:cubicBezTo>
                  <a:cubicBezTo>
                    <a:pt x="350489" y="1427899"/>
                    <a:pt x="422835" y="1419580"/>
                    <a:pt x="494937" y="1423396"/>
                  </a:cubicBezTo>
                  <a:cubicBezTo>
                    <a:pt x="643814" y="1433707"/>
                    <a:pt x="791709" y="1395933"/>
                    <a:pt x="917453" y="1315612"/>
                  </a:cubicBezTo>
                  <a:cubicBezTo>
                    <a:pt x="950181" y="1401372"/>
                    <a:pt x="992013" y="1483364"/>
                    <a:pt x="1042216" y="1560216"/>
                  </a:cubicBezTo>
                  <a:cubicBezTo>
                    <a:pt x="1125635" y="1686993"/>
                    <a:pt x="1230465" y="1798370"/>
                    <a:pt x="1351781" y="1889467"/>
                  </a:cubicBezTo>
                  <a:cubicBezTo>
                    <a:pt x="1447505" y="1961322"/>
                    <a:pt x="1549628" y="2038346"/>
                    <a:pt x="1707612" y="2075748"/>
                  </a:cubicBezTo>
                  <a:cubicBezTo>
                    <a:pt x="1782663" y="2093713"/>
                    <a:pt x="1893154" y="2119797"/>
                    <a:pt x="2016193" y="2081902"/>
                  </a:cubicBezTo>
                  <a:cubicBezTo>
                    <a:pt x="2095677" y="2057539"/>
                    <a:pt x="2168271" y="1993313"/>
                    <a:pt x="2310257" y="1866337"/>
                  </a:cubicBezTo>
                  <a:cubicBezTo>
                    <a:pt x="2478821" y="1715492"/>
                    <a:pt x="2476361" y="1694082"/>
                    <a:pt x="2569380" y="1632807"/>
                  </a:cubicBezTo>
                  <a:cubicBezTo>
                    <a:pt x="2589802" y="1619520"/>
                    <a:pt x="2675190" y="1579163"/>
                    <a:pt x="2844739" y="1499434"/>
                  </a:cubicBezTo>
                  <a:cubicBezTo>
                    <a:pt x="3031023" y="1412075"/>
                    <a:pt x="3068915" y="1394851"/>
                    <a:pt x="3129454" y="1371964"/>
                  </a:cubicBezTo>
                  <a:cubicBezTo>
                    <a:pt x="3205983" y="1339851"/>
                    <a:pt x="3285712" y="1315760"/>
                    <a:pt x="3367162" y="1300111"/>
                  </a:cubicBezTo>
                  <a:cubicBezTo>
                    <a:pt x="3451077" y="1285837"/>
                    <a:pt x="3556153" y="1269350"/>
                    <a:pt x="3676733" y="1308722"/>
                  </a:cubicBezTo>
                  <a:cubicBezTo>
                    <a:pt x="3722256" y="1323686"/>
                    <a:pt x="3765566" y="1344994"/>
                    <a:pt x="3805184" y="1371964"/>
                  </a:cubicBezTo>
                  <a:cubicBezTo>
                    <a:pt x="3802477" y="1382791"/>
                    <a:pt x="3794354" y="1441359"/>
                    <a:pt x="3822163" y="1470395"/>
                  </a:cubicBezTo>
                  <a:cubicBezTo>
                    <a:pt x="3849969" y="1499434"/>
                    <a:pt x="3895986" y="1494512"/>
                    <a:pt x="3945202" y="1489345"/>
                  </a:cubicBezTo>
                  <a:cubicBezTo>
                    <a:pt x="3978666" y="1485948"/>
                    <a:pt x="4011151" y="1477655"/>
                    <a:pt x="4042158" y="1464737"/>
                  </a:cubicBezTo>
                  <a:cubicBezTo>
                    <a:pt x="4052001" y="1366306"/>
                    <a:pt x="3996880" y="1288545"/>
                    <a:pt x="3932651" y="1277718"/>
                  </a:cubicBezTo>
                  <a:cubicBezTo>
                    <a:pt x="3894263" y="1274592"/>
                    <a:pt x="3856120" y="1287806"/>
                    <a:pt x="3827823" y="1314137"/>
                  </a:cubicBezTo>
                  <a:cubicBezTo>
                    <a:pt x="3541143" y="1220134"/>
                    <a:pt x="3346246" y="1248434"/>
                    <a:pt x="3221241" y="1291498"/>
                  </a:cubicBezTo>
                  <a:cubicBezTo>
                    <a:pt x="3127976" y="1324471"/>
                    <a:pt x="3015026" y="1385008"/>
                    <a:pt x="2729084" y="1488361"/>
                  </a:cubicBezTo>
                  <a:cubicBezTo>
                    <a:pt x="2638524" y="1521334"/>
                    <a:pt x="2527052" y="1559477"/>
                    <a:pt x="2450766" y="1506815"/>
                  </a:cubicBezTo>
                  <a:cubicBezTo>
                    <a:pt x="2408689" y="1478269"/>
                    <a:pt x="2399339" y="1437915"/>
                    <a:pt x="2376943" y="1386728"/>
                  </a:cubicBezTo>
                  <a:cubicBezTo>
                    <a:pt x="2376943" y="1386728"/>
                    <a:pt x="2365624" y="1351785"/>
                    <a:pt x="2331450" y="1298971"/>
                  </a:cubicBezTo>
                  <a:lnTo>
                    <a:pt x="2306143" y="1266182"/>
                  </a:lnTo>
                  <a:lnTo>
                    <a:pt x="2310996" y="1166490"/>
                  </a:lnTo>
                  <a:cubicBezTo>
                    <a:pt x="2327236" y="1033362"/>
                    <a:pt x="2365872" y="903923"/>
                    <a:pt x="2425176" y="783592"/>
                  </a:cubicBezTo>
                  <a:cubicBezTo>
                    <a:pt x="2492109" y="651694"/>
                    <a:pt x="2538866" y="632746"/>
                    <a:pt x="2739663" y="386668"/>
                  </a:cubicBezTo>
                  <a:cubicBezTo>
                    <a:pt x="2804628" y="306939"/>
                    <a:pt x="2858274" y="237791"/>
                    <a:pt x="2898879" y="183900"/>
                  </a:cubicBezTo>
                  <a:cubicBezTo>
                    <a:pt x="2902320" y="179200"/>
                    <a:pt x="2904537" y="173540"/>
                    <a:pt x="2904785" y="167683"/>
                  </a:cubicBezTo>
                  <a:cubicBezTo>
                    <a:pt x="2905519" y="151640"/>
                    <a:pt x="2892971" y="138105"/>
                    <a:pt x="2876976" y="137392"/>
                  </a:cubicBezTo>
                  <a:cubicBezTo>
                    <a:pt x="2834403" y="135914"/>
                    <a:pt x="2783466" y="134439"/>
                    <a:pt x="2726131" y="135914"/>
                  </a:cubicBezTo>
                  <a:cubicBezTo>
                    <a:pt x="2574792" y="140590"/>
                    <a:pt x="2333387" y="148710"/>
                    <a:pt x="2060241" y="263629"/>
                  </a:cubicBezTo>
                  <a:cubicBezTo>
                    <a:pt x="1855504" y="350003"/>
                    <a:pt x="1527480" y="487559"/>
                    <a:pt x="1412563" y="765383"/>
                  </a:cubicBezTo>
                  <a:cubicBezTo>
                    <a:pt x="1400751" y="794174"/>
                    <a:pt x="1386664" y="835268"/>
                    <a:pt x="1362641" y="879378"/>
                  </a:cubicBezTo>
                  <a:lnTo>
                    <a:pt x="1341166" y="911879"/>
                  </a:lnTo>
                  <a:lnTo>
                    <a:pt x="1288508" y="911697"/>
                  </a:lnTo>
                  <a:cubicBezTo>
                    <a:pt x="1231450" y="913995"/>
                    <a:pt x="1174483" y="918787"/>
                    <a:pt x="1117763" y="926070"/>
                  </a:cubicBezTo>
                  <a:cubicBezTo>
                    <a:pt x="1152705" y="821487"/>
                    <a:pt x="1226528" y="555231"/>
                    <a:pt x="1122191" y="255507"/>
                  </a:cubicBezTo>
                  <a:cubicBezTo>
                    <a:pt x="1091432" y="167732"/>
                    <a:pt x="1048367" y="84851"/>
                    <a:pt x="993984" y="9428"/>
                  </a:cubicBezTo>
                  <a:cubicBezTo>
                    <a:pt x="991277" y="5664"/>
                    <a:pt x="987340" y="2833"/>
                    <a:pt x="982909" y="12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0"/>
            <p:cNvSpPr/>
            <p:nvPr/>
          </p:nvSpPr>
          <p:spPr>
            <a:xfrm flipH="1">
              <a:off x="700874" y="-32871"/>
              <a:ext cx="1872888" cy="1224503"/>
            </a:xfrm>
            <a:custGeom>
              <a:avLst/>
              <a:gdLst/>
              <a:ahLst/>
              <a:cxnLst/>
              <a:rect l="l" t="t" r="r" b="b"/>
              <a:pathLst>
                <a:path w="725223" h="474154" extrusionOk="0">
                  <a:moveTo>
                    <a:pt x="-990" y="377302"/>
                  </a:moveTo>
                  <a:cubicBezTo>
                    <a:pt x="57875" y="368558"/>
                    <a:pt x="107786" y="329525"/>
                    <a:pt x="130455" y="274527"/>
                  </a:cubicBezTo>
                  <a:cubicBezTo>
                    <a:pt x="139980" y="246686"/>
                    <a:pt x="153411" y="220349"/>
                    <a:pt x="170365" y="196327"/>
                  </a:cubicBezTo>
                  <a:cubicBezTo>
                    <a:pt x="223990" y="124985"/>
                    <a:pt x="307906" y="85456"/>
                    <a:pt x="387916" y="51642"/>
                  </a:cubicBezTo>
                  <a:cubicBezTo>
                    <a:pt x="469355" y="17457"/>
                    <a:pt x="556795" y="-155"/>
                    <a:pt x="645092" y="-174"/>
                  </a:cubicBezTo>
                  <a:cubicBezTo>
                    <a:pt x="659664" y="-174"/>
                    <a:pt x="674428" y="-174"/>
                    <a:pt x="689097" y="-174"/>
                  </a:cubicBezTo>
                  <a:lnTo>
                    <a:pt x="711290" y="-174"/>
                  </a:lnTo>
                  <a:cubicBezTo>
                    <a:pt x="719290" y="722"/>
                    <a:pt x="725005" y="7932"/>
                    <a:pt x="724148" y="15933"/>
                  </a:cubicBezTo>
                  <a:cubicBezTo>
                    <a:pt x="723958" y="17695"/>
                    <a:pt x="723387" y="19400"/>
                    <a:pt x="722624" y="20972"/>
                  </a:cubicBezTo>
                  <a:cubicBezTo>
                    <a:pt x="686048" y="67930"/>
                    <a:pt x="650902" y="113936"/>
                    <a:pt x="611563" y="157655"/>
                  </a:cubicBezTo>
                  <a:cubicBezTo>
                    <a:pt x="592513" y="179754"/>
                    <a:pt x="571653" y="200518"/>
                    <a:pt x="554984" y="224330"/>
                  </a:cubicBezTo>
                  <a:cubicBezTo>
                    <a:pt x="507359" y="297673"/>
                    <a:pt x="486786" y="387113"/>
                    <a:pt x="487643" y="473981"/>
                  </a:cubicBezTo>
                  <a:cubicBezTo>
                    <a:pt x="485071" y="386827"/>
                    <a:pt x="503930" y="296149"/>
                    <a:pt x="551269" y="221854"/>
                  </a:cubicBezTo>
                  <a:cubicBezTo>
                    <a:pt x="568796" y="198346"/>
                    <a:pt x="587560" y="175772"/>
                    <a:pt x="607467" y="154227"/>
                  </a:cubicBezTo>
                  <a:cubicBezTo>
                    <a:pt x="641377" y="116127"/>
                    <a:pt x="685096" y="58977"/>
                    <a:pt x="716909" y="18114"/>
                  </a:cubicBezTo>
                  <a:cubicBezTo>
                    <a:pt x="718624" y="14047"/>
                    <a:pt x="716719" y="9351"/>
                    <a:pt x="712719" y="7618"/>
                  </a:cubicBezTo>
                  <a:cubicBezTo>
                    <a:pt x="712242" y="7418"/>
                    <a:pt x="711767" y="7265"/>
                    <a:pt x="711290" y="7161"/>
                  </a:cubicBezTo>
                  <a:lnTo>
                    <a:pt x="689668" y="7161"/>
                  </a:lnTo>
                  <a:cubicBezTo>
                    <a:pt x="675094" y="7161"/>
                    <a:pt x="660522" y="7161"/>
                    <a:pt x="645948" y="7161"/>
                  </a:cubicBezTo>
                  <a:cubicBezTo>
                    <a:pt x="558413" y="7437"/>
                    <a:pt x="471736" y="24744"/>
                    <a:pt x="390869" y="58119"/>
                  </a:cubicBezTo>
                  <a:cubicBezTo>
                    <a:pt x="305144" y="94314"/>
                    <a:pt x="213609" y="136320"/>
                    <a:pt x="162269" y="217377"/>
                  </a:cubicBezTo>
                  <a:cubicBezTo>
                    <a:pt x="151315" y="236246"/>
                    <a:pt x="141885" y="256001"/>
                    <a:pt x="134266" y="276432"/>
                  </a:cubicBezTo>
                  <a:cubicBezTo>
                    <a:pt x="110358" y="331554"/>
                    <a:pt x="59304" y="370054"/>
                    <a:pt x="-323" y="37777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0"/>
            <p:cNvSpPr/>
            <p:nvPr/>
          </p:nvSpPr>
          <p:spPr>
            <a:xfrm flipH="1">
              <a:off x="3049265" y="953163"/>
              <a:ext cx="232464" cy="201512"/>
            </a:xfrm>
            <a:custGeom>
              <a:avLst/>
              <a:gdLst/>
              <a:ahLst/>
              <a:cxnLst/>
              <a:rect l="l" t="t" r="r" b="b"/>
              <a:pathLst>
                <a:path w="90015" h="78030" extrusionOk="0">
                  <a:moveTo>
                    <a:pt x="85307" y="44594"/>
                  </a:moveTo>
                  <a:lnTo>
                    <a:pt x="40634" y="36784"/>
                  </a:lnTo>
                  <a:lnTo>
                    <a:pt x="38159" y="72883"/>
                  </a:lnTo>
                  <a:cubicBezTo>
                    <a:pt x="37777" y="76017"/>
                    <a:pt x="34919" y="78217"/>
                    <a:pt x="31777" y="77808"/>
                  </a:cubicBezTo>
                  <a:cubicBezTo>
                    <a:pt x="31109" y="77722"/>
                    <a:pt x="30538" y="77541"/>
                    <a:pt x="29966" y="77265"/>
                  </a:cubicBezTo>
                  <a:lnTo>
                    <a:pt x="-990" y="62025"/>
                  </a:lnTo>
                  <a:lnTo>
                    <a:pt x="725" y="60787"/>
                  </a:lnTo>
                  <a:lnTo>
                    <a:pt x="725" y="60787"/>
                  </a:lnTo>
                  <a:lnTo>
                    <a:pt x="32347" y="37831"/>
                  </a:lnTo>
                  <a:lnTo>
                    <a:pt x="33586" y="37355"/>
                  </a:lnTo>
                  <a:cubicBezTo>
                    <a:pt x="43206" y="34231"/>
                    <a:pt x="51970" y="29097"/>
                    <a:pt x="59399" y="22306"/>
                  </a:cubicBezTo>
                  <a:cubicBezTo>
                    <a:pt x="63208" y="18819"/>
                    <a:pt x="66638" y="14990"/>
                    <a:pt x="69686" y="10875"/>
                  </a:cubicBezTo>
                  <a:lnTo>
                    <a:pt x="69686" y="10875"/>
                  </a:lnTo>
                  <a:lnTo>
                    <a:pt x="84926" y="-174"/>
                  </a:lnTo>
                  <a:lnTo>
                    <a:pt x="84926" y="-174"/>
                  </a:lnTo>
                  <a:cubicBezTo>
                    <a:pt x="84926" y="2493"/>
                    <a:pt x="87879" y="29354"/>
                    <a:pt x="89022" y="40403"/>
                  </a:cubicBezTo>
                  <a:cubicBezTo>
                    <a:pt x="89117" y="42575"/>
                    <a:pt x="87498" y="44442"/>
                    <a:pt x="85307" y="44594"/>
                  </a:cubicBez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0"/>
            <p:cNvSpPr/>
            <p:nvPr/>
          </p:nvSpPr>
          <p:spPr>
            <a:xfrm flipH="1">
              <a:off x="2854839" y="425715"/>
              <a:ext cx="147998" cy="150890"/>
            </a:xfrm>
            <a:custGeom>
              <a:avLst/>
              <a:gdLst/>
              <a:ahLst/>
              <a:cxnLst/>
              <a:rect l="l" t="t" r="r" b="b"/>
              <a:pathLst>
                <a:path w="57308" h="58428" extrusionOk="0">
                  <a:moveTo>
                    <a:pt x="7264" y="58255"/>
                  </a:moveTo>
                  <a:cubicBezTo>
                    <a:pt x="-5309" y="43148"/>
                    <a:pt x="-3308" y="20688"/>
                    <a:pt x="11836" y="8077"/>
                  </a:cubicBezTo>
                  <a:cubicBezTo>
                    <a:pt x="17646" y="3181"/>
                    <a:pt x="24981" y="295"/>
                    <a:pt x="32601" y="-134"/>
                  </a:cubicBezTo>
                  <a:cubicBezTo>
                    <a:pt x="41268" y="-553"/>
                    <a:pt x="49745" y="2343"/>
                    <a:pt x="56318" y="7963"/>
                  </a:cubicBezTo>
                  <a:cubicBezTo>
                    <a:pt x="37648" y="-686"/>
                    <a:pt x="15551" y="7420"/>
                    <a:pt x="6883" y="26079"/>
                  </a:cubicBezTo>
                  <a:cubicBezTo>
                    <a:pt x="2120" y="36309"/>
                    <a:pt x="2311" y="48149"/>
                    <a:pt x="7264" y="58255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0"/>
            <p:cNvSpPr/>
            <p:nvPr/>
          </p:nvSpPr>
          <p:spPr>
            <a:xfrm flipH="1">
              <a:off x="3498289" y="1115497"/>
              <a:ext cx="28227" cy="54932"/>
            </a:xfrm>
            <a:custGeom>
              <a:avLst/>
              <a:gdLst/>
              <a:ahLst/>
              <a:cxnLst/>
              <a:rect l="l" t="t" r="r" b="b"/>
              <a:pathLst>
                <a:path w="10930" h="21271" extrusionOk="0">
                  <a:moveTo>
                    <a:pt x="4225" y="21098"/>
                  </a:moveTo>
                  <a:cubicBezTo>
                    <a:pt x="1749" y="21098"/>
                    <a:pt x="-442" y="17764"/>
                    <a:pt x="-919" y="13097"/>
                  </a:cubicBezTo>
                  <a:cubicBezTo>
                    <a:pt x="-1014" y="12240"/>
                    <a:pt x="-1014" y="11382"/>
                    <a:pt x="-919" y="10525"/>
                  </a:cubicBezTo>
                  <a:cubicBezTo>
                    <a:pt x="-1014" y="9639"/>
                    <a:pt x="-1014" y="8744"/>
                    <a:pt x="-919" y="7858"/>
                  </a:cubicBezTo>
                  <a:cubicBezTo>
                    <a:pt x="-919" y="2715"/>
                    <a:pt x="2129" y="-905"/>
                    <a:pt x="5082" y="-48"/>
                  </a:cubicBezTo>
                  <a:cubicBezTo>
                    <a:pt x="8034" y="810"/>
                    <a:pt x="9940" y="5096"/>
                    <a:pt x="9940" y="10430"/>
                  </a:cubicBezTo>
                  <a:cubicBezTo>
                    <a:pt x="9940" y="15764"/>
                    <a:pt x="7939" y="19955"/>
                    <a:pt x="5082" y="21002"/>
                  </a:cubicBezTo>
                  <a:close/>
                  <a:moveTo>
                    <a:pt x="3463" y="18621"/>
                  </a:moveTo>
                  <a:lnTo>
                    <a:pt x="3463" y="18621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0"/>
            <p:cNvSpPr/>
            <p:nvPr/>
          </p:nvSpPr>
          <p:spPr>
            <a:xfrm flipH="1">
              <a:off x="1837330" y="353747"/>
              <a:ext cx="1747662" cy="1502075"/>
            </a:xfrm>
            <a:custGeom>
              <a:avLst/>
              <a:gdLst/>
              <a:ahLst/>
              <a:cxnLst/>
              <a:rect l="l" t="t" r="r" b="b"/>
              <a:pathLst>
                <a:path w="1747662" h="1502075" extrusionOk="0">
                  <a:moveTo>
                    <a:pt x="1602708" y="1438340"/>
                  </a:moveTo>
                  <a:cubicBezTo>
                    <a:pt x="1596802" y="1434920"/>
                    <a:pt x="1589175" y="1436398"/>
                    <a:pt x="1584990" y="1441787"/>
                  </a:cubicBezTo>
                  <a:cubicBezTo>
                    <a:pt x="1584990" y="1441810"/>
                    <a:pt x="1584990" y="1441859"/>
                    <a:pt x="1584990" y="1441885"/>
                  </a:cubicBezTo>
                  <a:cubicBezTo>
                    <a:pt x="1581298" y="1447520"/>
                    <a:pt x="1583021" y="1454952"/>
                    <a:pt x="1588682" y="1458520"/>
                  </a:cubicBezTo>
                  <a:cubicBezTo>
                    <a:pt x="1613783" y="1479878"/>
                    <a:pt x="1643558" y="1494841"/>
                    <a:pt x="1675792" y="1502075"/>
                  </a:cubicBezTo>
                  <a:cubicBezTo>
                    <a:pt x="1675792" y="1502075"/>
                    <a:pt x="1676038" y="1502075"/>
                    <a:pt x="1676038" y="1502049"/>
                  </a:cubicBezTo>
                  <a:cubicBezTo>
                    <a:pt x="1682928" y="1501657"/>
                    <a:pt x="1688095" y="1495826"/>
                    <a:pt x="1687606" y="1489034"/>
                  </a:cubicBezTo>
                  <a:cubicBezTo>
                    <a:pt x="1687606" y="1488910"/>
                    <a:pt x="1687606" y="1488811"/>
                    <a:pt x="1687606" y="1488687"/>
                  </a:cubicBezTo>
                  <a:cubicBezTo>
                    <a:pt x="1688095" y="1482045"/>
                    <a:pt x="1683176" y="1476261"/>
                    <a:pt x="1676531" y="1475744"/>
                  </a:cubicBezTo>
                  <a:cubicBezTo>
                    <a:pt x="1649216" y="1469371"/>
                    <a:pt x="1623869" y="1456526"/>
                    <a:pt x="1602708" y="1438340"/>
                  </a:cubicBezTo>
                  <a:close/>
                  <a:moveTo>
                    <a:pt x="1711475" y="1368701"/>
                  </a:moveTo>
                  <a:cubicBezTo>
                    <a:pt x="1706551" y="1364002"/>
                    <a:pt x="1698679" y="1364222"/>
                    <a:pt x="1694000" y="1369192"/>
                  </a:cubicBezTo>
                  <a:cubicBezTo>
                    <a:pt x="1689327" y="1374163"/>
                    <a:pt x="1689575" y="1381965"/>
                    <a:pt x="1694494" y="1386665"/>
                  </a:cubicBezTo>
                  <a:cubicBezTo>
                    <a:pt x="1705076" y="1396508"/>
                    <a:pt x="1716887" y="1404801"/>
                    <a:pt x="1729684" y="1411272"/>
                  </a:cubicBezTo>
                  <a:cubicBezTo>
                    <a:pt x="1731407" y="1412257"/>
                    <a:pt x="1733375" y="1412750"/>
                    <a:pt x="1735344" y="1412750"/>
                  </a:cubicBezTo>
                  <a:cubicBezTo>
                    <a:pt x="1740017" y="1412773"/>
                    <a:pt x="1744448" y="1410066"/>
                    <a:pt x="1746417" y="1405811"/>
                  </a:cubicBezTo>
                  <a:cubicBezTo>
                    <a:pt x="1749370" y="1399683"/>
                    <a:pt x="1746908" y="1392325"/>
                    <a:pt x="1740756" y="1389372"/>
                  </a:cubicBezTo>
                  <a:cubicBezTo>
                    <a:pt x="1729932" y="1383957"/>
                    <a:pt x="1720086" y="1376995"/>
                    <a:pt x="1711475" y="1368701"/>
                  </a:cubicBezTo>
                  <a:close/>
                  <a:moveTo>
                    <a:pt x="1402891" y="1334744"/>
                  </a:moveTo>
                  <a:cubicBezTo>
                    <a:pt x="1398218" y="1330879"/>
                    <a:pt x="1391325" y="1331127"/>
                    <a:pt x="1386649" y="1335310"/>
                  </a:cubicBezTo>
                  <a:cubicBezTo>
                    <a:pt x="1381727" y="1339960"/>
                    <a:pt x="1381482" y="1347737"/>
                    <a:pt x="1386158" y="1352707"/>
                  </a:cubicBezTo>
                  <a:cubicBezTo>
                    <a:pt x="1409536" y="1374731"/>
                    <a:pt x="1436358" y="1392694"/>
                    <a:pt x="1465642" y="1405860"/>
                  </a:cubicBezTo>
                  <a:cubicBezTo>
                    <a:pt x="1467363" y="1406206"/>
                    <a:pt x="1469089" y="1406206"/>
                    <a:pt x="1470809" y="1405860"/>
                  </a:cubicBezTo>
                  <a:cubicBezTo>
                    <a:pt x="1475483" y="1406573"/>
                    <a:pt x="1480407" y="1404336"/>
                    <a:pt x="1482866" y="1400199"/>
                  </a:cubicBezTo>
                  <a:cubicBezTo>
                    <a:pt x="1482866" y="1400052"/>
                    <a:pt x="1482866" y="1399931"/>
                    <a:pt x="1483112" y="1399781"/>
                  </a:cubicBezTo>
                  <a:cubicBezTo>
                    <a:pt x="1485574" y="1393679"/>
                    <a:pt x="1482866" y="1386592"/>
                    <a:pt x="1476715" y="1383960"/>
                  </a:cubicBezTo>
                  <a:cubicBezTo>
                    <a:pt x="1449400" y="1372024"/>
                    <a:pt x="1424298" y="1355366"/>
                    <a:pt x="1402891" y="1334744"/>
                  </a:cubicBezTo>
                  <a:close/>
                  <a:moveTo>
                    <a:pt x="1498000" y="1276368"/>
                  </a:moveTo>
                  <a:cubicBezTo>
                    <a:pt x="1494924" y="1276993"/>
                    <a:pt x="1492095" y="1278783"/>
                    <a:pt x="1490250" y="1281589"/>
                  </a:cubicBezTo>
                  <a:cubicBezTo>
                    <a:pt x="1490250" y="1281687"/>
                    <a:pt x="1490250" y="1281762"/>
                    <a:pt x="1490005" y="1281860"/>
                  </a:cubicBezTo>
                  <a:cubicBezTo>
                    <a:pt x="1486313" y="1287397"/>
                    <a:pt x="1487788" y="1294876"/>
                    <a:pt x="1493451" y="1298568"/>
                  </a:cubicBezTo>
                  <a:lnTo>
                    <a:pt x="1565549" y="1347783"/>
                  </a:lnTo>
                  <a:cubicBezTo>
                    <a:pt x="1567763" y="1348990"/>
                    <a:pt x="1569979" y="1349680"/>
                    <a:pt x="1572442" y="1349752"/>
                  </a:cubicBezTo>
                  <a:cubicBezTo>
                    <a:pt x="1576624" y="1349703"/>
                    <a:pt x="1580313" y="1347711"/>
                    <a:pt x="1582776" y="1344340"/>
                  </a:cubicBezTo>
                  <a:cubicBezTo>
                    <a:pt x="1586465" y="1338702"/>
                    <a:pt x="1584990" y="1331125"/>
                    <a:pt x="1579332" y="1327358"/>
                  </a:cubicBezTo>
                  <a:lnTo>
                    <a:pt x="1507229" y="1278142"/>
                  </a:lnTo>
                  <a:cubicBezTo>
                    <a:pt x="1504399" y="1276285"/>
                    <a:pt x="1501076" y="1275744"/>
                    <a:pt x="1498000" y="1276368"/>
                  </a:cubicBezTo>
                  <a:close/>
                  <a:moveTo>
                    <a:pt x="1622148" y="1251493"/>
                  </a:moveTo>
                  <a:cubicBezTo>
                    <a:pt x="1617227" y="1246719"/>
                    <a:pt x="1609352" y="1246745"/>
                    <a:pt x="1604676" y="1251568"/>
                  </a:cubicBezTo>
                  <a:cubicBezTo>
                    <a:pt x="1600003" y="1256441"/>
                    <a:pt x="1600003" y="1264168"/>
                    <a:pt x="1604676" y="1269040"/>
                  </a:cubicBezTo>
                  <a:cubicBezTo>
                    <a:pt x="1621658" y="1284345"/>
                    <a:pt x="1641098" y="1296575"/>
                    <a:pt x="1662260" y="1305212"/>
                  </a:cubicBezTo>
                  <a:cubicBezTo>
                    <a:pt x="1663980" y="1306000"/>
                    <a:pt x="1665706" y="1306418"/>
                    <a:pt x="1667672" y="1306444"/>
                  </a:cubicBezTo>
                  <a:cubicBezTo>
                    <a:pt x="1671612" y="1306984"/>
                    <a:pt x="1675792" y="1305826"/>
                    <a:pt x="1678745" y="1303246"/>
                  </a:cubicBezTo>
                  <a:cubicBezTo>
                    <a:pt x="1682685" y="1299872"/>
                    <a:pt x="1683915" y="1294557"/>
                    <a:pt x="1682437" y="1289711"/>
                  </a:cubicBezTo>
                  <a:cubicBezTo>
                    <a:pt x="1680716" y="1285035"/>
                    <a:pt x="1676531" y="1281712"/>
                    <a:pt x="1671612" y="1281097"/>
                  </a:cubicBezTo>
                  <a:cubicBezTo>
                    <a:pt x="1670134" y="1280728"/>
                    <a:pt x="1668905" y="1280728"/>
                    <a:pt x="1667427" y="1281097"/>
                  </a:cubicBezTo>
                  <a:cubicBezTo>
                    <a:pt x="1650939" y="1273543"/>
                    <a:pt x="1635681" y="1263576"/>
                    <a:pt x="1622148" y="1251568"/>
                  </a:cubicBezTo>
                  <a:cubicBezTo>
                    <a:pt x="1622148" y="1251542"/>
                    <a:pt x="1622148" y="1251519"/>
                    <a:pt x="1622148" y="1251493"/>
                  </a:cubicBezTo>
                  <a:close/>
                  <a:moveTo>
                    <a:pt x="1331037" y="1187761"/>
                  </a:moveTo>
                  <a:cubicBezTo>
                    <a:pt x="1325376" y="1191525"/>
                    <a:pt x="1323901" y="1199154"/>
                    <a:pt x="1327593" y="1204815"/>
                  </a:cubicBezTo>
                  <a:cubicBezTo>
                    <a:pt x="1346050" y="1228095"/>
                    <a:pt x="1369919" y="1246450"/>
                    <a:pt x="1397231" y="1258213"/>
                  </a:cubicBezTo>
                  <a:cubicBezTo>
                    <a:pt x="1398955" y="1258582"/>
                    <a:pt x="1400432" y="1258582"/>
                    <a:pt x="1402153" y="1258213"/>
                  </a:cubicBezTo>
                  <a:lnTo>
                    <a:pt x="1402153" y="1260182"/>
                  </a:lnTo>
                  <a:cubicBezTo>
                    <a:pt x="1409043" y="1261460"/>
                    <a:pt x="1415443" y="1257006"/>
                    <a:pt x="1416920" y="1250217"/>
                  </a:cubicBezTo>
                  <a:cubicBezTo>
                    <a:pt x="1418148" y="1243425"/>
                    <a:pt x="1413722" y="1236853"/>
                    <a:pt x="1406829" y="1235574"/>
                  </a:cubicBezTo>
                  <a:cubicBezTo>
                    <a:pt x="1383451" y="1225410"/>
                    <a:pt x="1362780" y="1209612"/>
                    <a:pt x="1346786" y="1189557"/>
                  </a:cubicBezTo>
                  <a:cubicBezTo>
                    <a:pt x="1342603" y="1185201"/>
                    <a:pt x="1335958" y="1184439"/>
                    <a:pt x="1331037" y="1187761"/>
                  </a:cubicBezTo>
                  <a:close/>
                  <a:moveTo>
                    <a:pt x="1161241" y="1146247"/>
                  </a:moveTo>
                  <a:cubicBezTo>
                    <a:pt x="1156072" y="1141842"/>
                    <a:pt x="1148200" y="1142434"/>
                    <a:pt x="1143769" y="1147601"/>
                  </a:cubicBezTo>
                  <a:cubicBezTo>
                    <a:pt x="1139586" y="1152768"/>
                    <a:pt x="1140080" y="1160521"/>
                    <a:pt x="1145247" y="1164949"/>
                  </a:cubicBezTo>
                  <a:cubicBezTo>
                    <a:pt x="1171575" y="1187588"/>
                    <a:pt x="1199384" y="1208998"/>
                    <a:pt x="1227929" y="1229177"/>
                  </a:cubicBezTo>
                  <a:cubicBezTo>
                    <a:pt x="1229895" y="1230627"/>
                    <a:pt x="1232360" y="1231415"/>
                    <a:pt x="1234819" y="1231392"/>
                  </a:cubicBezTo>
                  <a:cubicBezTo>
                    <a:pt x="1238754" y="1231490"/>
                    <a:pt x="1242694" y="1229544"/>
                    <a:pt x="1244908" y="1226225"/>
                  </a:cubicBezTo>
                  <a:cubicBezTo>
                    <a:pt x="1244908" y="1226199"/>
                    <a:pt x="1244908" y="1226173"/>
                    <a:pt x="1244908" y="1226126"/>
                  </a:cubicBezTo>
                  <a:cubicBezTo>
                    <a:pt x="1248845" y="1220564"/>
                    <a:pt x="1247615" y="1212886"/>
                    <a:pt x="1241955" y="1208998"/>
                  </a:cubicBezTo>
                  <a:cubicBezTo>
                    <a:pt x="1214146" y="1189557"/>
                    <a:pt x="1185849" y="1168395"/>
                    <a:pt x="1161241" y="1146247"/>
                  </a:cubicBezTo>
                  <a:close/>
                  <a:moveTo>
                    <a:pt x="1348232" y="1058298"/>
                  </a:moveTo>
                  <a:cubicBezTo>
                    <a:pt x="1345125" y="1057941"/>
                    <a:pt x="1341864" y="1058766"/>
                    <a:pt x="1339157" y="1060857"/>
                  </a:cubicBezTo>
                  <a:cubicBezTo>
                    <a:pt x="1339157" y="1060906"/>
                    <a:pt x="1338912" y="1060955"/>
                    <a:pt x="1338912" y="1061030"/>
                  </a:cubicBezTo>
                  <a:cubicBezTo>
                    <a:pt x="1333745" y="1065311"/>
                    <a:pt x="1333006" y="1073064"/>
                    <a:pt x="1337188" y="1078329"/>
                  </a:cubicBezTo>
                  <a:cubicBezTo>
                    <a:pt x="1355890" y="1098902"/>
                    <a:pt x="1378284" y="1115635"/>
                    <a:pt x="1403385" y="1127545"/>
                  </a:cubicBezTo>
                  <a:cubicBezTo>
                    <a:pt x="1405106" y="1128677"/>
                    <a:pt x="1407077" y="1129268"/>
                    <a:pt x="1409288" y="1129268"/>
                  </a:cubicBezTo>
                  <a:cubicBezTo>
                    <a:pt x="1413719" y="1129439"/>
                    <a:pt x="1417902" y="1127176"/>
                    <a:pt x="1420116" y="1123362"/>
                  </a:cubicBezTo>
                  <a:cubicBezTo>
                    <a:pt x="1423314" y="1117457"/>
                    <a:pt x="1421348" y="1109975"/>
                    <a:pt x="1415442" y="1106629"/>
                  </a:cubicBezTo>
                  <a:cubicBezTo>
                    <a:pt x="1393049" y="1096073"/>
                    <a:pt x="1372872" y="1081184"/>
                    <a:pt x="1356381" y="1062826"/>
                  </a:cubicBezTo>
                  <a:cubicBezTo>
                    <a:pt x="1354291" y="1060193"/>
                    <a:pt x="1351339" y="1058655"/>
                    <a:pt x="1348232" y="1058298"/>
                  </a:cubicBezTo>
                  <a:close/>
                  <a:moveTo>
                    <a:pt x="1170409" y="991690"/>
                  </a:moveTo>
                  <a:cubicBezTo>
                    <a:pt x="1167272" y="991210"/>
                    <a:pt x="1163950" y="991918"/>
                    <a:pt x="1161244" y="993924"/>
                  </a:cubicBezTo>
                  <a:cubicBezTo>
                    <a:pt x="1155829" y="998008"/>
                    <a:pt x="1154599" y="1005612"/>
                    <a:pt x="1158539" y="1011148"/>
                  </a:cubicBezTo>
                  <a:cubicBezTo>
                    <a:pt x="1178962" y="1039523"/>
                    <a:pt x="1204063" y="1064449"/>
                    <a:pt x="1232363" y="1084972"/>
                  </a:cubicBezTo>
                  <a:cubicBezTo>
                    <a:pt x="1234329" y="1086597"/>
                    <a:pt x="1236788" y="1087457"/>
                    <a:pt x="1239496" y="1087434"/>
                  </a:cubicBezTo>
                  <a:cubicBezTo>
                    <a:pt x="1243926" y="1087804"/>
                    <a:pt x="1248109" y="1085835"/>
                    <a:pt x="1250571" y="1082267"/>
                  </a:cubicBezTo>
                  <a:cubicBezTo>
                    <a:pt x="1250571" y="1082241"/>
                    <a:pt x="1250571" y="1082241"/>
                    <a:pt x="1250571" y="1082216"/>
                  </a:cubicBezTo>
                  <a:cubicBezTo>
                    <a:pt x="1254506" y="1076728"/>
                    <a:pt x="1253278" y="1069027"/>
                    <a:pt x="1247861" y="1065040"/>
                  </a:cubicBezTo>
                  <a:cubicBezTo>
                    <a:pt x="1221287" y="1046093"/>
                    <a:pt x="1197664" y="1023009"/>
                    <a:pt x="1178468" y="996629"/>
                  </a:cubicBezTo>
                  <a:cubicBezTo>
                    <a:pt x="1178468" y="996606"/>
                    <a:pt x="1178468" y="996606"/>
                    <a:pt x="1178468" y="996582"/>
                  </a:cubicBezTo>
                  <a:cubicBezTo>
                    <a:pt x="1176500" y="993837"/>
                    <a:pt x="1173547" y="992170"/>
                    <a:pt x="1170409" y="991690"/>
                  </a:cubicBezTo>
                  <a:close/>
                  <a:moveTo>
                    <a:pt x="1014672" y="936505"/>
                  </a:moveTo>
                  <a:cubicBezTo>
                    <a:pt x="1011503" y="936170"/>
                    <a:pt x="1008181" y="937032"/>
                    <a:pt x="1005473" y="939172"/>
                  </a:cubicBezTo>
                  <a:cubicBezTo>
                    <a:pt x="1000306" y="943453"/>
                    <a:pt x="999567" y="951229"/>
                    <a:pt x="1003753" y="956520"/>
                  </a:cubicBezTo>
                  <a:cubicBezTo>
                    <a:pt x="1021961" y="979506"/>
                    <a:pt x="1042384" y="1000766"/>
                    <a:pt x="1064532" y="1020010"/>
                  </a:cubicBezTo>
                  <a:cubicBezTo>
                    <a:pt x="1066746" y="1022126"/>
                    <a:pt x="1069699" y="1023281"/>
                    <a:pt x="1072652" y="1023209"/>
                  </a:cubicBezTo>
                  <a:cubicBezTo>
                    <a:pt x="1075851" y="1022865"/>
                    <a:pt x="1078561" y="1021361"/>
                    <a:pt x="1080775" y="1019026"/>
                  </a:cubicBezTo>
                  <a:cubicBezTo>
                    <a:pt x="1085449" y="1014153"/>
                    <a:pt x="1085449" y="1006426"/>
                    <a:pt x="1080775" y="1001554"/>
                  </a:cubicBezTo>
                  <a:cubicBezTo>
                    <a:pt x="1059613" y="983146"/>
                    <a:pt x="1040418" y="962894"/>
                    <a:pt x="1022946" y="941017"/>
                  </a:cubicBezTo>
                  <a:cubicBezTo>
                    <a:pt x="1020854" y="938371"/>
                    <a:pt x="1017840" y="936840"/>
                    <a:pt x="1014672" y="936505"/>
                  </a:cubicBezTo>
                  <a:close/>
                  <a:moveTo>
                    <a:pt x="1172963" y="878416"/>
                  </a:moveTo>
                  <a:cubicBezTo>
                    <a:pt x="1169918" y="877819"/>
                    <a:pt x="1166658" y="878379"/>
                    <a:pt x="1163952" y="880237"/>
                  </a:cubicBezTo>
                  <a:cubicBezTo>
                    <a:pt x="1158291" y="883903"/>
                    <a:pt x="1156568" y="891506"/>
                    <a:pt x="1160260" y="897215"/>
                  </a:cubicBezTo>
                  <a:cubicBezTo>
                    <a:pt x="1176502" y="921996"/>
                    <a:pt x="1197170" y="943599"/>
                    <a:pt x="1221039" y="960950"/>
                  </a:cubicBezTo>
                  <a:cubicBezTo>
                    <a:pt x="1223253" y="962376"/>
                    <a:pt x="1225718" y="963164"/>
                    <a:pt x="1228177" y="963164"/>
                  </a:cubicBezTo>
                  <a:cubicBezTo>
                    <a:pt x="1232115" y="963138"/>
                    <a:pt x="1235804" y="961317"/>
                    <a:pt x="1238269" y="958243"/>
                  </a:cubicBezTo>
                  <a:cubicBezTo>
                    <a:pt x="1238269" y="958217"/>
                    <a:pt x="1238269" y="958193"/>
                    <a:pt x="1238269" y="958144"/>
                  </a:cubicBezTo>
                  <a:cubicBezTo>
                    <a:pt x="1242203" y="952582"/>
                    <a:pt x="1240973" y="944930"/>
                    <a:pt x="1235316" y="941018"/>
                  </a:cubicBezTo>
                  <a:cubicBezTo>
                    <a:pt x="1213906" y="925391"/>
                    <a:pt x="1195450" y="906048"/>
                    <a:pt x="1180931" y="883926"/>
                  </a:cubicBezTo>
                  <a:cubicBezTo>
                    <a:pt x="1180931" y="883805"/>
                    <a:pt x="1180682" y="883657"/>
                    <a:pt x="1180682" y="883533"/>
                  </a:cubicBezTo>
                  <a:cubicBezTo>
                    <a:pt x="1178838" y="880765"/>
                    <a:pt x="1176008" y="879012"/>
                    <a:pt x="1172963" y="878416"/>
                  </a:cubicBezTo>
                  <a:close/>
                  <a:moveTo>
                    <a:pt x="12303" y="496601"/>
                  </a:moveTo>
                  <a:cubicBezTo>
                    <a:pt x="5413" y="496601"/>
                    <a:pt x="0" y="502111"/>
                    <a:pt x="0" y="508903"/>
                  </a:cubicBezTo>
                  <a:cubicBezTo>
                    <a:pt x="246" y="533659"/>
                    <a:pt x="2460" y="558341"/>
                    <a:pt x="6645" y="582727"/>
                  </a:cubicBezTo>
                  <a:cubicBezTo>
                    <a:pt x="6645" y="583538"/>
                    <a:pt x="6645" y="584375"/>
                    <a:pt x="6645" y="585187"/>
                  </a:cubicBezTo>
                  <a:cubicBezTo>
                    <a:pt x="6890" y="587083"/>
                    <a:pt x="7629" y="588879"/>
                    <a:pt x="8859" y="590356"/>
                  </a:cubicBezTo>
                  <a:cubicBezTo>
                    <a:pt x="11318" y="593531"/>
                    <a:pt x="15010" y="595350"/>
                    <a:pt x="18947" y="595278"/>
                  </a:cubicBezTo>
                  <a:cubicBezTo>
                    <a:pt x="21409" y="595350"/>
                    <a:pt x="23869" y="594663"/>
                    <a:pt x="26086" y="593309"/>
                  </a:cubicBezTo>
                  <a:cubicBezTo>
                    <a:pt x="31746" y="589568"/>
                    <a:pt x="33467" y="582234"/>
                    <a:pt x="30268" y="576330"/>
                  </a:cubicBezTo>
                  <a:cubicBezTo>
                    <a:pt x="30268" y="575837"/>
                    <a:pt x="30268" y="575344"/>
                    <a:pt x="30268" y="574853"/>
                  </a:cubicBezTo>
                  <a:cubicBezTo>
                    <a:pt x="26579" y="552975"/>
                    <a:pt x="24853" y="530830"/>
                    <a:pt x="24608" y="508658"/>
                  </a:cubicBezTo>
                  <a:cubicBezTo>
                    <a:pt x="24608" y="508583"/>
                    <a:pt x="24608" y="508485"/>
                    <a:pt x="24608" y="508410"/>
                  </a:cubicBezTo>
                  <a:cubicBezTo>
                    <a:pt x="24362" y="501742"/>
                    <a:pt x="18947" y="496451"/>
                    <a:pt x="12303" y="496601"/>
                  </a:cubicBezTo>
                  <a:close/>
                  <a:moveTo>
                    <a:pt x="103814" y="375547"/>
                  </a:moveTo>
                  <a:cubicBezTo>
                    <a:pt x="100893" y="376458"/>
                    <a:pt x="98310" y="378494"/>
                    <a:pt x="96711" y="381435"/>
                  </a:cubicBezTo>
                  <a:cubicBezTo>
                    <a:pt x="83666" y="405772"/>
                    <a:pt x="76037" y="432643"/>
                    <a:pt x="74317" y="460180"/>
                  </a:cubicBezTo>
                  <a:cubicBezTo>
                    <a:pt x="74317" y="460279"/>
                    <a:pt x="74317" y="460377"/>
                    <a:pt x="74317" y="460501"/>
                  </a:cubicBezTo>
                  <a:cubicBezTo>
                    <a:pt x="73823" y="467143"/>
                    <a:pt x="78990" y="472829"/>
                    <a:pt x="85635" y="473222"/>
                  </a:cubicBezTo>
                  <a:cubicBezTo>
                    <a:pt x="92525" y="473739"/>
                    <a:pt x="98431" y="468670"/>
                    <a:pt x="98925" y="461904"/>
                  </a:cubicBezTo>
                  <a:cubicBezTo>
                    <a:pt x="100402" y="437812"/>
                    <a:pt x="107042" y="414310"/>
                    <a:pt x="118365" y="392999"/>
                  </a:cubicBezTo>
                  <a:cubicBezTo>
                    <a:pt x="118365" y="392901"/>
                    <a:pt x="118365" y="392803"/>
                    <a:pt x="118611" y="392704"/>
                  </a:cubicBezTo>
                  <a:cubicBezTo>
                    <a:pt x="121564" y="386775"/>
                    <a:pt x="119102" y="379516"/>
                    <a:pt x="113196" y="376514"/>
                  </a:cubicBezTo>
                  <a:cubicBezTo>
                    <a:pt x="113196" y="376488"/>
                    <a:pt x="112948" y="376439"/>
                    <a:pt x="112948" y="376416"/>
                  </a:cubicBezTo>
                  <a:cubicBezTo>
                    <a:pt x="109995" y="374853"/>
                    <a:pt x="106735" y="374637"/>
                    <a:pt x="103814" y="375547"/>
                  </a:cubicBezTo>
                  <a:close/>
                  <a:moveTo>
                    <a:pt x="66443" y="270650"/>
                  </a:moveTo>
                  <a:cubicBezTo>
                    <a:pt x="60291" y="268263"/>
                    <a:pt x="53153" y="271464"/>
                    <a:pt x="50694" y="277837"/>
                  </a:cubicBezTo>
                  <a:cubicBezTo>
                    <a:pt x="37159" y="315290"/>
                    <a:pt x="25592" y="353505"/>
                    <a:pt x="16488" y="392263"/>
                  </a:cubicBezTo>
                  <a:cubicBezTo>
                    <a:pt x="14517" y="399300"/>
                    <a:pt x="18208" y="406658"/>
                    <a:pt x="24853" y="409487"/>
                  </a:cubicBezTo>
                  <a:cubicBezTo>
                    <a:pt x="26331" y="409735"/>
                    <a:pt x="27561" y="409735"/>
                    <a:pt x="29039" y="409487"/>
                  </a:cubicBezTo>
                  <a:cubicBezTo>
                    <a:pt x="33958" y="410030"/>
                    <a:pt x="38636" y="407865"/>
                    <a:pt x="41589" y="403829"/>
                  </a:cubicBezTo>
                  <a:cubicBezTo>
                    <a:pt x="42816" y="400507"/>
                    <a:pt x="42816" y="396815"/>
                    <a:pt x="41589" y="393493"/>
                  </a:cubicBezTo>
                  <a:cubicBezTo>
                    <a:pt x="50200" y="357197"/>
                    <a:pt x="61028" y="321467"/>
                    <a:pt x="73824" y="286448"/>
                  </a:cubicBezTo>
                  <a:cubicBezTo>
                    <a:pt x="73824" y="286350"/>
                    <a:pt x="73824" y="286229"/>
                    <a:pt x="73824" y="286130"/>
                  </a:cubicBezTo>
                  <a:cubicBezTo>
                    <a:pt x="76283" y="279878"/>
                    <a:pt x="72837" y="272965"/>
                    <a:pt x="66686" y="270699"/>
                  </a:cubicBezTo>
                  <a:cubicBezTo>
                    <a:pt x="66686" y="270676"/>
                    <a:pt x="66686" y="270650"/>
                    <a:pt x="66443" y="270650"/>
                  </a:cubicBezTo>
                  <a:close/>
                  <a:moveTo>
                    <a:pt x="321379" y="242968"/>
                  </a:moveTo>
                  <a:cubicBezTo>
                    <a:pt x="316210" y="238491"/>
                    <a:pt x="308335" y="239008"/>
                    <a:pt x="303905" y="244125"/>
                  </a:cubicBezTo>
                  <a:cubicBezTo>
                    <a:pt x="290127" y="261869"/>
                    <a:pt x="279052" y="281504"/>
                    <a:pt x="270932" y="302446"/>
                  </a:cubicBezTo>
                  <a:cubicBezTo>
                    <a:pt x="268718" y="308770"/>
                    <a:pt x="271671" y="315784"/>
                    <a:pt x="278070" y="318195"/>
                  </a:cubicBezTo>
                  <a:cubicBezTo>
                    <a:pt x="279545" y="318564"/>
                    <a:pt x="281023" y="318564"/>
                    <a:pt x="282498" y="318195"/>
                  </a:cubicBezTo>
                  <a:cubicBezTo>
                    <a:pt x="287420" y="318440"/>
                    <a:pt x="291848" y="315709"/>
                    <a:pt x="293819" y="311304"/>
                  </a:cubicBezTo>
                  <a:cubicBezTo>
                    <a:pt x="301200" y="292602"/>
                    <a:pt x="311043" y="275032"/>
                    <a:pt x="323348" y="259136"/>
                  </a:cubicBezTo>
                  <a:cubicBezTo>
                    <a:pt x="326792" y="253992"/>
                    <a:pt x="326053" y="247078"/>
                    <a:pt x="321379" y="242968"/>
                  </a:cubicBezTo>
                  <a:close/>
                  <a:moveTo>
                    <a:pt x="213596" y="220502"/>
                  </a:moveTo>
                  <a:cubicBezTo>
                    <a:pt x="208181" y="216368"/>
                    <a:pt x="200555" y="217105"/>
                    <a:pt x="196124" y="222222"/>
                  </a:cubicBezTo>
                  <a:cubicBezTo>
                    <a:pt x="178652" y="244027"/>
                    <a:pt x="166104" y="269152"/>
                    <a:pt x="158723" y="296046"/>
                  </a:cubicBezTo>
                  <a:cubicBezTo>
                    <a:pt x="158723" y="296072"/>
                    <a:pt x="158723" y="296072"/>
                    <a:pt x="158723" y="296098"/>
                  </a:cubicBezTo>
                  <a:cubicBezTo>
                    <a:pt x="156997" y="302668"/>
                    <a:pt x="160937" y="309385"/>
                    <a:pt x="167582" y="311059"/>
                  </a:cubicBezTo>
                  <a:lnTo>
                    <a:pt x="170780" y="311059"/>
                  </a:lnTo>
                  <a:cubicBezTo>
                    <a:pt x="176192" y="311033"/>
                    <a:pt x="181114" y="307292"/>
                    <a:pt x="182592" y="301955"/>
                  </a:cubicBezTo>
                  <a:cubicBezTo>
                    <a:pt x="188988" y="278551"/>
                    <a:pt x="200061" y="256699"/>
                    <a:pt x="215319" y="237726"/>
                  </a:cubicBezTo>
                  <a:cubicBezTo>
                    <a:pt x="215319" y="237628"/>
                    <a:pt x="215565" y="237530"/>
                    <a:pt x="215565" y="237432"/>
                  </a:cubicBezTo>
                  <a:cubicBezTo>
                    <a:pt x="219750" y="232215"/>
                    <a:pt x="218763" y="224635"/>
                    <a:pt x="213596" y="220502"/>
                  </a:cubicBezTo>
                  <a:close/>
                  <a:moveTo>
                    <a:pt x="153920" y="128273"/>
                  </a:moveTo>
                  <a:cubicBezTo>
                    <a:pt x="150844" y="128940"/>
                    <a:pt x="148014" y="130780"/>
                    <a:pt x="146169" y="133634"/>
                  </a:cubicBezTo>
                  <a:cubicBezTo>
                    <a:pt x="131159" y="157405"/>
                    <a:pt x="117379" y="182062"/>
                    <a:pt x="105322" y="207458"/>
                  </a:cubicBezTo>
                  <a:cubicBezTo>
                    <a:pt x="105322" y="208023"/>
                    <a:pt x="105322" y="208615"/>
                    <a:pt x="105322" y="209178"/>
                  </a:cubicBezTo>
                  <a:cubicBezTo>
                    <a:pt x="102121" y="213363"/>
                    <a:pt x="100400" y="218455"/>
                    <a:pt x="100400" y="223697"/>
                  </a:cubicBezTo>
                  <a:cubicBezTo>
                    <a:pt x="100643" y="229430"/>
                    <a:pt x="104580" y="234279"/>
                    <a:pt x="110241" y="235509"/>
                  </a:cubicBezTo>
                  <a:lnTo>
                    <a:pt x="112703" y="235509"/>
                  </a:lnTo>
                  <a:cubicBezTo>
                    <a:pt x="117131" y="234871"/>
                    <a:pt x="121071" y="231866"/>
                    <a:pt x="122791" y="227635"/>
                  </a:cubicBezTo>
                  <a:cubicBezTo>
                    <a:pt x="135587" y="199754"/>
                    <a:pt x="150352" y="172785"/>
                    <a:pt x="166840" y="146921"/>
                  </a:cubicBezTo>
                  <a:cubicBezTo>
                    <a:pt x="166840" y="146800"/>
                    <a:pt x="167086" y="146676"/>
                    <a:pt x="167086" y="146529"/>
                  </a:cubicBezTo>
                  <a:cubicBezTo>
                    <a:pt x="170532" y="140868"/>
                    <a:pt x="168809" y="133435"/>
                    <a:pt x="163148" y="129943"/>
                  </a:cubicBezTo>
                  <a:cubicBezTo>
                    <a:pt x="160318" y="128110"/>
                    <a:pt x="156996" y="127606"/>
                    <a:pt x="153920" y="128273"/>
                  </a:cubicBezTo>
                  <a:close/>
                  <a:moveTo>
                    <a:pt x="421284" y="31511"/>
                  </a:moveTo>
                  <a:lnTo>
                    <a:pt x="411196" y="39876"/>
                  </a:lnTo>
                  <a:cubicBezTo>
                    <a:pt x="397170" y="50704"/>
                    <a:pt x="383389" y="63009"/>
                    <a:pt x="369609" y="75312"/>
                  </a:cubicBezTo>
                  <a:cubicBezTo>
                    <a:pt x="366901" y="76790"/>
                    <a:pt x="364687" y="79226"/>
                    <a:pt x="363457" y="82202"/>
                  </a:cubicBezTo>
                  <a:cubicBezTo>
                    <a:pt x="361243" y="88477"/>
                    <a:pt x="363209" y="95466"/>
                    <a:pt x="368377" y="99674"/>
                  </a:cubicBezTo>
                  <a:cubicBezTo>
                    <a:pt x="370102" y="100462"/>
                    <a:pt x="371823" y="100881"/>
                    <a:pt x="373546" y="100904"/>
                  </a:cubicBezTo>
                  <a:cubicBezTo>
                    <a:pt x="377729" y="100734"/>
                    <a:pt x="381912" y="98765"/>
                    <a:pt x="384619" y="95492"/>
                  </a:cubicBezTo>
                  <a:cubicBezTo>
                    <a:pt x="385112" y="94779"/>
                    <a:pt x="385603" y="94115"/>
                    <a:pt x="386342" y="93523"/>
                  </a:cubicBezTo>
                  <a:cubicBezTo>
                    <a:pt x="399629" y="81466"/>
                    <a:pt x="413164" y="70145"/>
                    <a:pt x="426945" y="58827"/>
                  </a:cubicBezTo>
                  <a:lnTo>
                    <a:pt x="437033" y="50459"/>
                  </a:lnTo>
                  <a:cubicBezTo>
                    <a:pt x="442200" y="46005"/>
                    <a:pt x="442939" y="38254"/>
                    <a:pt x="438511" y="32986"/>
                  </a:cubicBezTo>
                  <a:cubicBezTo>
                    <a:pt x="438511" y="32888"/>
                    <a:pt x="438266" y="32816"/>
                    <a:pt x="438266" y="32741"/>
                  </a:cubicBezTo>
                  <a:cubicBezTo>
                    <a:pt x="433835" y="27698"/>
                    <a:pt x="426208" y="27155"/>
                    <a:pt x="421284" y="31511"/>
                  </a:cubicBezTo>
                  <a:close/>
                  <a:moveTo>
                    <a:pt x="347306" y="107"/>
                  </a:moveTo>
                  <a:cubicBezTo>
                    <a:pt x="344261" y="-302"/>
                    <a:pt x="341062" y="454"/>
                    <a:pt x="338355" y="2472"/>
                  </a:cubicBezTo>
                  <a:cubicBezTo>
                    <a:pt x="310794" y="19453"/>
                    <a:pt x="287664" y="42511"/>
                    <a:pt x="270438" y="69898"/>
                  </a:cubicBezTo>
                  <a:cubicBezTo>
                    <a:pt x="263547" y="70909"/>
                    <a:pt x="258874" y="77256"/>
                    <a:pt x="260104" y="84048"/>
                  </a:cubicBezTo>
                  <a:cubicBezTo>
                    <a:pt x="261085" y="90840"/>
                    <a:pt x="267239" y="95516"/>
                    <a:pt x="274129" y="94506"/>
                  </a:cubicBezTo>
                  <a:cubicBezTo>
                    <a:pt x="282249" y="94483"/>
                    <a:pt x="289633" y="89241"/>
                    <a:pt x="292093" y="81465"/>
                  </a:cubicBezTo>
                  <a:cubicBezTo>
                    <a:pt x="307596" y="57472"/>
                    <a:pt x="328512" y="37292"/>
                    <a:pt x="352875" y="22406"/>
                  </a:cubicBezTo>
                  <a:cubicBezTo>
                    <a:pt x="358290" y="18322"/>
                    <a:pt x="359517" y="10716"/>
                    <a:pt x="355582" y="5179"/>
                  </a:cubicBezTo>
                  <a:cubicBezTo>
                    <a:pt x="355582" y="5032"/>
                    <a:pt x="355337" y="4885"/>
                    <a:pt x="355337" y="4738"/>
                  </a:cubicBezTo>
                  <a:cubicBezTo>
                    <a:pt x="353244" y="2093"/>
                    <a:pt x="350352" y="517"/>
                    <a:pt x="347306" y="1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0"/>
            <p:cNvSpPr/>
            <p:nvPr/>
          </p:nvSpPr>
          <p:spPr>
            <a:xfrm flipH="1">
              <a:off x="3007054" y="780417"/>
              <a:ext cx="499902" cy="600935"/>
            </a:xfrm>
            <a:custGeom>
              <a:avLst/>
              <a:gdLst/>
              <a:ahLst/>
              <a:cxnLst/>
              <a:rect l="l" t="t" r="r" b="b"/>
              <a:pathLst>
                <a:path w="193573" h="232695" extrusionOk="0">
                  <a:moveTo>
                    <a:pt x="274" y="232141"/>
                  </a:moveTo>
                  <a:cubicBezTo>
                    <a:pt x="-6394" y="182326"/>
                    <a:pt x="13418" y="154227"/>
                    <a:pt x="57424" y="133462"/>
                  </a:cubicBezTo>
                  <a:cubicBezTo>
                    <a:pt x="80378" y="120127"/>
                    <a:pt x="124099" y="98791"/>
                    <a:pt x="144958" y="84885"/>
                  </a:cubicBezTo>
                  <a:cubicBezTo>
                    <a:pt x="170675" y="63549"/>
                    <a:pt x="184201" y="32211"/>
                    <a:pt x="192583" y="-174"/>
                  </a:cubicBezTo>
                  <a:cubicBezTo>
                    <a:pt x="190011" y="27315"/>
                    <a:pt x="180106" y="53624"/>
                    <a:pt x="164008" y="76026"/>
                  </a:cubicBezTo>
                  <a:cubicBezTo>
                    <a:pt x="147625" y="99077"/>
                    <a:pt x="120384" y="108888"/>
                    <a:pt x="97333" y="122699"/>
                  </a:cubicBezTo>
                  <a:lnTo>
                    <a:pt x="61614" y="141749"/>
                  </a:lnTo>
                  <a:cubicBezTo>
                    <a:pt x="17514" y="161275"/>
                    <a:pt x="654" y="183373"/>
                    <a:pt x="179" y="2325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0"/>
            <p:cNvSpPr/>
            <p:nvPr/>
          </p:nvSpPr>
          <p:spPr>
            <a:xfrm flipH="1">
              <a:off x="2684910" y="620788"/>
              <a:ext cx="210262" cy="318226"/>
            </a:xfrm>
            <a:custGeom>
              <a:avLst/>
              <a:gdLst/>
              <a:ahLst/>
              <a:cxnLst/>
              <a:rect l="l" t="t" r="r" b="b"/>
              <a:pathLst>
                <a:path w="81418" h="123224" extrusionOk="0">
                  <a:moveTo>
                    <a:pt x="-977" y="74855"/>
                  </a:moveTo>
                  <a:cubicBezTo>
                    <a:pt x="-977" y="39612"/>
                    <a:pt x="-311" y="21991"/>
                    <a:pt x="9596" y="12180"/>
                  </a:cubicBezTo>
                  <a:cubicBezTo>
                    <a:pt x="23120" y="-679"/>
                    <a:pt x="43219" y="-3822"/>
                    <a:pt x="59983" y="4275"/>
                  </a:cubicBezTo>
                  <a:cubicBezTo>
                    <a:pt x="81985" y="16467"/>
                    <a:pt x="80652" y="47518"/>
                    <a:pt x="80270" y="56376"/>
                  </a:cubicBezTo>
                  <a:cubicBezTo>
                    <a:pt x="78938" y="86475"/>
                    <a:pt x="59220" y="122480"/>
                    <a:pt x="34360" y="123051"/>
                  </a:cubicBezTo>
                  <a:cubicBezTo>
                    <a:pt x="22835" y="122956"/>
                    <a:pt x="11977" y="117412"/>
                    <a:pt x="5214" y="108097"/>
                  </a:cubicBezTo>
                  <a:cubicBezTo>
                    <a:pt x="737" y="102287"/>
                    <a:pt x="-1168" y="95143"/>
                    <a:pt x="-977" y="74855"/>
                  </a:cubicBezTo>
                  <a:close/>
                </a:path>
              </a:pathLst>
            </a:custGeom>
            <a:solidFill>
              <a:srgbClr val="CFB6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3" name="Google Shape;683;p10"/>
          <p:cNvGrpSpPr/>
          <p:nvPr/>
        </p:nvGrpSpPr>
        <p:grpSpPr>
          <a:xfrm flipH="1">
            <a:off x="8876921" y="2806516"/>
            <a:ext cx="1413589" cy="2098383"/>
            <a:chOff x="336042" y="1748680"/>
            <a:chExt cx="3442739" cy="5110527"/>
          </a:xfrm>
        </p:grpSpPr>
        <p:sp>
          <p:nvSpPr>
            <p:cNvPr id="684" name="Google Shape;684;p10"/>
            <p:cNvSpPr/>
            <p:nvPr/>
          </p:nvSpPr>
          <p:spPr>
            <a:xfrm flipH="1">
              <a:off x="1135921" y="1748680"/>
              <a:ext cx="1404282" cy="3440986"/>
            </a:xfrm>
            <a:custGeom>
              <a:avLst/>
              <a:gdLst/>
              <a:ahLst/>
              <a:cxnLst/>
              <a:rect l="l" t="t" r="r" b="b"/>
              <a:pathLst>
                <a:path w="498857" h="1222375" extrusionOk="0">
                  <a:moveTo>
                    <a:pt x="3901" y="157417"/>
                  </a:moveTo>
                  <a:cubicBezTo>
                    <a:pt x="-3053" y="134452"/>
                    <a:pt x="-2576" y="109897"/>
                    <a:pt x="5234" y="87218"/>
                  </a:cubicBezTo>
                  <a:cubicBezTo>
                    <a:pt x="9044" y="76645"/>
                    <a:pt x="24284" y="58643"/>
                    <a:pt x="55526" y="23686"/>
                  </a:cubicBezTo>
                  <a:cubicBezTo>
                    <a:pt x="71528" y="5493"/>
                    <a:pt x="77815" y="-793"/>
                    <a:pt x="86007" y="-126"/>
                  </a:cubicBezTo>
                  <a:cubicBezTo>
                    <a:pt x="94198" y="541"/>
                    <a:pt x="101246" y="10160"/>
                    <a:pt x="116486" y="35593"/>
                  </a:cubicBezTo>
                  <a:cubicBezTo>
                    <a:pt x="149728" y="90838"/>
                    <a:pt x="149633" y="89599"/>
                    <a:pt x="150871" y="93790"/>
                  </a:cubicBezTo>
                  <a:cubicBezTo>
                    <a:pt x="160396" y="127318"/>
                    <a:pt x="149062" y="159798"/>
                    <a:pt x="138965" y="179515"/>
                  </a:cubicBezTo>
                  <a:cubicBezTo>
                    <a:pt x="149442" y="163551"/>
                    <a:pt x="164111" y="150740"/>
                    <a:pt x="181352" y="142463"/>
                  </a:cubicBezTo>
                  <a:cubicBezTo>
                    <a:pt x="204974" y="131604"/>
                    <a:pt x="231834" y="129709"/>
                    <a:pt x="256789" y="137129"/>
                  </a:cubicBezTo>
                  <a:cubicBezTo>
                    <a:pt x="268029" y="140082"/>
                    <a:pt x="277934" y="142844"/>
                    <a:pt x="283269" y="151702"/>
                  </a:cubicBezTo>
                  <a:cubicBezTo>
                    <a:pt x="286032" y="156274"/>
                    <a:pt x="288888" y="164752"/>
                    <a:pt x="279268" y="192755"/>
                  </a:cubicBezTo>
                  <a:cubicBezTo>
                    <a:pt x="271172" y="216405"/>
                    <a:pt x="259552" y="238713"/>
                    <a:pt x="244883" y="258953"/>
                  </a:cubicBezTo>
                  <a:cubicBezTo>
                    <a:pt x="234978" y="272575"/>
                    <a:pt x="223833" y="285319"/>
                    <a:pt x="211736" y="297053"/>
                  </a:cubicBezTo>
                  <a:cubicBezTo>
                    <a:pt x="227262" y="295187"/>
                    <a:pt x="242978" y="296092"/>
                    <a:pt x="258123" y="299721"/>
                  </a:cubicBezTo>
                  <a:cubicBezTo>
                    <a:pt x="278125" y="304674"/>
                    <a:pt x="296700" y="314189"/>
                    <a:pt x="312415" y="327534"/>
                  </a:cubicBezTo>
                  <a:cubicBezTo>
                    <a:pt x="330417" y="342202"/>
                    <a:pt x="343182" y="352584"/>
                    <a:pt x="344134" y="368586"/>
                  </a:cubicBezTo>
                  <a:cubicBezTo>
                    <a:pt x="345086" y="384588"/>
                    <a:pt x="333371" y="398019"/>
                    <a:pt x="322989" y="409544"/>
                  </a:cubicBezTo>
                  <a:cubicBezTo>
                    <a:pt x="313559" y="419793"/>
                    <a:pt x="302319" y="428308"/>
                    <a:pt x="289936" y="434690"/>
                  </a:cubicBezTo>
                  <a:cubicBezTo>
                    <a:pt x="266505" y="447539"/>
                    <a:pt x="240883" y="456093"/>
                    <a:pt x="214403" y="459931"/>
                  </a:cubicBezTo>
                  <a:cubicBezTo>
                    <a:pt x="235644" y="470218"/>
                    <a:pt x="253074" y="479934"/>
                    <a:pt x="266028" y="487649"/>
                  </a:cubicBezTo>
                  <a:cubicBezTo>
                    <a:pt x="297080" y="506127"/>
                    <a:pt x="306415" y="514985"/>
                    <a:pt x="313653" y="524797"/>
                  </a:cubicBezTo>
                  <a:cubicBezTo>
                    <a:pt x="322035" y="533874"/>
                    <a:pt x="327179" y="545513"/>
                    <a:pt x="328227" y="557848"/>
                  </a:cubicBezTo>
                  <a:cubicBezTo>
                    <a:pt x="328227" y="576898"/>
                    <a:pt x="312892" y="590614"/>
                    <a:pt x="297747" y="604235"/>
                  </a:cubicBezTo>
                  <a:cubicBezTo>
                    <a:pt x="279077" y="620104"/>
                    <a:pt x="257457" y="632229"/>
                    <a:pt x="234215" y="639953"/>
                  </a:cubicBezTo>
                  <a:cubicBezTo>
                    <a:pt x="213736" y="646993"/>
                    <a:pt x="192305" y="651003"/>
                    <a:pt x="170684" y="651860"/>
                  </a:cubicBezTo>
                  <a:cubicBezTo>
                    <a:pt x="195163" y="649498"/>
                    <a:pt x="219737" y="653603"/>
                    <a:pt x="242121" y="663766"/>
                  </a:cubicBezTo>
                  <a:cubicBezTo>
                    <a:pt x="258980" y="671996"/>
                    <a:pt x="274315" y="683226"/>
                    <a:pt x="287175" y="696913"/>
                  </a:cubicBezTo>
                  <a:cubicBezTo>
                    <a:pt x="306891" y="715963"/>
                    <a:pt x="318035" y="724917"/>
                    <a:pt x="318892" y="737966"/>
                  </a:cubicBezTo>
                  <a:cubicBezTo>
                    <a:pt x="319749" y="751015"/>
                    <a:pt x="311178" y="761112"/>
                    <a:pt x="295080" y="778923"/>
                  </a:cubicBezTo>
                  <a:cubicBezTo>
                    <a:pt x="276316" y="799821"/>
                    <a:pt x="253646" y="816928"/>
                    <a:pt x="228405" y="829311"/>
                  </a:cubicBezTo>
                  <a:cubicBezTo>
                    <a:pt x="209546" y="838302"/>
                    <a:pt x="189543" y="844522"/>
                    <a:pt x="168874" y="847789"/>
                  </a:cubicBezTo>
                  <a:cubicBezTo>
                    <a:pt x="196401" y="846141"/>
                    <a:pt x="223928" y="849361"/>
                    <a:pt x="250313" y="857314"/>
                  </a:cubicBezTo>
                  <a:cubicBezTo>
                    <a:pt x="264410" y="862010"/>
                    <a:pt x="277745" y="868716"/>
                    <a:pt x="289936" y="877222"/>
                  </a:cubicBezTo>
                  <a:cubicBezTo>
                    <a:pt x="302890" y="885508"/>
                    <a:pt x="305652" y="889413"/>
                    <a:pt x="307177" y="893128"/>
                  </a:cubicBezTo>
                  <a:cubicBezTo>
                    <a:pt x="312606" y="905987"/>
                    <a:pt x="304605" y="920560"/>
                    <a:pt x="299271" y="930181"/>
                  </a:cubicBezTo>
                  <a:cubicBezTo>
                    <a:pt x="292699" y="941677"/>
                    <a:pt x="284126" y="951983"/>
                    <a:pt x="274125" y="960661"/>
                  </a:cubicBezTo>
                  <a:cubicBezTo>
                    <a:pt x="259838" y="973805"/>
                    <a:pt x="243074" y="989236"/>
                    <a:pt x="223833" y="1005618"/>
                  </a:cubicBezTo>
                  <a:cubicBezTo>
                    <a:pt x="248884" y="1001332"/>
                    <a:pt x="269172" y="996093"/>
                    <a:pt x="283364" y="992378"/>
                  </a:cubicBezTo>
                  <a:cubicBezTo>
                    <a:pt x="315845" y="983520"/>
                    <a:pt x="330989" y="976472"/>
                    <a:pt x="344229" y="984473"/>
                  </a:cubicBezTo>
                  <a:cubicBezTo>
                    <a:pt x="352896" y="990816"/>
                    <a:pt x="358612" y="1000351"/>
                    <a:pt x="360135" y="1010952"/>
                  </a:cubicBezTo>
                  <a:cubicBezTo>
                    <a:pt x="371375" y="1051148"/>
                    <a:pt x="362327" y="1091820"/>
                    <a:pt x="353563" y="1118204"/>
                  </a:cubicBezTo>
                  <a:cubicBezTo>
                    <a:pt x="367946" y="1094630"/>
                    <a:pt x="387949" y="1074989"/>
                    <a:pt x="411761" y="1061054"/>
                  </a:cubicBezTo>
                  <a:cubicBezTo>
                    <a:pt x="423572" y="1054386"/>
                    <a:pt x="429573" y="1051053"/>
                    <a:pt x="436907" y="1051529"/>
                  </a:cubicBezTo>
                  <a:cubicBezTo>
                    <a:pt x="473578" y="1055339"/>
                    <a:pt x="497867" y="1142874"/>
                    <a:pt x="497867" y="1142874"/>
                  </a:cubicBezTo>
                  <a:lnTo>
                    <a:pt x="497867" y="1142874"/>
                  </a:lnTo>
                  <a:cubicBezTo>
                    <a:pt x="477293" y="1176306"/>
                    <a:pt x="447098" y="1210311"/>
                    <a:pt x="405189" y="1219645"/>
                  </a:cubicBezTo>
                  <a:cubicBezTo>
                    <a:pt x="303081" y="1242410"/>
                    <a:pt x="176589" y="1109155"/>
                    <a:pt x="124487" y="979996"/>
                  </a:cubicBezTo>
                  <a:cubicBezTo>
                    <a:pt x="60098" y="820072"/>
                    <a:pt x="136774" y="732346"/>
                    <a:pt x="114962" y="511366"/>
                  </a:cubicBezTo>
                  <a:cubicBezTo>
                    <a:pt x="102008" y="387132"/>
                    <a:pt x="64289" y="266764"/>
                    <a:pt x="3901" y="1574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0"/>
            <p:cNvSpPr/>
            <p:nvPr/>
          </p:nvSpPr>
          <p:spPr>
            <a:xfrm flipH="1">
              <a:off x="412415" y="2009728"/>
              <a:ext cx="3366366" cy="4849479"/>
            </a:xfrm>
            <a:custGeom>
              <a:avLst/>
              <a:gdLst/>
              <a:ahLst/>
              <a:cxnLst/>
              <a:rect l="l" t="t" r="r" b="b"/>
              <a:pathLst>
                <a:path w="1195867" h="1722728" extrusionOk="0">
                  <a:moveTo>
                    <a:pt x="1158011" y="1403109"/>
                  </a:moveTo>
                  <a:cubicBezTo>
                    <a:pt x="1132579" y="1487120"/>
                    <a:pt x="1096956" y="1567720"/>
                    <a:pt x="1052093" y="1643139"/>
                  </a:cubicBezTo>
                  <a:cubicBezTo>
                    <a:pt x="1038949" y="1665714"/>
                    <a:pt x="1013993" y="1706290"/>
                    <a:pt x="974369" y="1712005"/>
                  </a:cubicBezTo>
                  <a:cubicBezTo>
                    <a:pt x="968177" y="1712862"/>
                    <a:pt x="949890" y="1715529"/>
                    <a:pt x="939127" y="1704957"/>
                  </a:cubicBezTo>
                  <a:cubicBezTo>
                    <a:pt x="925125" y="1691241"/>
                    <a:pt x="937984" y="1669142"/>
                    <a:pt x="936460" y="1620184"/>
                  </a:cubicBezTo>
                  <a:cubicBezTo>
                    <a:pt x="935507" y="1588465"/>
                    <a:pt x="934840" y="1567606"/>
                    <a:pt x="920552" y="1553509"/>
                  </a:cubicBezTo>
                  <a:cubicBezTo>
                    <a:pt x="900075" y="1532744"/>
                    <a:pt x="864450" y="1537983"/>
                    <a:pt x="842925" y="1541126"/>
                  </a:cubicBezTo>
                  <a:cubicBezTo>
                    <a:pt x="826256" y="1543603"/>
                    <a:pt x="776916" y="1550651"/>
                    <a:pt x="751104" y="1588751"/>
                  </a:cubicBezTo>
                  <a:cubicBezTo>
                    <a:pt x="734149" y="1613707"/>
                    <a:pt x="745198" y="1625709"/>
                    <a:pt x="721100" y="1678858"/>
                  </a:cubicBezTo>
                  <a:cubicBezTo>
                    <a:pt x="713004" y="1696765"/>
                    <a:pt x="700430" y="1728674"/>
                    <a:pt x="675188" y="1721530"/>
                  </a:cubicBezTo>
                  <a:cubicBezTo>
                    <a:pt x="664997" y="1717958"/>
                    <a:pt x="656234" y="1710957"/>
                    <a:pt x="650614" y="1701718"/>
                  </a:cubicBezTo>
                  <a:cubicBezTo>
                    <a:pt x="624039" y="1663618"/>
                    <a:pt x="632993" y="1610659"/>
                    <a:pt x="618706" y="1567606"/>
                  </a:cubicBezTo>
                  <a:cubicBezTo>
                    <a:pt x="606323" y="1530268"/>
                    <a:pt x="579177" y="1508265"/>
                    <a:pt x="562794" y="1561033"/>
                  </a:cubicBezTo>
                  <a:cubicBezTo>
                    <a:pt x="553269" y="1592466"/>
                    <a:pt x="560984" y="1628566"/>
                    <a:pt x="556889" y="1661141"/>
                  </a:cubicBezTo>
                  <a:cubicBezTo>
                    <a:pt x="554126" y="1683620"/>
                    <a:pt x="550031" y="1716863"/>
                    <a:pt x="533933" y="1721149"/>
                  </a:cubicBezTo>
                  <a:cubicBezTo>
                    <a:pt x="522788" y="1724197"/>
                    <a:pt x="509930" y="1711624"/>
                    <a:pt x="502215" y="1703528"/>
                  </a:cubicBezTo>
                  <a:cubicBezTo>
                    <a:pt x="443636" y="1639615"/>
                    <a:pt x="397440" y="1490644"/>
                    <a:pt x="394487" y="1481119"/>
                  </a:cubicBezTo>
                  <a:cubicBezTo>
                    <a:pt x="362769" y="1378820"/>
                    <a:pt x="355339" y="1378154"/>
                    <a:pt x="311525" y="1235755"/>
                  </a:cubicBezTo>
                  <a:cubicBezTo>
                    <a:pt x="289046" y="1162603"/>
                    <a:pt x="281330" y="1130980"/>
                    <a:pt x="281521" y="1089260"/>
                  </a:cubicBezTo>
                  <a:cubicBezTo>
                    <a:pt x="281521" y="1043254"/>
                    <a:pt x="291046" y="1014299"/>
                    <a:pt x="315049" y="939146"/>
                  </a:cubicBezTo>
                  <a:cubicBezTo>
                    <a:pt x="362674" y="788842"/>
                    <a:pt x="407727" y="640728"/>
                    <a:pt x="443922" y="487280"/>
                  </a:cubicBezTo>
                  <a:cubicBezTo>
                    <a:pt x="452400" y="451848"/>
                    <a:pt x="454209" y="422987"/>
                    <a:pt x="412203" y="412223"/>
                  </a:cubicBezTo>
                  <a:cubicBezTo>
                    <a:pt x="376771" y="402698"/>
                    <a:pt x="349148" y="425939"/>
                    <a:pt x="318573" y="438703"/>
                  </a:cubicBezTo>
                  <a:cubicBezTo>
                    <a:pt x="231610" y="475279"/>
                    <a:pt x="135407" y="425844"/>
                    <a:pt x="129693" y="422891"/>
                  </a:cubicBezTo>
                  <a:cubicBezTo>
                    <a:pt x="55969" y="383744"/>
                    <a:pt x="28346" y="312878"/>
                    <a:pt x="20250" y="292208"/>
                  </a:cubicBezTo>
                  <a:cubicBezTo>
                    <a:pt x="7963" y="260585"/>
                    <a:pt x="-14325" y="203531"/>
                    <a:pt x="9677" y="150953"/>
                  </a:cubicBezTo>
                  <a:cubicBezTo>
                    <a:pt x="17963" y="132950"/>
                    <a:pt x="36061" y="105899"/>
                    <a:pt x="127978" y="66275"/>
                  </a:cubicBezTo>
                  <a:cubicBezTo>
                    <a:pt x="210940" y="30556"/>
                    <a:pt x="308953" y="-11735"/>
                    <a:pt x="440398" y="2744"/>
                  </a:cubicBezTo>
                  <a:cubicBezTo>
                    <a:pt x="484308" y="7601"/>
                    <a:pt x="523551" y="12269"/>
                    <a:pt x="558698" y="28080"/>
                  </a:cubicBezTo>
                  <a:cubicBezTo>
                    <a:pt x="574891" y="35424"/>
                    <a:pt x="589749" y="45330"/>
                    <a:pt x="602799" y="57417"/>
                  </a:cubicBezTo>
                  <a:cubicBezTo>
                    <a:pt x="619944" y="73286"/>
                    <a:pt x="633946" y="92297"/>
                    <a:pt x="643947" y="113424"/>
                  </a:cubicBezTo>
                  <a:cubicBezTo>
                    <a:pt x="662997" y="153715"/>
                    <a:pt x="669093" y="198101"/>
                    <a:pt x="673475" y="235725"/>
                  </a:cubicBezTo>
                  <a:cubicBezTo>
                    <a:pt x="681761" y="308020"/>
                    <a:pt x="667855" y="327927"/>
                    <a:pt x="651376" y="464325"/>
                  </a:cubicBezTo>
                  <a:cubicBezTo>
                    <a:pt x="640423" y="555003"/>
                    <a:pt x="631183" y="637871"/>
                    <a:pt x="638994" y="739693"/>
                  </a:cubicBezTo>
                  <a:cubicBezTo>
                    <a:pt x="646804" y="841515"/>
                    <a:pt x="651471" y="892093"/>
                    <a:pt x="691952" y="942671"/>
                  </a:cubicBezTo>
                  <a:cubicBezTo>
                    <a:pt x="759581" y="1027443"/>
                    <a:pt x="866260" y="1033825"/>
                    <a:pt x="880834" y="1034492"/>
                  </a:cubicBezTo>
                  <a:cubicBezTo>
                    <a:pt x="914456" y="1036015"/>
                    <a:pt x="967321" y="1040016"/>
                    <a:pt x="983513" y="1001630"/>
                  </a:cubicBezTo>
                  <a:cubicBezTo>
                    <a:pt x="990847" y="984390"/>
                    <a:pt x="985800" y="964769"/>
                    <a:pt x="981608" y="946576"/>
                  </a:cubicBezTo>
                  <a:cubicBezTo>
                    <a:pt x="958557" y="845515"/>
                    <a:pt x="992943" y="776650"/>
                    <a:pt x="1052093" y="697306"/>
                  </a:cubicBezTo>
                  <a:cubicBezTo>
                    <a:pt x="1077049" y="663874"/>
                    <a:pt x="1105433" y="633137"/>
                    <a:pt x="1136771" y="605581"/>
                  </a:cubicBezTo>
                  <a:cubicBezTo>
                    <a:pt x="1091622" y="702164"/>
                    <a:pt x="1088003" y="780174"/>
                    <a:pt x="1090955" y="827990"/>
                  </a:cubicBezTo>
                  <a:cubicBezTo>
                    <a:pt x="1093908" y="875805"/>
                    <a:pt x="1104671" y="912000"/>
                    <a:pt x="1126198" y="985057"/>
                  </a:cubicBezTo>
                  <a:cubicBezTo>
                    <a:pt x="1162774" y="1108882"/>
                    <a:pt x="1185348" y="1125741"/>
                    <a:pt x="1192873" y="1188130"/>
                  </a:cubicBezTo>
                  <a:cubicBezTo>
                    <a:pt x="1200397" y="1243756"/>
                    <a:pt x="1186300" y="1296810"/>
                    <a:pt x="1158011" y="14031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0"/>
            <p:cNvSpPr/>
            <p:nvPr/>
          </p:nvSpPr>
          <p:spPr>
            <a:xfrm rot="1801764" flipH="1">
              <a:off x="1938434" y="1927726"/>
              <a:ext cx="482317" cy="1014556"/>
            </a:xfrm>
            <a:custGeom>
              <a:avLst/>
              <a:gdLst/>
              <a:ahLst/>
              <a:cxnLst/>
              <a:rect l="l" t="t" r="r" b="b"/>
              <a:pathLst>
                <a:path w="482746" h="1015458" extrusionOk="0">
                  <a:moveTo>
                    <a:pt x="230798" y="943546"/>
                  </a:moveTo>
                  <a:cubicBezTo>
                    <a:pt x="216713" y="934487"/>
                    <a:pt x="195481" y="942400"/>
                    <a:pt x="183374" y="961224"/>
                  </a:cubicBezTo>
                  <a:cubicBezTo>
                    <a:pt x="171267" y="980047"/>
                    <a:pt x="172872" y="1002649"/>
                    <a:pt x="186956" y="1011708"/>
                  </a:cubicBezTo>
                  <a:cubicBezTo>
                    <a:pt x="201041" y="1020767"/>
                    <a:pt x="222273" y="1012854"/>
                    <a:pt x="234380" y="994031"/>
                  </a:cubicBezTo>
                  <a:cubicBezTo>
                    <a:pt x="246487" y="975207"/>
                    <a:pt x="244882" y="952605"/>
                    <a:pt x="230798" y="943546"/>
                  </a:cubicBezTo>
                  <a:close/>
                  <a:moveTo>
                    <a:pt x="121253" y="822792"/>
                  </a:moveTo>
                  <a:cubicBezTo>
                    <a:pt x="104876" y="819364"/>
                    <a:pt x="87888" y="834326"/>
                    <a:pt x="83308" y="856207"/>
                  </a:cubicBezTo>
                  <a:cubicBezTo>
                    <a:pt x="78729" y="878090"/>
                    <a:pt x="88294" y="898606"/>
                    <a:pt x="104669" y="902033"/>
                  </a:cubicBezTo>
                  <a:cubicBezTo>
                    <a:pt x="121046" y="905461"/>
                    <a:pt x="138031" y="890498"/>
                    <a:pt x="142610" y="868618"/>
                  </a:cubicBezTo>
                  <a:cubicBezTo>
                    <a:pt x="147190" y="846737"/>
                    <a:pt x="137625" y="826218"/>
                    <a:pt x="121253" y="822792"/>
                  </a:cubicBezTo>
                  <a:close/>
                  <a:moveTo>
                    <a:pt x="355836" y="749622"/>
                  </a:moveTo>
                  <a:cubicBezTo>
                    <a:pt x="338882" y="738717"/>
                    <a:pt x="312726" y="749181"/>
                    <a:pt x="297414" y="772988"/>
                  </a:cubicBezTo>
                  <a:cubicBezTo>
                    <a:pt x="282100" y="796797"/>
                    <a:pt x="283427" y="824935"/>
                    <a:pt x="300381" y="835840"/>
                  </a:cubicBezTo>
                  <a:cubicBezTo>
                    <a:pt x="317333" y="846743"/>
                    <a:pt x="343489" y="836279"/>
                    <a:pt x="358801" y="812472"/>
                  </a:cubicBezTo>
                  <a:cubicBezTo>
                    <a:pt x="374115" y="788663"/>
                    <a:pt x="372788" y="760525"/>
                    <a:pt x="355836" y="749622"/>
                  </a:cubicBezTo>
                  <a:close/>
                  <a:moveTo>
                    <a:pt x="200917" y="617551"/>
                  </a:moveTo>
                  <a:cubicBezTo>
                    <a:pt x="195440" y="610233"/>
                    <a:pt x="187875" y="605707"/>
                    <a:pt x="179520" y="605707"/>
                  </a:cubicBezTo>
                  <a:cubicBezTo>
                    <a:pt x="162804" y="605707"/>
                    <a:pt x="149254" y="623814"/>
                    <a:pt x="149254" y="646147"/>
                  </a:cubicBezTo>
                  <a:cubicBezTo>
                    <a:pt x="149254" y="668483"/>
                    <a:pt x="162807" y="686587"/>
                    <a:pt x="179520" y="686587"/>
                  </a:cubicBezTo>
                  <a:cubicBezTo>
                    <a:pt x="196235" y="686587"/>
                    <a:pt x="209782" y="668480"/>
                    <a:pt x="209782" y="646147"/>
                  </a:cubicBezTo>
                  <a:cubicBezTo>
                    <a:pt x="209782" y="634979"/>
                    <a:pt x="206394" y="624870"/>
                    <a:pt x="200917" y="617551"/>
                  </a:cubicBezTo>
                  <a:close/>
                  <a:moveTo>
                    <a:pt x="73942" y="484277"/>
                  </a:moveTo>
                  <a:cubicBezTo>
                    <a:pt x="67319" y="477970"/>
                    <a:pt x="59100" y="474766"/>
                    <a:pt x="50856" y="476160"/>
                  </a:cubicBezTo>
                  <a:cubicBezTo>
                    <a:pt x="34365" y="478947"/>
                    <a:pt x="24019" y="499069"/>
                    <a:pt x="27743" y="521102"/>
                  </a:cubicBezTo>
                  <a:cubicBezTo>
                    <a:pt x="31467" y="543138"/>
                    <a:pt x="47853" y="558740"/>
                    <a:pt x="64342" y="555953"/>
                  </a:cubicBezTo>
                  <a:cubicBezTo>
                    <a:pt x="80833" y="553166"/>
                    <a:pt x="91178" y="533043"/>
                    <a:pt x="87455" y="511010"/>
                  </a:cubicBezTo>
                  <a:cubicBezTo>
                    <a:pt x="85593" y="499993"/>
                    <a:pt x="80565" y="490583"/>
                    <a:pt x="73942" y="484277"/>
                  </a:cubicBezTo>
                  <a:close/>
                  <a:moveTo>
                    <a:pt x="367770" y="535641"/>
                  </a:moveTo>
                  <a:cubicBezTo>
                    <a:pt x="361304" y="531672"/>
                    <a:pt x="354118" y="529339"/>
                    <a:pt x="346494" y="529048"/>
                  </a:cubicBezTo>
                  <a:cubicBezTo>
                    <a:pt x="315988" y="527885"/>
                    <a:pt x="290010" y="559831"/>
                    <a:pt x="288463" y="600401"/>
                  </a:cubicBezTo>
                  <a:cubicBezTo>
                    <a:pt x="286915" y="640968"/>
                    <a:pt x="310388" y="674800"/>
                    <a:pt x="340890" y="675964"/>
                  </a:cubicBezTo>
                  <a:cubicBezTo>
                    <a:pt x="371395" y="677127"/>
                    <a:pt x="397374" y="645181"/>
                    <a:pt x="398921" y="604614"/>
                  </a:cubicBezTo>
                  <a:cubicBezTo>
                    <a:pt x="400082" y="574186"/>
                    <a:pt x="387167" y="547549"/>
                    <a:pt x="367770" y="535641"/>
                  </a:cubicBezTo>
                  <a:close/>
                  <a:moveTo>
                    <a:pt x="224886" y="269654"/>
                  </a:moveTo>
                  <a:cubicBezTo>
                    <a:pt x="217164" y="265304"/>
                    <a:pt x="208674" y="262899"/>
                    <a:pt x="199763" y="262899"/>
                  </a:cubicBezTo>
                  <a:cubicBezTo>
                    <a:pt x="164113" y="262899"/>
                    <a:pt x="135217" y="301388"/>
                    <a:pt x="135217" y="348869"/>
                  </a:cubicBezTo>
                  <a:cubicBezTo>
                    <a:pt x="135217" y="396348"/>
                    <a:pt x="164113" y="434837"/>
                    <a:pt x="199763" y="434837"/>
                  </a:cubicBezTo>
                  <a:cubicBezTo>
                    <a:pt x="235409" y="434837"/>
                    <a:pt x="264305" y="396348"/>
                    <a:pt x="264305" y="348869"/>
                  </a:cubicBezTo>
                  <a:cubicBezTo>
                    <a:pt x="264305" y="313258"/>
                    <a:pt x="248051" y="282705"/>
                    <a:pt x="224886" y="269654"/>
                  </a:cubicBezTo>
                  <a:close/>
                  <a:moveTo>
                    <a:pt x="51662" y="11845"/>
                  </a:moveTo>
                  <a:cubicBezTo>
                    <a:pt x="46186" y="4526"/>
                    <a:pt x="38620" y="0"/>
                    <a:pt x="30265" y="0"/>
                  </a:cubicBezTo>
                  <a:cubicBezTo>
                    <a:pt x="13549" y="0"/>
                    <a:pt x="0" y="18107"/>
                    <a:pt x="0" y="40440"/>
                  </a:cubicBezTo>
                  <a:cubicBezTo>
                    <a:pt x="0" y="62775"/>
                    <a:pt x="13552" y="80880"/>
                    <a:pt x="30265" y="80879"/>
                  </a:cubicBezTo>
                  <a:cubicBezTo>
                    <a:pt x="46981" y="80880"/>
                    <a:pt x="60527" y="62773"/>
                    <a:pt x="60527" y="40440"/>
                  </a:cubicBezTo>
                  <a:cubicBezTo>
                    <a:pt x="60527" y="29273"/>
                    <a:pt x="57139" y="19163"/>
                    <a:pt x="51662" y="11845"/>
                  </a:cubicBezTo>
                  <a:close/>
                  <a:moveTo>
                    <a:pt x="393522" y="198509"/>
                  </a:moveTo>
                  <a:cubicBezTo>
                    <a:pt x="344748" y="238434"/>
                    <a:pt x="332807" y="326580"/>
                    <a:pt x="369566" y="409750"/>
                  </a:cubicBezTo>
                  <a:cubicBezTo>
                    <a:pt x="390388" y="461572"/>
                    <a:pt x="430310" y="503378"/>
                    <a:pt x="481030" y="526504"/>
                  </a:cubicBezTo>
                  <a:cubicBezTo>
                    <a:pt x="486418" y="460948"/>
                    <a:pt x="479079" y="394906"/>
                    <a:pt x="459654" y="332099"/>
                  </a:cubicBezTo>
                  <a:cubicBezTo>
                    <a:pt x="444884" y="284269"/>
                    <a:pt x="422630" y="239206"/>
                    <a:pt x="393522" y="198509"/>
                  </a:cubicBezTo>
                  <a:close/>
                  <a:moveTo>
                    <a:pt x="223108" y="84551"/>
                  </a:moveTo>
                  <a:cubicBezTo>
                    <a:pt x="215916" y="78888"/>
                    <a:pt x="207426" y="76465"/>
                    <a:pt x="199343" y="78627"/>
                  </a:cubicBezTo>
                  <a:cubicBezTo>
                    <a:pt x="183171" y="82951"/>
                    <a:pt x="174747" y="103974"/>
                    <a:pt x="180525" y="125580"/>
                  </a:cubicBezTo>
                  <a:cubicBezTo>
                    <a:pt x="186303" y="147190"/>
                    <a:pt x="204098" y="161199"/>
                    <a:pt x="220267" y="156875"/>
                  </a:cubicBezTo>
                  <a:cubicBezTo>
                    <a:pt x="236438" y="152551"/>
                    <a:pt x="244860" y="131529"/>
                    <a:pt x="239082" y="109922"/>
                  </a:cubicBezTo>
                  <a:cubicBezTo>
                    <a:pt x="236193" y="99119"/>
                    <a:pt x="230300" y="90214"/>
                    <a:pt x="223108" y="845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0"/>
            <p:cNvSpPr/>
            <p:nvPr/>
          </p:nvSpPr>
          <p:spPr>
            <a:xfrm rot="4672513" flipH="1">
              <a:off x="462138" y="4637317"/>
              <a:ext cx="1378168" cy="1371482"/>
            </a:xfrm>
            <a:custGeom>
              <a:avLst/>
              <a:gdLst/>
              <a:ahLst/>
              <a:cxnLst/>
              <a:rect l="l" t="t" r="r" b="b"/>
              <a:pathLst>
                <a:path w="1378439" h="1371752" extrusionOk="0">
                  <a:moveTo>
                    <a:pt x="83619" y="1190029"/>
                  </a:moveTo>
                  <a:cubicBezTo>
                    <a:pt x="83619" y="1169160"/>
                    <a:pt x="64900" y="1152242"/>
                    <a:pt x="41808" y="1152242"/>
                  </a:cubicBezTo>
                  <a:cubicBezTo>
                    <a:pt x="18719" y="1152242"/>
                    <a:pt x="0" y="1169157"/>
                    <a:pt x="0" y="1190029"/>
                  </a:cubicBezTo>
                  <a:cubicBezTo>
                    <a:pt x="1" y="1210898"/>
                    <a:pt x="18720" y="1227817"/>
                    <a:pt x="41808" y="1227817"/>
                  </a:cubicBezTo>
                  <a:cubicBezTo>
                    <a:pt x="64900" y="1227817"/>
                    <a:pt x="83619" y="1210898"/>
                    <a:pt x="83619" y="1190029"/>
                  </a:cubicBezTo>
                  <a:close/>
                  <a:moveTo>
                    <a:pt x="370444" y="615263"/>
                  </a:moveTo>
                  <a:cubicBezTo>
                    <a:pt x="370444" y="594394"/>
                    <a:pt x="351725" y="577476"/>
                    <a:pt x="328633" y="577476"/>
                  </a:cubicBezTo>
                  <a:cubicBezTo>
                    <a:pt x="305544" y="577476"/>
                    <a:pt x="286825" y="594392"/>
                    <a:pt x="286825" y="615263"/>
                  </a:cubicBezTo>
                  <a:cubicBezTo>
                    <a:pt x="286825" y="636132"/>
                    <a:pt x="305545" y="653051"/>
                    <a:pt x="328633" y="653051"/>
                  </a:cubicBezTo>
                  <a:cubicBezTo>
                    <a:pt x="351725" y="653051"/>
                    <a:pt x="370444" y="636132"/>
                    <a:pt x="370444" y="615263"/>
                  </a:cubicBezTo>
                  <a:close/>
                  <a:moveTo>
                    <a:pt x="512325" y="1121898"/>
                  </a:moveTo>
                  <a:cubicBezTo>
                    <a:pt x="510137" y="1086488"/>
                    <a:pt x="480664" y="1045354"/>
                    <a:pt x="434165" y="1018241"/>
                  </a:cubicBezTo>
                  <a:cubicBezTo>
                    <a:pt x="372169" y="982093"/>
                    <a:pt x="303380" y="984562"/>
                    <a:pt x="280524" y="1023762"/>
                  </a:cubicBezTo>
                  <a:cubicBezTo>
                    <a:pt x="257669" y="1062959"/>
                    <a:pt x="289400" y="1124037"/>
                    <a:pt x="351401" y="1160188"/>
                  </a:cubicBezTo>
                  <a:cubicBezTo>
                    <a:pt x="413397" y="1196336"/>
                    <a:pt x="482184" y="1193866"/>
                    <a:pt x="505038" y="1154669"/>
                  </a:cubicBezTo>
                  <a:cubicBezTo>
                    <a:pt x="510752" y="1144869"/>
                    <a:pt x="513055" y="1133702"/>
                    <a:pt x="512325" y="1121898"/>
                  </a:cubicBezTo>
                  <a:close/>
                  <a:moveTo>
                    <a:pt x="669016" y="1333965"/>
                  </a:moveTo>
                  <a:cubicBezTo>
                    <a:pt x="669016" y="1313096"/>
                    <a:pt x="650294" y="1296177"/>
                    <a:pt x="627205" y="1296177"/>
                  </a:cubicBezTo>
                  <a:cubicBezTo>
                    <a:pt x="604117" y="1296177"/>
                    <a:pt x="585395" y="1313093"/>
                    <a:pt x="585394" y="1333965"/>
                  </a:cubicBezTo>
                  <a:cubicBezTo>
                    <a:pt x="585395" y="1354834"/>
                    <a:pt x="604117" y="1371752"/>
                    <a:pt x="627206" y="1371752"/>
                  </a:cubicBezTo>
                  <a:cubicBezTo>
                    <a:pt x="650294" y="1371752"/>
                    <a:pt x="669016" y="1354834"/>
                    <a:pt x="669016" y="1333965"/>
                  </a:cubicBezTo>
                  <a:close/>
                  <a:moveTo>
                    <a:pt x="587285" y="860759"/>
                  </a:moveTo>
                  <a:cubicBezTo>
                    <a:pt x="587285" y="839890"/>
                    <a:pt x="568566" y="822972"/>
                    <a:pt x="545477" y="822972"/>
                  </a:cubicBezTo>
                  <a:cubicBezTo>
                    <a:pt x="522386" y="822972"/>
                    <a:pt x="503667" y="839887"/>
                    <a:pt x="503666" y="860759"/>
                  </a:cubicBezTo>
                  <a:cubicBezTo>
                    <a:pt x="503667" y="881628"/>
                    <a:pt x="522386" y="898547"/>
                    <a:pt x="545478" y="898547"/>
                  </a:cubicBezTo>
                  <a:cubicBezTo>
                    <a:pt x="568566" y="898547"/>
                    <a:pt x="587285" y="881628"/>
                    <a:pt x="587285" y="860759"/>
                  </a:cubicBezTo>
                  <a:close/>
                  <a:moveTo>
                    <a:pt x="731622" y="626553"/>
                  </a:moveTo>
                  <a:cubicBezTo>
                    <a:pt x="731622" y="605684"/>
                    <a:pt x="712903" y="588765"/>
                    <a:pt x="689814" y="588765"/>
                  </a:cubicBezTo>
                  <a:cubicBezTo>
                    <a:pt x="666722" y="588765"/>
                    <a:pt x="648003" y="605681"/>
                    <a:pt x="648003" y="626553"/>
                  </a:cubicBezTo>
                  <a:cubicBezTo>
                    <a:pt x="648004" y="647419"/>
                    <a:pt x="666723" y="664337"/>
                    <a:pt x="689814" y="664337"/>
                  </a:cubicBezTo>
                  <a:cubicBezTo>
                    <a:pt x="712903" y="664338"/>
                    <a:pt x="731622" y="647422"/>
                    <a:pt x="731622" y="626553"/>
                  </a:cubicBezTo>
                  <a:close/>
                  <a:moveTo>
                    <a:pt x="872674" y="1083615"/>
                  </a:moveTo>
                  <a:cubicBezTo>
                    <a:pt x="867406" y="1066990"/>
                    <a:pt x="855629" y="1051740"/>
                    <a:pt x="838593" y="1041806"/>
                  </a:cubicBezTo>
                  <a:cubicBezTo>
                    <a:pt x="804516" y="1021937"/>
                    <a:pt x="762304" y="1030857"/>
                    <a:pt x="744304" y="1061729"/>
                  </a:cubicBezTo>
                  <a:cubicBezTo>
                    <a:pt x="726304" y="1092600"/>
                    <a:pt x="739333" y="1133730"/>
                    <a:pt x="773410" y="1153599"/>
                  </a:cubicBezTo>
                  <a:cubicBezTo>
                    <a:pt x="807484" y="1173466"/>
                    <a:pt x="849698" y="1164548"/>
                    <a:pt x="867699" y="1133676"/>
                  </a:cubicBezTo>
                  <a:cubicBezTo>
                    <a:pt x="876699" y="1118241"/>
                    <a:pt x="877941" y="1100240"/>
                    <a:pt x="872674" y="1083615"/>
                  </a:cubicBezTo>
                  <a:close/>
                  <a:moveTo>
                    <a:pt x="963242" y="510724"/>
                  </a:moveTo>
                  <a:cubicBezTo>
                    <a:pt x="963242" y="475053"/>
                    <a:pt x="931324" y="446137"/>
                    <a:pt x="891952" y="446137"/>
                  </a:cubicBezTo>
                  <a:cubicBezTo>
                    <a:pt x="852578" y="446137"/>
                    <a:pt x="820663" y="475053"/>
                    <a:pt x="820663" y="510724"/>
                  </a:cubicBezTo>
                  <a:cubicBezTo>
                    <a:pt x="820663" y="546396"/>
                    <a:pt x="852578" y="575312"/>
                    <a:pt x="891952" y="575312"/>
                  </a:cubicBezTo>
                  <a:cubicBezTo>
                    <a:pt x="931324" y="575312"/>
                    <a:pt x="963242" y="546396"/>
                    <a:pt x="963242" y="510724"/>
                  </a:cubicBezTo>
                  <a:close/>
                  <a:moveTo>
                    <a:pt x="1087727" y="826222"/>
                  </a:moveTo>
                  <a:cubicBezTo>
                    <a:pt x="1076800" y="794709"/>
                    <a:pt x="1050682" y="763454"/>
                    <a:pt x="1013647" y="741860"/>
                  </a:cubicBezTo>
                  <a:cubicBezTo>
                    <a:pt x="947805" y="703470"/>
                    <a:pt x="872392" y="710148"/>
                    <a:pt x="845205" y="756775"/>
                  </a:cubicBezTo>
                  <a:cubicBezTo>
                    <a:pt x="818018" y="803403"/>
                    <a:pt x="849352" y="872323"/>
                    <a:pt x="915194" y="910713"/>
                  </a:cubicBezTo>
                  <a:cubicBezTo>
                    <a:pt x="981035" y="949103"/>
                    <a:pt x="1056451" y="942426"/>
                    <a:pt x="1083638" y="895797"/>
                  </a:cubicBezTo>
                  <a:cubicBezTo>
                    <a:pt x="1090435" y="884141"/>
                    <a:pt x="1093574" y="871091"/>
                    <a:pt x="1093430" y="857473"/>
                  </a:cubicBezTo>
                  <a:cubicBezTo>
                    <a:pt x="1093323" y="847259"/>
                    <a:pt x="1091369" y="836726"/>
                    <a:pt x="1087727" y="826222"/>
                  </a:cubicBezTo>
                  <a:close/>
                  <a:moveTo>
                    <a:pt x="995223" y="37788"/>
                  </a:moveTo>
                  <a:cubicBezTo>
                    <a:pt x="995223" y="16919"/>
                    <a:pt x="976504" y="0"/>
                    <a:pt x="953413" y="0"/>
                  </a:cubicBezTo>
                  <a:cubicBezTo>
                    <a:pt x="930324" y="0"/>
                    <a:pt x="911605" y="16916"/>
                    <a:pt x="911604" y="37788"/>
                  </a:cubicBezTo>
                  <a:cubicBezTo>
                    <a:pt x="911605" y="58657"/>
                    <a:pt x="930324" y="75575"/>
                    <a:pt x="953413" y="75575"/>
                  </a:cubicBezTo>
                  <a:cubicBezTo>
                    <a:pt x="976504" y="75575"/>
                    <a:pt x="995223" y="58657"/>
                    <a:pt x="995223" y="37788"/>
                  </a:cubicBezTo>
                  <a:close/>
                  <a:moveTo>
                    <a:pt x="1224131" y="1019959"/>
                  </a:moveTo>
                  <a:cubicBezTo>
                    <a:pt x="1224132" y="999090"/>
                    <a:pt x="1205412" y="982172"/>
                    <a:pt x="1182321" y="982172"/>
                  </a:cubicBezTo>
                  <a:cubicBezTo>
                    <a:pt x="1159232" y="982172"/>
                    <a:pt x="1140513" y="999088"/>
                    <a:pt x="1140513" y="1019959"/>
                  </a:cubicBezTo>
                  <a:cubicBezTo>
                    <a:pt x="1140513" y="1040828"/>
                    <a:pt x="1159232" y="1057747"/>
                    <a:pt x="1182321" y="1057747"/>
                  </a:cubicBezTo>
                  <a:cubicBezTo>
                    <a:pt x="1205412" y="1057747"/>
                    <a:pt x="1224131" y="1040831"/>
                    <a:pt x="1224131" y="1019959"/>
                  </a:cubicBezTo>
                  <a:close/>
                  <a:moveTo>
                    <a:pt x="1378439" y="804110"/>
                  </a:moveTo>
                  <a:cubicBezTo>
                    <a:pt x="1378440" y="783241"/>
                    <a:pt x="1359720" y="766323"/>
                    <a:pt x="1336631" y="766323"/>
                  </a:cubicBezTo>
                  <a:cubicBezTo>
                    <a:pt x="1313540" y="766323"/>
                    <a:pt x="1294821" y="783239"/>
                    <a:pt x="1294821" y="804110"/>
                  </a:cubicBezTo>
                  <a:cubicBezTo>
                    <a:pt x="1294821" y="824979"/>
                    <a:pt x="1313540" y="841898"/>
                    <a:pt x="1336632" y="841898"/>
                  </a:cubicBezTo>
                  <a:cubicBezTo>
                    <a:pt x="1359720" y="841898"/>
                    <a:pt x="1378439" y="824982"/>
                    <a:pt x="1378439" y="8041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0"/>
            <p:cNvSpPr/>
            <p:nvPr/>
          </p:nvSpPr>
          <p:spPr>
            <a:xfrm flipH="1">
              <a:off x="2555591" y="2323765"/>
              <a:ext cx="251143" cy="155805"/>
            </a:xfrm>
            <a:custGeom>
              <a:avLst/>
              <a:gdLst/>
              <a:ahLst/>
              <a:cxnLst/>
              <a:rect l="l" t="t" r="r" b="b"/>
              <a:pathLst>
                <a:path w="89216" h="55348" extrusionOk="0">
                  <a:moveTo>
                    <a:pt x="-260" y="55175"/>
                  </a:moveTo>
                  <a:cubicBezTo>
                    <a:pt x="-9118" y="978"/>
                    <a:pt x="65082" y="-22835"/>
                    <a:pt x="88227" y="27457"/>
                  </a:cubicBezTo>
                  <a:cubicBezTo>
                    <a:pt x="72796" y="5464"/>
                    <a:pt x="42412" y="177"/>
                    <a:pt x="20409" y="15636"/>
                  </a:cubicBezTo>
                  <a:cubicBezTo>
                    <a:pt x="7550" y="24695"/>
                    <a:pt x="-164" y="39430"/>
                    <a:pt x="-260" y="55175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0"/>
            <p:cNvSpPr/>
            <p:nvPr/>
          </p:nvSpPr>
          <p:spPr>
            <a:xfrm flipH="1">
              <a:off x="2680016" y="2683782"/>
              <a:ext cx="76962" cy="76177"/>
            </a:xfrm>
            <a:custGeom>
              <a:avLst/>
              <a:gdLst/>
              <a:ahLst/>
              <a:cxnLst/>
              <a:rect l="l" t="t" r="r" b="b"/>
              <a:pathLst>
                <a:path w="27340" h="27061" extrusionOk="0">
                  <a:moveTo>
                    <a:pt x="26351" y="22686"/>
                  </a:moveTo>
                  <a:cubicBezTo>
                    <a:pt x="19589" y="28735"/>
                    <a:pt x="9302" y="28192"/>
                    <a:pt x="3206" y="21458"/>
                  </a:cubicBezTo>
                  <a:cubicBezTo>
                    <a:pt x="539" y="18524"/>
                    <a:pt x="-890" y="14733"/>
                    <a:pt x="-986" y="10780"/>
                  </a:cubicBezTo>
                  <a:cubicBezTo>
                    <a:pt x="-1081" y="6675"/>
                    <a:pt x="443" y="2703"/>
                    <a:pt x="3396" y="-174"/>
                  </a:cubicBezTo>
                  <a:cubicBezTo>
                    <a:pt x="-318" y="8770"/>
                    <a:pt x="3967" y="19019"/>
                    <a:pt x="12921" y="22715"/>
                  </a:cubicBezTo>
                  <a:cubicBezTo>
                    <a:pt x="17207" y="24496"/>
                    <a:pt x="22065" y="24487"/>
                    <a:pt x="26351" y="2268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0"/>
            <p:cNvSpPr/>
            <p:nvPr/>
          </p:nvSpPr>
          <p:spPr>
            <a:xfrm flipH="1">
              <a:off x="2978605" y="2958536"/>
              <a:ext cx="139697" cy="107049"/>
            </a:xfrm>
            <a:custGeom>
              <a:avLst/>
              <a:gdLst/>
              <a:ahLst/>
              <a:cxnLst/>
              <a:rect l="l" t="t" r="r" b="b"/>
              <a:pathLst>
                <a:path w="49626" h="38028" extrusionOk="0">
                  <a:moveTo>
                    <a:pt x="-990" y="26306"/>
                  </a:moveTo>
                  <a:lnTo>
                    <a:pt x="40730" y="37640"/>
                  </a:lnTo>
                  <a:cubicBezTo>
                    <a:pt x="43683" y="38479"/>
                    <a:pt x="46730" y="36783"/>
                    <a:pt x="47587" y="33859"/>
                  </a:cubicBezTo>
                  <a:cubicBezTo>
                    <a:pt x="47683" y="33383"/>
                    <a:pt x="47778" y="32897"/>
                    <a:pt x="47778" y="32402"/>
                  </a:cubicBezTo>
                  <a:lnTo>
                    <a:pt x="48636" y="-174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0"/>
            <p:cNvSpPr/>
            <p:nvPr/>
          </p:nvSpPr>
          <p:spPr>
            <a:xfrm flipH="1">
              <a:off x="2978605" y="2958536"/>
              <a:ext cx="139697" cy="107049"/>
            </a:xfrm>
            <a:custGeom>
              <a:avLst/>
              <a:gdLst/>
              <a:ahLst/>
              <a:cxnLst/>
              <a:rect l="l" t="t" r="r" b="b"/>
              <a:pathLst>
                <a:path w="49626" h="38028" extrusionOk="0">
                  <a:moveTo>
                    <a:pt x="-990" y="26306"/>
                  </a:moveTo>
                  <a:lnTo>
                    <a:pt x="40730" y="37640"/>
                  </a:lnTo>
                  <a:cubicBezTo>
                    <a:pt x="43683" y="38479"/>
                    <a:pt x="46730" y="36783"/>
                    <a:pt x="47587" y="33859"/>
                  </a:cubicBezTo>
                  <a:cubicBezTo>
                    <a:pt x="47683" y="33383"/>
                    <a:pt x="47778" y="32897"/>
                    <a:pt x="47778" y="32402"/>
                  </a:cubicBezTo>
                  <a:lnTo>
                    <a:pt x="48636" y="-174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0"/>
            <p:cNvSpPr/>
            <p:nvPr/>
          </p:nvSpPr>
          <p:spPr>
            <a:xfrm flipH="1">
              <a:off x="2814557" y="2847026"/>
              <a:ext cx="138622" cy="108929"/>
            </a:xfrm>
            <a:custGeom>
              <a:avLst/>
              <a:gdLst/>
              <a:ahLst/>
              <a:cxnLst/>
              <a:rect l="l" t="t" r="r" b="b"/>
              <a:pathLst>
                <a:path w="49244" h="38696" extrusionOk="0">
                  <a:moveTo>
                    <a:pt x="-990" y="33831"/>
                  </a:moveTo>
                  <a:lnTo>
                    <a:pt x="42349" y="38498"/>
                  </a:lnTo>
                  <a:cubicBezTo>
                    <a:pt x="45301" y="38784"/>
                    <a:pt x="47969" y="36584"/>
                    <a:pt x="48255" y="33602"/>
                  </a:cubicBezTo>
                  <a:cubicBezTo>
                    <a:pt x="48255" y="33231"/>
                    <a:pt x="48255" y="32859"/>
                    <a:pt x="48255" y="32497"/>
                  </a:cubicBezTo>
                  <a:lnTo>
                    <a:pt x="43968" y="-174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10"/>
            <p:cNvSpPr/>
            <p:nvPr/>
          </p:nvSpPr>
          <p:spPr>
            <a:xfrm flipH="1">
              <a:off x="2814557" y="2847026"/>
              <a:ext cx="138622" cy="108929"/>
            </a:xfrm>
            <a:custGeom>
              <a:avLst/>
              <a:gdLst/>
              <a:ahLst/>
              <a:cxnLst/>
              <a:rect l="l" t="t" r="r" b="b"/>
              <a:pathLst>
                <a:path w="49244" h="38696" extrusionOk="0">
                  <a:moveTo>
                    <a:pt x="-990" y="33831"/>
                  </a:moveTo>
                  <a:lnTo>
                    <a:pt x="42349" y="38498"/>
                  </a:lnTo>
                  <a:cubicBezTo>
                    <a:pt x="45301" y="38784"/>
                    <a:pt x="47969" y="36584"/>
                    <a:pt x="48255" y="33602"/>
                  </a:cubicBezTo>
                  <a:cubicBezTo>
                    <a:pt x="48255" y="33231"/>
                    <a:pt x="48255" y="32859"/>
                    <a:pt x="48255" y="32497"/>
                  </a:cubicBezTo>
                  <a:lnTo>
                    <a:pt x="43968" y="-174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10"/>
            <p:cNvSpPr/>
            <p:nvPr/>
          </p:nvSpPr>
          <p:spPr>
            <a:xfrm flipH="1">
              <a:off x="2741718" y="2738732"/>
              <a:ext cx="841119" cy="362806"/>
            </a:xfrm>
            <a:custGeom>
              <a:avLst/>
              <a:gdLst/>
              <a:ahLst/>
              <a:cxnLst/>
              <a:rect l="l" t="t" r="r" b="b"/>
              <a:pathLst>
                <a:path w="298799" h="128883" extrusionOk="0">
                  <a:moveTo>
                    <a:pt x="-990" y="120508"/>
                  </a:moveTo>
                  <a:cubicBezTo>
                    <a:pt x="112167" y="139558"/>
                    <a:pt x="227610" y="89171"/>
                    <a:pt x="297809" y="-174"/>
                  </a:cubicBezTo>
                  <a:cubicBezTo>
                    <a:pt x="235420" y="96315"/>
                    <a:pt x="111310" y="150321"/>
                    <a:pt x="-990" y="120508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10"/>
            <p:cNvSpPr/>
            <p:nvPr/>
          </p:nvSpPr>
          <p:spPr>
            <a:xfrm flipH="1">
              <a:off x="3687103" y="2495586"/>
              <a:ext cx="30565" cy="59813"/>
            </a:xfrm>
            <a:custGeom>
              <a:avLst/>
              <a:gdLst/>
              <a:ahLst/>
              <a:cxnLst/>
              <a:rect l="l" t="t" r="r" b="b"/>
              <a:pathLst>
                <a:path w="10858" h="21248" extrusionOk="0">
                  <a:moveTo>
                    <a:pt x="4154" y="21075"/>
                  </a:moveTo>
                  <a:cubicBezTo>
                    <a:pt x="1582" y="21075"/>
                    <a:pt x="-609" y="17837"/>
                    <a:pt x="-990" y="13169"/>
                  </a:cubicBezTo>
                  <a:cubicBezTo>
                    <a:pt x="-990" y="12284"/>
                    <a:pt x="-990" y="11389"/>
                    <a:pt x="-990" y="10503"/>
                  </a:cubicBezTo>
                  <a:lnTo>
                    <a:pt x="-990" y="7931"/>
                  </a:lnTo>
                  <a:cubicBezTo>
                    <a:pt x="-513" y="2692"/>
                    <a:pt x="2153" y="-832"/>
                    <a:pt x="5011" y="-70"/>
                  </a:cubicBezTo>
                  <a:cubicBezTo>
                    <a:pt x="7869" y="692"/>
                    <a:pt x="9869" y="5169"/>
                    <a:pt x="9869" y="10407"/>
                  </a:cubicBezTo>
                  <a:cubicBezTo>
                    <a:pt x="9869" y="15646"/>
                    <a:pt x="7869" y="19932"/>
                    <a:pt x="5011" y="20980"/>
                  </a:cubicBezTo>
                  <a:close/>
                  <a:moveTo>
                    <a:pt x="3297" y="18694"/>
                  </a:moveTo>
                  <a:lnTo>
                    <a:pt x="3297" y="1869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6" name="Google Shape;696;p10"/>
          <p:cNvSpPr txBox="1">
            <a:spLocks noGrp="1"/>
          </p:cNvSpPr>
          <p:nvPr>
            <p:ph type="title"/>
          </p:nvPr>
        </p:nvSpPr>
        <p:spPr>
          <a:xfrm>
            <a:off x="3088050" y="2001000"/>
            <a:ext cx="60159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None/>
              <a:defRPr sz="80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CUSTOM_9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8" name="Google Shape;698;p11"/>
          <p:cNvGrpSpPr/>
          <p:nvPr/>
        </p:nvGrpSpPr>
        <p:grpSpPr>
          <a:xfrm>
            <a:off x="10735389" y="4360341"/>
            <a:ext cx="1444983" cy="2522507"/>
            <a:chOff x="3585914" y="588808"/>
            <a:chExt cx="1814394" cy="3167387"/>
          </a:xfrm>
        </p:grpSpPr>
        <p:sp>
          <p:nvSpPr>
            <p:cNvPr id="699" name="Google Shape;699;p11"/>
            <p:cNvSpPr/>
            <p:nvPr/>
          </p:nvSpPr>
          <p:spPr>
            <a:xfrm>
              <a:off x="4226553" y="1938908"/>
              <a:ext cx="211782" cy="1817287"/>
            </a:xfrm>
            <a:custGeom>
              <a:avLst/>
              <a:gdLst/>
              <a:ahLst/>
              <a:cxnLst/>
              <a:rect l="l" t="t" r="r" b="b"/>
              <a:pathLst>
                <a:path w="211782" h="1817287" extrusionOk="0">
                  <a:moveTo>
                    <a:pt x="78643" y="0"/>
                  </a:moveTo>
                  <a:lnTo>
                    <a:pt x="148152" y="0"/>
                  </a:lnTo>
                  <a:lnTo>
                    <a:pt x="211782" y="235931"/>
                  </a:lnTo>
                  <a:lnTo>
                    <a:pt x="164435" y="235931"/>
                  </a:lnTo>
                  <a:lnTo>
                    <a:pt x="211782" y="411490"/>
                  </a:lnTo>
                  <a:lnTo>
                    <a:pt x="164346" y="411490"/>
                  </a:lnTo>
                  <a:lnTo>
                    <a:pt x="211782" y="587379"/>
                  </a:lnTo>
                  <a:lnTo>
                    <a:pt x="164435" y="587379"/>
                  </a:lnTo>
                  <a:lnTo>
                    <a:pt x="211782" y="762938"/>
                  </a:lnTo>
                  <a:lnTo>
                    <a:pt x="164346" y="762938"/>
                  </a:lnTo>
                  <a:lnTo>
                    <a:pt x="211782" y="938827"/>
                  </a:lnTo>
                  <a:lnTo>
                    <a:pt x="164433" y="938827"/>
                  </a:lnTo>
                  <a:lnTo>
                    <a:pt x="211782" y="1114390"/>
                  </a:lnTo>
                  <a:lnTo>
                    <a:pt x="164347" y="1114390"/>
                  </a:lnTo>
                  <a:lnTo>
                    <a:pt x="211782" y="1290275"/>
                  </a:lnTo>
                  <a:lnTo>
                    <a:pt x="164433" y="1290275"/>
                  </a:lnTo>
                  <a:lnTo>
                    <a:pt x="211782" y="1465839"/>
                  </a:lnTo>
                  <a:lnTo>
                    <a:pt x="164346" y="1465839"/>
                  </a:lnTo>
                  <a:lnTo>
                    <a:pt x="211782" y="1641727"/>
                  </a:lnTo>
                  <a:lnTo>
                    <a:pt x="164434" y="1641727"/>
                  </a:lnTo>
                  <a:lnTo>
                    <a:pt x="211782" y="1817287"/>
                  </a:lnTo>
                  <a:lnTo>
                    <a:pt x="0" y="1817287"/>
                  </a:lnTo>
                  <a:lnTo>
                    <a:pt x="58519" y="1641727"/>
                  </a:lnTo>
                  <a:lnTo>
                    <a:pt x="0" y="1641727"/>
                  </a:lnTo>
                  <a:lnTo>
                    <a:pt x="58629" y="1465839"/>
                  </a:lnTo>
                  <a:lnTo>
                    <a:pt x="0" y="1465839"/>
                  </a:lnTo>
                  <a:lnTo>
                    <a:pt x="58520" y="1290275"/>
                  </a:lnTo>
                  <a:lnTo>
                    <a:pt x="0" y="1290275"/>
                  </a:lnTo>
                  <a:lnTo>
                    <a:pt x="58628" y="1114390"/>
                  </a:lnTo>
                  <a:lnTo>
                    <a:pt x="0" y="1114390"/>
                  </a:lnTo>
                  <a:lnTo>
                    <a:pt x="58520" y="938827"/>
                  </a:lnTo>
                  <a:lnTo>
                    <a:pt x="0" y="938827"/>
                  </a:lnTo>
                  <a:lnTo>
                    <a:pt x="58629" y="762938"/>
                  </a:lnTo>
                  <a:lnTo>
                    <a:pt x="0" y="762938"/>
                  </a:lnTo>
                  <a:lnTo>
                    <a:pt x="58519" y="587379"/>
                  </a:lnTo>
                  <a:lnTo>
                    <a:pt x="0" y="587379"/>
                  </a:lnTo>
                  <a:lnTo>
                    <a:pt x="58629" y="411490"/>
                  </a:lnTo>
                  <a:lnTo>
                    <a:pt x="0" y="411490"/>
                  </a:lnTo>
                  <a:lnTo>
                    <a:pt x="58519" y="235931"/>
                  </a:lnTo>
                  <a:lnTo>
                    <a:pt x="0" y="23593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11"/>
            <p:cNvSpPr/>
            <p:nvPr/>
          </p:nvSpPr>
          <p:spPr>
            <a:xfrm>
              <a:off x="3585914" y="588808"/>
              <a:ext cx="1814394" cy="1378104"/>
            </a:xfrm>
            <a:custGeom>
              <a:avLst/>
              <a:gdLst/>
              <a:ahLst/>
              <a:cxnLst/>
              <a:rect l="l" t="t" r="r" b="b"/>
              <a:pathLst>
                <a:path w="529750" h="402366" extrusionOk="0">
                  <a:moveTo>
                    <a:pt x="510523" y="300561"/>
                  </a:moveTo>
                  <a:cubicBezTo>
                    <a:pt x="491473" y="319611"/>
                    <a:pt x="468042" y="317230"/>
                    <a:pt x="428418" y="323135"/>
                  </a:cubicBezTo>
                  <a:lnTo>
                    <a:pt x="425655" y="323135"/>
                  </a:lnTo>
                  <a:lnTo>
                    <a:pt x="420988" y="323993"/>
                  </a:lnTo>
                  <a:lnTo>
                    <a:pt x="416321" y="324755"/>
                  </a:lnTo>
                  <a:cubicBezTo>
                    <a:pt x="412035" y="325517"/>
                    <a:pt x="407844" y="326469"/>
                    <a:pt x="403653" y="327422"/>
                  </a:cubicBezTo>
                  <a:lnTo>
                    <a:pt x="398891" y="328564"/>
                  </a:lnTo>
                  <a:lnTo>
                    <a:pt x="394223" y="329707"/>
                  </a:lnTo>
                  <a:cubicBezTo>
                    <a:pt x="389652" y="330851"/>
                    <a:pt x="384698" y="332184"/>
                    <a:pt x="379936" y="333613"/>
                  </a:cubicBezTo>
                  <a:lnTo>
                    <a:pt x="375173" y="335042"/>
                  </a:lnTo>
                  <a:lnTo>
                    <a:pt x="370411" y="336470"/>
                  </a:lnTo>
                  <a:lnTo>
                    <a:pt x="355837" y="340947"/>
                  </a:lnTo>
                  <a:lnTo>
                    <a:pt x="351170" y="342471"/>
                  </a:lnTo>
                  <a:lnTo>
                    <a:pt x="346408" y="343995"/>
                  </a:lnTo>
                  <a:lnTo>
                    <a:pt x="330405" y="349234"/>
                  </a:lnTo>
                  <a:cubicBezTo>
                    <a:pt x="290401" y="362331"/>
                    <a:pt x="252015" y="380104"/>
                    <a:pt x="216105" y="402193"/>
                  </a:cubicBezTo>
                  <a:cubicBezTo>
                    <a:pt x="197913" y="386886"/>
                    <a:pt x="176387" y="375999"/>
                    <a:pt x="153241" y="370379"/>
                  </a:cubicBezTo>
                  <a:cubicBezTo>
                    <a:pt x="124666" y="363712"/>
                    <a:pt x="110664" y="370379"/>
                    <a:pt x="79517" y="365903"/>
                  </a:cubicBezTo>
                  <a:lnTo>
                    <a:pt x="74373" y="365140"/>
                  </a:lnTo>
                  <a:lnTo>
                    <a:pt x="69326" y="364283"/>
                  </a:lnTo>
                  <a:lnTo>
                    <a:pt x="63896" y="363140"/>
                  </a:lnTo>
                  <a:lnTo>
                    <a:pt x="56467" y="361521"/>
                  </a:lnTo>
                  <a:lnTo>
                    <a:pt x="51705" y="360378"/>
                  </a:lnTo>
                  <a:lnTo>
                    <a:pt x="46847" y="359235"/>
                  </a:lnTo>
                  <a:cubicBezTo>
                    <a:pt x="29797" y="354758"/>
                    <a:pt x="15414" y="348567"/>
                    <a:pt x="6937" y="334661"/>
                  </a:cubicBezTo>
                  <a:cubicBezTo>
                    <a:pt x="-1541" y="320754"/>
                    <a:pt x="-4398" y="299418"/>
                    <a:pt x="4269" y="288940"/>
                  </a:cubicBezTo>
                  <a:cubicBezTo>
                    <a:pt x="12937" y="278463"/>
                    <a:pt x="33892" y="275987"/>
                    <a:pt x="84852" y="293989"/>
                  </a:cubicBezTo>
                  <a:lnTo>
                    <a:pt x="89328" y="295608"/>
                  </a:lnTo>
                  <a:lnTo>
                    <a:pt x="93900" y="297227"/>
                  </a:lnTo>
                  <a:lnTo>
                    <a:pt x="105616" y="301895"/>
                  </a:lnTo>
                  <a:lnTo>
                    <a:pt x="110092" y="303704"/>
                  </a:lnTo>
                  <a:cubicBezTo>
                    <a:pt x="111616" y="304257"/>
                    <a:pt x="113141" y="304895"/>
                    <a:pt x="114570" y="305609"/>
                  </a:cubicBezTo>
                  <a:cubicBezTo>
                    <a:pt x="131334" y="312467"/>
                    <a:pt x="150479" y="321230"/>
                    <a:pt x="172386" y="331994"/>
                  </a:cubicBezTo>
                  <a:cubicBezTo>
                    <a:pt x="160098" y="312944"/>
                    <a:pt x="148098" y="296180"/>
                    <a:pt x="136953" y="281987"/>
                  </a:cubicBezTo>
                  <a:cubicBezTo>
                    <a:pt x="136096" y="280654"/>
                    <a:pt x="135049" y="279377"/>
                    <a:pt x="134000" y="278177"/>
                  </a:cubicBezTo>
                  <a:lnTo>
                    <a:pt x="131048" y="274463"/>
                  </a:lnTo>
                  <a:cubicBezTo>
                    <a:pt x="125904" y="267890"/>
                    <a:pt x="120855" y="261985"/>
                    <a:pt x="116188" y="256555"/>
                  </a:cubicBezTo>
                  <a:cubicBezTo>
                    <a:pt x="109712" y="249031"/>
                    <a:pt x="103711" y="242554"/>
                    <a:pt x="98281" y="236744"/>
                  </a:cubicBezTo>
                  <a:lnTo>
                    <a:pt x="94567" y="232838"/>
                  </a:lnTo>
                  <a:lnTo>
                    <a:pt x="90948" y="228933"/>
                  </a:lnTo>
                  <a:cubicBezTo>
                    <a:pt x="85232" y="222932"/>
                    <a:pt x="80089" y="217694"/>
                    <a:pt x="75517" y="212645"/>
                  </a:cubicBezTo>
                  <a:lnTo>
                    <a:pt x="71516" y="208169"/>
                  </a:lnTo>
                  <a:lnTo>
                    <a:pt x="67706" y="203596"/>
                  </a:lnTo>
                  <a:cubicBezTo>
                    <a:pt x="62753" y="197710"/>
                    <a:pt x="58467" y="191328"/>
                    <a:pt x="54848" y="184546"/>
                  </a:cubicBezTo>
                  <a:lnTo>
                    <a:pt x="52085" y="179308"/>
                  </a:lnTo>
                  <a:cubicBezTo>
                    <a:pt x="51323" y="177593"/>
                    <a:pt x="50467" y="175688"/>
                    <a:pt x="49704" y="173783"/>
                  </a:cubicBezTo>
                  <a:lnTo>
                    <a:pt x="48656" y="171212"/>
                  </a:lnTo>
                  <a:cubicBezTo>
                    <a:pt x="47895" y="169306"/>
                    <a:pt x="45513" y="163115"/>
                    <a:pt x="43132" y="154733"/>
                  </a:cubicBezTo>
                  <a:cubicBezTo>
                    <a:pt x="42655" y="153019"/>
                    <a:pt x="42180" y="151209"/>
                    <a:pt x="41703" y="149304"/>
                  </a:cubicBezTo>
                  <a:cubicBezTo>
                    <a:pt x="41703" y="147589"/>
                    <a:pt x="40846" y="145685"/>
                    <a:pt x="40465" y="143780"/>
                  </a:cubicBezTo>
                  <a:cubicBezTo>
                    <a:pt x="36464" y="124729"/>
                    <a:pt x="35321" y="101107"/>
                    <a:pt x="49324" y="87868"/>
                  </a:cubicBezTo>
                  <a:cubicBezTo>
                    <a:pt x="65420" y="72628"/>
                    <a:pt x="94757" y="77676"/>
                    <a:pt x="114379" y="84439"/>
                  </a:cubicBezTo>
                  <a:cubicBezTo>
                    <a:pt x="116379" y="85105"/>
                    <a:pt x="118284" y="85772"/>
                    <a:pt x="120094" y="86534"/>
                  </a:cubicBezTo>
                  <a:lnTo>
                    <a:pt x="124761" y="88439"/>
                  </a:lnTo>
                  <a:lnTo>
                    <a:pt x="125428" y="88439"/>
                  </a:lnTo>
                  <a:cubicBezTo>
                    <a:pt x="131523" y="91249"/>
                    <a:pt x="137239" y="94697"/>
                    <a:pt x="142573" y="98726"/>
                  </a:cubicBezTo>
                  <a:cubicBezTo>
                    <a:pt x="144192" y="99812"/>
                    <a:pt x="145717" y="100993"/>
                    <a:pt x="147240" y="102251"/>
                  </a:cubicBezTo>
                  <a:lnTo>
                    <a:pt x="151717" y="106156"/>
                  </a:lnTo>
                  <a:cubicBezTo>
                    <a:pt x="156955" y="111042"/>
                    <a:pt x="161718" y="116367"/>
                    <a:pt x="166099" y="122063"/>
                  </a:cubicBezTo>
                  <a:cubicBezTo>
                    <a:pt x="167337" y="123587"/>
                    <a:pt x="168480" y="125177"/>
                    <a:pt x="169529" y="126825"/>
                  </a:cubicBezTo>
                  <a:cubicBezTo>
                    <a:pt x="170767" y="128425"/>
                    <a:pt x="171910" y="130111"/>
                    <a:pt x="172863" y="131873"/>
                  </a:cubicBezTo>
                  <a:cubicBezTo>
                    <a:pt x="176862" y="137979"/>
                    <a:pt x="180482" y="144341"/>
                    <a:pt x="183626" y="150923"/>
                  </a:cubicBezTo>
                  <a:lnTo>
                    <a:pt x="185912" y="155971"/>
                  </a:lnTo>
                  <a:cubicBezTo>
                    <a:pt x="186673" y="157686"/>
                    <a:pt x="187341" y="159401"/>
                    <a:pt x="188102" y="161020"/>
                  </a:cubicBezTo>
                  <a:cubicBezTo>
                    <a:pt x="195246" y="178822"/>
                    <a:pt x="200579" y="197300"/>
                    <a:pt x="204009" y="216170"/>
                  </a:cubicBezTo>
                  <a:lnTo>
                    <a:pt x="204009" y="216170"/>
                  </a:lnTo>
                  <a:cubicBezTo>
                    <a:pt x="204009" y="217979"/>
                    <a:pt x="204676" y="219694"/>
                    <a:pt x="205057" y="221504"/>
                  </a:cubicBezTo>
                  <a:lnTo>
                    <a:pt x="205914" y="226838"/>
                  </a:lnTo>
                  <a:cubicBezTo>
                    <a:pt x="208867" y="245021"/>
                    <a:pt x="210486" y="263385"/>
                    <a:pt x="210867" y="281797"/>
                  </a:cubicBezTo>
                  <a:cubicBezTo>
                    <a:pt x="210581" y="252755"/>
                    <a:pt x="212676" y="223732"/>
                    <a:pt x="217059" y="195024"/>
                  </a:cubicBezTo>
                  <a:cubicBezTo>
                    <a:pt x="217059" y="193214"/>
                    <a:pt x="217725" y="191405"/>
                    <a:pt x="218011" y="189595"/>
                  </a:cubicBezTo>
                  <a:cubicBezTo>
                    <a:pt x="218297" y="187785"/>
                    <a:pt x="218582" y="185975"/>
                    <a:pt x="218963" y="184261"/>
                  </a:cubicBezTo>
                  <a:cubicBezTo>
                    <a:pt x="220011" y="177974"/>
                    <a:pt x="221249" y="172069"/>
                    <a:pt x="222487" y="166544"/>
                  </a:cubicBezTo>
                  <a:lnTo>
                    <a:pt x="223630" y="161401"/>
                  </a:lnTo>
                  <a:cubicBezTo>
                    <a:pt x="223630" y="159591"/>
                    <a:pt x="224487" y="157877"/>
                    <a:pt x="224869" y="156257"/>
                  </a:cubicBezTo>
                  <a:cubicBezTo>
                    <a:pt x="225726" y="152923"/>
                    <a:pt x="226488" y="149685"/>
                    <a:pt x="227345" y="146732"/>
                  </a:cubicBezTo>
                  <a:lnTo>
                    <a:pt x="227917" y="144827"/>
                  </a:lnTo>
                  <a:lnTo>
                    <a:pt x="229345" y="139874"/>
                  </a:lnTo>
                  <a:cubicBezTo>
                    <a:pt x="229345" y="138064"/>
                    <a:pt x="230299" y="136445"/>
                    <a:pt x="230774" y="134826"/>
                  </a:cubicBezTo>
                  <a:cubicBezTo>
                    <a:pt x="232869" y="128359"/>
                    <a:pt x="235251" y="121996"/>
                    <a:pt x="237918" y="115776"/>
                  </a:cubicBezTo>
                  <a:cubicBezTo>
                    <a:pt x="252110" y="83629"/>
                    <a:pt x="274209" y="55635"/>
                    <a:pt x="302212" y="34432"/>
                  </a:cubicBezTo>
                  <a:lnTo>
                    <a:pt x="304307" y="32813"/>
                  </a:lnTo>
                  <a:lnTo>
                    <a:pt x="308212" y="29861"/>
                  </a:lnTo>
                  <a:lnTo>
                    <a:pt x="312118" y="26908"/>
                  </a:lnTo>
                  <a:cubicBezTo>
                    <a:pt x="316785" y="23479"/>
                    <a:pt x="321643" y="20050"/>
                    <a:pt x="326786" y="16906"/>
                  </a:cubicBezTo>
                  <a:lnTo>
                    <a:pt x="331073" y="14239"/>
                  </a:lnTo>
                  <a:lnTo>
                    <a:pt x="335549" y="11763"/>
                  </a:lnTo>
                  <a:cubicBezTo>
                    <a:pt x="350789" y="3133"/>
                    <a:pt x="368125" y="-962"/>
                    <a:pt x="385555" y="-48"/>
                  </a:cubicBezTo>
                  <a:cubicBezTo>
                    <a:pt x="399367" y="809"/>
                    <a:pt x="414130" y="1762"/>
                    <a:pt x="422608" y="11858"/>
                  </a:cubicBezTo>
                  <a:cubicBezTo>
                    <a:pt x="434800" y="25765"/>
                    <a:pt x="431561" y="51673"/>
                    <a:pt x="420703" y="80343"/>
                  </a:cubicBezTo>
                  <a:lnTo>
                    <a:pt x="418893" y="85010"/>
                  </a:lnTo>
                  <a:cubicBezTo>
                    <a:pt x="418322" y="86534"/>
                    <a:pt x="417655" y="88058"/>
                    <a:pt x="416988" y="89582"/>
                  </a:cubicBezTo>
                  <a:cubicBezTo>
                    <a:pt x="414798" y="94821"/>
                    <a:pt x="412321" y="100060"/>
                    <a:pt x="409654" y="105394"/>
                  </a:cubicBezTo>
                  <a:cubicBezTo>
                    <a:pt x="408987" y="106918"/>
                    <a:pt x="408225" y="108346"/>
                    <a:pt x="407463" y="109775"/>
                  </a:cubicBezTo>
                  <a:cubicBezTo>
                    <a:pt x="406701" y="111204"/>
                    <a:pt x="406034" y="112728"/>
                    <a:pt x="405273" y="114157"/>
                  </a:cubicBezTo>
                  <a:cubicBezTo>
                    <a:pt x="394223" y="134921"/>
                    <a:pt x="381460" y="154743"/>
                    <a:pt x="367173" y="173402"/>
                  </a:cubicBezTo>
                  <a:cubicBezTo>
                    <a:pt x="355456" y="187995"/>
                    <a:pt x="342693" y="201749"/>
                    <a:pt x="329073" y="214550"/>
                  </a:cubicBezTo>
                  <a:lnTo>
                    <a:pt x="325738" y="217979"/>
                  </a:lnTo>
                  <a:lnTo>
                    <a:pt x="322500" y="221504"/>
                  </a:lnTo>
                  <a:cubicBezTo>
                    <a:pt x="320119" y="224075"/>
                    <a:pt x="317737" y="226742"/>
                    <a:pt x="315356" y="229695"/>
                  </a:cubicBezTo>
                  <a:lnTo>
                    <a:pt x="312404" y="233314"/>
                  </a:lnTo>
                  <a:cubicBezTo>
                    <a:pt x="311451" y="234553"/>
                    <a:pt x="310403" y="235791"/>
                    <a:pt x="309451" y="237124"/>
                  </a:cubicBezTo>
                  <a:cubicBezTo>
                    <a:pt x="306499" y="241030"/>
                    <a:pt x="303450" y="245316"/>
                    <a:pt x="299926" y="250269"/>
                  </a:cubicBezTo>
                  <a:lnTo>
                    <a:pt x="298211" y="252841"/>
                  </a:lnTo>
                  <a:cubicBezTo>
                    <a:pt x="297926" y="253298"/>
                    <a:pt x="297640" y="253774"/>
                    <a:pt x="297354" y="254270"/>
                  </a:cubicBezTo>
                  <a:cubicBezTo>
                    <a:pt x="296402" y="255556"/>
                    <a:pt x="295545" y="256898"/>
                    <a:pt x="294782" y="258270"/>
                  </a:cubicBezTo>
                  <a:cubicBezTo>
                    <a:pt x="278971" y="283626"/>
                    <a:pt x="266493" y="310934"/>
                    <a:pt x="257825" y="339518"/>
                  </a:cubicBezTo>
                  <a:cubicBezTo>
                    <a:pt x="286400" y="320468"/>
                    <a:pt x="310117" y="304371"/>
                    <a:pt x="328691" y="292560"/>
                  </a:cubicBezTo>
                  <a:lnTo>
                    <a:pt x="344027" y="283035"/>
                  </a:lnTo>
                  <a:lnTo>
                    <a:pt x="348694" y="280082"/>
                  </a:lnTo>
                  <a:lnTo>
                    <a:pt x="353456" y="277225"/>
                  </a:lnTo>
                  <a:cubicBezTo>
                    <a:pt x="358505" y="274081"/>
                    <a:pt x="362981" y="271224"/>
                    <a:pt x="367839" y="268652"/>
                  </a:cubicBezTo>
                  <a:lnTo>
                    <a:pt x="372506" y="265890"/>
                  </a:lnTo>
                  <a:lnTo>
                    <a:pt x="377173" y="263318"/>
                  </a:lnTo>
                  <a:cubicBezTo>
                    <a:pt x="382031" y="260651"/>
                    <a:pt x="386794" y="258175"/>
                    <a:pt x="391461" y="255889"/>
                  </a:cubicBezTo>
                  <a:lnTo>
                    <a:pt x="396128" y="253507"/>
                  </a:lnTo>
                  <a:lnTo>
                    <a:pt x="400795" y="251317"/>
                  </a:lnTo>
                  <a:cubicBezTo>
                    <a:pt x="404987" y="249412"/>
                    <a:pt x="409082" y="247602"/>
                    <a:pt x="413273" y="245888"/>
                  </a:cubicBezTo>
                  <a:lnTo>
                    <a:pt x="418036" y="244078"/>
                  </a:lnTo>
                  <a:lnTo>
                    <a:pt x="422703" y="242268"/>
                  </a:lnTo>
                  <a:lnTo>
                    <a:pt x="432228" y="239125"/>
                  </a:lnTo>
                  <a:cubicBezTo>
                    <a:pt x="452707" y="231133"/>
                    <a:pt x="475091" y="229505"/>
                    <a:pt x="496427" y="234457"/>
                  </a:cubicBezTo>
                  <a:cubicBezTo>
                    <a:pt x="505952" y="237029"/>
                    <a:pt x="521477" y="241411"/>
                    <a:pt x="526906" y="254365"/>
                  </a:cubicBezTo>
                  <a:cubicBezTo>
                    <a:pt x="533479" y="270367"/>
                    <a:pt x="521287" y="289988"/>
                    <a:pt x="510523" y="300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11"/>
            <p:cNvSpPr/>
            <p:nvPr/>
          </p:nvSpPr>
          <p:spPr>
            <a:xfrm>
              <a:off x="3723890" y="631718"/>
              <a:ext cx="1320298" cy="1211958"/>
            </a:xfrm>
            <a:custGeom>
              <a:avLst/>
              <a:gdLst/>
              <a:ahLst/>
              <a:cxnLst/>
              <a:rect l="l" t="t" r="r" b="b"/>
              <a:pathLst>
                <a:path w="1320298" h="1211958" extrusionOk="0">
                  <a:moveTo>
                    <a:pt x="223205" y="992670"/>
                  </a:moveTo>
                  <a:lnTo>
                    <a:pt x="238543" y="998871"/>
                  </a:lnTo>
                  <a:lnTo>
                    <a:pt x="241540" y="1000146"/>
                  </a:lnTo>
                  <a:lnTo>
                    <a:pt x="253881" y="1005397"/>
                  </a:lnTo>
                  <a:lnTo>
                    <a:pt x="133791" y="1211958"/>
                  </a:lnTo>
                  <a:lnTo>
                    <a:pt x="119614" y="1209857"/>
                  </a:lnTo>
                  <a:lnTo>
                    <a:pt x="116175" y="1209347"/>
                  </a:lnTo>
                  <a:lnTo>
                    <a:pt x="98877" y="1206411"/>
                  </a:lnTo>
                  <a:close/>
                  <a:moveTo>
                    <a:pt x="153374" y="966893"/>
                  </a:moveTo>
                  <a:lnTo>
                    <a:pt x="168709" y="972443"/>
                  </a:lnTo>
                  <a:lnTo>
                    <a:pt x="184047" y="977989"/>
                  </a:lnTo>
                  <a:lnTo>
                    <a:pt x="55799" y="1198257"/>
                  </a:lnTo>
                  <a:lnTo>
                    <a:pt x="39485" y="1194342"/>
                  </a:lnTo>
                  <a:lnTo>
                    <a:pt x="22845" y="1190426"/>
                  </a:lnTo>
                  <a:close/>
                  <a:moveTo>
                    <a:pt x="1074581" y="908806"/>
                  </a:moveTo>
                  <a:lnTo>
                    <a:pt x="1081105" y="1126464"/>
                  </a:lnTo>
                  <a:lnTo>
                    <a:pt x="1065116" y="1131685"/>
                  </a:lnTo>
                  <a:lnTo>
                    <a:pt x="1048801" y="1136906"/>
                  </a:lnTo>
                  <a:lnTo>
                    <a:pt x="1042275" y="928714"/>
                  </a:lnTo>
                  <a:lnTo>
                    <a:pt x="1058264" y="918597"/>
                  </a:lnTo>
                  <a:close/>
                  <a:moveTo>
                    <a:pt x="1155181" y="861165"/>
                  </a:moveTo>
                  <a:lnTo>
                    <a:pt x="1163013" y="1101338"/>
                  </a:lnTo>
                  <a:lnTo>
                    <a:pt x="1146698" y="1106234"/>
                  </a:lnTo>
                  <a:lnTo>
                    <a:pt x="1130380" y="1111129"/>
                  </a:lnTo>
                  <a:lnTo>
                    <a:pt x="1123203" y="879439"/>
                  </a:lnTo>
                  <a:lnTo>
                    <a:pt x="1139192" y="869976"/>
                  </a:lnTo>
                  <a:close/>
                  <a:moveTo>
                    <a:pt x="1236759" y="820047"/>
                  </a:moveTo>
                  <a:lnTo>
                    <a:pt x="1244920" y="1080129"/>
                  </a:lnTo>
                  <a:lnTo>
                    <a:pt x="1228602" y="1084045"/>
                  </a:lnTo>
                  <a:lnTo>
                    <a:pt x="1212613" y="1087960"/>
                  </a:lnTo>
                  <a:lnTo>
                    <a:pt x="1204782" y="835714"/>
                  </a:lnTo>
                  <a:lnTo>
                    <a:pt x="1220770" y="827553"/>
                  </a:lnTo>
                  <a:close/>
                  <a:moveTo>
                    <a:pt x="1311818" y="789045"/>
                  </a:moveTo>
                  <a:lnTo>
                    <a:pt x="1320298" y="1065440"/>
                  </a:lnTo>
                  <a:lnTo>
                    <a:pt x="1304309" y="1068376"/>
                  </a:lnTo>
                  <a:lnTo>
                    <a:pt x="1288320" y="1070990"/>
                  </a:lnTo>
                  <a:lnTo>
                    <a:pt x="1279509" y="801447"/>
                  </a:lnTo>
                  <a:lnTo>
                    <a:pt x="1295823" y="795246"/>
                  </a:lnTo>
                  <a:close/>
                  <a:moveTo>
                    <a:pt x="560298" y="700940"/>
                  </a:moveTo>
                  <a:cubicBezTo>
                    <a:pt x="560298" y="707141"/>
                    <a:pt x="562579" y="713016"/>
                    <a:pt x="563885" y="719214"/>
                  </a:cubicBezTo>
                  <a:lnTo>
                    <a:pt x="566821" y="737488"/>
                  </a:lnTo>
                  <a:lnTo>
                    <a:pt x="330564" y="924470"/>
                  </a:lnTo>
                  <a:cubicBezTo>
                    <a:pt x="327631" y="919903"/>
                    <a:pt x="324041" y="915531"/>
                    <a:pt x="320450" y="911420"/>
                  </a:cubicBezTo>
                  <a:lnTo>
                    <a:pt x="310333" y="898693"/>
                  </a:lnTo>
                  <a:close/>
                  <a:moveTo>
                    <a:pt x="611530" y="591621"/>
                  </a:moveTo>
                  <a:lnTo>
                    <a:pt x="891187" y="817110"/>
                  </a:lnTo>
                  <a:lnTo>
                    <a:pt x="885311" y="825922"/>
                  </a:lnTo>
                  <a:cubicBezTo>
                    <a:pt x="884331" y="827487"/>
                    <a:pt x="883358" y="829118"/>
                    <a:pt x="882375" y="830817"/>
                  </a:cubicBezTo>
                  <a:cubicBezTo>
                    <a:pt x="879114" y="835223"/>
                    <a:pt x="876174" y="839821"/>
                    <a:pt x="873567" y="844521"/>
                  </a:cubicBezTo>
                  <a:lnTo>
                    <a:pt x="605004" y="628498"/>
                  </a:lnTo>
                  <a:cubicBezTo>
                    <a:pt x="605004" y="622297"/>
                    <a:pt x="607285" y="616096"/>
                    <a:pt x="608265" y="609895"/>
                  </a:cubicBezTo>
                  <a:cubicBezTo>
                    <a:pt x="609245" y="603697"/>
                    <a:pt x="610225" y="597496"/>
                    <a:pt x="611530" y="591621"/>
                  </a:cubicBezTo>
                  <a:close/>
                  <a:moveTo>
                    <a:pt x="631757" y="495684"/>
                  </a:moveTo>
                  <a:lnTo>
                    <a:pt x="943070" y="746628"/>
                  </a:lnTo>
                  <a:lnTo>
                    <a:pt x="932953" y="759026"/>
                  </a:lnTo>
                  <a:cubicBezTo>
                    <a:pt x="929691" y="763271"/>
                    <a:pt x="926101" y="767512"/>
                    <a:pt x="922839" y="772079"/>
                  </a:cubicBezTo>
                  <a:lnTo>
                    <a:pt x="623600" y="530927"/>
                  </a:lnTo>
                  <a:lnTo>
                    <a:pt x="627515" y="513307"/>
                  </a:lnTo>
                  <a:cubicBezTo>
                    <a:pt x="627515" y="507106"/>
                    <a:pt x="630455" y="501234"/>
                    <a:pt x="631757" y="495684"/>
                  </a:cubicBezTo>
                  <a:close/>
                  <a:moveTo>
                    <a:pt x="490464" y="477081"/>
                  </a:moveTo>
                  <a:lnTo>
                    <a:pt x="498296" y="494378"/>
                  </a:lnTo>
                  <a:cubicBezTo>
                    <a:pt x="500906" y="500251"/>
                    <a:pt x="503191" y="506126"/>
                    <a:pt x="505802" y="511673"/>
                  </a:cubicBezTo>
                  <a:lnTo>
                    <a:pt x="198079" y="769465"/>
                  </a:lnTo>
                  <a:lnTo>
                    <a:pt x="185355" y="756087"/>
                  </a:lnTo>
                  <a:lnTo>
                    <a:pt x="172953" y="742709"/>
                  </a:lnTo>
                  <a:close/>
                  <a:moveTo>
                    <a:pt x="651990" y="423239"/>
                  </a:moveTo>
                  <a:lnTo>
                    <a:pt x="990060" y="695719"/>
                  </a:lnTo>
                  <a:lnTo>
                    <a:pt x="978638" y="707466"/>
                  </a:lnTo>
                  <a:lnTo>
                    <a:pt x="967545" y="719539"/>
                  </a:lnTo>
                  <a:lnTo>
                    <a:pt x="641223" y="458482"/>
                  </a:lnTo>
                  <a:lnTo>
                    <a:pt x="646118" y="441513"/>
                  </a:lnTo>
                  <a:cubicBezTo>
                    <a:pt x="648729" y="433356"/>
                    <a:pt x="650360" y="427809"/>
                    <a:pt x="651990" y="423239"/>
                  </a:cubicBezTo>
                  <a:close/>
                  <a:moveTo>
                    <a:pt x="429115" y="377228"/>
                  </a:moveTo>
                  <a:cubicBezTo>
                    <a:pt x="433356" y="382449"/>
                    <a:pt x="437272" y="387900"/>
                    <a:pt x="440862" y="393546"/>
                  </a:cubicBezTo>
                  <a:cubicBezTo>
                    <a:pt x="445429" y="398996"/>
                    <a:pt x="449674" y="404773"/>
                    <a:pt x="453590" y="410840"/>
                  </a:cubicBezTo>
                  <a:lnTo>
                    <a:pt x="118782" y="686910"/>
                  </a:lnTo>
                  <a:lnTo>
                    <a:pt x="105075" y="671572"/>
                  </a:lnTo>
                  <a:lnTo>
                    <a:pt x="92025" y="655909"/>
                  </a:lnTo>
                  <a:close/>
                  <a:moveTo>
                    <a:pt x="348516" y="297280"/>
                  </a:moveTo>
                  <a:cubicBezTo>
                    <a:pt x="354059" y="301000"/>
                    <a:pt x="359284" y="305046"/>
                    <a:pt x="364505" y="309356"/>
                  </a:cubicBezTo>
                  <a:lnTo>
                    <a:pt x="379839" y="322735"/>
                  </a:lnTo>
                  <a:lnTo>
                    <a:pt x="47971" y="590318"/>
                  </a:lnTo>
                  <a:lnTo>
                    <a:pt x="38508" y="572370"/>
                  </a:lnTo>
                  <a:cubicBezTo>
                    <a:pt x="35894" y="566498"/>
                    <a:pt x="32962" y="559971"/>
                    <a:pt x="30351" y="553441"/>
                  </a:cubicBezTo>
                  <a:close/>
                  <a:moveTo>
                    <a:pt x="253226" y="247351"/>
                  </a:moveTo>
                  <a:cubicBezTo>
                    <a:pt x="260078" y="249636"/>
                    <a:pt x="266608" y="251921"/>
                    <a:pt x="272805" y="254532"/>
                  </a:cubicBezTo>
                  <a:lnTo>
                    <a:pt x="288794" y="261058"/>
                  </a:lnTo>
                  <a:lnTo>
                    <a:pt x="291079" y="262038"/>
                  </a:lnTo>
                  <a:lnTo>
                    <a:pt x="9137" y="488178"/>
                  </a:lnTo>
                  <a:cubicBezTo>
                    <a:pt x="7506" y="482306"/>
                    <a:pt x="5876" y="476105"/>
                    <a:pt x="4242" y="469579"/>
                  </a:cubicBezTo>
                  <a:cubicBezTo>
                    <a:pt x="4242" y="463703"/>
                    <a:pt x="1305" y="457177"/>
                    <a:pt x="0" y="450650"/>
                  </a:cubicBezTo>
                  <a:close/>
                  <a:moveTo>
                    <a:pt x="930671" y="51883"/>
                  </a:moveTo>
                  <a:lnTo>
                    <a:pt x="1264825" y="320772"/>
                  </a:lnTo>
                  <a:cubicBezTo>
                    <a:pt x="1262543" y="325993"/>
                    <a:pt x="1259929" y="330889"/>
                    <a:pt x="1257319" y="335785"/>
                  </a:cubicBezTo>
                  <a:cubicBezTo>
                    <a:pt x="1254712" y="340680"/>
                    <a:pt x="1252423" y="345902"/>
                    <a:pt x="1249816" y="350794"/>
                  </a:cubicBezTo>
                  <a:lnTo>
                    <a:pt x="903915" y="72117"/>
                  </a:lnTo>
                  <a:lnTo>
                    <a:pt x="917289" y="62000"/>
                  </a:lnTo>
                  <a:close/>
                  <a:moveTo>
                    <a:pt x="1010945" y="0"/>
                  </a:moveTo>
                  <a:lnTo>
                    <a:pt x="1302679" y="234955"/>
                  </a:lnTo>
                  <a:lnTo>
                    <a:pt x="1296478" y="250944"/>
                  </a:lnTo>
                  <a:cubicBezTo>
                    <a:pt x="1294521" y="256165"/>
                    <a:pt x="1292236" y="261386"/>
                    <a:pt x="1289951" y="266607"/>
                  </a:cubicBezTo>
                  <a:lnTo>
                    <a:pt x="980927" y="17623"/>
                  </a:lnTo>
                  <a:lnTo>
                    <a:pt x="995610" y="848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2" name="Google Shape;702;p11"/>
          <p:cNvGrpSpPr/>
          <p:nvPr/>
        </p:nvGrpSpPr>
        <p:grpSpPr>
          <a:xfrm flipH="1">
            <a:off x="11479439" y="6104421"/>
            <a:ext cx="624738" cy="743656"/>
            <a:chOff x="2281200" y="3282245"/>
            <a:chExt cx="1632023" cy="1942675"/>
          </a:xfrm>
        </p:grpSpPr>
        <p:sp>
          <p:nvSpPr>
            <p:cNvPr id="703" name="Google Shape;703;p11"/>
            <p:cNvSpPr/>
            <p:nvPr/>
          </p:nvSpPr>
          <p:spPr>
            <a:xfrm>
              <a:off x="2317689" y="3340720"/>
              <a:ext cx="1595534" cy="1884200"/>
            </a:xfrm>
            <a:custGeom>
              <a:avLst/>
              <a:gdLst/>
              <a:ahLst/>
              <a:cxnLst/>
              <a:rect l="l" t="t" r="r" b="b"/>
              <a:pathLst>
                <a:path w="817175" h="965019" extrusionOk="0">
                  <a:moveTo>
                    <a:pt x="169690" y="964977"/>
                  </a:moveTo>
                  <a:cubicBezTo>
                    <a:pt x="135260" y="891906"/>
                    <a:pt x="169128" y="817338"/>
                    <a:pt x="173151" y="808917"/>
                  </a:cubicBezTo>
                  <a:cubicBezTo>
                    <a:pt x="196317" y="761444"/>
                    <a:pt x="237521" y="725227"/>
                    <a:pt x="287576" y="708339"/>
                  </a:cubicBezTo>
                  <a:cubicBezTo>
                    <a:pt x="219492" y="607200"/>
                    <a:pt x="204008" y="479546"/>
                    <a:pt x="245942" y="365065"/>
                  </a:cubicBezTo>
                  <a:cubicBezTo>
                    <a:pt x="231347" y="367778"/>
                    <a:pt x="144522" y="382842"/>
                    <a:pt x="76035" y="326892"/>
                  </a:cubicBezTo>
                  <a:cubicBezTo>
                    <a:pt x="2590" y="266920"/>
                    <a:pt x="-31747" y="139771"/>
                    <a:pt x="37862" y="59870"/>
                  </a:cubicBezTo>
                  <a:cubicBezTo>
                    <a:pt x="101110" y="-12920"/>
                    <a:pt x="229288" y="-22931"/>
                    <a:pt x="294500" y="49485"/>
                  </a:cubicBezTo>
                  <a:cubicBezTo>
                    <a:pt x="339128" y="98885"/>
                    <a:pt x="346520" y="178131"/>
                    <a:pt x="311809" y="247085"/>
                  </a:cubicBezTo>
                  <a:cubicBezTo>
                    <a:pt x="394806" y="220111"/>
                    <a:pt x="485766" y="235680"/>
                    <a:pt x="555066" y="288720"/>
                  </a:cubicBezTo>
                  <a:cubicBezTo>
                    <a:pt x="556283" y="278521"/>
                    <a:pt x="564422" y="213871"/>
                    <a:pt x="620559" y="177757"/>
                  </a:cubicBezTo>
                  <a:cubicBezTo>
                    <a:pt x="670895" y="145384"/>
                    <a:pt x="752105" y="140332"/>
                    <a:pt x="793927" y="191603"/>
                  </a:cubicBezTo>
                  <a:cubicBezTo>
                    <a:pt x="837900" y="244840"/>
                    <a:pt x="814323" y="329044"/>
                    <a:pt x="765858" y="371989"/>
                  </a:cubicBezTo>
                  <a:cubicBezTo>
                    <a:pt x="711687" y="420266"/>
                    <a:pt x="638897" y="405015"/>
                    <a:pt x="630570" y="403144"/>
                  </a:cubicBezTo>
                  <a:cubicBezTo>
                    <a:pt x="632030" y="514201"/>
                    <a:pt x="589684" y="621365"/>
                    <a:pt x="512683" y="701416"/>
                  </a:cubicBezTo>
                  <a:cubicBezTo>
                    <a:pt x="542913" y="726154"/>
                    <a:pt x="567725" y="756860"/>
                    <a:pt x="585567" y="791608"/>
                  </a:cubicBezTo>
                  <a:cubicBezTo>
                    <a:pt x="598946" y="817899"/>
                    <a:pt x="638429" y="895274"/>
                    <a:pt x="609799" y="96497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p11"/>
            <p:cNvSpPr/>
            <p:nvPr/>
          </p:nvSpPr>
          <p:spPr>
            <a:xfrm>
              <a:off x="2281200" y="3282245"/>
              <a:ext cx="1577942" cy="1770094"/>
            </a:xfrm>
            <a:custGeom>
              <a:avLst/>
              <a:gdLst/>
              <a:ahLst/>
              <a:cxnLst/>
              <a:rect l="l" t="t" r="r" b="b"/>
              <a:pathLst>
                <a:path w="1577942" h="1770094" extrusionOk="0">
                  <a:moveTo>
                    <a:pt x="895471" y="1579625"/>
                  </a:moveTo>
                  <a:cubicBezTo>
                    <a:pt x="900142" y="1579780"/>
                    <a:pt x="904753" y="1581716"/>
                    <a:pt x="908196" y="1585396"/>
                  </a:cubicBezTo>
                  <a:cubicBezTo>
                    <a:pt x="915100" y="1592775"/>
                    <a:pt x="914696" y="1604335"/>
                    <a:pt x="907337" y="1611222"/>
                  </a:cubicBezTo>
                  <a:cubicBezTo>
                    <a:pt x="906789" y="1611733"/>
                    <a:pt x="906205" y="1612225"/>
                    <a:pt x="905584" y="1612664"/>
                  </a:cubicBezTo>
                  <a:lnTo>
                    <a:pt x="736099" y="1752011"/>
                  </a:lnTo>
                  <a:lnTo>
                    <a:pt x="710350" y="1749454"/>
                  </a:lnTo>
                  <a:cubicBezTo>
                    <a:pt x="703939" y="1741656"/>
                    <a:pt x="705071" y="1730151"/>
                    <a:pt x="712850" y="1723740"/>
                  </a:cubicBezTo>
                  <a:cubicBezTo>
                    <a:pt x="712870" y="1723740"/>
                    <a:pt x="712887" y="1723723"/>
                    <a:pt x="712907" y="1723705"/>
                  </a:cubicBezTo>
                  <a:lnTo>
                    <a:pt x="882390" y="1584537"/>
                  </a:lnTo>
                  <a:cubicBezTo>
                    <a:pt x="886070" y="1581095"/>
                    <a:pt x="890800" y="1579470"/>
                    <a:pt x="895471" y="1579625"/>
                  </a:cubicBezTo>
                  <a:close/>
                  <a:moveTo>
                    <a:pt x="1275769" y="1575744"/>
                  </a:moveTo>
                  <a:cubicBezTo>
                    <a:pt x="1280440" y="1575950"/>
                    <a:pt x="1285033" y="1577936"/>
                    <a:pt x="1288440" y="1581653"/>
                  </a:cubicBezTo>
                  <a:cubicBezTo>
                    <a:pt x="1288475" y="1581707"/>
                    <a:pt x="1288532" y="1581744"/>
                    <a:pt x="1288567" y="1581799"/>
                  </a:cubicBezTo>
                  <a:cubicBezTo>
                    <a:pt x="1295307" y="1589268"/>
                    <a:pt x="1294741" y="1600794"/>
                    <a:pt x="1287288" y="1607550"/>
                  </a:cubicBezTo>
                  <a:lnTo>
                    <a:pt x="1124015" y="1756031"/>
                  </a:lnTo>
                  <a:lnTo>
                    <a:pt x="1098263" y="1754753"/>
                  </a:lnTo>
                  <a:cubicBezTo>
                    <a:pt x="1091523" y="1747284"/>
                    <a:pt x="1092091" y="1735757"/>
                    <a:pt x="1099542" y="1729002"/>
                  </a:cubicBezTo>
                  <a:lnTo>
                    <a:pt x="1262634" y="1580520"/>
                  </a:lnTo>
                  <a:cubicBezTo>
                    <a:pt x="1266350" y="1577114"/>
                    <a:pt x="1271098" y="1575538"/>
                    <a:pt x="1275769" y="1575744"/>
                  </a:cubicBezTo>
                  <a:close/>
                  <a:moveTo>
                    <a:pt x="383451" y="1501940"/>
                  </a:moveTo>
                  <a:cubicBezTo>
                    <a:pt x="388047" y="1502833"/>
                    <a:pt x="392302" y="1505477"/>
                    <a:pt x="395124" y="1509658"/>
                  </a:cubicBezTo>
                  <a:lnTo>
                    <a:pt x="557484" y="1749639"/>
                  </a:lnTo>
                  <a:lnTo>
                    <a:pt x="527350" y="1770094"/>
                  </a:lnTo>
                  <a:lnTo>
                    <a:pt x="364807" y="1530115"/>
                  </a:lnTo>
                  <a:cubicBezTo>
                    <a:pt x="359164" y="1521749"/>
                    <a:pt x="361373" y="1510370"/>
                    <a:pt x="369738" y="1504727"/>
                  </a:cubicBezTo>
                  <a:cubicBezTo>
                    <a:pt x="373920" y="1501906"/>
                    <a:pt x="378856" y="1501048"/>
                    <a:pt x="383451" y="1501940"/>
                  </a:cubicBezTo>
                  <a:close/>
                  <a:moveTo>
                    <a:pt x="811019" y="1370805"/>
                  </a:moveTo>
                  <a:cubicBezTo>
                    <a:pt x="815674" y="1371259"/>
                    <a:pt x="820158" y="1373488"/>
                    <a:pt x="823363" y="1377378"/>
                  </a:cubicBezTo>
                  <a:cubicBezTo>
                    <a:pt x="823363" y="1377396"/>
                    <a:pt x="823380" y="1377415"/>
                    <a:pt x="823400" y="1377433"/>
                  </a:cubicBezTo>
                  <a:cubicBezTo>
                    <a:pt x="829699" y="1385214"/>
                    <a:pt x="828567" y="1396627"/>
                    <a:pt x="820843" y="1403000"/>
                  </a:cubicBezTo>
                  <a:lnTo>
                    <a:pt x="706149" y="1497605"/>
                  </a:lnTo>
                  <a:cubicBezTo>
                    <a:pt x="702862" y="1500162"/>
                    <a:pt x="698808" y="1501513"/>
                    <a:pt x="694644" y="1501441"/>
                  </a:cubicBezTo>
                  <a:cubicBezTo>
                    <a:pt x="684562" y="1501458"/>
                    <a:pt x="676361" y="1493295"/>
                    <a:pt x="676344" y="1483213"/>
                  </a:cubicBezTo>
                  <a:cubicBezTo>
                    <a:pt x="676324" y="1477771"/>
                    <a:pt x="678755" y="1472584"/>
                    <a:pt x="682955" y="1469113"/>
                  </a:cubicBezTo>
                  <a:lnTo>
                    <a:pt x="797649" y="1374876"/>
                  </a:lnTo>
                  <a:cubicBezTo>
                    <a:pt x="801538" y="1371671"/>
                    <a:pt x="806364" y="1370351"/>
                    <a:pt x="811019" y="1370805"/>
                  </a:cubicBezTo>
                  <a:close/>
                  <a:moveTo>
                    <a:pt x="941744" y="1292659"/>
                  </a:moveTo>
                  <a:cubicBezTo>
                    <a:pt x="946403" y="1292262"/>
                    <a:pt x="951215" y="1293641"/>
                    <a:pt x="955077" y="1296892"/>
                  </a:cubicBezTo>
                  <a:lnTo>
                    <a:pt x="1122554" y="1438615"/>
                  </a:lnTo>
                  <a:cubicBezTo>
                    <a:pt x="1130278" y="1445115"/>
                    <a:pt x="1131264" y="1456640"/>
                    <a:pt x="1124762" y="1464348"/>
                  </a:cubicBezTo>
                  <a:cubicBezTo>
                    <a:pt x="1124762" y="1464348"/>
                    <a:pt x="1124744" y="1464366"/>
                    <a:pt x="1124744" y="1464366"/>
                  </a:cubicBezTo>
                  <a:cubicBezTo>
                    <a:pt x="1121275" y="1468420"/>
                    <a:pt x="1116196" y="1470759"/>
                    <a:pt x="1110865" y="1470759"/>
                  </a:cubicBezTo>
                  <a:cubicBezTo>
                    <a:pt x="1106518" y="1470759"/>
                    <a:pt x="1102300" y="1469205"/>
                    <a:pt x="1098993" y="1466375"/>
                  </a:cubicBezTo>
                  <a:lnTo>
                    <a:pt x="931518" y="1324833"/>
                  </a:lnTo>
                  <a:cubicBezTo>
                    <a:pt x="923812" y="1318333"/>
                    <a:pt x="922824" y="1306791"/>
                    <a:pt x="929326" y="1299082"/>
                  </a:cubicBezTo>
                  <a:cubicBezTo>
                    <a:pt x="932577" y="1295229"/>
                    <a:pt x="937084" y="1293056"/>
                    <a:pt x="941744" y="1292659"/>
                  </a:cubicBezTo>
                  <a:close/>
                  <a:moveTo>
                    <a:pt x="651541" y="1212879"/>
                  </a:moveTo>
                  <a:cubicBezTo>
                    <a:pt x="661567" y="1212149"/>
                    <a:pt x="670298" y="1219656"/>
                    <a:pt x="671083" y="1229682"/>
                  </a:cubicBezTo>
                  <a:cubicBezTo>
                    <a:pt x="671813" y="1239709"/>
                    <a:pt x="664308" y="1248439"/>
                    <a:pt x="654280" y="1249225"/>
                  </a:cubicBezTo>
                  <a:lnTo>
                    <a:pt x="488084" y="1261277"/>
                  </a:lnTo>
                  <a:lnTo>
                    <a:pt x="486805" y="1261277"/>
                  </a:lnTo>
                  <a:cubicBezTo>
                    <a:pt x="476725" y="1261625"/>
                    <a:pt x="468251" y="1253734"/>
                    <a:pt x="467902" y="1243652"/>
                  </a:cubicBezTo>
                  <a:cubicBezTo>
                    <a:pt x="467556" y="1233572"/>
                    <a:pt x="475446" y="1225098"/>
                    <a:pt x="485527" y="1224751"/>
                  </a:cubicBezTo>
                  <a:close/>
                  <a:moveTo>
                    <a:pt x="1058081" y="1040809"/>
                  </a:moveTo>
                  <a:cubicBezTo>
                    <a:pt x="1062740" y="1040411"/>
                    <a:pt x="1067553" y="1041790"/>
                    <a:pt x="1071416" y="1045040"/>
                  </a:cubicBezTo>
                  <a:lnTo>
                    <a:pt x="1239072" y="1186763"/>
                  </a:lnTo>
                  <a:cubicBezTo>
                    <a:pt x="1246744" y="1193320"/>
                    <a:pt x="1247638" y="1204844"/>
                    <a:pt x="1241081" y="1212516"/>
                  </a:cubicBezTo>
                  <a:cubicBezTo>
                    <a:pt x="1237612" y="1216570"/>
                    <a:pt x="1232533" y="1218907"/>
                    <a:pt x="1227202" y="1218907"/>
                  </a:cubicBezTo>
                  <a:cubicBezTo>
                    <a:pt x="1222927" y="1218907"/>
                    <a:pt x="1218800" y="1217427"/>
                    <a:pt x="1215513" y="1214708"/>
                  </a:cubicBezTo>
                  <a:lnTo>
                    <a:pt x="1047855" y="1072983"/>
                  </a:lnTo>
                  <a:cubicBezTo>
                    <a:pt x="1040149" y="1066481"/>
                    <a:pt x="1039161" y="1054958"/>
                    <a:pt x="1045663" y="1047234"/>
                  </a:cubicBezTo>
                  <a:cubicBezTo>
                    <a:pt x="1048914" y="1043380"/>
                    <a:pt x="1053421" y="1041206"/>
                    <a:pt x="1058081" y="1040809"/>
                  </a:cubicBezTo>
                  <a:close/>
                  <a:moveTo>
                    <a:pt x="794846" y="945086"/>
                  </a:moveTo>
                  <a:cubicBezTo>
                    <a:pt x="799325" y="946424"/>
                    <a:pt x="803293" y="949469"/>
                    <a:pt x="805685" y="953907"/>
                  </a:cubicBezTo>
                  <a:lnTo>
                    <a:pt x="909968" y="1146767"/>
                  </a:lnTo>
                  <a:cubicBezTo>
                    <a:pt x="914807" y="1155606"/>
                    <a:pt x="911557" y="1166711"/>
                    <a:pt x="902718" y="1171550"/>
                  </a:cubicBezTo>
                  <a:cubicBezTo>
                    <a:pt x="900069" y="1173010"/>
                    <a:pt x="897092" y="1173777"/>
                    <a:pt x="894078" y="1173797"/>
                  </a:cubicBezTo>
                  <a:cubicBezTo>
                    <a:pt x="887395" y="1173814"/>
                    <a:pt x="881222" y="1170162"/>
                    <a:pt x="878007" y="1164300"/>
                  </a:cubicBezTo>
                  <a:lnTo>
                    <a:pt x="773541" y="971257"/>
                  </a:lnTo>
                  <a:cubicBezTo>
                    <a:pt x="768757" y="962381"/>
                    <a:pt x="772061" y="951295"/>
                    <a:pt x="780937" y="946511"/>
                  </a:cubicBezTo>
                  <a:cubicBezTo>
                    <a:pt x="785376" y="944118"/>
                    <a:pt x="790367" y="943748"/>
                    <a:pt x="794846" y="945086"/>
                  </a:cubicBezTo>
                  <a:close/>
                  <a:moveTo>
                    <a:pt x="511660" y="840261"/>
                  </a:moveTo>
                  <a:cubicBezTo>
                    <a:pt x="516256" y="841154"/>
                    <a:pt x="520511" y="843797"/>
                    <a:pt x="523333" y="847979"/>
                  </a:cubicBezTo>
                  <a:lnTo>
                    <a:pt x="616476" y="986050"/>
                  </a:lnTo>
                  <a:cubicBezTo>
                    <a:pt x="622119" y="994397"/>
                    <a:pt x="619945" y="1005756"/>
                    <a:pt x="611580" y="1011419"/>
                  </a:cubicBezTo>
                  <a:cubicBezTo>
                    <a:pt x="611563" y="1011419"/>
                    <a:pt x="611563" y="1011436"/>
                    <a:pt x="611543" y="1011436"/>
                  </a:cubicBezTo>
                  <a:cubicBezTo>
                    <a:pt x="608514" y="1013464"/>
                    <a:pt x="604951" y="1014542"/>
                    <a:pt x="601316" y="1014542"/>
                  </a:cubicBezTo>
                  <a:cubicBezTo>
                    <a:pt x="595234" y="1014542"/>
                    <a:pt x="589556" y="1011545"/>
                    <a:pt x="586159" y="1006505"/>
                  </a:cubicBezTo>
                  <a:lnTo>
                    <a:pt x="493016" y="868434"/>
                  </a:lnTo>
                  <a:cubicBezTo>
                    <a:pt x="487373" y="860070"/>
                    <a:pt x="489582" y="848691"/>
                    <a:pt x="497947" y="843048"/>
                  </a:cubicBezTo>
                  <a:cubicBezTo>
                    <a:pt x="502129" y="840228"/>
                    <a:pt x="507065" y="839369"/>
                    <a:pt x="511660" y="840261"/>
                  </a:cubicBezTo>
                  <a:close/>
                  <a:moveTo>
                    <a:pt x="1351465" y="742892"/>
                  </a:moveTo>
                  <a:cubicBezTo>
                    <a:pt x="1359756" y="740007"/>
                    <a:pt x="1368924" y="743403"/>
                    <a:pt x="1373309" y="751001"/>
                  </a:cubicBezTo>
                  <a:lnTo>
                    <a:pt x="1464625" y="950072"/>
                  </a:lnTo>
                  <a:cubicBezTo>
                    <a:pt x="1468880" y="959221"/>
                    <a:pt x="1464898" y="970088"/>
                    <a:pt x="1455749" y="974326"/>
                  </a:cubicBezTo>
                  <a:cubicBezTo>
                    <a:pt x="1455732" y="974344"/>
                    <a:pt x="1455694" y="974344"/>
                    <a:pt x="1455677" y="974361"/>
                  </a:cubicBezTo>
                  <a:cubicBezTo>
                    <a:pt x="1453319" y="975402"/>
                    <a:pt x="1450764" y="975968"/>
                    <a:pt x="1448187" y="976005"/>
                  </a:cubicBezTo>
                  <a:cubicBezTo>
                    <a:pt x="1441046" y="976022"/>
                    <a:pt x="1434564" y="971876"/>
                    <a:pt x="1431569" y="965411"/>
                  </a:cubicBezTo>
                  <a:lnTo>
                    <a:pt x="1340251" y="766160"/>
                  </a:lnTo>
                  <a:cubicBezTo>
                    <a:pt x="1336927" y="756644"/>
                    <a:pt x="1341949" y="746216"/>
                    <a:pt x="1351465" y="742892"/>
                  </a:cubicBezTo>
                  <a:close/>
                  <a:moveTo>
                    <a:pt x="377226" y="626992"/>
                  </a:moveTo>
                  <a:cubicBezTo>
                    <a:pt x="387306" y="626992"/>
                    <a:pt x="395489" y="635175"/>
                    <a:pt x="395489" y="645255"/>
                  </a:cubicBezTo>
                  <a:lnTo>
                    <a:pt x="400969" y="864415"/>
                  </a:lnTo>
                  <a:cubicBezTo>
                    <a:pt x="400969" y="874497"/>
                    <a:pt x="392786" y="882678"/>
                    <a:pt x="382705" y="882678"/>
                  </a:cubicBezTo>
                  <a:cubicBezTo>
                    <a:pt x="372623" y="882678"/>
                    <a:pt x="364440" y="874497"/>
                    <a:pt x="364440" y="864415"/>
                  </a:cubicBezTo>
                  <a:lnTo>
                    <a:pt x="358963" y="645255"/>
                  </a:lnTo>
                  <a:cubicBezTo>
                    <a:pt x="358963" y="635175"/>
                    <a:pt x="367144" y="626992"/>
                    <a:pt x="377226" y="626992"/>
                  </a:cubicBezTo>
                  <a:close/>
                  <a:moveTo>
                    <a:pt x="231030" y="577605"/>
                  </a:moveTo>
                  <a:cubicBezTo>
                    <a:pt x="235404" y="579253"/>
                    <a:pt x="239148" y="582568"/>
                    <a:pt x="241221" y="587161"/>
                  </a:cubicBezTo>
                  <a:cubicBezTo>
                    <a:pt x="244781" y="595051"/>
                    <a:pt x="242316" y="604366"/>
                    <a:pt x="235322" y="609461"/>
                  </a:cubicBezTo>
                  <a:lnTo>
                    <a:pt x="45930" y="720137"/>
                  </a:lnTo>
                  <a:cubicBezTo>
                    <a:pt x="43007" y="721433"/>
                    <a:pt x="39794" y="721927"/>
                    <a:pt x="36616" y="721597"/>
                  </a:cubicBezTo>
                  <a:cubicBezTo>
                    <a:pt x="26534" y="721488"/>
                    <a:pt x="18443" y="713233"/>
                    <a:pt x="18535" y="703151"/>
                  </a:cubicBezTo>
                  <a:cubicBezTo>
                    <a:pt x="18607" y="696777"/>
                    <a:pt x="21986" y="690878"/>
                    <a:pt x="27485" y="687628"/>
                  </a:cubicBezTo>
                  <a:lnTo>
                    <a:pt x="217058" y="578049"/>
                  </a:lnTo>
                  <a:cubicBezTo>
                    <a:pt x="221652" y="575975"/>
                    <a:pt x="226656" y="575956"/>
                    <a:pt x="231030" y="577605"/>
                  </a:cubicBezTo>
                  <a:close/>
                  <a:moveTo>
                    <a:pt x="728731" y="560054"/>
                  </a:moveTo>
                  <a:cubicBezTo>
                    <a:pt x="733356" y="559361"/>
                    <a:pt x="738246" y="560434"/>
                    <a:pt x="742310" y="563438"/>
                  </a:cubicBezTo>
                  <a:cubicBezTo>
                    <a:pt x="750437" y="569446"/>
                    <a:pt x="752154" y="580879"/>
                    <a:pt x="746144" y="589005"/>
                  </a:cubicBezTo>
                  <a:lnTo>
                    <a:pt x="616109" y="765611"/>
                  </a:lnTo>
                  <a:cubicBezTo>
                    <a:pt x="612658" y="770323"/>
                    <a:pt x="607161" y="773118"/>
                    <a:pt x="601317" y="773101"/>
                  </a:cubicBezTo>
                  <a:cubicBezTo>
                    <a:pt x="597426" y="773064"/>
                    <a:pt x="593645" y="771785"/>
                    <a:pt x="590541" y="769447"/>
                  </a:cubicBezTo>
                  <a:cubicBezTo>
                    <a:pt x="582413" y="763456"/>
                    <a:pt x="580697" y="752025"/>
                    <a:pt x="586688" y="743914"/>
                  </a:cubicBezTo>
                  <a:cubicBezTo>
                    <a:pt x="586688" y="743897"/>
                    <a:pt x="586706" y="743897"/>
                    <a:pt x="586706" y="743879"/>
                  </a:cubicBezTo>
                  <a:lnTo>
                    <a:pt x="716740" y="567272"/>
                  </a:lnTo>
                  <a:cubicBezTo>
                    <a:pt x="719746" y="563209"/>
                    <a:pt x="724106" y="560748"/>
                    <a:pt x="728731" y="560054"/>
                  </a:cubicBezTo>
                  <a:close/>
                  <a:moveTo>
                    <a:pt x="993066" y="559965"/>
                  </a:moveTo>
                  <a:cubicBezTo>
                    <a:pt x="1003146" y="559965"/>
                    <a:pt x="1011329" y="568148"/>
                    <a:pt x="1011329" y="578228"/>
                  </a:cubicBezTo>
                  <a:lnTo>
                    <a:pt x="1016260" y="797388"/>
                  </a:lnTo>
                  <a:cubicBezTo>
                    <a:pt x="1016260" y="807470"/>
                    <a:pt x="1008079" y="815651"/>
                    <a:pt x="997997" y="815651"/>
                  </a:cubicBezTo>
                  <a:cubicBezTo>
                    <a:pt x="987917" y="815651"/>
                    <a:pt x="979734" y="807470"/>
                    <a:pt x="979734" y="797388"/>
                  </a:cubicBezTo>
                  <a:lnTo>
                    <a:pt x="974803" y="578228"/>
                  </a:lnTo>
                  <a:cubicBezTo>
                    <a:pt x="974803" y="568148"/>
                    <a:pt x="982984" y="559965"/>
                    <a:pt x="993066" y="559965"/>
                  </a:cubicBezTo>
                  <a:close/>
                  <a:moveTo>
                    <a:pt x="1148579" y="491388"/>
                  </a:moveTo>
                  <a:cubicBezTo>
                    <a:pt x="1158057" y="487900"/>
                    <a:pt x="1168558" y="492776"/>
                    <a:pt x="1172047" y="502255"/>
                  </a:cubicBezTo>
                  <a:lnTo>
                    <a:pt x="1247292" y="708447"/>
                  </a:lnTo>
                  <a:cubicBezTo>
                    <a:pt x="1250726" y="717926"/>
                    <a:pt x="1245812" y="728391"/>
                    <a:pt x="1236333" y="731825"/>
                  </a:cubicBezTo>
                  <a:cubicBezTo>
                    <a:pt x="1234344" y="732555"/>
                    <a:pt x="1232244" y="732920"/>
                    <a:pt x="1230124" y="732920"/>
                  </a:cubicBezTo>
                  <a:cubicBezTo>
                    <a:pt x="1222437" y="732920"/>
                    <a:pt x="1215567" y="728098"/>
                    <a:pt x="1212958" y="720866"/>
                  </a:cubicBezTo>
                  <a:lnTo>
                    <a:pt x="1137710" y="514857"/>
                  </a:lnTo>
                  <a:cubicBezTo>
                    <a:pt x="1134224" y="505378"/>
                    <a:pt x="1139100" y="494876"/>
                    <a:pt x="1148579" y="491388"/>
                  </a:cubicBezTo>
                  <a:close/>
                  <a:moveTo>
                    <a:pt x="1562606" y="432184"/>
                  </a:moveTo>
                  <a:cubicBezTo>
                    <a:pt x="1567219" y="432927"/>
                    <a:pt x="1571548" y="435429"/>
                    <a:pt x="1574498" y="439519"/>
                  </a:cubicBezTo>
                  <a:cubicBezTo>
                    <a:pt x="1574535" y="439556"/>
                    <a:pt x="1574552" y="439574"/>
                    <a:pt x="1574570" y="439611"/>
                  </a:cubicBezTo>
                  <a:cubicBezTo>
                    <a:pt x="1580379" y="447792"/>
                    <a:pt x="1578497" y="459115"/>
                    <a:pt x="1570369" y="464997"/>
                  </a:cubicBezTo>
                  <a:lnTo>
                    <a:pt x="1392668" y="592841"/>
                  </a:lnTo>
                  <a:cubicBezTo>
                    <a:pt x="1389580" y="595068"/>
                    <a:pt x="1385873" y="596292"/>
                    <a:pt x="1382074" y="596310"/>
                  </a:cubicBezTo>
                  <a:cubicBezTo>
                    <a:pt x="1371992" y="596347"/>
                    <a:pt x="1363776" y="588201"/>
                    <a:pt x="1363739" y="578119"/>
                  </a:cubicBezTo>
                  <a:cubicBezTo>
                    <a:pt x="1363720" y="572237"/>
                    <a:pt x="1366532" y="566705"/>
                    <a:pt x="1371299" y="563254"/>
                  </a:cubicBezTo>
                  <a:lnTo>
                    <a:pt x="1549002" y="435410"/>
                  </a:lnTo>
                  <a:cubicBezTo>
                    <a:pt x="1553093" y="432460"/>
                    <a:pt x="1557992" y="431442"/>
                    <a:pt x="1562606" y="432184"/>
                  </a:cubicBezTo>
                  <a:close/>
                  <a:moveTo>
                    <a:pt x="381590" y="400024"/>
                  </a:moveTo>
                  <a:cubicBezTo>
                    <a:pt x="386101" y="401250"/>
                    <a:pt x="390147" y="404200"/>
                    <a:pt x="392658" y="408582"/>
                  </a:cubicBezTo>
                  <a:cubicBezTo>
                    <a:pt x="392693" y="408638"/>
                    <a:pt x="392713" y="408693"/>
                    <a:pt x="392748" y="408748"/>
                  </a:cubicBezTo>
                  <a:lnTo>
                    <a:pt x="501234" y="599416"/>
                  </a:lnTo>
                  <a:cubicBezTo>
                    <a:pt x="506183" y="608145"/>
                    <a:pt x="503169" y="619233"/>
                    <a:pt x="494476" y="624253"/>
                  </a:cubicBezTo>
                  <a:cubicBezTo>
                    <a:pt x="491865" y="626026"/>
                    <a:pt x="488851" y="627103"/>
                    <a:pt x="485710" y="627359"/>
                  </a:cubicBezTo>
                  <a:cubicBezTo>
                    <a:pt x="479153" y="627376"/>
                    <a:pt x="473090" y="623908"/>
                    <a:pt x="469820" y="618227"/>
                  </a:cubicBezTo>
                  <a:lnTo>
                    <a:pt x="361336" y="427557"/>
                  </a:lnTo>
                  <a:cubicBezTo>
                    <a:pt x="355894" y="419066"/>
                    <a:pt x="358377" y="407760"/>
                    <a:pt x="366870" y="402337"/>
                  </a:cubicBezTo>
                  <a:cubicBezTo>
                    <a:pt x="367143" y="402154"/>
                    <a:pt x="367436" y="401970"/>
                    <a:pt x="367729" y="401806"/>
                  </a:cubicBezTo>
                  <a:cubicBezTo>
                    <a:pt x="372102" y="399295"/>
                    <a:pt x="377079" y="398798"/>
                    <a:pt x="381590" y="400024"/>
                  </a:cubicBezTo>
                  <a:close/>
                  <a:moveTo>
                    <a:pt x="704467" y="198041"/>
                  </a:moveTo>
                  <a:cubicBezTo>
                    <a:pt x="709126" y="198404"/>
                    <a:pt x="713646" y="200545"/>
                    <a:pt x="716925" y="204380"/>
                  </a:cubicBezTo>
                  <a:cubicBezTo>
                    <a:pt x="723481" y="212051"/>
                    <a:pt x="722587" y="223576"/>
                    <a:pt x="714916" y="230131"/>
                  </a:cubicBezTo>
                  <a:lnTo>
                    <a:pt x="548538" y="373132"/>
                  </a:lnTo>
                  <a:cubicBezTo>
                    <a:pt x="545249" y="376037"/>
                    <a:pt x="541048" y="377643"/>
                    <a:pt x="536666" y="377698"/>
                  </a:cubicBezTo>
                  <a:cubicBezTo>
                    <a:pt x="526584" y="377698"/>
                    <a:pt x="518403" y="369517"/>
                    <a:pt x="518403" y="359435"/>
                  </a:cubicBezTo>
                  <a:cubicBezTo>
                    <a:pt x="518403" y="354102"/>
                    <a:pt x="520739" y="349025"/>
                    <a:pt x="524794" y="345556"/>
                  </a:cubicBezTo>
                  <a:lnTo>
                    <a:pt x="691173" y="202371"/>
                  </a:lnTo>
                  <a:cubicBezTo>
                    <a:pt x="695009" y="199093"/>
                    <a:pt x="699808" y="197678"/>
                    <a:pt x="704467" y="198041"/>
                  </a:cubicBezTo>
                  <a:close/>
                  <a:moveTo>
                    <a:pt x="20233" y="148160"/>
                  </a:moveTo>
                  <a:cubicBezTo>
                    <a:pt x="24858" y="148687"/>
                    <a:pt x="29282" y="150970"/>
                    <a:pt x="32415" y="154887"/>
                  </a:cubicBezTo>
                  <a:lnTo>
                    <a:pt x="169024" y="326564"/>
                  </a:lnTo>
                  <a:cubicBezTo>
                    <a:pt x="175234" y="334435"/>
                    <a:pt x="173938" y="345868"/>
                    <a:pt x="166102" y="352132"/>
                  </a:cubicBezTo>
                  <a:cubicBezTo>
                    <a:pt x="162887" y="354708"/>
                    <a:pt x="158907" y="356131"/>
                    <a:pt x="154778" y="356149"/>
                  </a:cubicBezTo>
                  <a:cubicBezTo>
                    <a:pt x="149227" y="356131"/>
                    <a:pt x="143986" y="353574"/>
                    <a:pt x="140532" y="349209"/>
                  </a:cubicBezTo>
                  <a:lnTo>
                    <a:pt x="3923" y="177534"/>
                  </a:lnTo>
                  <a:cubicBezTo>
                    <a:pt x="-2286" y="169664"/>
                    <a:pt x="-990" y="158231"/>
                    <a:pt x="6846" y="151966"/>
                  </a:cubicBezTo>
                  <a:cubicBezTo>
                    <a:pt x="10782" y="148861"/>
                    <a:pt x="15608" y="147632"/>
                    <a:pt x="20233" y="148160"/>
                  </a:cubicBezTo>
                  <a:close/>
                  <a:moveTo>
                    <a:pt x="310199" y="380"/>
                  </a:moveTo>
                  <a:cubicBezTo>
                    <a:pt x="320025" y="-1649"/>
                    <a:pt x="329649" y="4635"/>
                    <a:pt x="331749" y="14442"/>
                  </a:cubicBezTo>
                  <a:lnTo>
                    <a:pt x="377409" y="229036"/>
                  </a:lnTo>
                  <a:cubicBezTo>
                    <a:pt x="379545" y="238898"/>
                    <a:pt x="373281" y="248615"/>
                    <a:pt x="363417" y="250750"/>
                  </a:cubicBezTo>
                  <a:cubicBezTo>
                    <a:pt x="363399" y="250750"/>
                    <a:pt x="363362" y="250768"/>
                    <a:pt x="363345" y="250768"/>
                  </a:cubicBezTo>
                  <a:lnTo>
                    <a:pt x="360058" y="251135"/>
                  </a:lnTo>
                  <a:cubicBezTo>
                    <a:pt x="351291" y="251336"/>
                    <a:pt x="343639" y="245273"/>
                    <a:pt x="341794" y="236708"/>
                  </a:cubicBezTo>
                  <a:lnTo>
                    <a:pt x="296137" y="22113"/>
                  </a:lnTo>
                  <a:cubicBezTo>
                    <a:pt x="293999" y="12250"/>
                    <a:pt x="300265" y="2535"/>
                    <a:pt x="310127" y="397"/>
                  </a:cubicBezTo>
                  <a:cubicBezTo>
                    <a:pt x="310144" y="397"/>
                    <a:pt x="310181" y="380"/>
                    <a:pt x="310199" y="3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5" name="Google Shape;705;p11"/>
          <p:cNvSpPr/>
          <p:nvPr/>
        </p:nvSpPr>
        <p:spPr>
          <a:xfrm rot="-8283425">
            <a:off x="-615435" y="5266489"/>
            <a:ext cx="3043999" cy="2419521"/>
          </a:xfrm>
          <a:custGeom>
            <a:avLst/>
            <a:gdLst/>
            <a:ahLst/>
            <a:cxnLst/>
            <a:rect l="l" t="t" r="r" b="b"/>
            <a:pathLst>
              <a:path w="3166658" h="3460146" extrusionOk="0">
                <a:moveTo>
                  <a:pt x="1558766" y="1240"/>
                </a:moveTo>
                <a:cubicBezTo>
                  <a:pt x="1452658" y="9051"/>
                  <a:pt x="1309497" y="51628"/>
                  <a:pt x="1087374" y="266035"/>
                </a:cubicBezTo>
                <a:cubicBezTo>
                  <a:pt x="818388" y="525687"/>
                  <a:pt x="659511" y="905449"/>
                  <a:pt x="513207" y="1240919"/>
                </a:cubicBezTo>
                <a:cubicBezTo>
                  <a:pt x="429672" y="1432658"/>
                  <a:pt x="344424" y="1624110"/>
                  <a:pt x="281559" y="1823944"/>
                </a:cubicBezTo>
                <a:cubicBezTo>
                  <a:pt x="221932" y="2013492"/>
                  <a:pt x="174783" y="2206754"/>
                  <a:pt x="116681" y="2396873"/>
                </a:cubicBezTo>
                <a:cubicBezTo>
                  <a:pt x="60102" y="2581754"/>
                  <a:pt x="-26194" y="2772349"/>
                  <a:pt x="6763" y="2970183"/>
                </a:cubicBezTo>
                <a:cubicBezTo>
                  <a:pt x="32956" y="3128870"/>
                  <a:pt x="143827" y="3270221"/>
                  <a:pt x="286893" y="3341658"/>
                </a:cubicBezTo>
                <a:cubicBezTo>
                  <a:pt x="417766" y="3407190"/>
                  <a:pt x="563118" y="3398808"/>
                  <a:pt x="704564" y="3403571"/>
                </a:cubicBezTo>
                <a:cubicBezTo>
                  <a:pt x="1207389" y="3421478"/>
                  <a:pt x="1707261" y="3501488"/>
                  <a:pt x="2210086" y="3432146"/>
                </a:cubicBezTo>
                <a:cubicBezTo>
                  <a:pt x="2519458" y="3389759"/>
                  <a:pt x="2678049" y="3365471"/>
                  <a:pt x="2840355" y="3236216"/>
                </a:cubicBezTo>
                <a:cubicBezTo>
                  <a:pt x="3049905" y="3069148"/>
                  <a:pt x="3120961" y="2841310"/>
                  <a:pt x="3142202" y="2759966"/>
                </a:cubicBezTo>
                <a:cubicBezTo>
                  <a:pt x="3178016" y="2621854"/>
                  <a:pt x="3178397" y="2484979"/>
                  <a:pt x="3110389" y="2172179"/>
                </a:cubicBezTo>
                <a:cubicBezTo>
                  <a:pt x="3049047" y="1889858"/>
                  <a:pt x="2988564" y="1611251"/>
                  <a:pt x="2813875" y="1234823"/>
                </a:cubicBezTo>
                <a:cubicBezTo>
                  <a:pt x="2667857" y="920498"/>
                  <a:pt x="2518600" y="598744"/>
                  <a:pt x="2188940" y="308041"/>
                </a:cubicBezTo>
                <a:cubicBezTo>
                  <a:pt x="2012347" y="152688"/>
                  <a:pt x="1813560" y="-17619"/>
                  <a:pt x="1558766" y="1240"/>
                </a:cubicBezTo>
                <a:close/>
              </a:path>
            </a:pathLst>
          </a:custGeom>
          <a:solidFill>
            <a:srgbClr val="171717">
              <a:alpha val="111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11"/>
          <p:cNvSpPr/>
          <p:nvPr/>
        </p:nvSpPr>
        <p:spPr>
          <a:xfrm rot="2516575">
            <a:off x="9855440" y="-1109711"/>
            <a:ext cx="3043999" cy="2419521"/>
          </a:xfrm>
          <a:custGeom>
            <a:avLst/>
            <a:gdLst/>
            <a:ahLst/>
            <a:cxnLst/>
            <a:rect l="l" t="t" r="r" b="b"/>
            <a:pathLst>
              <a:path w="3166658" h="3460146" extrusionOk="0">
                <a:moveTo>
                  <a:pt x="1558766" y="1240"/>
                </a:moveTo>
                <a:cubicBezTo>
                  <a:pt x="1452658" y="9051"/>
                  <a:pt x="1309497" y="51628"/>
                  <a:pt x="1087374" y="266035"/>
                </a:cubicBezTo>
                <a:cubicBezTo>
                  <a:pt x="818388" y="525687"/>
                  <a:pt x="659511" y="905449"/>
                  <a:pt x="513207" y="1240919"/>
                </a:cubicBezTo>
                <a:cubicBezTo>
                  <a:pt x="429672" y="1432658"/>
                  <a:pt x="344424" y="1624110"/>
                  <a:pt x="281559" y="1823944"/>
                </a:cubicBezTo>
                <a:cubicBezTo>
                  <a:pt x="221932" y="2013492"/>
                  <a:pt x="174783" y="2206754"/>
                  <a:pt x="116681" y="2396873"/>
                </a:cubicBezTo>
                <a:cubicBezTo>
                  <a:pt x="60102" y="2581754"/>
                  <a:pt x="-26194" y="2772349"/>
                  <a:pt x="6763" y="2970183"/>
                </a:cubicBezTo>
                <a:cubicBezTo>
                  <a:pt x="32956" y="3128870"/>
                  <a:pt x="143827" y="3270221"/>
                  <a:pt x="286893" y="3341658"/>
                </a:cubicBezTo>
                <a:cubicBezTo>
                  <a:pt x="417766" y="3407190"/>
                  <a:pt x="563118" y="3398808"/>
                  <a:pt x="704564" y="3403571"/>
                </a:cubicBezTo>
                <a:cubicBezTo>
                  <a:pt x="1207389" y="3421478"/>
                  <a:pt x="1707261" y="3501488"/>
                  <a:pt x="2210086" y="3432146"/>
                </a:cubicBezTo>
                <a:cubicBezTo>
                  <a:pt x="2519458" y="3389759"/>
                  <a:pt x="2678049" y="3365471"/>
                  <a:pt x="2840355" y="3236216"/>
                </a:cubicBezTo>
                <a:cubicBezTo>
                  <a:pt x="3049905" y="3069148"/>
                  <a:pt x="3120961" y="2841310"/>
                  <a:pt x="3142202" y="2759966"/>
                </a:cubicBezTo>
                <a:cubicBezTo>
                  <a:pt x="3178016" y="2621854"/>
                  <a:pt x="3178397" y="2484979"/>
                  <a:pt x="3110389" y="2172179"/>
                </a:cubicBezTo>
                <a:cubicBezTo>
                  <a:pt x="3049047" y="1889858"/>
                  <a:pt x="2988564" y="1611251"/>
                  <a:pt x="2813875" y="1234823"/>
                </a:cubicBezTo>
                <a:cubicBezTo>
                  <a:pt x="2667857" y="920498"/>
                  <a:pt x="2518600" y="598744"/>
                  <a:pt x="2188940" y="308041"/>
                </a:cubicBezTo>
                <a:cubicBezTo>
                  <a:pt x="2012347" y="152688"/>
                  <a:pt x="1813560" y="-17619"/>
                  <a:pt x="1558766" y="1240"/>
                </a:cubicBezTo>
                <a:close/>
              </a:path>
            </a:pathLst>
          </a:custGeom>
          <a:solidFill>
            <a:srgbClr val="171717">
              <a:alpha val="111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7" name="Google Shape;707;p11"/>
          <p:cNvGrpSpPr/>
          <p:nvPr/>
        </p:nvGrpSpPr>
        <p:grpSpPr>
          <a:xfrm rot="284374" flipH="1">
            <a:off x="10306006" y="488809"/>
            <a:ext cx="1438674" cy="825405"/>
            <a:chOff x="-428213" y="-379272"/>
            <a:chExt cx="4043302" cy="2319748"/>
          </a:xfrm>
        </p:grpSpPr>
        <p:sp>
          <p:nvSpPr>
            <p:cNvPr id="708" name="Google Shape;708;p11"/>
            <p:cNvSpPr/>
            <p:nvPr/>
          </p:nvSpPr>
          <p:spPr>
            <a:xfrm flipH="1">
              <a:off x="1261939" y="-379272"/>
              <a:ext cx="1268020" cy="1796335"/>
            </a:xfrm>
            <a:custGeom>
              <a:avLst/>
              <a:gdLst/>
              <a:ahLst/>
              <a:cxnLst/>
              <a:rect l="l" t="t" r="r" b="b"/>
              <a:pathLst>
                <a:path w="491005" h="695580" extrusionOk="0">
                  <a:moveTo>
                    <a:pt x="-990" y="557771"/>
                  </a:moveTo>
                  <a:cubicBezTo>
                    <a:pt x="19965" y="480552"/>
                    <a:pt x="50825" y="406362"/>
                    <a:pt x="90831" y="337077"/>
                  </a:cubicBezTo>
                  <a:cubicBezTo>
                    <a:pt x="128931" y="271735"/>
                    <a:pt x="191225" y="166198"/>
                    <a:pt x="315050" y="81140"/>
                  </a:cubicBezTo>
                  <a:cubicBezTo>
                    <a:pt x="364580" y="47164"/>
                    <a:pt x="418396" y="20027"/>
                    <a:pt x="475165" y="463"/>
                  </a:cubicBezTo>
                  <a:cubicBezTo>
                    <a:pt x="480975" y="-1585"/>
                    <a:pt x="487357" y="1473"/>
                    <a:pt x="489357" y="7273"/>
                  </a:cubicBezTo>
                  <a:cubicBezTo>
                    <a:pt x="490309" y="9864"/>
                    <a:pt x="490214" y="12693"/>
                    <a:pt x="489166" y="15227"/>
                  </a:cubicBezTo>
                  <a:cubicBezTo>
                    <a:pt x="479641" y="37992"/>
                    <a:pt x="469545" y="66186"/>
                    <a:pt x="459734" y="98761"/>
                  </a:cubicBezTo>
                  <a:cubicBezTo>
                    <a:pt x="442399" y="156864"/>
                    <a:pt x="412966" y="258305"/>
                    <a:pt x="420968" y="381177"/>
                  </a:cubicBezTo>
                  <a:cubicBezTo>
                    <a:pt x="426111" y="460997"/>
                    <a:pt x="442209" y="475379"/>
                    <a:pt x="447447" y="584250"/>
                  </a:cubicBezTo>
                  <a:cubicBezTo>
                    <a:pt x="449638" y="631018"/>
                    <a:pt x="448685" y="669975"/>
                    <a:pt x="447447" y="6954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p11"/>
            <p:cNvSpPr/>
            <p:nvPr/>
          </p:nvSpPr>
          <p:spPr>
            <a:xfrm flipH="1">
              <a:off x="-428213" y="-160868"/>
              <a:ext cx="4043302" cy="2101344"/>
            </a:xfrm>
            <a:custGeom>
              <a:avLst/>
              <a:gdLst/>
              <a:ahLst/>
              <a:cxnLst/>
              <a:rect l="l" t="t" r="r" b="b"/>
              <a:pathLst>
                <a:path w="4043302" h="2101344" extrusionOk="0">
                  <a:moveTo>
                    <a:pt x="982909" y="1282"/>
                  </a:moveTo>
                  <a:cubicBezTo>
                    <a:pt x="971097" y="-2874"/>
                    <a:pt x="958056" y="3401"/>
                    <a:pt x="953873" y="15334"/>
                  </a:cubicBezTo>
                  <a:cubicBezTo>
                    <a:pt x="923607" y="106237"/>
                    <a:pt x="868238" y="186654"/>
                    <a:pt x="793923" y="247141"/>
                  </a:cubicBezTo>
                  <a:cubicBezTo>
                    <a:pt x="741261" y="288237"/>
                    <a:pt x="707549" y="294879"/>
                    <a:pt x="616008" y="333761"/>
                  </a:cubicBezTo>
                  <a:cubicBezTo>
                    <a:pt x="469591" y="396509"/>
                    <a:pt x="325387" y="458275"/>
                    <a:pt x="210225" y="570980"/>
                  </a:cubicBezTo>
                  <a:cubicBezTo>
                    <a:pt x="117700" y="661070"/>
                    <a:pt x="51503" y="774635"/>
                    <a:pt x="18530" y="899496"/>
                  </a:cubicBezTo>
                  <a:cubicBezTo>
                    <a:pt x="-10509" y="1016875"/>
                    <a:pt x="-172" y="1114076"/>
                    <a:pt x="14099" y="1241543"/>
                  </a:cubicBezTo>
                  <a:cubicBezTo>
                    <a:pt x="29109" y="1344305"/>
                    <a:pt x="53226" y="1445591"/>
                    <a:pt x="85708" y="1544219"/>
                  </a:cubicBezTo>
                  <a:cubicBezTo>
                    <a:pt x="86941" y="1548427"/>
                    <a:pt x="89400" y="1552243"/>
                    <a:pt x="92599" y="1555245"/>
                  </a:cubicBezTo>
                  <a:cubicBezTo>
                    <a:pt x="102442" y="1564522"/>
                    <a:pt x="117945" y="1564006"/>
                    <a:pt x="127298" y="1554064"/>
                  </a:cubicBezTo>
                  <a:cubicBezTo>
                    <a:pt x="166177" y="1503446"/>
                    <a:pt x="220066" y="1466336"/>
                    <a:pt x="281096" y="1448004"/>
                  </a:cubicBezTo>
                  <a:cubicBezTo>
                    <a:pt x="350489" y="1427899"/>
                    <a:pt x="422835" y="1419580"/>
                    <a:pt x="494937" y="1423396"/>
                  </a:cubicBezTo>
                  <a:cubicBezTo>
                    <a:pt x="643814" y="1433707"/>
                    <a:pt x="791709" y="1395933"/>
                    <a:pt x="917453" y="1315612"/>
                  </a:cubicBezTo>
                  <a:cubicBezTo>
                    <a:pt x="950181" y="1401372"/>
                    <a:pt x="992013" y="1483364"/>
                    <a:pt x="1042216" y="1560216"/>
                  </a:cubicBezTo>
                  <a:cubicBezTo>
                    <a:pt x="1125635" y="1686993"/>
                    <a:pt x="1230465" y="1798370"/>
                    <a:pt x="1351781" y="1889467"/>
                  </a:cubicBezTo>
                  <a:cubicBezTo>
                    <a:pt x="1447505" y="1961322"/>
                    <a:pt x="1549628" y="2038346"/>
                    <a:pt x="1707612" y="2075748"/>
                  </a:cubicBezTo>
                  <a:cubicBezTo>
                    <a:pt x="1782663" y="2093713"/>
                    <a:pt x="1893154" y="2119797"/>
                    <a:pt x="2016193" y="2081902"/>
                  </a:cubicBezTo>
                  <a:cubicBezTo>
                    <a:pt x="2095677" y="2057539"/>
                    <a:pt x="2168271" y="1993313"/>
                    <a:pt x="2310257" y="1866337"/>
                  </a:cubicBezTo>
                  <a:cubicBezTo>
                    <a:pt x="2478821" y="1715492"/>
                    <a:pt x="2476361" y="1694082"/>
                    <a:pt x="2569380" y="1632807"/>
                  </a:cubicBezTo>
                  <a:cubicBezTo>
                    <a:pt x="2589802" y="1619520"/>
                    <a:pt x="2675190" y="1579163"/>
                    <a:pt x="2844739" y="1499434"/>
                  </a:cubicBezTo>
                  <a:cubicBezTo>
                    <a:pt x="3031023" y="1412075"/>
                    <a:pt x="3068915" y="1394851"/>
                    <a:pt x="3129454" y="1371964"/>
                  </a:cubicBezTo>
                  <a:cubicBezTo>
                    <a:pt x="3205983" y="1339851"/>
                    <a:pt x="3285712" y="1315760"/>
                    <a:pt x="3367162" y="1300111"/>
                  </a:cubicBezTo>
                  <a:cubicBezTo>
                    <a:pt x="3451077" y="1285837"/>
                    <a:pt x="3556153" y="1269350"/>
                    <a:pt x="3676733" y="1308722"/>
                  </a:cubicBezTo>
                  <a:cubicBezTo>
                    <a:pt x="3722256" y="1323686"/>
                    <a:pt x="3765566" y="1344994"/>
                    <a:pt x="3805184" y="1371964"/>
                  </a:cubicBezTo>
                  <a:cubicBezTo>
                    <a:pt x="3802477" y="1382791"/>
                    <a:pt x="3794354" y="1441359"/>
                    <a:pt x="3822163" y="1470395"/>
                  </a:cubicBezTo>
                  <a:cubicBezTo>
                    <a:pt x="3849969" y="1499434"/>
                    <a:pt x="3895986" y="1494512"/>
                    <a:pt x="3945202" y="1489345"/>
                  </a:cubicBezTo>
                  <a:cubicBezTo>
                    <a:pt x="3978666" y="1485948"/>
                    <a:pt x="4011151" y="1477655"/>
                    <a:pt x="4042158" y="1464737"/>
                  </a:cubicBezTo>
                  <a:cubicBezTo>
                    <a:pt x="4052001" y="1366306"/>
                    <a:pt x="3996880" y="1288545"/>
                    <a:pt x="3932651" y="1277718"/>
                  </a:cubicBezTo>
                  <a:cubicBezTo>
                    <a:pt x="3894263" y="1274592"/>
                    <a:pt x="3856120" y="1287806"/>
                    <a:pt x="3827823" y="1314137"/>
                  </a:cubicBezTo>
                  <a:cubicBezTo>
                    <a:pt x="3541143" y="1220134"/>
                    <a:pt x="3346246" y="1248434"/>
                    <a:pt x="3221241" y="1291498"/>
                  </a:cubicBezTo>
                  <a:cubicBezTo>
                    <a:pt x="3127976" y="1324471"/>
                    <a:pt x="3015026" y="1385008"/>
                    <a:pt x="2729084" y="1488361"/>
                  </a:cubicBezTo>
                  <a:cubicBezTo>
                    <a:pt x="2638524" y="1521334"/>
                    <a:pt x="2527052" y="1559477"/>
                    <a:pt x="2450766" y="1506815"/>
                  </a:cubicBezTo>
                  <a:cubicBezTo>
                    <a:pt x="2408689" y="1478269"/>
                    <a:pt x="2399339" y="1437915"/>
                    <a:pt x="2376943" y="1386728"/>
                  </a:cubicBezTo>
                  <a:cubicBezTo>
                    <a:pt x="2376943" y="1386728"/>
                    <a:pt x="2365624" y="1351785"/>
                    <a:pt x="2331450" y="1298971"/>
                  </a:cubicBezTo>
                  <a:lnTo>
                    <a:pt x="2306143" y="1266182"/>
                  </a:lnTo>
                  <a:lnTo>
                    <a:pt x="2310996" y="1166490"/>
                  </a:lnTo>
                  <a:cubicBezTo>
                    <a:pt x="2327236" y="1033362"/>
                    <a:pt x="2365872" y="903923"/>
                    <a:pt x="2425176" y="783592"/>
                  </a:cubicBezTo>
                  <a:cubicBezTo>
                    <a:pt x="2492109" y="651694"/>
                    <a:pt x="2538866" y="632746"/>
                    <a:pt x="2739663" y="386668"/>
                  </a:cubicBezTo>
                  <a:cubicBezTo>
                    <a:pt x="2804628" y="306939"/>
                    <a:pt x="2858274" y="237791"/>
                    <a:pt x="2898879" y="183900"/>
                  </a:cubicBezTo>
                  <a:cubicBezTo>
                    <a:pt x="2902320" y="179200"/>
                    <a:pt x="2904537" y="173540"/>
                    <a:pt x="2904785" y="167683"/>
                  </a:cubicBezTo>
                  <a:cubicBezTo>
                    <a:pt x="2905519" y="151640"/>
                    <a:pt x="2892971" y="138105"/>
                    <a:pt x="2876976" y="137392"/>
                  </a:cubicBezTo>
                  <a:cubicBezTo>
                    <a:pt x="2834403" y="135914"/>
                    <a:pt x="2783466" y="134439"/>
                    <a:pt x="2726131" y="135914"/>
                  </a:cubicBezTo>
                  <a:cubicBezTo>
                    <a:pt x="2574792" y="140590"/>
                    <a:pt x="2333387" y="148710"/>
                    <a:pt x="2060241" y="263629"/>
                  </a:cubicBezTo>
                  <a:cubicBezTo>
                    <a:pt x="1855504" y="350003"/>
                    <a:pt x="1527480" y="487559"/>
                    <a:pt x="1412563" y="765383"/>
                  </a:cubicBezTo>
                  <a:cubicBezTo>
                    <a:pt x="1400751" y="794174"/>
                    <a:pt x="1386664" y="835268"/>
                    <a:pt x="1362641" y="879378"/>
                  </a:cubicBezTo>
                  <a:lnTo>
                    <a:pt x="1341166" y="911879"/>
                  </a:lnTo>
                  <a:lnTo>
                    <a:pt x="1288508" y="911697"/>
                  </a:lnTo>
                  <a:cubicBezTo>
                    <a:pt x="1231450" y="913995"/>
                    <a:pt x="1174483" y="918787"/>
                    <a:pt x="1117763" y="926070"/>
                  </a:cubicBezTo>
                  <a:cubicBezTo>
                    <a:pt x="1152705" y="821487"/>
                    <a:pt x="1226528" y="555231"/>
                    <a:pt x="1122191" y="255507"/>
                  </a:cubicBezTo>
                  <a:cubicBezTo>
                    <a:pt x="1091432" y="167732"/>
                    <a:pt x="1048367" y="84851"/>
                    <a:pt x="993984" y="9428"/>
                  </a:cubicBezTo>
                  <a:cubicBezTo>
                    <a:pt x="991277" y="5664"/>
                    <a:pt x="987340" y="2833"/>
                    <a:pt x="982909" y="12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11"/>
            <p:cNvSpPr/>
            <p:nvPr/>
          </p:nvSpPr>
          <p:spPr>
            <a:xfrm flipH="1">
              <a:off x="700874" y="-32871"/>
              <a:ext cx="1872888" cy="1224503"/>
            </a:xfrm>
            <a:custGeom>
              <a:avLst/>
              <a:gdLst/>
              <a:ahLst/>
              <a:cxnLst/>
              <a:rect l="l" t="t" r="r" b="b"/>
              <a:pathLst>
                <a:path w="725223" h="474154" extrusionOk="0">
                  <a:moveTo>
                    <a:pt x="-990" y="377302"/>
                  </a:moveTo>
                  <a:cubicBezTo>
                    <a:pt x="57875" y="368558"/>
                    <a:pt x="107786" y="329525"/>
                    <a:pt x="130455" y="274527"/>
                  </a:cubicBezTo>
                  <a:cubicBezTo>
                    <a:pt x="139980" y="246686"/>
                    <a:pt x="153411" y="220349"/>
                    <a:pt x="170365" y="196327"/>
                  </a:cubicBezTo>
                  <a:cubicBezTo>
                    <a:pt x="223990" y="124985"/>
                    <a:pt x="307906" y="85456"/>
                    <a:pt x="387916" y="51642"/>
                  </a:cubicBezTo>
                  <a:cubicBezTo>
                    <a:pt x="469355" y="17457"/>
                    <a:pt x="556795" y="-155"/>
                    <a:pt x="645092" y="-174"/>
                  </a:cubicBezTo>
                  <a:cubicBezTo>
                    <a:pt x="659664" y="-174"/>
                    <a:pt x="674428" y="-174"/>
                    <a:pt x="689097" y="-174"/>
                  </a:cubicBezTo>
                  <a:lnTo>
                    <a:pt x="711290" y="-174"/>
                  </a:lnTo>
                  <a:cubicBezTo>
                    <a:pt x="719290" y="722"/>
                    <a:pt x="725005" y="7932"/>
                    <a:pt x="724148" y="15933"/>
                  </a:cubicBezTo>
                  <a:cubicBezTo>
                    <a:pt x="723958" y="17695"/>
                    <a:pt x="723387" y="19400"/>
                    <a:pt x="722624" y="20972"/>
                  </a:cubicBezTo>
                  <a:cubicBezTo>
                    <a:pt x="686048" y="67930"/>
                    <a:pt x="650902" y="113936"/>
                    <a:pt x="611563" y="157655"/>
                  </a:cubicBezTo>
                  <a:cubicBezTo>
                    <a:pt x="592513" y="179754"/>
                    <a:pt x="571653" y="200518"/>
                    <a:pt x="554984" y="224330"/>
                  </a:cubicBezTo>
                  <a:cubicBezTo>
                    <a:pt x="507359" y="297673"/>
                    <a:pt x="486786" y="387113"/>
                    <a:pt x="487643" y="473981"/>
                  </a:cubicBezTo>
                  <a:cubicBezTo>
                    <a:pt x="485071" y="386827"/>
                    <a:pt x="503930" y="296149"/>
                    <a:pt x="551269" y="221854"/>
                  </a:cubicBezTo>
                  <a:cubicBezTo>
                    <a:pt x="568796" y="198346"/>
                    <a:pt x="587560" y="175772"/>
                    <a:pt x="607467" y="154227"/>
                  </a:cubicBezTo>
                  <a:cubicBezTo>
                    <a:pt x="641377" y="116127"/>
                    <a:pt x="685096" y="58977"/>
                    <a:pt x="716909" y="18114"/>
                  </a:cubicBezTo>
                  <a:cubicBezTo>
                    <a:pt x="718624" y="14047"/>
                    <a:pt x="716719" y="9351"/>
                    <a:pt x="712719" y="7618"/>
                  </a:cubicBezTo>
                  <a:cubicBezTo>
                    <a:pt x="712242" y="7418"/>
                    <a:pt x="711767" y="7265"/>
                    <a:pt x="711290" y="7161"/>
                  </a:cubicBezTo>
                  <a:lnTo>
                    <a:pt x="689668" y="7161"/>
                  </a:lnTo>
                  <a:cubicBezTo>
                    <a:pt x="675094" y="7161"/>
                    <a:pt x="660522" y="7161"/>
                    <a:pt x="645948" y="7161"/>
                  </a:cubicBezTo>
                  <a:cubicBezTo>
                    <a:pt x="558413" y="7437"/>
                    <a:pt x="471736" y="24744"/>
                    <a:pt x="390869" y="58119"/>
                  </a:cubicBezTo>
                  <a:cubicBezTo>
                    <a:pt x="305144" y="94314"/>
                    <a:pt x="213609" y="136320"/>
                    <a:pt x="162269" y="217377"/>
                  </a:cubicBezTo>
                  <a:cubicBezTo>
                    <a:pt x="151315" y="236246"/>
                    <a:pt x="141885" y="256001"/>
                    <a:pt x="134266" y="276432"/>
                  </a:cubicBezTo>
                  <a:cubicBezTo>
                    <a:pt x="110358" y="331554"/>
                    <a:pt x="59304" y="370054"/>
                    <a:pt x="-323" y="37777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11"/>
            <p:cNvSpPr/>
            <p:nvPr/>
          </p:nvSpPr>
          <p:spPr>
            <a:xfrm flipH="1">
              <a:off x="3049265" y="953163"/>
              <a:ext cx="232464" cy="201512"/>
            </a:xfrm>
            <a:custGeom>
              <a:avLst/>
              <a:gdLst/>
              <a:ahLst/>
              <a:cxnLst/>
              <a:rect l="l" t="t" r="r" b="b"/>
              <a:pathLst>
                <a:path w="90015" h="78030" extrusionOk="0">
                  <a:moveTo>
                    <a:pt x="85307" y="44594"/>
                  </a:moveTo>
                  <a:lnTo>
                    <a:pt x="40634" y="36784"/>
                  </a:lnTo>
                  <a:lnTo>
                    <a:pt x="38159" y="72883"/>
                  </a:lnTo>
                  <a:cubicBezTo>
                    <a:pt x="37777" y="76017"/>
                    <a:pt x="34919" y="78217"/>
                    <a:pt x="31777" y="77808"/>
                  </a:cubicBezTo>
                  <a:cubicBezTo>
                    <a:pt x="31109" y="77722"/>
                    <a:pt x="30538" y="77541"/>
                    <a:pt x="29966" y="77265"/>
                  </a:cubicBezTo>
                  <a:lnTo>
                    <a:pt x="-990" y="62025"/>
                  </a:lnTo>
                  <a:lnTo>
                    <a:pt x="725" y="60787"/>
                  </a:lnTo>
                  <a:lnTo>
                    <a:pt x="725" y="60787"/>
                  </a:lnTo>
                  <a:lnTo>
                    <a:pt x="32347" y="37831"/>
                  </a:lnTo>
                  <a:lnTo>
                    <a:pt x="33586" y="37355"/>
                  </a:lnTo>
                  <a:cubicBezTo>
                    <a:pt x="43206" y="34231"/>
                    <a:pt x="51970" y="29097"/>
                    <a:pt x="59399" y="22306"/>
                  </a:cubicBezTo>
                  <a:cubicBezTo>
                    <a:pt x="63208" y="18819"/>
                    <a:pt x="66638" y="14990"/>
                    <a:pt x="69686" y="10875"/>
                  </a:cubicBezTo>
                  <a:lnTo>
                    <a:pt x="69686" y="10875"/>
                  </a:lnTo>
                  <a:lnTo>
                    <a:pt x="84926" y="-174"/>
                  </a:lnTo>
                  <a:lnTo>
                    <a:pt x="84926" y="-174"/>
                  </a:lnTo>
                  <a:cubicBezTo>
                    <a:pt x="84926" y="2493"/>
                    <a:pt x="87879" y="29354"/>
                    <a:pt x="89022" y="40403"/>
                  </a:cubicBezTo>
                  <a:cubicBezTo>
                    <a:pt x="89117" y="42575"/>
                    <a:pt x="87498" y="44442"/>
                    <a:pt x="85307" y="44594"/>
                  </a:cubicBez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11"/>
            <p:cNvSpPr/>
            <p:nvPr/>
          </p:nvSpPr>
          <p:spPr>
            <a:xfrm flipH="1">
              <a:off x="2854839" y="425715"/>
              <a:ext cx="147998" cy="150890"/>
            </a:xfrm>
            <a:custGeom>
              <a:avLst/>
              <a:gdLst/>
              <a:ahLst/>
              <a:cxnLst/>
              <a:rect l="l" t="t" r="r" b="b"/>
              <a:pathLst>
                <a:path w="57308" h="58428" extrusionOk="0">
                  <a:moveTo>
                    <a:pt x="7264" y="58255"/>
                  </a:moveTo>
                  <a:cubicBezTo>
                    <a:pt x="-5309" y="43148"/>
                    <a:pt x="-3308" y="20688"/>
                    <a:pt x="11836" y="8077"/>
                  </a:cubicBezTo>
                  <a:cubicBezTo>
                    <a:pt x="17646" y="3181"/>
                    <a:pt x="24981" y="295"/>
                    <a:pt x="32601" y="-134"/>
                  </a:cubicBezTo>
                  <a:cubicBezTo>
                    <a:pt x="41268" y="-553"/>
                    <a:pt x="49745" y="2343"/>
                    <a:pt x="56318" y="7963"/>
                  </a:cubicBezTo>
                  <a:cubicBezTo>
                    <a:pt x="37648" y="-686"/>
                    <a:pt x="15551" y="7420"/>
                    <a:pt x="6883" y="26079"/>
                  </a:cubicBezTo>
                  <a:cubicBezTo>
                    <a:pt x="2120" y="36309"/>
                    <a:pt x="2311" y="48149"/>
                    <a:pt x="7264" y="58255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11"/>
            <p:cNvSpPr/>
            <p:nvPr/>
          </p:nvSpPr>
          <p:spPr>
            <a:xfrm flipH="1">
              <a:off x="3498289" y="1115497"/>
              <a:ext cx="28227" cy="54932"/>
            </a:xfrm>
            <a:custGeom>
              <a:avLst/>
              <a:gdLst/>
              <a:ahLst/>
              <a:cxnLst/>
              <a:rect l="l" t="t" r="r" b="b"/>
              <a:pathLst>
                <a:path w="10930" h="21271" extrusionOk="0">
                  <a:moveTo>
                    <a:pt x="4225" y="21098"/>
                  </a:moveTo>
                  <a:cubicBezTo>
                    <a:pt x="1749" y="21098"/>
                    <a:pt x="-442" y="17764"/>
                    <a:pt x="-919" y="13097"/>
                  </a:cubicBezTo>
                  <a:cubicBezTo>
                    <a:pt x="-1014" y="12240"/>
                    <a:pt x="-1014" y="11382"/>
                    <a:pt x="-919" y="10525"/>
                  </a:cubicBezTo>
                  <a:cubicBezTo>
                    <a:pt x="-1014" y="9639"/>
                    <a:pt x="-1014" y="8744"/>
                    <a:pt x="-919" y="7858"/>
                  </a:cubicBezTo>
                  <a:cubicBezTo>
                    <a:pt x="-919" y="2715"/>
                    <a:pt x="2129" y="-905"/>
                    <a:pt x="5082" y="-48"/>
                  </a:cubicBezTo>
                  <a:cubicBezTo>
                    <a:pt x="8034" y="810"/>
                    <a:pt x="9940" y="5096"/>
                    <a:pt x="9940" y="10430"/>
                  </a:cubicBezTo>
                  <a:cubicBezTo>
                    <a:pt x="9940" y="15764"/>
                    <a:pt x="7939" y="19955"/>
                    <a:pt x="5082" y="21002"/>
                  </a:cubicBezTo>
                  <a:close/>
                  <a:moveTo>
                    <a:pt x="3463" y="18621"/>
                  </a:moveTo>
                  <a:lnTo>
                    <a:pt x="3463" y="18621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11"/>
            <p:cNvSpPr/>
            <p:nvPr/>
          </p:nvSpPr>
          <p:spPr>
            <a:xfrm flipH="1">
              <a:off x="1837330" y="353747"/>
              <a:ext cx="1747662" cy="1502075"/>
            </a:xfrm>
            <a:custGeom>
              <a:avLst/>
              <a:gdLst/>
              <a:ahLst/>
              <a:cxnLst/>
              <a:rect l="l" t="t" r="r" b="b"/>
              <a:pathLst>
                <a:path w="1747662" h="1502075" extrusionOk="0">
                  <a:moveTo>
                    <a:pt x="1602708" y="1438340"/>
                  </a:moveTo>
                  <a:cubicBezTo>
                    <a:pt x="1596802" y="1434920"/>
                    <a:pt x="1589175" y="1436398"/>
                    <a:pt x="1584990" y="1441787"/>
                  </a:cubicBezTo>
                  <a:cubicBezTo>
                    <a:pt x="1584990" y="1441810"/>
                    <a:pt x="1584990" y="1441859"/>
                    <a:pt x="1584990" y="1441885"/>
                  </a:cubicBezTo>
                  <a:cubicBezTo>
                    <a:pt x="1581298" y="1447520"/>
                    <a:pt x="1583021" y="1454952"/>
                    <a:pt x="1588682" y="1458520"/>
                  </a:cubicBezTo>
                  <a:cubicBezTo>
                    <a:pt x="1613783" y="1479878"/>
                    <a:pt x="1643558" y="1494841"/>
                    <a:pt x="1675792" y="1502075"/>
                  </a:cubicBezTo>
                  <a:cubicBezTo>
                    <a:pt x="1675792" y="1502075"/>
                    <a:pt x="1676038" y="1502075"/>
                    <a:pt x="1676038" y="1502049"/>
                  </a:cubicBezTo>
                  <a:cubicBezTo>
                    <a:pt x="1682928" y="1501657"/>
                    <a:pt x="1688095" y="1495826"/>
                    <a:pt x="1687606" y="1489034"/>
                  </a:cubicBezTo>
                  <a:cubicBezTo>
                    <a:pt x="1687606" y="1488910"/>
                    <a:pt x="1687606" y="1488811"/>
                    <a:pt x="1687606" y="1488687"/>
                  </a:cubicBezTo>
                  <a:cubicBezTo>
                    <a:pt x="1688095" y="1482045"/>
                    <a:pt x="1683176" y="1476261"/>
                    <a:pt x="1676531" y="1475744"/>
                  </a:cubicBezTo>
                  <a:cubicBezTo>
                    <a:pt x="1649216" y="1469371"/>
                    <a:pt x="1623869" y="1456526"/>
                    <a:pt x="1602708" y="1438340"/>
                  </a:cubicBezTo>
                  <a:close/>
                  <a:moveTo>
                    <a:pt x="1711475" y="1368701"/>
                  </a:moveTo>
                  <a:cubicBezTo>
                    <a:pt x="1706551" y="1364002"/>
                    <a:pt x="1698679" y="1364222"/>
                    <a:pt x="1694000" y="1369192"/>
                  </a:cubicBezTo>
                  <a:cubicBezTo>
                    <a:pt x="1689327" y="1374163"/>
                    <a:pt x="1689575" y="1381965"/>
                    <a:pt x="1694494" y="1386665"/>
                  </a:cubicBezTo>
                  <a:cubicBezTo>
                    <a:pt x="1705076" y="1396508"/>
                    <a:pt x="1716887" y="1404801"/>
                    <a:pt x="1729684" y="1411272"/>
                  </a:cubicBezTo>
                  <a:cubicBezTo>
                    <a:pt x="1731407" y="1412257"/>
                    <a:pt x="1733375" y="1412750"/>
                    <a:pt x="1735344" y="1412750"/>
                  </a:cubicBezTo>
                  <a:cubicBezTo>
                    <a:pt x="1740017" y="1412773"/>
                    <a:pt x="1744448" y="1410066"/>
                    <a:pt x="1746417" y="1405811"/>
                  </a:cubicBezTo>
                  <a:cubicBezTo>
                    <a:pt x="1749370" y="1399683"/>
                    <a:pt x="1746908" y="1392325"/>
                    <a:pt x="1740756" y="1389372"/>
                  </a:cubicBezTo>
                  <a:cubicBezTo>
                    <a:pt x="1729932" y="1383957"/>
                    <a:pt x="1720086" y="1376995"/>
                    <a:pt x="1711475" y="1368701"/>
                  </a:cubicBezTo>
                  <a:close/>
                  <a:moveTo>
                    <a:pt x="1402891" y="1334744"/>
                  </a:moveTo>
                  <a:cubicBezTo>
                    <a:pt x="1398218" y="1330879"/>
                    <a:pt x="1391325" y="1331127"/>
                    <a:pt x="1386649" y="1335310"/>
                  </a:cubicBezTo>
                  <a:cubicBezTo>
                    <a:pt x="1381727" y="1339960"/>
                    <a:pt x="1381482" y="1347737"/>
                    <a:pt x="1386158" y="1352707"/>
                  </a:cubicBezTo>
                  <a:cubicBezTo>
                    <a:pt x="1409536" y="1374731"/>
                    <a:pt x="1436358" y="1392694"/>
                    <a:pt x="1465642" y="1405860"/>
                  </a:cubicBezTo>
                  <a:cubicBezTo>
                    <a:pt x="1467363" y="1406206"/>
                    <a:pt x="1469089" y="1406206"/>
                    <a:pt x="1470809" y="1405860"/>
                  </a:cubicBezTo>
                  <a:cubicBezTo>
                    <a:pt x="1475483" y="1406573"/>
                    <a:pt x="1480407" y="1404336"/>
                    <a:pt x="1482866" y="1400199"/>
                  </a:cubicBezTo>
                  <a:cubicBezTo>
                    <a:pt x="1482866" y="1400052"/>
                    <a:pt x="1482866" y="1399931"/>
                    <a:pt x="1483112" y="1399781"/>
                  </a:cubicBezTo>
                  <a:cubicBezTo>
                    <a:pt x="1485574" y="1393679"/>
                    <a:pt x="1482866" y="1386592"/>
                    <a:pt x="1476715" y="1383960"/>
                  </a:cubicBezTo>
                  <a:cubicBezTo>
                    <a:pt x="1449400" y="1372024"/>
                    <a:pt x="1424298" y="1355366"/>
                    <a:pt x="1402891" y="1334744"/>
                  </a:cubicBezTo>
                  <a:close/>
                  <a:moveTo>
                    <a:pt x="1498000" y="1276368"/>
                  </a:moveTo>
                  <a:cubicBezTo>
                    <a:pt x="1494924" y="1276993"/>
                    <a:pt x="1492095" y="1278783"/>
                    <a:pt x="1490250" y="1281589"/>
                  </a:cubicBezTo>
                  <a:cubicBezTo>
                    <a:pt x="1490250" y="1281687"/>
                    <a:pt x="1490250" y="1281762"/>
                    <a:pt x="1490005" y="1281860"/>
                  </a:cubicBezTo>
                  <a:cubicBezTo>
                    <a:pt x="1486313" y="1287397"/>
                    <a:pt x="1487788" y="1294876"/>
                    <a:pt x="1493451" y="1298568"/>
                  </a:cubicBezTo>
                  <a:lnTo>
                    <a:pt x="1565549" y="1347783"/>
                  </a:lnTo>
                  <a:cubicBezTo>
                    <a:pt x="1567763" y="1348990"/>
                    <a:pt x="1569979" y="1349680"/>
                    <a:pt x="1572442" y="1349752"/>
                  </a:cubicBezTo>
                  <a:cubicBezTo>
                    <a:pt x="1576624" y="1349703"/>
                    <a:pt x="1580313" y="1347711"/>
                    <a:pt x="1582776" y="1344340"/>
                  </a:cubicBezTo>
                  <a:cubicBezTo>
                    <a:pt x="1586465" y="1338702"/>
                    <a:pt x="1584990" y="1331125"/>
                    <a:pt x="1579332" y="1327358"/>
                  </a:cubicBezTo>
                  <a:lnTo>
                    <a:pt x="1507229" y="1278142"/>
                  </a:lnTo>
                  <a:cubicBezTo>
                    <a:pt x="1504399" y="1276285"/>
                    <a:pt x="1501076" y="1275744"/>
                    <a:pt x="1498000" y="1276368"/>
                  </a:cubicBezTo>
                  <a:close/>
                  <a:moveTo>
                    <a:pt x="1622148" y="1251493"/>
                  </a:moveTo>
                  <a:cubicBezTo>
                    <a:pt x="1617227" y="1246719"/>
                    <a:pt x="1609352" y="1246745"/>
                    <a:pt x="1604676" y="1251568"/>
                  </a:cubicBezTo>
                  <a:cubicBezTo>
                    <a:pt x="1600003" y="1256441"/>
                    <a:pt x="1600003" y="1264168"/>
                    <a:pt x="1604676" y="1269040"/>
                  </a:cubicBezTo>
                  <a:cubicBezTo>
                    <a:pt x="1621658" y="1284345"/>
                    <a:pt x="1641098" y="1296575"/>
                    <a:pt x="1662260" y="1305212"/>
                  </a:cubicBezTo>
                  <a:cubicBezTo>
                    <a:pt x="1663980" y="1306000"/>
                    <a:pt x="1665706" y="1306418"/>
                    <a:pt x="1667672" y="1306444"/>
                  </a:cubicBezTo>
                  <a:cubicBezTo>
                    <a:pt x="1671612" y="1306984"/>
                    <a:pt x="1675792" y="1305826"/>
                    <a:pt x="1678745" y="1303246"/>
                  </a:cubicBezTo>
                  <a:cubicBezTo>
                    <a:pt x="1682685" y="1299872"/>
                    <a:pt x="1683915" y="1294557"/>
                    <a:pt x="1682437" y="1289711"/>
                  </a:cubicBezTo>
                  <a:cubicBezTo>
                    <a:pt x="1680716" y="1285035"/>
                    <a:pt x="1676531" y="1281712"/>
                    <a:pt x="1671612" y="1281097"/>
                  </a:cubicBezTo>
                  <a:cubicBezTo>
                    <a:pt x="1670134" y="1280728"/>
                    <a:pt x="1668905" y="1280728"/>
                    <a:pt x="1667427" y="1281097"/>
                  </a:cubicBezTo>
                  <a:cubicBezTo>
                    <a:pt x="1650939" y="1273543"/>
                    <a:pt x="1635681" y="1263576"/>
                    <a:pt x="1622148" y="1251568"/>
                  </a:cubicBezTo>
                  <a:cubicBezTo>
                    <a:pt x="1622148" y="1251542"/>
                    <a:pt x="1622148" y="1251519"/>
                    <a:pt x="1622148" y="1251493"/>
                  </a:cubicBezTo>
                  <a:close/>
                  <a:moveTo>
                    <a:pt x="1331037" y="1187761"/>
                  </a:moveTo>
                  <a:cubicBezTo>
                    <a:pt x="1325376" y="1191525"/>
                    <a:pt x="1323901" y="1199154"/>
                    <a:pt x="1327593" y="1204815"/>
                  </a:cubicBezTo>
                  <a:cubicBezTo>
                    <a:pt x="1346050" y="1228095"/>
                    <a:pt x="1369919" y="1246450"/>
                    <a:pt x="1397231" y="1258213"/>
                  </a:cubicBezTo>
                  <a:cubicBezTo>
                    <a:pt x="1398955" y="1258582"/>
                    <a:pt x="1400432" y="1258582"/>
                    <a:pt x="1402153" y="1258213"/>
                  </a:cubicBezTo>
                  <a:lnTo>
                    <a:pt x="1402153" y="1260182"/>
                  </a:lnTo>
                  <a:cubicBezTo>
                    <a:pt x="1409043" y="1261460"/>
                    <a:pt x="1415443" y="1257006"/>
                    <a:pt x="1416920" y="1250217"/>
                  </a:cubicBezTo>
                  <a:cubicBezTo>
                    <a:pt x="1418148" y="1243425"/>
                    <a:pt x="1413722" y="1236853"/>
                    <a:pt x="1406829" y="1235574"/>
                  </a:cubicBezTo>
                  <a:cubicBezTo>
                    <a:pt x="1383451" y="1225410"/>
                    <a:pt x="1362780" y="1209612"/>
                    <a:pt x="1346786" y="1189557"/>
                  </a:cubicBezTo>
                  <a:cubicBezTo>
                    <a:pt x="1342603" y="1185201"/>
                    <a:pt x="1335958" y="1184439"/>
                    <a:pt x="1331037" y="1187761"/>
                  </a:cubicBezTo>
                  <a:close/>
                  <a:moveTo>
                    <a:pt x="1161241" y="1146247"/>
                  </a:moveTo>
                  <a:cubicBezTo>
                    <a:pt x="1156072" y="1141842"/>
                    <a:pt x="1148200" y="1142434"/>
                    <a:pt x="1143769" y="1147601"/>
                  </a:cubicBezTo>
                  <a:cubicBezTo>
                    <a:pt x="1139586" y="1152768"/>
                    <a:pt x="1140080" y="1160521"/>
                    <a:pt x="1145247" y="1164949"/>
                  </a:cubicBezTo>
                  <a:cubicBezTo>
                    <a:pt x="1171575" y="1187588"/>
                    <a:pt x="1199384" y="1208998"/>
                    <a:pt x="1227929" y="1229177"/>
                  </a:cubicBezTo>
                  <a:cubicBezTo>
                    <a:pt x="1229895" y="1230627"/>
                    <a:pt x="1232360" y="1231415"/>
                    <a:pt x="1234819" y="1231392"/>
                  </a:cubicBezTo>
                  <a:cubicBezTo>
                    <a:pt x="1238754" y="1231490"/>
                    <a:pt x="1242694" y="1229544"/>
                    <a:pt x="1244908" y="1226225"/>
                  </a:cubicBezTo>
                  <a:cubicBezTo>
                    <a:pt x="1244908" y="1226199"/>
                    <a:pt x="1244908" y="1226173"/>
                    <a:pt x="1244908" y="1226126"/>
                  </a:cubicBezTo>
                  <a:cubicBezTo>
                    <a:pt x="1248845" y="1220564"/>
                    <a:pt x="1247615" y="1212886"/>
                    <a:pt x="1241955" y="1208998"/>
                  </a:cubicBezTo>
                  <a:cubicBezTo>
                    <a:pt x="1214146" y="1189557"/>
                    <a:pt x="1185849" y="1168395"/>
                    <a:pt x="1161241" y="1146247"/>
                  </a:cubicBezTo>
                  <a:close/>
                  <a:moveTo>
                    <a:pt x="1348232" y="1058298"/>
                  </a:moveTo>
                  <a:cubicBezTo>
                    <a:pt x="1345125" y="1057941"/>
                    <a:pt x="1341864" y="1058766"/>
                    <a:pt x="1339157" y="1060857"/>
                  </a:cubicBezTo>
                  <a:cubicBezTo>
                    <a:pt x="1339157" y="1060906"/>
                    <a:pt x="1338912" y="1060955"/>
                    <a:pt x="1338912" y="1061030"/>
                  </a:cubicBezTo>
                  <a:cubicBezTo>
                    <a:pt x="1333745" y="1065311"/>
                    <a:pt x="1333006" y="1073064"/>
                    <a:pt x="1337188" y="1078329"/>
                  </a:cubicBezTo>
                  <a:cubicBezTo>
                    <a:pt x="1355890" y="1098902"/>
                    <a:pt x="1378284" y="1115635"/>
                    <a:pt x="1403385" y="1127545"/>
                  </a:cubicBezTo>
                  <a:cubicBezTo>
                    <a:pt x="1405106" y="1128677"/>
                    <a:pt x="1407077" y="1129268"/>
                    <a:pt x="1409288" y="1129268"/>
                  </a:cubicBezTo>
                  <a:cubicBezTo>
                    <a:pt x="1413719" y="1129439"/>
                    <a:pt x="1417902" y="1127176"/>
                    <a:pt x="1420116" y="1123362"/>
                  </a:cubicBezTo>
                  <a:cubicBezTo>
                    <a:pt x="1423314" y="1117457"/>
                    <a:pt x="1421348" y="1109975"/>
                    <a:pt x="1415442" y="1106629"/>
                  </a:cubicBezTo>
                  <a:cubicBezTo>
                    <a:pt x="1393049" y="1096073"/>
                    <a:pt x="1372872" y="1081184"/>
                    <a:pt x="1356381" y="1062826"/>
                  </a:cubicBezTo>
                  <a:cubicBezTo>
                    <a:pt x="1354291" y="1060193"/>
                    <a:pt x="1351339" y="1058655"/>
                    <a:pt x="1348232" y="1058298"/>
                  </a:cubicBezTo>
                  <a:close/>
                  <a:moveTo>
                    <a:pt x="1170409" y="991690"/>
                  </a:moveTo>
                  <a:cubicBezTo>
                    <a:pt x="1167272" y="991210"/>
                    <a:pt x="1163950" y="991918"/>
                    <a:pt x="1161244" y="993924"/>
                  </a:cubicBezTo>
                  <a:cubicBezTo>
                    <a:pt x="1155829" y="998008"/>
                    <a:pt x="1154599" y="1005612"/>
                    <a:pt x="1158539" y="1011148"/>
                  </a:cubicBezTo>
                  <a:cubicBezTo>
                    <a:pt x="1178962" y="1039523"/>
                    <a:pt x="1204063" y="1064449"/>
                    <a:pt x="1232363" y="1084972"/>
                  </a:cubicBezTo>
                  <a:cubicBezTo>
                    <a:pt x="1234329" y="1086597"/>
                    <a:pt x="1236788" y="1087457"/>
                    <a:pt x="1239496" y="1087434"/>
                  </a:cubicBezTo>
                  <a:cubicBezTo>
                    <a:pt x="1243926" y="1087804"/>
                    <a:pt x="1248109" y="1085835"/>
                    <a:pt x="1250571" y="1082267"/>
                  </a:cubicBezTo>
                  <a:cubicBezTo>
                    <a:pt x="1250571" y="1082241"/>
                    <a:pt x="1250571" y="1082241"/>
                    <a:pt x="1250571" y="1082216"/>
                  </a:cubicBezTo>
                  <a:cubicBezTo>
                    <a:pt x="1254506" y="1076728"/>
                    <a:pt x="1253278" y="1069027"/>
                    <a:pt x="1247861" y="1065040"/>
                  </a:cubicBezTo>
                  <a:cubicBezTo>
                    <a:pt x="1221287" y="1046093"/>
                    <a:pt x="1197664" y="1023009"/>
                    <a:pt x="1178468" y="996629"/>
                  </a:cubicBezTo>
                  <a:cubicBezTo>
                    <a:pt x="1178468" y="996606"/>
                    <a:pt x="1178468" y="996606"/>
                    <a:pt x="1178468" y="996582"/>
                  </a:cubicBezTo>
                  <a:cubicBezTo>
                    <a:pt x="1176500" y="993837"/>
                    <a:pt x="1173547" y="992170"/>
                    <a:pt x="1170409" y="991690"/>
                  </a:cubicBezTo>
                  <a:close/>
                  <a:moveTo>
                    <a:pt x="1014672" y="936505"/>
                  </a:moveTo>
                  <a:cubicBezTo>
                    <a:pt x="1011503" y="936170"/>
                    <a:pt x="1008181" y="937032"/>
                    <a:pt x="1005473" y="939172"/>
                  </a:cubicBezTo>
                  <a:cubicBezTo>
                    <a:pt x="1000306" y="943453"/>
                    <a:pt x="999567" y="951229"/>
                    <a:pt x="1003753" y="956520"/>
                  </a:cubicBezTo>
                  <a:cubicBezTo>
                    <a:pt x="1021961" y="979506"/>
                    <a:pt x="1042384" y="1000766"/>
                    <a:pt x="1064532" y="1020010"/>
                  </a:cubicBezTo>
                  <a:cubicBezTo>
                    <a:pt x="1066746" y="1022126"/>
                    <a:pt x="1069699" y="1023281"/>
                    <a:pt x="1072652" y="1023209"/>
                  </a:cubicBezTo>
                  <a:cubicBezTo>
                    <a:pt x="1075851" y="1022865"/>
                    <a:pt x="1078561" y="1021361"/>
                    <a:pt x="1080775" y="1019026"/>
                  </a:cubicBezTo>
                  <a:cubicBezTo>
                    <a:pt x="1085449" y="1014153"/>
                    <a:pt x="1085449" y="1006426"/>
                    <a:pt x="1080775" y="1001554"/>
                  </a:cubicBezTo>
                  <a:cubicBezTo>
                    <a:pt x="1059613" y="983146"/>
                    <a:pt x="1040418" y="962894"/>
                    <a:pt x="1022946" y="941017"/>
                  </a:cubicBezTo>
                  <a:cubicBezTo>
                    <a:pt x="1020854" y="938371"/>
                    <a:pt x="1017840" y="936840"/>
                    <a:pt x="1014672" y="936505"/>
                  </a:cubicBezTo>
                  <a:close/>
                  <a:moveTo>
                    <a:pt x="1172963" y="878416"/>
                  </a:moveTo>
                  <a:cubicBezTo>
                    <a:pt x="1169918" y="877819"/>
                    <a:pt x="1166658" y="878379"/>
                    <a:pt x="1163952" y="880237"/>
                  </a:cubicBezTo>
                  <a:cubicBezTo>
                    <a:pt x="1158291" y="883903"/>
                    <a:pt x="1156568" y="891506"/>
                    <a:pt x="1160260" y="897215"/>
                  </a:cubicBezTo>
                  <a:cubicBezTo>
                    <a:pt x="1176502" y="921996"/>
                    <a:pt x="1197170" y="943599"/>
                    <a:pt x="1221039" y="960950"/>
                  </a:cubicBezTo>
                  <a:cubicBezTo>
                    <a:pt x="1223253" y="962376"/>
                    <a:pt x="1225718" y="963164"/>
                    <a:pt x="1228177" y="963164"/>
                  </a:cubicBezTo>
                  <a:cubicBezTo>
                    <a:pt x="1232115" y="963138"/>
                    <a:pt x="1235804" y="961317"/>
                    <a:pt x="1238269" y="958243"/>
                  </a:cubicBezTo>
                  <a:cubicBezTo>
                    <a:pt x="1238269" y="958217"/>
                    <a:pt x="1238269" y="958193"/>
                    <a:pt x="1238269" y="958144"/>
                  </a:cubicBezTo>
                  <a:cubicBezTo>
                    <a:pt x="1242203" y="952582"/>
                    <a:pt x="1240973" y="944930"/>
                    <a:pt x="1235316" y="941018"/>
                  </a:cubicBezTo>
                  <a:cubicBezTo>
                    <a:pt x="1213906" y="925391"/>
                    <a:pt x="1195450" y="906048"/>
                    <a:pt x="1180931" y="883926"/>
                  </a:cubicBezTo>
                  <a:cubicBezTo>
                    <a:pt x="1180931" y="883805"/>
                    <a:pt x="1180682" y="883657"/>
                    <a:pt x="1180682" y="883533"/>
                  </a:cubicBezTo>
                  <a:cubicBezTo>
                    <a:pt x="1178838" y="880765"/>
                    <a:pt x="1176008" y="879012"/>
                    <a:pt x="1172963" y="878416"/>
                  </a:cubicBezTo>
                  <a:close/>
                  <a:moveTo>
                    <a:pt x="12303" y="496601"/>
                  </a:moveTo>
                  <a:cubicBezTo>
                    <a:pt x="5413" y="496601"/>
                    <a:pt x="0" y="502111"/>
                    <a:pt x="0" y="508903"/>
                  </a:cubicBezTo>
                  <a:cubicBezTo>
                    <a:pt x="246" y="533659"/>
                    <a:pt x="2460" y="558341"/>
                    <a:pt x="6645" y="582727"/>
                  </a:cubicBezTo>
                  <a:cubicBezTo>
                    <a:pt x="6645" y="583538"/>
                    <a:pt x="6645" y="584375"/>
                    <a:pt x="6645" y="585187"/>
                  </a:cubicBezTo>
                  <a:cubicBezTo>
                    <a:pt x="6890" y="587083"/>
                    <a:pt x="7629" y="588879"/>
                    <a:pt x="8859" y="590356"/>
                  </a:cubicBezTo>
                  <a:cubicBezTo>
                    <a:pt x="11318" y="593531"/>
                    <a:pt x="15010" y="595350"/>
                    <a:pt x="18947" y="595278"/>
                  </a:cubicBezTo>
                  <a:cubicBezTo>
                    <a:pt x="21409" y="595350"/>
                    <a:pt x="23869" y="594663"/>
                    <a:pt x="26086" y="593309"/>
                  </a:cubicBezTo>
                  <a:cubicBezTo>
                    <a:pt x="31746" y="589568"/>
                    <a:pt x="33467" y="582234"/>
                    <a:pt x="30268" y="576330"/>
                  </a:cubicBezTo>
                  <a:cubicBezTo>
                    <a:pt x="30268" y="575837"/>
                    <a:pt x="30268" y="575344"/>
                    <a:pt x="30268" y="574853"/>
                  </a:cubicBezTo>
                  <a:cubicBezTo>
                    <a:pt x="26579" y="552975"/>
                    <a:pt x="24853" y="530830"/>
                    <a:pt x="24608" y="508658"/>
                  </a:cubicBezTo>
                  <a:cubicBezTo>
                    <a:pt x="24608" y="508583"/>
                    <a:pt x="24608" y="508485"/>
                    <a:pt x="24608" y="508410"/>
                  </a:cubicBezTo>
                  <a:cubicBezTo>
                    <a:pt x="24362" y="501742"/>
                    <a:pt x="18947" y="496451"/>
                    <a:pt x="12303" y="496601"/>
                  </a:cubicBezTo>
                  <a:close/>
                  <a:moveTo>
                    <a:pt x="103814" y="375547"/>
                  </a:moveTo>
                  <a:cubicBezTo>
                    <a:pt x="100893" y="376458"/>
                    <a:pt x="98310" y="378494"/>
                    <a:pt x="96711" y="381435"/>
                  </a:cubicBezTo>
                  <a:cubicBezTo>
                    <a:pt x="83666" y="405772"/>
                    <a:pt x="76037" y="432643"/>
                    <a:pt x="74317" y="460180"/>
                  </a:cubicBezTo>
                  <a:cubicBezTo>
                    <a:pt x="74317" y="460279"/>
                    <a:pt x="74317" y="460377"/>
                    <a:pt x="74317" y="460501"/>
                  </a:cubicBezTo>
                  <a:cubicBezTo>
                    <a:pt x="73823" y="467143"/>
                    <a:pt x="78990" y="472829"/>
                    <a:pt x="85635" y="473222"/>
                  </a:cubicBezTo>
                  <a:cubicBezTo>
                    <a:pt x="92525" y="473739"/>
                    <a:pt x="98431" y="468670"/>
                    <a:pt x="98925" y="461904"/>
                  </a:cubicBezTo>
                  <a:cubicBezTo>
                    <a:pt x="100402" y="437812"/>
                    <a:pt x="107042" y="414310"/>
                    <a:pt x="118365" y="392999"/>
                  </a:cubicBezTo>
                  <a:cubicBezTo>
                    <a:pt x="118365" y="392901"/>
                    <a:pt x="118365" y="392803"/>
                    <a:pt x="118611" y="392704"/>
                  </a:cubicBezTo>
                  <a:cubicBezTo>
                    <a:pt x="121564" y="386775"/>
                    <a:pt x="119102" y="379516"/>
                    <a:pt x="113196" y="376514"/>
                  </a:cubicBezTo>
                  <a:cubicBezTo>
                    <a:pt x="113196" y="376488"/>
                    <a:pt x="112948" y="376439"/>
                    <a:pt x="112948" y="376416"/>
                  </a:cubicBezTo>
                  <a:cubicBezTo>
                    <a:pt x="109995" y="374853"/>
                    <a:pt x="106735" y="374637"/>
                    <a:pt x="103814" y="375547"/>
                  </a:cubicBezTo>
                  <a:close/>
                  <a:moveTo>
                    <a:pt x="66443" y="270650"/>
                  </a:moveTo>
                  <a:cubicBezTo>
                    <a:pt x="60291" y="268263"/>
                    <a:pt x="53153" y="271464"/>
                    <a:pt x="50694" y="277837"/>
                  </a:cubicBezTo>
                  <a:cubicBezTo>
                    <a:pt x="37159" y="315290"/>
                    <a:pt x="25592" y="353505"/>
                    <a:pt x="16488" y="392263"/>
                  </a:cubicBezTo>
                  <a:cubicBezTo>
                    <a:pt x="14517" y="399300"/>
                    <a:pt x="18208" y="406658"/>
                    <a:pt x="24853" y="409487"/>
                  </a:cubicBezTo>
                  <a:cubicBezTo>
                    <a:pt x="26331" y="409735"/>
                    <a:pt x="27561" y="409735"/>
                    <a:pt x="29039" y="409487"/>
                  </a:cubicBezTo>
                  <a:cubicBezTo>
                    <a:pt x="33958" y="410030"/>
                    <a:pt x="38636" y="407865"/>
                    <a:pt x="41589" y="403829"/>
                  </a:cubicBezTo>
                  <a:cubicBezTo>
                    <a:pt x="42816" y="400507"/>
                    <a:pt x="42816" y="396815"/>
                    <a:pt x="41589" y="393493"/>
                  </a:cubicBezTo>
                  <a:cubicBezTo>
                    <a:pt x="50200" y="357197"/>
                    <a:pt x="61028" y="321467"/>
                    <a:pt x="73824" y="286448"/>
                  </a:cubicBezTo>
                  <a:cubicBezTo>
                    <a:pt x="73824" y="286350"/>
                    <a:pt x="73824" y="286229"/>
                    <a:pt x="73824" y="286130"/>
                  </a:cubicBezTo>
                  <a:cubicBezTo>
                    <a:pt x="76283" y="279878"/>
                    <a:pt x="72837" y="272965"/>
                    <a:pt x="66686" y="270699"/>
                  </a:cubicBezTo>
                  <a:cubicBezTo>
                    <a:pt x="66686" y="270676"/>
                    <a:pt x="66686" y="270650"/>
                    <a:pt x="66443" y="270650"/>
                  </a:cubicBezTo>
                  <a:close/>
                  <a:moveTo>
                    <a:pt x="321379" y="242968"/>
                  </a:moveTo>
                  <a:cubicBezTo>
                    <a:pt x="316210" y="238491"/>
                    <a:pt x="308335" y="239008"/>
                    <a:pt x="303905" y="244125"/>
                  </a:cubicBezTo>
                  <a:cubicBezTo>
                    <a:pt x="290127" y="261869"/>
                    <a:pt x="279052" y="281504"/>
                    <a:pt x="270932" y="302446"/>
                  </a:cubicBezTo>
                  <a:cubicBezTo>
                    <a:pt x="268718" y="308770"/>
                    <a:pt x="271671" y="315784"/>
                    <a:pt x="278070" y="318195"/>
                  </a:cubicBezTo>
                  <a:cubicBezTo>
                    <a:pt x="279545" y="318564"/>
                    <a:pt x="281023" y="318564"/>
                    <a:pt x="282498" y="318195"/>
                  </a:cubicBezTo>
                  <a:cubicBezTo>
                    <a:pt x="287420" y="318440"/>
                    <a:pt x="291848" y="315709"/>
                    <a:pt x="293819" y="311304"/>
                  </a:cubicBezTo>
                  <a:cubicBezTo>
                    <a:pt x="301200" y="292602"/>
                    <a:pt x="311043" y="275032"/>
                    <a:pt x="323348" y="259136"/>
                  </a:cubicBezTo>
                  <a:cubicBezTo>
                    <a:pt x="326792" y="253992"/>
                    <a:pt x="326053" y="247078"/>
                    <a:pt x="321379" y="242968"/>
                  </a:cubicBezTo>
                  <a:close/>
                  <a:moveTo>
                    <a:pt x="213596" y="220502"/>
                  </a:moveTo>
                  <a:cubicBezTo>
                    <a:pt x="208181" y="216368"/>
                    <a:pt x="200555" y="217105"/>
                    <a:pt x="196124" y="222222"/>
                  </a:cubicBezTo>
                  <a:cubicBezTo>
                    <a:pt x="178652" y="244027"/>
                    <a:pt x="166104" y="269152"/>
                    <a:pt x="158723" y="296046"/>
                  </a:cubicBezTo>
                  <a:cubicBezTo>
                    <a:pt x="158723" y="296072"/>
                    <a:pt x="158723" y="296072"/>
                    <a:pt x="158723" y="296098"/>
                  </a:cubicBezTo>
                  <a:cubicBezTo>
                    <a:pt x="156997" y="302668"/>
                    <a:pt x="160937" y="309385"/>
                    <a:pt x="167582" y="311059"/>
                  </a:cubicBezTo>
                  <a:lnTo>
                    <a:pt x="170780" y="311059"/>
                  </a:lnTo>
                  <a:cubicBezTo>
                    <a:pt x="176192" y="311033"/>
                    <a:pt x="181114" y="307292"/>
                    <a:pt x="182592" y="301955"/>
                  </a:cubicBezTo>
                  <a:cubicBezTo>
                    <a:pt x="188988" y="278551"/>
                    <a:pt x="200061" y="256699"/>
                    <a:pt x="215319" y="237726"/>
                  </a:cubicBezTo>
                  <a:cubicBezTo>
                    <a:pt x="215319" y="237628"/>
                    <a:pt x="215565" y="237530"/>
                    <a:pt x="215565" y="237432"/>
                  </a:cubicBezTo>
                  <a:cubicBezTo>
                    <a:pt x="219750" y="232215"/>
                    <a:pt x="218763" y="224635"/>
                    <a:pt x="213596" y="220502"/>
                  </a:cubicBezTo>
                  <a:close/>
                  <a:moveTo>
                    <a:pt x="153920" y="128273"/>
                  </a:moveTo>
                  <a:cubicBezTo>
                    <a:pt x="150844" y="128940"/>
                    <a:pt x="148014" y="130780"/>
                    <a:pt x="146169" y="133634"/>
                  </a:cubicBezTo>
                  <a:cubicBezTo>
                    <a:pt x="131159" y="157405"/>
                    <a:pt x="117379" y="182062"/>
                    <a:pt x="105322" y="207458"/>
                  </a:cubicBezTo>
                  <a:cubicBezTo>
                    <a:pt x="105322" y="208023"/>
                    <a:pt x="105322" y="208615"/>
                    <a:pt x="105322" y="209178"/>
                  </a:cubicBezTo>
                  <a:cubicBezTo>
                    <a:pt x="102121" y="213363"/>
                    <a:pt x="100400" y="218455"/>
                    <a:pt x="100400" y="223697"/>
                  </a:cubicBezTo>
                  <a:cubicBezTo>
                    <a:pt x="100643" y="229430"/>
                    <a:pt x="104580" y="234279"/>
                    <a:pt x="110241" y="235509"/>
                  </a:cubicBezTo>
                  <a:lnTo>
                    <a:pt x="112703" y="235509"/>
                  </a:lnTo>
                  <a:cubicBezTo>
                    <a:pt x="117131" y="234871"/>
                    <a:pt x="121071" y="231866"/>
                    <a:pt x="122791" y="227635"/>
                  </a:cubicBezTo>
                  <a:cubicBezTo>
                    <a:pt x="135587" y="199754"/>
                    <a:pt x="150352" y="172785"/>
                    <a:pt x="166840" y="146921"/>
                  </a:cubicBezTo>
                  <a:cubicBezTo>
                    <a:pt x="166840" y="146800"/>
                    <a:pt x="167086" y="146676"/>
                    <a:pt x="167086" y="146529"/>
                  </a:cubicBezTo>
                  <a:cubicBezTo>
                    <a:pt x="170532" y="140868"/>
                    <a:pt x="168809" y="133435"/>
                    <a:pt x="163148" y="129943"/>
                  </a:cubicBezTo>
                  <a:cubicBezTo>
                    <a:pt x="160318" y="128110"/>
                    <a:pt x="156996" y="127606"/>
                    <a:pt x="153920" y="128273"/>
                  </a:cubicBezTo>
                  <a:close/>
                  <a:moveTo>
                    <a:pt x="421284" y="31511"/>
                  </a:moveTo>
                  <a:lnTo>
                    <a:pt x="411196" y="39876"/>
                  </a:lnTo>
                  <a:cubicBezTo>
                    <a:pt x="397170" y="50704"/>
                    <a:pt x="383389" y="63009"/>
                    <a:pt x="369609" y="75312"/>
                  </a:cubicBezTo>
                  <a:cubicBezTo>
                    <a:pt x="366901" y="76790"/>
                    <a:pt x="364687" y="79226"/>
                    <a:pt x="363457" y="82202"/>
                  </a:cubicBezTo>
                  <a:cubicBezTo>
                    <a:pt x="361243" y="88477"/>
                    <a:pt x="363209" y="95466"/>
                    <a:pt x="368377" y="99674"/>
                  </a:cubicBezTo>
                  <a:cubicBezTo>
                    <a:pt x="370102" y="100462"/>
                    <a:pt x="371823" y="100881"/>
                    <a:pt x="373546" y="100904"/>
                  </a:cubicBezTo>
                  <a:cubicBezTo>
                    <a:pt x="377729" y="100734"/>
                    <a:pt x="381912" y="98765"/>
                    <a:pt x="384619" y="95492"/>
                  </a:cubicBezTo>
                  <a:cubicBezTo>
                    <a:pt x="385112" y="94779"/>
                    <a:pt x="385603" y="94115"/>
                    <a:pt x="386342" y="93523"/>
                  </a:cubicBezTo>
                  <a:cubicBezTo>
                    <a:pt x="399629" y="81466"/>
                    <a:pt x="413164" y="70145"/>
                    <a:pt x="426945" y="58827"/>
                  </a:cubicBezTo>
                  <a:lnTo>
                    <a:pt x="437033" y="50459"/>
                  </a:lnTo>
                  <a:cubicBezTo>
                    <a:pt x="442200" y="46005"/>
                    <a:pt x="442939" y="38254"/>
                    <a:pt x="438511" y="32986"/>
                  </a:cubicBezTo>
                  <a:cubicBezTo>
                    <a:pt x="438511" y="32888"/>
                    <a:pt x="438266" y="32816"/>
                    <a:pt x="438266" y="32741"/>
                  </a:cubicBezTo>
                  <a:cubicBezTo>
                    <a:pt x="433835" y="27698"/>
                    <a:pt x="426208" y="27155"/>
                    <a:pt x="421284" y="31511"/>
                  </a:cubicBezTo>
                  <a:close/>
                  <a:moveTo>
                    <a:pt x="347306" y="107"/>
                  </a:moveTo>
                  <a:cubicBezTo>
                    <a:pt x="344261" y="-302"/>
                    <a:pt x="341062" y="454"/>
                    <a:pt x="338355" y="2472"/>
                  </a:cubicBezTo>
                  <a:cubicBezTo>
                    <a:pt x="310794" y="19453"/>
                    <a:pt x="287664" y="42511"/>
                    <a:pt x="270438" y="69898"/>
                  </a:cubicBezTo>
                  <a:cubicBezTo>
                    <a:pt x="263547" y="70909"/>
                    <a:pt x="258874" y="77256"/>
                    <a:pt x="260104" y="84048"/>
                  </a:cubicBezTo>
                  <a:cubicBezTo>
                    <a:pt x="261085" y="90840"/>
                    <a:pt x="267239" y="95516"/>
                    <a:pt x="274129" y="94506"/>
                  </a:cubicBezTo>
                  <a:cubicBezTo>
                    <a:pt x="282249" y="94483"/>
                    <a:pt x="289633" y="89241"/>
                    <a:pt x="292093" y="81465"/>
                  </a:cubicBezTo>
                  <a:cubicBezTo>
                    <a:pt x="307596" y="57472"/>
                    <a:pt x="328512" y="37292"/>
                    <a:pt x="352875" y="22406"/>
                  </a:cubicBezTo>
                  <a:cubicBezTo>
                    <a:pt x="358290" y="18322"/>
                    <a:pt x="359517" y="10716"/>
                    <a:pt x="355582" y="5179"/>
                  </a:cubicBezTo>
                  <a:cubicBezTo>
                    <a:pt x="355582" y="5032"/>
                    <a:pt x="355337" y="4885"/>
                    <a:pt x="355337" y="4738"/>
                  </a:cubicBezTo>
                  <a:cubicBezTo>
                    <a:pt x="353244" y="2093"/>
                    <a:pt x="350352" y="517"/>
                    <a:pt x="347306" y="1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11"/>
            <p:cNvSpPr/>
            <p:nvPr/>
          </p:nvSpPr>
          <p:spPr>
            <a:xfrm flipH="1">
              <a:off x="3007054" y="780417"/>
              <a:ext cx="499902" cy="600935"/>
            </a:xfrm>
            <a:custGeom>
              <a:avLst/>
              <a:gdLst/>
              <a:ahLst/>
              <a:cxnLst/>
              <a:rect l="l" t="t" r="r" b="b"/>
              <a:pathLst>
                <a:path w="193573" h="232695" extrusionOk="0">
                  <a:moveTo>
                    <a:pt x="274" y="232141"/>
                  </a:moveTo>
                  <a:cubicBezTo>
                    <a:pt x="-6394" y="182326"/>
                    <a:pt x="13418" y="154227"/>
                    <a:pt x="57424" y="133462"/>
                  </a:cubicBezTo>
                  <a:cubicBezTo>
                    <a:pt x="80378" y="120127"/>
                    <a:pt x="124099" y="98791"/>
                    <a:pt x="144958" y="84885"/>
                  </a:cubicBezTo>
                  <a:cubicBezTo>
                    <a:pt x="170675" y="63549"/>
                    <a:pt x="184201" y="32211"/>
                    <a:pt x="192583" y="-174"/>
                  </a:cubicBezTo>
                  <a:cubicBezTo>
                    <a:pt x="190011" y="27315"/>
                    <a:pt x="180106" y="53624"/>
                    <a:pt x="164008" y="76026"/>
                  </a:cubicBezTo>
                  <a:cubicBezTo>
                    <a:pt x="147625" y="99077"/>
                    <a:pt x="120384" y="108888"/>
                    <a:pt x="97333" y="122699"/>
                  </a:cubicBezTo>
                  <a:lnTo>
                    <a:pt x="61614" y="141749"/>
                  </a:lnTo>
                  <a:cubicBezTo>
                    <a:pt x="17514" y="161275"/>
                    <a:pt x="654" y="183373"/>
                    <a:pt x="179" y="2325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11"/>
            <p:cNvSpPr/>
            <p:nvPr/>
          </p:nvSpPr>
          <p:spPr>
            <a:xfrm flipH="1">
              <a:off x="2684910" y="620788"/>
              <a:ext cx="210262" cy="318226"/>
            </a:xfrm>
            <a:custGeom>
              <a:avLst/>
              <a:gdLst/>
              <a:ahLst/>
              <a:cxnLst/>
              <a:rect l="l" t="t" r="r" b="b"/>
              <a:pathLst>
                <a:path w="81418" h="123224" extrusionOk="0">
                  <a:moveTo>
                    <a:pt x="-977" y="74855"/>
                  </a:moveTo>
                  <a:cubicBezTo>
                    <a:pt x="-977" y="39612"/>
                    <a:pt x="-311" y="21991"/>
                    <a:pt x="9596" y="12180"/>
                  </a:cubicBezTo>
                  <a:cubicBezTo>
                    <a:pt x="23120" y="-679"/>
                    <a:pt x="43219" y="-3822"/>
                    <a:pt x="59983" y="4275"/>
                  </a:cubicBezTo>
                  <a:cubicBezTo>
                    <a:pt x="81985" y="16467"/>
                    <a:pt x="80652" y="47518"/>
                    <a:pt x="80270" y="56376"/>
                  </a:cubicBezTo>
                  <a:cubicBezTo>
                    <a:pt x="78938" y="86475"/>
                    <a:pt x="59220" y="122480"/>
                    <a:pt x="34360" y="123051"/>
                  </a:cubicBezTo>
                  <a:cubicBezTo>
                    <a:pt x="22835" y="122956"/>
                    <a:pt x="11977" y="117412"/>
                    <a:pt x="5214" y="108097"/>
                  </a:cubicBezTo>
                  <a:cubicBezTo>
                    <a:pt x="737" y="102287"/>
                    <a:pt x="-1168" y="95143"/>
                    <a:pt x="-977" y="74855"/>
                  </a:cubicBezTo>
                  <a:close/>
                </a:path>
              </a:pathLst>
            </a:custGeom>
            <a:solidFill>
              <a:srgbClr val="CFB6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7" name="Google Shape;717;p11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Griffy"/>
              <a:buNone/>
              <a:defRPr sz="5000" b="1" i="0" u="none" strike="noStrike" cap="none">
                <a:solidFill>
                  <a:schemeClr val="accent3"/>
                </a:solidFill>
                <a:latin typeface="Griffy"/>
                <a:ea typeface="Griffy"/>
                <a:cs typeface="Griffy"/>
                <a:sym typeface="Grif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Griffy"/>
              <a:buNone/>
              <a:defRPr sz="5000" b="1" i="0" u="none" strike="noStrike" cap="none">
                <a:solidFill>
                  <a:schemeClr val="accent3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Griffy"/>
              <a:buNone/>
              <a:defRPr sz="5000" b="1" i="0" u="none" strike="noStrike" cap="none">
                <a:solidFill>
                  <a:schemeClr val="accent3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Griffy"/>
              <a:buNone/>
              <a:defRPr sz="5000" b="1" i="0" u="none" strike="noStrike" cap="none">
                <a:solidFill>
                  <a:schemeClr val="accent3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Griffy"/>
              <a:buNone/>
              <a:defRPr sz="5000" b="1" i="0" u="none" strike="noStrike" cap="none">
                <a:solidFill>
                  <a:schemeClr val="accent3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Griffy"/>
              <a:buNone/>
              <a:defRPr sz="5000" b="1" i="0" u="none" strike="noStrike" cap="none">
                <a:solidFill>
                  <a:schemeClr val="accent3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Griffy"/>
              <a:buNone/>
              <a:defRPr sz="5000" b="1" i="0" u="none" strike="noStrike" cap="none">
                <a:solidFill>
                  <a:schemeClr val="accent3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Griffy"/>
              <a:buNone/>
              <a:defRPr sz="5000" b="1" i="0" u="none" strike="noStrike" cap="none">
                <a:solidFill>
                  <a:schemeClr val="accent3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Griffy"/>
              <a:buNone/>
              <a:defRPr sz="5000" b="1" i="0" u="none" strike="noStrike" cap="none">
                <a:solidFill>
                  <a:schemeClr val="accent3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●"/>
              <a:defRPr sz="190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○"/>
              <a:defRPr sz="190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■"/>
              <a:defRPr sz="190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●"/>
              <a:defRPr sz="190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○"/>
              <a:defRPr sz="190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■"/>
              <a:defRPr sz="190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●"/>
              <a:defRPr sz="190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○"/>
              <a:defRPr sz="190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Andika"/>
              <a:buChar char="■"/>
              <a:defRPr sz="190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818950" y="6278900"/>
            <a:ext cx="1870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rPr>
              <a:t>slidesmania.com</a:t>
            </a:r>
            <a:endParaRPr sz="1200">
              <a:solidFill>
                <a:schemeClr val="accent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9" r:id="rId10"/>
    <p:sldLayoutId id="2147483664" r:id="rId11"/>
    <p:sldLayoutId id="2147483665" r:id="rId12"/>
    <p:sldLayoutId id="2147483672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E53A73-95FD-4DB1-B396-88CD2188DC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20792" y="-81280"/>
            <a:ext cx="12512791" cy="707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68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4.xml"/><Relationship Id="rId7" Type="http://schemas.openxmlformats.org/officeDocument/2006/relationships/audio" Target="../media/audio3.wav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microsoft.com/office/2007/relationships/media" Target="../media/media2.mp3"/><Relationship Id="rId16" Type="http://schemas.openxmlformats.org/officeDocument/2006/relationships/image" Target="../media/image28.jpe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7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4.xml"/><Relationship Id="rId7" Type="http://schemas.openxmlformats.org/officeDocument/2006/relationships/audio" Target="../media/audio3.wav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microsoft.com/office/2007/relationships/media" Target="../media/media2.mp3"/><Relationship Id="rId16" Type="http://schemas.openxmlformats.org/officeDocument/2006/relationships/image" Target="../media/image28.jpe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7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4.xml"/><Relationship Id="rId7" Type="http://schemas.openxmlformats.org/officeDocument/2006/relationships/audio" Target="../media/audio3.wav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microsoft.com/office/2007/relationships/media" Target="../media/media2.mp3"/><Relationship Id="rId16" Type="http://schemas.openxmlformats.org/officeDocument/2006/relationships/image" Target="../media/image28.jpe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7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jpeg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microsoft.com/office/2007/relationships/hdphoto" Target="../media/hdphoto1.wdp"/><Relationship Id="rId1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7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5" Type="http://schemas.openxmlformats.org/officeDocument/2006/relationships/audio" Target="../media/audio11.wav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17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14.xml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22.jpe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microsoft.com/office/2007/relationships/hdphoto" Target="../media/hdphoto1.wdp"/><Relationship Id="rId19" Type="http://schemas.openxmlformats.org/officeDocument/2006/relationships/image" Target="../media/image28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Google Shape;1052;p24"/>
          <p:cNvPicPr preferRelativeResize="0"/>
          <p:nvPr/>
        </p:nvPicPr>
        <p:blipFill>
          <a:blip r:embed="rId3"/>
          <a:srcRect l="12461" r="12461"/>
          <a:stretch/>
        </p:blipFill>
        <p:spPr>
          <a:xfrm>
            <a:off x="6931100" y="1742775"/>
            <a:ext cx="2793900" cy="27939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053" name="Google Shape;1053;p24"/>
          <p:cNvGrpSpPr/>
          <p:nvPr/>
        </p:nvGrpSpPr>
        <p:grpSpPr>
          <a:xfrm flipH="1">
            <a:off x="9343480" y="1608902"/>
            <a:ext cx="2848482" cy="5249195"/>
            <a:chOff x="1978022" y="104554"/>
            <a:chExt cx="2044561" cy="3767726"/>
          </a:xfrm>
        </p:grpSpPr>
        <p:sp>
          <p:nvSpPr>
            <p:cNvPr id="1054" name="Google Shape;1054;p24"/>
            <p:cNvSpPr/>
            <p:nvPr/>
          </p:nvSpPr>
          <p:spPr>
            <a:xfrm>
              <a:off x="2633061" y="1215781"/>
              <a:ext cx="291649" cy="2656499"/>
            </a:xfrm>
            <a:custGeom>
              <a:avLst/>
              <a:gdLst/>
              <a:ahLst/>
              <a:cxnLst/>
              <a:rect l="l" t="t" r="r" b="b"/>
              <a:pathLst>
                <a:path w="85153" h="775620" extrusionOk="0">
                  <a:moveTo>
                    <a:pt x="84164" y="5160"/>
                  </a:moveTo>
                  <a:cubicBezTo>
                    <a:pt x="80449" y="46023"/>
                    <a:pt x="76638" y="94314"/>
                    <a:pt x="72925" y="148702"/>
                  </a:cubicBezTo>
                  <a:cubicBezTo>
                    <a:pt x="72925" y="151845"/>
                    <a:pt x="72925" y="155084"/>
                    <a:pt x="72353" y="158227"/>
                  </a:cubicBezTo>
                  <a:cubicBezTo>
                    <a:pt x="71686" y="167752"/>
                    <a:pt x="71114" y="176801"/>
                    <a:pt x="70543" y="186326"/>
                  </a:cubicBezTo>
                  <a:cubicBezTo>
                    <a:pt x="70543" y="189469"/>
                    <a:pt x="70543" y="192612"/>
                    <a:pt x="69876" y="195851"/>
                  </a:cubicBezTo>
                  <a:cubicBezTo>
                    <a:pt x="69876" y="202233"/>
                    <a:pt x="69210" y="208900"/>
                    <a:pt x="68828" y="215472"/>
                  </a:cubicBezTo>
                  <a:lnTo>
                    <a:pt x="68258" y="224997"/>
                  </a:lnTo>
                  <a:cubicBezTo>
                    <a:pt x="68258" y="225569"/>
                    <a:pt x="68258" y="226141"/>
                    <a:pt x="68258" y="226807"/>
                  </a:cubicBezTo>
                  <a:cubicBezTo>
                    <a:pt x="67019" y="251477"/>
                    <a:pt x="63209" y="322914"/>
                    <a:pt x="60732" y="421308"/>
                  </a:cubicBezTo>
                  <a:lnTo>
                    <a:pt x="60732" y="430833"/>
                  </a:lnTo>
                  <a:cubicBezTo>
                    <a:pt x="60732" y="440358"/>
                    <a:pt x="60732" y="449883"/>
                    <a:pt x="60065" y="459408"/>
                  </a:cubicBezTo>
                  <a:lnTo>
                    <a:pt x="60065" y="468933"/>
                  </a:lnTo>
                  <a:cubicBezTo>
                    <a:pt x="60065" y="474457"/>
                    <a:pt x="60065" y="479981"/>
                    <a:pt x="60065" y="485506"/>
                  </a:cubicBezTo>
                  <a:cubicBezTo>
                    <a:pt x="60065" y="488745"/>
                    <a:pt x="60065" y="491888"/>
                    <a:pt x="60065" y="495031"/>
                  </a:cubicBezTo>
                  <a:cubicBezTo>
                    <a:pt x="60065" y="499794"/>
                    <a:pt x="60065" y="504556"/>
                    <a:pt x="60065" y="509699"/>
                  </a:cubicBezTo>
                  <a:cubicBezTo>
                    <a:pt x="60065" y="545609"/>
                    <a:pt x="59303" y="584662"/>
                    <a:pt x="59494" y="626953"/>
                  </a:cubicBezTo>
                  <a:lnTo>
                    <a:pt x="59494" y="636478"/>
                  </a:lnTo>
                  <a:cubicBezTo>
                    <a:pt x="59494" y="648860"/>
                    <a:pt x="59494" y="661528"/>
                    <a:pt x="59494" y="674578"/>
                  </a:cubicBezTo>
                  <a:cubicBezTo>
                    <a:pt x="59494" y="677816"/>
                    <a:pt x="59494" y="680959"/>
                    <a:pt x="59494" y="684103"/>
                  </a:cubicBezTo>
                  <a:cubicBezTo>
                    <a:pt x="59494" y="690389"/>
                    <a:pt x="59494" y="696771"/>
                    <a:pt x="59494" y="703153"/>
                  </a:cubicBezTo>
                  <a:cubicBezTo>
                    <a:pt x="59494" y="706391"/>
                    <a:pt x="59494" y="709534"/>
                    <a:pt x="59494" y="712678"/>
                  </a:cubicBezTo>
                  <a:cubicBezTo>
                    <a:pt x="59494" y="722774"/>
                    <a:pt x="59685" y="732965"/>
                    <a:pt x="60065" y="743253"/>
                  </a:cubicBezTo>
                  <a:lnTo>
                    <a:pt x="60065" y="752778"/>
                  </a:lnTo>
                  <a:cubicBezTo>
                    <a:pt x="60065" y="760207"/>
                    <a:pt x="60065" y="767732"/>
                    <a:pt x="60065" y="775447"/>
                  </a:cubicBezTo>
                  <a:lnTo>
                    <a:pt x="-990" y="772780"/>
                  </a:lnTo>
                  <a:cubicBezTo>
                    <a:pt x="-990" y="766113"/>
                    <a:pt x="-990" y="759445"/>
                    <a:pt x="-990" y="752778"/>
                  </a:cubicBezTo>
                  <a:cubicBezTo>
                    <a:pt x="-990" y="749539"/>
                    <a:pt x="-990" y="746396"/>
                    <a:pt x="-990" y="743253"/>
                  </a:cubicBezTo>
                  <a:cubicBezTo>
                    <a:pt x="-990" y="733156"/>
                    <a:pt x="-990" y="722964"/>
                    <a:pt x="-990" y="712678"/>
                  </a:cubicBezTo>
                  <a:cubicBezTo>
                    <a:pt x="-990" y="709534"/>
                    <a:pt x="-990" y="706391"/>
                    <a:pt x="-990" y="703153"/>
                  </a:cubicBezTo>
                  <a:lnTo>
                    <a:pt x="-990" y="684103"/>
                  </a:lnTo>
                  <a:cubicBezTo>
                    <a:pt x="-990" y="680864"/>
                    <a:pt x="-990" y="677721"/>
                    <a:pt x="-990" y="674578"/>
                  </a:cubicBezTo>
                  <a:cubicBezTo>
                    <a:pt x="-990" y="662099"/>
                    <a:pt x="-419" y="649432"/>
                    <a:pt x="58" y="636478"/>
                  </a:cubicBezTo>
                  <a:cubicBezTo>
                    <a:pt x="58" y="633334"/>
                    <a:pt x="58" y="630096"/>
                    <a:pt x="58" y="626953"/>
                  </a:cubicBezTo>
                  <a:cubicBezTo>
                    <a:pt x="1391" y="583709"/>
                    <a:pt x="3392" y="539732"/>
                    <a:pt x="5964" y="495031"/>
                  </a:cubicBezTo>
                  <a:cubicBezTo>
                    <a:pt x="5964" y="491793"/>
                    <a:pt x="5964" y="488650"/>
                    <a:pt x="6535" y="485506"/>
                  </a:cubicBezTo>
                  <a:cubicBezTo>
                    <a:pt x="6535" y="480077"/>
                    <a:pt x="7202" y="474553"/>
                    <a:pt x="7583" y="468933"/>
                  </a:cubicBezTo>
                  <a:cubicBezTo>
                    <a:pt x="7583" y="465789"/>
                    <a:pt x="7583" y="462551"/>
                    <a:pt x="8154" y="459408"/>
                  </a:cubicBezTo>
                  <a:cubicBezTo>
                    <a:pt x="8726" y="449883"/>
                    <a:pt x="9392" y="440358"/>
                    <a:pt x="10059" y="430833"/>
                  </a:cubicBezTo>
                  <a:cubicBezTo>
                    <a:pt x="10059" y="427594"/>
                    <a:pt x="10059" y="424451"/>
                    <a:pt x="10726" y="421308"/>
                  </a:cubicBezTo>
                  <a:cubicBezTo>
                    <a:pt x="14631" y="367301"/>
                    <a:pt x="19298" y="312151"/>
                    <a:pt x="25204" y="256049"/>
                  </a:cubicBezTo>
                  <a:cubicBezTo>
                    <a:pt x="26252" y="245667"/>
                    <a:pt x="27395" y="235284"/>
                    <a:pt x="28538" y="224997"/>
                  </a:cubicBezTo>
                  <a:lnTo>
                    <a:pt x="29681" y="215472"/>
                  </a:lnTo>
                  <a:cubicBezTo>
                    <a:pt x="30348" y="208900"/>
                    <a:pt x="31109" y="202328"/>
                    <a:pt x="31871" y="195851"/>
                  </a:cubicBezTo>
                  <a:lnTo>
                    <a:pt x="33014" y="186326"/>
                  </a:lnTo>
                  <a:cubicBezTo>
                    <a:pt x="34157" y="176801"/>
                    <a:pt x="35300" y="167276"/>
                    <a:pt x="36348" y="158227"/>
                  </a:cubicBezTo>
                  <a:cubicBezTo>
                    <a:pt x="36348" y="155084"/>
                    <a:pt x="37111" y="151845"/>
                    <a:pt x="37586" y="148702"/>
                  </a:cubicBezTo>
                  <a:cubicBezTo>
                    <a:pt x="43968" y="97839"/>
                    <a:pt x="50921" y="48309"/>
                    <a:pt x="58446" y="-174"/>
                  </a:cubicBezTo>
                  <a:close/>
                </a:path>
              </a:pathLst>
            </a:custGeom>
            <a:solidFill>
              <a:srgbClr val="AFAD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24"/>
            <p:cNvSpPr/>
            <p:nvPr/>
          </p:nvSpPr>
          <p:spPr>
            <a:xfrm>
              <a:off x="2633064" y="798477"/>
              <a:ext cx="291649" cy="3073394"/>
            </a:xfrm>
            <a:custGeom>
              <a:avLst/>
              <a:gdLst/>
              <a:ahLst/>
              <a:cxnLst/>
              <a:rect l="l" t="t" r="r" b="b"/>
              <a:pathLst>
                <a:path w="85153" h="775620" extrusionOk="0">
                  <a:moveTo>
                    <a:pt x="84164" y="5160"/>
                  </a:moveTo>
                  <a:cubicBezTo>
                    <a:pt x="80449" y="46023"/>
                    <a:pt x="76638" y="94314"/>
                    <a:pt x="72925" y="148702"/>
                  </a:cubicBezTo>
                  <a:cubicBezTo>
                    <a:pt x="72925" y="151845"/>
                    <a:pt x="72925" y="155084"/>
                    <a:pt x="72353" y="158227"/>
                  </a:cubicBezTo>
                  <a:cubicBezTo>
                    <a:pt x="71686" y="167752"/>
                    <a:pt x="71114" y="176801"/>
                    <a:pt x="70543" y="186326"/>
                  </a:cubicBezTo>
                  <a:cubicBezTo>
                    <a:pt x="70543" y="189469"/>
                    <a:pt x="70543" y="192612"/>
                    <a:pt x="69876" y="195851"/>
                  </a:cubicBezTo>
                  <a:cubicBezTo>
                    <a:pt x="69876" y="202233"/>
                    <a:pt x="69210" y="208900"/>
                    <a:pt x="68828" y="215472"/>
                  </a:cubicBezTo>
                  <a:lnTo>
                    <a:pt x="68258" y="224997"/>
                  </a:lnTo>
                  <a:cubicBezTo>
                    <a:pt x="68258" y="225569"/>
                    <a:pt x="68258" y="226141"/>
                    <a:pt x="68258" y="226807"/>
                  </a:cubicBezTo>
                  <a:cubicBezTo>
                    <a:pt x="67019" y="251477"/>
                    <a:pt x="63209" y="322914"/>
                    <a:pt x="60732" y="421308"/>
                  </a:cubicBezTo>
                  <a:lnTo>
                    <a:pt x="60732" y="430833"/>
                  </a:lnTo>
                  <a:cubicBezTo>
                    <a:pt x="60732" y="440358"/>
                    <a:pt x="60732" y="449883"/>
                    <a:pt x="60065" y="459408"/>
                  </a:cubicBezTo>
                  <a:lnTo>
                    <a:pt x="60065" y="468933"/>
                  </a:lnTo>
                  <a:cubicBezTo>
                    <a:pt x="60065" y="474457"/>
                    <a:pt x="60065" y="479981"/>
                    <a:pt x="60065" y="485506"/>
                  </a:cubicBezTo>
                  <a:cubicBezTo>
                    <a:pt x="60065" y="488745"/>
                    <a:pt x="60065" y="491888"/>
                    <a:pt x="60065" y="495031"/>
                  </a:cubicBezTo>
                  <a:cubicBezTo>
                    <a:pt x="60065" y="499794"/>
                    <a:pt x="60065" y="504556"/>
                    <a:pt x="60065" y="509699"/>
                  </a:cubicBezTo>
                  <a:cubicBezTo>
                    <a:pt x="60065" y="545609"/>
                    <a:pt x="59303" y="584662"/>
                    <a:pt x="59494" y="626953"/>
                  </a:cubicBezTo>
                  <a:lnTo>
                    <a:pt x="59494" y="636478"/>
                  </a:lnTo>
                  <a:cubicBezTo>
                    <a:pt x="59494" y="648860"/>
                    <a:pt x="59494" y="661528"/>
                    <a:pt x="59494" y="674578"/>
                  </a:cubicBezTo>
                  <a:cubicBezTo>
                    <a:pt x="59494" y="677816"/>
                    <a:pt x="59494" y="680959"/>
                    <a:pt x="59494" y="684103"/>
                  </a:cubicBezTo>
                  <a:cubicBezTo>
                    <a:pt x="59494" y="690389"/>
                    <a:pt x="59494" y="696771"/>
                    <a:pt x="59494" y="703153"/>
                  </a:cubicBezTo>
                  <a:cubicBezTo>
                    <a:pt x="59494" y="706391"/>
                    <a:pt x="59494" y="709534"/>
                    <a:pt x="59494" y="712678"/>
                  </a:cubicBezTo>
                  <a:cubicBezTo>
                    <a:pt x="59494" y="722774"/>
                    <a:pt x="59685" y="732965"/>
                    <a:pt x="60065" y="743253"/>
                  </a:cubicBezTo>
                  <a:lnTo>
                    <a:pt x="60065" y="752778"/>
                  </a:lnTo>
                  <a:cubicBezTo>
                    <a:pt x="60065" y="760207"/>
                    <a:pt x="60065" y="767732"/>
                    <a:pt x="60065" y="775447"/>
                  </a:cubicBezTo>
                  <a:lnTo>
                    <a:pt x="-990" y="772780"/>
                  </a:lnTo>
                  <a:cubicBezTo>
                    <a:pt x="-990" y="766113"/>
                    <a:pt x="-990" y="759445"/>
                    <a:pt x="-990" y="752778"/>
                  </a:cubicBezTo>
                  <a:cubicBezTo>
                    <a:pt x="-990" y="749539"/>
                    <a:pt x="-990" y="746396"/>
                    <a:pt x="-990" y="743253"/>
                  </a:cubicBezTo>
                  <a:cubicBezTo>
                    <a:pt x="-990" y="733156"/>
                    <a:pt x="-990" y="722964"/>
                    <a:pt x="-990" y="712678"/>
                  </a:cubicBezTo>
                  <a:cubicBezTo>
                    <a:pt x="-990" y="709534"/>
                    <a:pt x="-990" y="706391"/>
                    <a:pt x="-990" y="703153"/>
                  </a:cubicBezTo>
                  <a:lnTo>
                    <a:pt x="-990" y="684103"/>
                  </a:lnTo>
                  <a:cubicBezTo>
                    <a:pt x="-990" y="680864"/>
                    <a:pt x="-990" y="677721"/>
                    <a:pt x="-990" y="674578"/>
                  </a:cubicBezTo>
                  <a:cubicBezTo>
                    <a:pt x="-990" y="662099"/>
                    <a:pt x="-419" y="649432"/>
                    <a:pt x="58" y="636478"/>
                  </a:cubicBezTo>
                  <a:cubicBezTo>
                    <a:pt x="58" y="633334"/>
                    <a:pt x="58" y="630096"/>
                    <a:pt x="58" y="626953"/>
                  </a:cubicBezTo>
                  <a:cubicBezTo>
                    <a:pt x="1391" y="583709"/>
                    <a:pt x="3392" y="539732"/>
                    <a:pt x="5964" y="495031"/>
                  </a:cubicBezTo>
                  <a:cubicBezTo>
                    <a:pt x="5964" y="491793"/>
                    <a:pt x="5964" y="488650"/>
                    <a:pt x="6535" y="485506"/>
                  </a:cubicBezTo>
                  <a:cubicBezTo>
                    <a:pt x="6535" y="480077"/>
                    <a:pt x="7202" y="474553"/>
                    <a:pt x="7583" y="468933"/>
                  </a:cubicBezTo>
                  <a:cubicBezTo>
                    <a:pt x="7583" y="465789"/>
                    <a:pt x="7583" y="462551"/>
                    <a:pt x="8154" y="459408"/>
                  </a:cubicBezTo>
                  <a:cubicBezTo>
                    <a:pt x="8726" y="449883"/>
                    <a:pt x="9392" y="440358"/>
                    <a:pt x="10059" y="430833"/>
                  </a:cubicBezTo>
                  <a:cubicBezTo>
                    <a:pt x="10059" y="427594"/>
                    <a:pt x="10059" y="424451"/>
                    <a:pt x="10726" y="421308"/>
                  </a:cubicBezTo>
                  <a:cubicBezTo>
                    <a:pt x="14631" y="367301"/>
                    <a:pt x="19298" y="312151"/>
                    <a:pt x="25204" y="256049"/>
                  </a:cubicBezTo>
                  <a:cubicBezTo>
                    <a:pt x="26252" y="245667"/>
                    <a:pt x="27395" y="235284"/>
                    <a:pt x="28538" y="224997"/>
                  </a:cubicBezTo>
                  <a:lnTo>
                    <a:pt x="29681" y="215472"/>
                  </a:lnTo>
                  <a:cubicBezTo>
                    <a:pt x="30348" y="208900"/>
                    <a:pt x="31109" y="202328"/>
                    <a:pt x="31871" y="195851"/>
                  </a:cubicBezTo>
                  <a:lnTo>
                    <a:pt x="33014" y="186326"/>
                  </a:lnTo>
                  <a:cubicBezTo>
                    <a:pt x="34157" y="176801"/>
                    <a:pt x="35300" y="167276"/>
                    <a:pt x="36348" y="158227"/>
                  </a:cubicBezTo>
                  <a:cubicBezTo>
                    <a:pt x="36348" y="155084"/>
                    <a:pt x="37111" y="151845"/>
                    <a:pt x="37586" y="148702"/>
                  </a:cubicBezTo>
                  <a:cubicBezTo>
                    <a:pt x="43968" y="97839"/>
                    <a:pt x="50921" y="48309"/>
                    <a:pt x="58446" y="-1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1056;p24"/>
            <p:cNvSpPr/>
            <p:nvPr/>
          </p:nvSpPr>
          <p:spPr>
            <a:xfrm>
              <a:off x="2630651" y="1387951"/>
              <a:ext cx="252246" cy="2396619"/>
            </a:xfrm>
            <a:custGeom>
              <a:avLst/>
              <a:gdLst/>
              <a:ahLst/>
              <a:cxnLst/>
              <a:rect l="l" t="t" r="r" b="b"/>
              <a:pathLst>
                <a:path w="252246" h="2070513" extrusionOk="0">
                  <a:moveTo>
                    <a:pt x="0" y="2037881"/>
                  </a:moveTo>
                  <a:lnTo>
                    <a:pt x="206236" y="2037881"/>
                  </a:lnTo>
                  <a:lnTo>
                    <a:pt x="207215" y="2070513"/>
                  </a:lnTo>
                  <a:lnTo>
                    <a:pt x="0" y="2070513"/>
                  </a:lnTo>
                  <a:cubicBezTo>
                    <a:pt x="0" y="2059420"/>
                    <a:pt x="0" y="2048649"/>
                    <a:pt x="0" y="2037881"/>
                  </a:cubicBezTo>
                  <a:close/>
                  <a:moveTo>
                    <a:pt x="1630" y="1900174"/>
                  </a:moveTo>
                  <a:lnTo>
                    <a:pt x="203625" y="1900174"/>
                  </a:lnTo>
                  <a:cubicBezTo>
                    <a:pt x="204601" y="1911271"/>
                    <a:pt x="204601" y="1922038"/>
                    <a:pt x="204601" y="1932806"/>
                  </a:cubicBezTo>
                  <a:lnTo>
                    <a:pt x="1630" y="1932806"/>
                  </a:lnTo>
                  <a:cubicBezTo>
                    <a:pt x="1630" y="1922038"/>
                    <a:pt x="1630" y="1911271"/>
                    <a:pt x="1630" y="1900174"/>
                  </a:cubicBezTo>
                  <a:close/>
                  <a:moveTo>
                    <a:pt x="3265" y="1801949"/>
                  </a:moveTo>
                  <a:lnTo>
                    <a:pt x="201994" y="1801949"/>
                  </a:lnTo>
                  <a:cubicBezTo>
                    <a:pt x="203303" y="1812720"/>
                    <a:pt x="203303" y="1823488"/>
                    <a:pt x="203628" y="1834581"/>
                  </a:cubicBezTo>
                  <a:lnTo>
                    <a:pt x="3265" y="1834581"/>
                  </a:lnTo>
                  <a:cubicBezTo>
                    <a:pt x="3265" y="1823488"/>
                    <a:pt x="3265" y="1812720"/>
                    <a:pt x="3265" y="1801949"/>
                  </a:cubicBezTo>
                  <a:close/>
                  <a:moveTo>
                    <a:pt x="6526" y="1639442"/>
                  </a:moveTo>
                  <a:lnTo>
                    <a:pt x="202319" y="1639442"/>
                  </a:lnTo>
                  <a:lnTo>
                    <a:pt x="202319" y="1672074"/>
                  </a:lnTo>
                  <a:lnTo>
                    <a:pt x="6526" y="1672074"/>
                  </a:lnTo>
                  <a:cubicBezTo>
                    <a:pt x="6526" y="1661306"/>
                    <a:pt x="6526" y="1650213"/>
                    <a:pt x="6526" y="1639442"/>
                  </a:cubicBezTo>
                  <a:close/>
                  <a:moveTo>
                    <a:pt x="31652" y="1154529"/>
                  </a:moveTo>
                  <a:lnTo>
                    <a:pt x="205259" y="1154529"/>
                  </a:lnTo>
                  <a:cubicBezTo>
                    <a:pt x="205259" y="1165626"/>
                    <a:pt x="205259" y="1176393"/>
                    <a:pt x="205259" y="1187161"/>
                  </a:cubicBezTo>
                  <a:lnTo>
                    <a:pt x="29696" y="1187161"/>
                  </a:lnTo>
                  <a:cubicBezTo>
                    <a:pt x="29696" y="1176068"/>
                    <a:pt x="29696" y="1165300"/>
                    <a:pt x="31652" y="1154529"/>
                  </a:cubicBezTo>
                  <a:close/>
                  <a:moveTo>
                    <a:pt x="37198" y="1066421"/>
                  </a:moveTo>
                  <a:lnTo>
                    <a:pt x="207215" y="1066421"/>
                  </a:lnTo>
                  <a:lnTo>
                    <a:pt x="207215" y="1099053"/>
                  </a:lnTo>
                  <a:lnTo>
                    <a:pt x="35242" y="1099053"/>
                  </a:lnTo>
                  <a:cubicBezTo>
                    <a:pt x="35242" y="1088285"/>
                    <a:pt x="35242" y="1077192"/>
                    <a:pt x="37198" y="1066421"/>
                  </a:cubicBezTo>
                  <a:close/>
                  <a:moveTo>
                    <a:pt x="46664" y="935892"/>
                  </a:moveTo>
                  <a:lnTo>
                    <a:pt x="209825" y="935892"/>
                  </a:lnTo>
                  <a:lnTo>
                    <a:pt x="210805" y="968524"/>
                  </a:lnTo>
                  <a:lnTo>
                    <a:pt x="44379" y="968524"/>
                  </a:lnTo>
                  <a:cubicBezTo>
                    <a:pt x="44705" y="957756"/>
                    <a:pt x="46664" y="946989"/>
                    <a:pt x="46664" y="935892"/>
                  </a:cubicBezTo>
                  <a:close/>
                  <a:moveTo>
                    <a:pt x="111929" y="229076"/>
                  </a:moveTo>
                  <a:lnTo>
                    <a:pt x="238217" y="229076"/>
                  </a:lnTo>
                  <a:lnTo>
                    <a:pt x="238542" y="261708"/>
                  </a:lnTo>
                  <a:lnTo>
                    <a:pt x="108013" y="261708"/>
                  </a:lnTo>
                  <a:close/>
                  <a:moveTo>
                    <a:pt x="121720" y="128898"/>
                  </a:moveTo>
                  <a:lnTo>
                    <a:pt x="244092" y="128898"/>
                  </a:lnTo>
                  <a:cubicBezTo>
                    <a:pt x="244092" y="139669"/>
                    <a:pt x="244092" y="150437"/>
                    <a:pt x="241803" y="161530"/>
                  </a:cubicBezTo>
                  <a:lnTo>
                    <a:pt x="117804" y="161530"/>
                  </a:lnTo>
                  <a:close/>
                  <a:moveTo>
                    <a:pt x="137381" y="0"/>
                  </a:moveTo>
                  <a:lnTo>
                    <a:pt x="252246" y="0"/>
                  </a:lnTo>
                  <a:cubicBezTo>
                    <a:pt x="252246" y="10771"/>
                    <a:pt x="252246" y="21864"/>
                    <a:pt x="250287" y="32632"/>
                  </a:cubicBezTo>
                  <a:lnTo>
                    <a:pt x="133139" y="32632"/>
                  </a:lnTo>
                  <a:cubicBezTo>
                    <a:pt x="133139" y="21864"/>
                    <a:pt x="135750" y="10771"/>
                    <a:pt x="137381" y="0"/>
                  </a:cubicBezTo>
                  <a:close/>
                </a:path>
              </a:pathLst>
            </a:custGeom>
            <a:solidFill>
              <a:srgbClr val="6F6B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1057;p24"/>
            <p:cNvSpPr/>
            <p:nvPr/>
          </p:nvSpPr>
          <p:spPr>
            <a:xfrm>
              <a:off x="1978022" y="546558"/>
              <a:ext cx="2044561" cy="1613631"/>
            </a:xfrm>
            <a:custGeom>
              <a:avLst/>
              <a:gdLst/>
              <a:ahLst/>
              <a:cxnLst/>
              <a:rect l="l" t="t" r="r" b="b"/>
              <a:pathLst>
                <a:path w="596952" h="471133" extrusionOk="0">
                  <a:moveTo>
                    <a:pt x="262950" y="10774"/>
                  </a:moveTo>
                  <a:cubicBezTo>
                    <a:pt x="199990" y="26738"/>
                    <a:pt x="141982" y="58247"/>
                    <a:pt x="94262" y="102404"/>
                  </a:cubicBezTo>
                  <a:cubicBezTo>
                    <a:pt x="70831" y="124217"/>
                    <a:pt x="-321" y="190320"/>
                    <a:pt x="-988" y="277760"/>
                  </a:cubicBezTo>
                  <a:cubicBezTo>
                    <a:pt x="-988" y="290047"/>
                    <a:pt x="-1560" y="321099"/>
                    <a:pt x="14919" y="329576"/>
                  </a:cubicBezTo>
                  <a:cubicBezTo>
                    <a:pt x="29683" y="337196"/>
                    <a:pt x="54447" y="325099"/>
                    <a:pt x="97310" y="285761"/>
                  </a:cubicBezTo>
                  <a:cubicBezTo>
                    <a:pt x="160556" y="226239"/>
                    <a:pt x="213516" y="156649"/>
                    <a:pt x="254092" y="79830"/>
                  </a:cubicBezTo>
                  <a:cubicBezTo>
                    <a:pt x="255235" y="128312"/>
                    <a:pt x="257235" y="206418"/>
                    <a:pt x="260664" y="307002"/>
                  </a:cubicBezTo>
                  <a:cubicBezTo>
                    <a:pt x="263236" y="381201"/>
                    <a:pt x="265522" y="427112"/>
                    <a:pt x="298764" y="453115"/>
                  </a:cubicBezTo>
                  <a:cubicBezTo>
                    <a:pt x="318861" y="468641"/>
                    <a:pt x="350770" y="477499"/>
                    <a:pt x="371821" y="465116"/>
                  </a:cubicBezTo>
                  <a:cubicBezTo>
                    <a:pt x="400396" y="448353"/>
                    <a:pt x="397824" y="399489"/>
                    <a:pt x="395729" y="357484"/>
                  </a:cubicBezTo>
                  <a:cubicBezTo>
                    <a:pt x="392585" y="298467"/>
                    <a:pt x="377631" y="240670"/>
                    <a:pt x="351913" y="187463"/>
                  </a:cubicBezTo>
                  <a:cubicBezTo>
                    <a:pt x="372583" y="227601"/>
                    <a:pt x="401062" y="263215"/>
                    <a:pt x="435638" y="292238"/>
                  </a:cubicBezTo>
                  <a:cubicBezTo>
                    <a:pt x="464213" y="315765"/>
                    <a:pt x="515076" y="358913"/>
                    <a:pt x="548509" y="341387"/>
                  </a:cubicBezTo>
                  <a:cubicBezTo>
                    <a:pt x="575561" y="327480"/>
                    <a:pt x="576418" y="282237"/>
                    <a:pt x="576418" y="277569"/>
                  </a:cubicBezTo>
                  <a:cubicBezTo>
                    <a:pt x="577084" y="191844"/>
                    <a:pt x="462118" y="139076"/>
                    <a:pt x="456879" y="136790"/>
                  </a:cubicBezTo>
                  <a:cubicBezTo>
                    <a:pt x="459451" y="138504"/>
                    <a:pt x="505837" y="168699"/>
                    <a:pt x="552129" y="146315"/>
                  </a:cubicBezTo>
                  <a:cubicBezTo>
                    <a:pt x="567845" y="138695"/>
                    <a:pt x="596802" y="118692"/>
                    <a:pt x="595943" y="94499"/>
                  </a:cubicBezTo>
                  <a:cubicBezTo>
                    <a:pt x="594516" y="52589"/>
                    <a:pt x="504313" y="26967"/>
                    <a:pt x="471071" y="17442"/>
                  </a:cubicBezTo>
                  <a:cubicBezTo>
                    <a:pt x="403539" y="-3513"/>
                    <a:pt x="331625" y="-5819"/>
                    <a:pt x="262950" y="107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24"/>
            <p:cNvSpPr/>
            <p:nvPr/>
          </p:nvSpPr>
          <p:spPr>
            <a:xfrm rot="-439219">
              <a:off x="2394251" y="165699"/>
              <a:ext cx="1028423" cy="1073323"/>
            </a:xfrm>
            <a:custGeom>
              <a:avLst/>
              <a:gdLst/>
              <a:ahLst/>
              <a:cxnLst/>
              <a:rect l="l" t="t" r="r" b="b"/>
              <a:pathLst>
                <a:path w="1027749" h="1072619" extrusionOk="0">
                  <a:moveTo>
                    <a:pt x="867724" y="651164"/>
                  </a:moveTo>
                  <a:cubicBezTo>
                    <a:pt x="969964" y="664351"/>
                    <a:pt x="1040716" y="769083"/>
                    <a:pt x="1025753" y="885084"/>
                  </a:cubicBezTo>
                  <a:cubicBezTo>
                    <a:pt x="1010790" y="1001089"/>
                    <a:pt x="915777" y="1084435"/>
                    <a:pt x="813538" y="1071247"/>
                  </a:cubicBezTo>
                  <a:cubicBezTo>
                    <a:pt x="711298" y="1058059"/>
                    <a:pt x="640545" y="953331"/>
                    <a:pt x="655508" y="837326"/>
                  </a:cubicBezTo>
                  <a:cubicBezTo>
                    <a:pt x="670471" y="721325"/>
                    <a:pt x="765484" y="637976"/>
                    <a:pt x="867724" y="651164"/>
                  </a:cubicBezTo>
                  <a:close/>
                  <a:moveTo>
                    <a:pt x="204280" y="79374"/>
                  </a:moveTo>
                  <a:cubicBezTo>
                    <a:pt x="281752" y="97084"/>
                    <a:pt x="340029" y="173659"/>
                    <a:pt x="340029" y="265437"/>
                  </a:cubicBezTo>
                  <a:cubicBezTo>
                    <a:pt x="340029" y="370326"/>
                    <a:pt x="263911" y="455355"/>
                    <a:pt x="170016" y="455355"/>
                  </a:cubicBezTo>
                  <a:cubicBezTo>
                    <a:pt x="76121" y="455355"/>
                    <a:pt x="0" y="370326"/>
                    <a:pt x="0" y="265437"/>
                  </a:cubicBezTo>
                  <a:cubicBezTo>
                    <a:pt x="0" y="160548"/>
                    <a:pt x="76118" y="75516"/>
                    <a:pt x="170016" y="75516"/>
                  </a:cubicBezTo>
                  <a:cubicBezTo>
                    <a:pt x="181753" y="75516"/>
                    <a:pt x="193212" y="76844"/>
                    <a:pt x="204280" y="79374"/>
                  </a:cubicBezTo>
                  <a:close/>
                  <a:moveTo>
                    <a:pt x="719261" y="1269"/>
                  </a:moveTo>
                  <a:cubicBezTo>
                    <a:pt x="812388" y="13281"/>
                    <a:pt x="877003" y="107349"/>
                    <a:pt x="863584" y="211380"/>
                  </a:cubicBezTo>
                  <a:cubicBezTo>
                    <a:pt x="850165" y="315407"/>
                    <a:pt x="763795" y="389999"/>
                    <a:pt x="670668" y="377987"/>
                  </a:cubicBezTo>
                  <a:cubicBezTo>
                    <a:pt x="577544" y="365975"/>
                    <a:pt x="512930" y="271907"/>
                    <a:pt x="526348" y="167880"/>
                  </a:cubicBezTo>
                  <a:cubicBezTo>
                    <a:pt x="539767" y="63849"/>
                    <a:pt x="626137" y="-10743"/>
                    <a:pt x="719261" y="12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9" name="Google Shape;1059;p24"/>
          <p:cNvGrpSpPr/>
          <p:nvPr/>
        </p:nvGrpSpPr>
        <p:grpSpPr>
          <a:xfrm flipH="1">
            <a:off x="8226317" y="4780318"/>
            <a:ext cx="2580560" cy="2077779"/>
            <a:chOff x="8226317" y="4780318"/>
            <a:chExt cx="2580560" cy="2077779"/>
          </a:xfrm>
        </p:grpSpPr>
        <p:grpSp>
          <p:nvGrpSpPr>
            <p:cNvPr id="1060" name="Google Shape;1060;p24"/>
            <p:cNvGrpSpPr/>
            <p:nvPr/>
          </p:nvGrpSpPr>
          <p:grpSpPr>
            <a:xfrm flipH="1">
              <a:off x="8226317" y="4780318"/>
              <a:ext cx="2580560" cy="2077779"/>
              <a:chOff x="8015873" y="3767706"/>
              <a:chExt cx="3906388" cy="3145291"/>
            </a:xfrm>
          </p:grpSpPr>
          <p:sp>
            <p:nvSpPr>
              <p:cNvPr id="1061" name="Google Shape;1061;p24"/>
              <p:cNvSpPr/>
              <p:nvPr/>
            </p:nvSpPr>
            <p:spPr>
              <a:xfrm flipH="1">
                <a:off x="9908122" y="4371995"/>
                <a:ext cx="1664668" cy="1302553"/>
              </a:xfrm>
              <a:custGeom>
                <a:avLst/>
                <a:gdLst/>
                <a:ahLst/>
                <a:cxnLst/>
                <a:rect l="l" t="t" r="r" b="b"/>
                <a:pathLst>
                  <a:path w="1664668" h="1302553" extrusionOk="0">
                    <a:moveTo>
                      <a:pt x="29723" y="841545"/>
                    </a:moveTo>
                    <a:cubicBezTo>
                      <a:pt x="25092" y="841081"/>
                      <a:pt x="20201" y="841854"/>
                      <a:pt x="15829" y="843834"/>
                    </a:cubicBezTo>
                    <a:cubicBezTo>
                      <a:pt x="2186" y="850038"/>
                      <a:pt x="-3732" y="866048"/>
                      <a:pt x="2443" y="879637"/>
                    </a:cubicBezTo>
                    <a:lnTo>
                      <a:pt x="171281" y="1267499"/>
                    </a:lnTo>
                    <a:cubicBezTo>
                      <a:pt x="175142" y="1277308"/>
                      <a:pt x="184664" y="1283715"/>
                      <a:pt x="195219" y="1283715"/>
                    </a:cubicBezTo>
                    <a:lnTo>
                      <a:pt x="652830" y="1302502"/>
                    </a:lnTo>
                    <a:cubicBezTo>
                      <a:pt x="657977" y="1302813"/>
                      <a:pt x="662866" y="1301705"/>
                      <a:pt x="667500" y="1299311"/>
                    </a:cubicBezTo>
                    <a:cubicBezTo>
                      <a:pt x="680626" y="1292156"/>
                      <a:pt x="685774" y="1275633"/>
                      <a:pt x="678567" y="1262352"/>
                    </a:cubicBezTo>
                    <a:lnTo>
                      <a:pt x="472667" y="874746"/>
                    </a:lnTo>
                    <a:cubicBezTo>
                      <a:pt x="468033" y="866226"/>
                      <a:pt x="459284" y="860744"/>
                      <a:pt x="449762" y="860333"/>
                    </a:cubicBezTo>
                    <a:close/>
                    <a:moveTo>
                      <a:pt x="585402" y="88595"/>
                    </a:moveTo>
                    <a:cubicBezTo>
                      <a:pt x="570213" y="87309"/>
                      <a:pt x="557086" y="98428"/>
                      <a:pt x="555803" y="113432"/>
                    </a:cubicBezTo>
                    <a:lnTo>
                      <a:pt x="499178" y="660867"/>
                    </a:lnTo>
                    <a:cubicBezTo>
                      <a:pt x="497894" y="671214"/>
                      <a:pt x="502782" y="681382"/>
                      <a:pt x="511788" y="686605"/>
                    </a:cubicBezTo>
                    <a:lnTo>
                      <a:pt x="1018045" y="1000602"/>
                    </a:lnTo>
                    <a:cubicBezTo>
                      <a:pt x="1022166" y="1003202"/>
                      <a:pt x="1027054" y="1004618"/>
                      <a:pt x="1031945" y="1004720"/>
                    </a:cubicBezTo>
                    <a:cubicBezTo>
                      <a:pt x="1047131" y="1005004"/>
                      <a:pt x="1059485" y="993009"/>
                      <a:pt x="1059742" y="977953"/>
                    </a:cubicBezTo>
                    <a:lnTo>
                      <a:pt x="1073898" y="406581"/>
                    </a:lnTo>
                    <a:cubicBezTo>
                      <a:pt x="1074154" y="396877"/>
                      <a:pt x="1069264" y="387769"/>
                      <a:pt x="1061030" y="382645"/>
                    </a:cubicBezTo>
                    <a:lnTo>
                      <a:pt x="597756" y="92842"/>
                    </a:lnTo>
                    <a:cubicBezTo>
                      <a:pt x="593894" y="90448"/>
                      <a:pt x="589774" y="88981"/>
                      <a:pt x="585402" y="88595"/>
                    </a:cubicBezTo>
                    <a:close/>
                    <a:moveTo>
                      <a:pt x="1451273" y="73"/>
                    </a:moveTo>
                    <a:cubicBezTo>
                      <a:pt x="1444323" y="585"/>
                      <a:pt x="1437566" y="3751"/>
                      <a:pt x="1432677" y="9453"/>
                    </a:cubicBezTo>
                    <a:lnTo>
                      <a:pt x="1156771" y="350474"/>
                    </a:lnTo>
                    <a:cubicBezTo>
                      <a:pt x="1150337" y="358683"/>
                      <a:pt x="1149049" y="369829"/>
                      <a:pt x="1153426" y="379300"/>
                    </a:cubicBezTo>
                    <a:lnTo>
                      <a:pt x="1355465" y="809115"/>
                    </a:lnTo>
                    <a:cubicBezTo>
                      <a:pt x="1357526" y="813438"/>
                      <a:pt x="1360615" y="817172"/>
                      <a:pt x="1364730" y="819899"/>
                    </a:cubicBezTo>
                    <a:cubicBezTo>
                      <a:pt x="1377084" y="828470"/>
                      <a:pt x="1394070" y="825354"/>
                      <a:pt x="1402565" y="812976"/>
                    </a:cubicBezTo>
                    <a:lnTo>
                      <a:pt x="1659940" y="437208"/>
                    </a:lnTo>
                    <a:cubicBezTo>
                      <a:pt x="1665344" y="429667"/>
                      <a:pt x="1666117" y="419837"/>
                      <a:pt x="1662256" y="411471"/>
                    </a:cubicBezTo>
                    <a:lnTo>
                      <a:pt x="1478232" y="16143"/>
                    </a:lnTo>
                    <a:cubicBezTo>
                      <a:pt x="1476686" y="12487"/>
                      <a:pt x="1474114" y="9245"/>
                      <a:pt x="1471026" y="6621"/>
                    </a:cubicBezTo>
                    <a:cubicBezTo>
                      <a:pt x="1465365" y="1704"/>
                      <a:pt x="1458222" y="-439"/>
                      <a:pt x="1451273" y="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2" name="Google Shape;1062;p24"/>
              <p:cNvSpPr/>
              <p:nvPr/>
            </p:nvSpPr>
            <p:spPr>
              <a:xfrm flipH="1">
                <a:off x="8015873" y="3767706"/>
                <a:ext cx="3906388" cy="3145291"/>
              </a:xfrm>
              <a:custGeom>
                <a:avLst/>
                <a:gdLst/>
                <a:ahLst/>
                <a:cxnLst/>
                <a:rect l="l" t="t" r="r" b="b"/>
                <a:pathLst>
                  <a:path w="1445472" h="1163845" extrusionOk="0">
                    <a:moveTo>
                      <a:pt x="-826" y="662999"/>
                    </a:moveTo>
                    <a:cubicBezTo>
                      <a:pt x="19653" y="698432"/>
                      <a:pt x="36797" y="735580"/>
                      <a:pt x="59753" y="769584"/>
                    </a:cubicBezTo>
                    <a:cubicBezTo>
                      <a:pt x="82708" y="803588"/>
                      <a:pt x="106616" y="837211"/>
                      <a:pt x="138334" y="862357"/>
                    </a:cubicBezTo>
                    <a:cubicBezTo>
                      <a:pt x="194627" y="907220"/>
                      <a:pt x="279114" y="897695"/>
                      <a:pt x="331501" y="948940"/>
                    </a:cubicBezTo>
                    <a:cubicBezTo>
                      <a:pt x="345217" y="962370"/>
                      <a:pt x="349027" y="972466"/>
                      <a:pt x="377888" y="1045618"/>
                    </a:cubicBezTo>
                    <a:cubicBezTo>
                      <a:pt x="401605" y="1105912"/>
                      <a:pt x="413987" y="1136296"/>
                      <a:pt x="435038" y="1146202"/>
                    </a:cubicBezTo>
                    <a:cubicBezTo>
                      <a:pt x="436656" y="1146964"/>
                      <a:pt x="463136" y="1159061"/>
                      <a:pt x="485424" y="1147536"/>
                    </a:cubicBezTo>
                    <a:cubicBezTo>
                      <a:pt x="504474" y="1137535"/>
                      <a:pt x="506856" y="1116961"/>
                      <a:pt x="521143" y="1080861"/>
                    </a:cubicBezTo>
                    <a:cubicBezTo>
                      <a:pt x="536479" y="1042761"/>
                      <a:pt x="542956" y="1003994"/>
                      <a:pt x="570102" y="995136"/>
                    </a:cubicBezTo>
                    <a:cubicBezTo>
                      <a:pt x="633825" y="973514"/>
                      <a:pt x="676306" y="979134"/>
                      <a:pt x="714406" y="992564"/>
                    </a:cubicBezTo>
                    <a:cubicBezTo>
                      <a:pt x="740504" y="1002089"/>
                      <a:pt x="744791" y="1037427"/>
                      <a:pt x="756792" y="1073241"/>
                    </a:cubicBezTo>
                    <a:cubicBezTo>
                      <a:pt x="770127" y="1112960"/>
                      <a:pt x="767746" y="1132201"/>
                      <a:pt x="787272" y="1148774"/>
                    </a:cubicBezTo>
                    <a:cubicBezTo>
                      <a:pt x="801655" y="1161614"/>
                      <a:pt x="821467" y="1166567"/>
                      <a:pt x="840231" y="1162014"/>
                    </a:cubicBezTo>
                    <a:cubicBezTo>
                      <a:pt x="868806" y="1152489"/>
                      <a:pt x="874617" y="1117723"/>
                      <a:pt x="888523" y="1095339"/>
                    </a:cubicBezTo>
                    <a:cubicBezTo>
                      <a:pt x="913669" y="1054572"/>
                      <a:pt x="949959" y="1023806"/>
                      <a:pt x="974248" y="982087"/>
                    </a:cubicBezTo>
                    <a:cubicBezTo>
                      <a:pt x="998536" y="940367"/>
                      <a:pt x="1035018" y="876454"/>
                      <a:pt x="1041685" y="790158"/>
                    </a:cubicBezTo>
                    <a:cubicBezTo>
                      <a:pt x="1045781" y="738342"/>
                      <a:pt x="1037399" y="697765"/>
                      <a:pt x="1024540" y="635281"/>
                    </a:cubicBezTo>
                    <a:cubicBezTo>
                      <a:pt x="1010253" y="566130"/>
                      <a:pt x="997775" y="547556"/>
                      <a:pt x="988726" y="489644"/>
                    </a:cubicBezTo>
                    <a:cubicBezTo>
                      <a:pt x="981583" y="443638"/>
                      <a:pt x="980249" y="396918"/>
                      <a:pt x="984821" y="350579"/>
                    </a:cubicBezTo>
                    <a:cubicBezTo>
                      <a:pt x="1013682" y="383859"/>
                      <a:pt x="1045590" y="414435"/>
                      <a:pt x="1080071" y="441924"/>
                    </a:cubicBezTo>
                    <a:cubicBezTo>
                      <a:pt x="1121600" y="474976"/>
                      <a:pt x="1143126" y="491740"/>
                      <a:pt x="1178083" y="502884"/>
                    </a:cubicBezTo>
                    <a:cubicBezTo>
                      <a:pt x="1217897" y="516314"/>
                      <a:pt x="1260855" y="517247"/>
                      <a:pt x="1301241" y="505551"/>
                    </a:cubicBezTo>
                    <a:cubicBezTo>
                      <a:pt x="1343247" y="492797"/>
                      <a:pt x="1380013" y="466756"/>
                      <a:pt x="1406016" y="431351"/>
                    </a:cubicBezTo>
                    <a:cubicBezTo>
                      <a:pt x="1435829" y="389003"/>
                      <a:pt x="1449069" y="337168"/>
                      <a:pt x="1443068" y="285714"/>
                    </a:cubicBezTo>
                    <a:cubicBezTo>
                      <a:pt x="1435639" y="211228"/>
                      <a:pt x="1391633" y="163508"/>
                      <a:pt x="1367630" y="137410"/>
                    </a:cubicBezTo>
                    <a:cubicBezTo>
                      <a:pt x="1300955" y="65115"/>
                      <a:pt x="1221421" y="43874"/>
                      <a:pt x="1135887" y="20919"/>
                    </a:cubicBezTo>
                    <a:cubicBezTo>
                      <a:pt x="1065022" y="1869"/>
                      <a:pt x="1021587" y="-8990"/>
                      <a:pt x="969104" y="9013"/>
                    </a:cubicBezTo>
                    <a:cubicBezTo>
                      <a:pt x="925289" y="24662"/>
                      <a:pt x="888046" y="54504"/>
                      <a:pt x="863186" y="93785"/>
                    </a:cubicBezTo>
                    <a:cubicBezTo>
                      <a:pt x="841469" y="129313"/>
                      <a:pt x="838612" y="168652"/>
                      <a:pt x="832707" y="247328"/>
                    </a:cubicBezTo>
                    <a:cubicBezTo>
                      <a:pt x="828801" y="300478"/>
                      <a:pt x="831373" y="323528"/>
                      <a:pt x="824800" y="402205"/>
                    </a:cubicBezTo>
                    <a:cubicBezTo>
                      <a:pt x="819372" y="434294"/>
                      <a:pt x="812323" y="466079"/>
                      <a:pt x="803655" y="497455"/>
                    </a:cubicBezTo>
                    <a:cubicBezTo>
                      <a:pt x="797940" y="520696"/>
                      <a:pt x="794130" y="534697"/>
                      <a:pt x="782414" y="539841"/>
                    </a:cubicBezTo>
                    <a:cubicBezTo>
                      <a:pt x="769175" y="545746"/>
                      <a:pt x="753839" y="536412"/>
                      <a:pt x="728122" y="520791"/>
                    </a:cubicBezTo>
                    <a:cubicBezTo>
                      <a:pt x="695928" y="501741"/>
                      <a:pt x="662018" y="473166"/>
                      <a:pt x="623347" y="471070"/>
                    </a:cubicBezTo>
                    <a:cubicBezTo>
                      <a:pt x="598677" y="469832"/>
                      <a:pt x="574960" y="479738"/>
                      <a:pt x="552767" y="490692"/>
                    </a:cubicBezTo>
                    <a:cubicBezTo>
                      <a:pt x="496474" y="518581"/>
                      <a:pt x="444468" y="554300"/>
                      <a:pt x="398272" y="596800"/>
                    </a:cubicBezTo>
                    <a:cubicBezTo>
                      <a:pt x="355123" y="636520"/>
                      <a:pt x="325214" y="687193"/>
                      <a:pt x="276065" y="720625"/>
                    </a:cubicBezTo>
                    <a:cubicBezTo>
                      <a:pt x="247490" y="739675"/>
                      <a:pt x="232917" y="743390"/>
                      <a:pt x="227106" y="744438"/>
                    </a:cubicBezTo>
                    <a:cubicBezTo>
                      <a:pt x="193769" y="750915"/>
                      <a:pt x="167290" y="737675"/>
                      <a:pt x="121189" y="715387"/>
                    </a:cubicBezTo>
                    <a:cubicBezTo>
                      <a:pt x="5841" y="660427"/>
                      <a:pt x="-2446" y="660046"/>
                      <a:pt x="-826" y="66299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3" name="Google Shape;1063;p24"/>
              <p:cNvSpPr/>
              <p:nvPr/>
            </p:nvSpPr>
            <p:spPr>
              <a:xfrm flipH="1">
                <a:off x="8271884" y="4543290"/>
                <a:ext cx="689348" cy="532330"/>
              </a:xfrm>
              <a:custGeom>
                <a:avLst/>
                <a:gdLst/>
                <a:ahLst/>
                <a:cxnLst/>
                <a:rect l="l" t="t" r="r" b="b"/>
                <a:pathLst>
                  <a:path w="255078" h="196977" extrusionOk="0">
                    <a:moveTo>
                      <a:pt x="-990" y="-174"/>
                    </a:moveTo>
                    <a:cubicBezTo>
                      <a:pt x="39776" y="107554"/>
                      <a:pt x="141218" y="180801"/>
                      <a:pt x="254089" y="196804"/>
                    </a:cubicBezTo>
                    <a:cubicBezTo>
                      <a:pt x="139789" y="191660"/>
                      <a:pt x="30060" y="111841"/>
                      <a:pt x="-990" y="-174"/>
                    </a:cubicBez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4" name="Google Shape;1064;p24"/>
              <p:cNvSpPr/>
              <p:nvPr/>
            </p:nvSpPr>
            <p:spPr>
              <a:xfrm rot="710374" flipH="1">
                <a:off x="9072793" y="4297314"/>
                <a:ext cx="262806" cy="334436"/>
              </a:xfrm>
              <a:custGeom>
                <a:avLst/>
                <a:gdLst/>
                <a:ahLst/>
                <a:cxnLst/>
                <a:rect l="l" t="t" r="r" b="b"/>
                <a:pathLst>
                  <a:path w="97154" h="123634" extrusionOk="0">
                    <a:moveTo>
                      <a:pt x="96165" y="61644"/>
                    </a:moveTo>
                    <a:cubicBezTo>
                      <a:pt x="96165" y="95785"/>
                      <a:pt x="74416" y="123461"/>
                      <a:pt x="47587" y="123461"/>
                    </a:cubicBezTo>
                    <a:cubicBezTo>
                      <a:pt x="20759" y="123461"/>
                      <a:pt x="-990" y="95785"/>
                      <a:pt x="-990" y="61644"/>
                    </a:cubicBezTo>
                    <a:cubicBezTo>
                      <a:pt x="-990" y="27503"/>
                      <a:pt x="20759" y="-174"/>
                      <a:pt x="47587" y="-174"/>
                    </a:cubicBezTo>
                    <a:cubicBezTo>
                      <a:pt x="74416" y="-174"/>
                      <a:pt x="96165" y="27503"/>
                      <a:pt x="96165" y="61644"/>
                    </a:cubicBezTo>
                    <a:close/>
                  </a:path>
                </a:pathLst>
              </a:custGeom>
              <a:solidFill>
                <a:srgbClr val="CFB6A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5" name="Google Shape;1065;p24"/>
              <p:cNvSpPr/>
              <p:nvPr/>
            </p:nvSpPr>
            <p:spPr>
              <a:xfrm rot="240851" flipH="1">
                <a:off x="8142624" y="4019859"/>
                <a:ext cx="435880" cy="556013"/>
              </a:xfrm>
              <a:custGeom>
                <a:avLst/>
                <a:gdLst/>
                <a:ahLst/>
                <a:cxnLst/>
                <a:rect l="l" t="t" r="r" b="b"/>
                <a:pathLst>
                  <a:path w="435900" h="556039" extrusionOk="0">
                    <a:moveTo>
                      <a:pt x="218705" y="496185"/>
                    </a:moveTo>
                    <a:cubicBezTo>
                      <a:pt x="205879" y="496185"/>
                      <a:pt x="195485" y="509584"/>
                      <a:pt x="195485" y="526112"/>
                    </a:cubicBezTo>
                    <a:cubicBezTo>
                      <a:pt x="195485" y="542640"/>
                      <a:pt x="205879" y="556039"/>
                      <a:pt x="218705" y="556039"/>
                    </a:cubicBezTo>
                    <a:cubicBezTo>
                      <a:pt x="231529" y="556039"/>
                      <a:pt x="241923" y="542640"/>
                      <a:pt x="241923" y="526112"/>
                    </a:cubicBezTo>
                    <a:cubicBezTo>
                      <a:pt x="241923" y="509584"/>
                      <a:pt x="231528" y="496185"/>
                      <a:pt x="218705" y="496185"/>
                    </a:cubicBezTo>
                    <a:close/>
                    <a:moveTo>
                      <a:pt x="408001" y="269170"/>
                    </a:moveTo>
                    <a:cubicBezTo>
                      <a:pt x="398746" y="269021"/>
                      <a:pt x="388564" y="272281"/>
                      <a:pt x="379648" y="278982"/>
                    </a:cubicBezTo>
                    <a:cubicBezTo>
                      <a:pt x="361820" y="292382"/>
                      <a:pt x="355807" y="314478"/>
                      <a:pt x="366221" y="328334"/>
                    </a:cubicBezTo>
                    <a:cubicBezTo>
                      <a:pt x="376636" y="342190"/>
                      <a:pt x="399533" y="342559"/>
                      <a:pt x="417362" y="329158"/>
                    </a:cubicBezTo>
                    <a:cubicBezTo>
                      <a:pt x="435193" y="315756"/>
                      <a:pt x="441205" y="293659"/>
                      <a:pt x="430790" y="279802"/>
                    </a:cubicBezTo>
                    <a:cubicBezTo>
                      <a:pt x="425583" y="272874"/>
                      <a:pt x="417256" y="269318"/>
                      <a:pt x="408001" y="269170"/>
                    </a:cubicBezTo>
                    <a:close/>
                    <a:moveTo>
                      <a:pt x="42224" y="165414"/>
                    </a:moveTo>
                    <a:cubicBezTo>
                      <a:pt x="29429" y="165478"/>
                      <a:pt x="19119" y="178901"/>
                      <a:pt x="19202" y="195394"/>
                    </a:cubicBezTo>
                    <a:cubicBezTo>
                      <a:pt x="19284" y="211890"/>
                      <a:pt x="29727" y="225206"/>
                      <a:pt x="42523" y="225143"/>
                    </a:cubicBezTo>
                    <a:cubicBezTo>
                      <a:pt x="55321" y="225079"/>
                      <a:pt x="65627" y="211659"/>
                      <a:pt x="65545" y="195163"/>
                    </a:cubicBezTo>
                    <a:cubicBezTo>
                      <a:pt x="65462" y="178669"/>
                      <a:pt x="55022" y="165350"/>
                      <a:pt x="42224" y="165414"/>
                    </a:cubicBezTo>
                    <a:close/>
                    <a:moveTo>
                      <a:pt x="217505" y="49526"/>
                    </a:moveTo>
                    <a:cubicBezTo>
                      <a:pt x="188011" y="47456"/>
                      <a:pt x="161956" y="76356"/>
                      <a:pt x="159310" y="114071"/>
                    </a:cubicBezTo>
                    <a:cubicBezTo>
                      <a:pt x="156663" y="151789"/>
                      <a:pt x="178426" y="184044"/>
                      <a:pt x="207920" y="186114"/>
                    </a:cubicBezTo>
                    <a:cubicBezTo>
                      <a:pt x="237414" y="188184"/>
                      <a:pt x="263468" y="159284"/>
                      <a:pt x="266115" y="121566"/>
                    </a:cubicBezTo>
                    <a:cubicBezTo>
                      <a:pt x="268762" y="83851"/>
                      <a:pt x="246999" y="51596"/>
                      <a:pt x="217505" y="49526"/>
                    </a:cubicBezTo>
                    <a:close/>
                    <a:moveTo>
                      <a:pt x="46889" y="4"/>
                    </a:moveTo>
                    <a:cubicBezTo>
                      <a:pt x="37635" y="-145"/>
                      <a:pt x="27454" y="3113"/>
                      <a:pt x="18539" y="9814"/>
                    </a:cubicBezTo>
                    <a:cubicBezTo>
                      <a:pt x="707" y="23216"/>
                      <a:pt x="-5306" y="45311"/>
                      <a:pt x="5109" y="59167"/>
                    </a:cubicBezTo>
                    <a:cubicBezTo>
                      <a:pt x="15523" y="73023"/>
                      <a:pt x="38421" y="73393"/>
                      <a:pt x="56252" y="59990"/>
                    </a:cubicBezTo>
                    <a:cubicBezTo>
                      <a:pt x="74081" y="46590"/>
                      <a:pt x="80092" y="24492"/>
                      <a:pt x="69678" y="10636"/>
                    </a:cubicBezTo>
                    <a:cubicBezTo>
                      <a:pt x="64471" y="3708"/>
                      <a:pt x="56143" y="152"/>
                      <a:pt x="46889" y="4"/>
                    </a:cubicBezTo>
                    <a:close/>
                  </a:path>
                </a:pathLst>
              </a:custGeom>
              <a:solidFill>
                <a:srgbClr val="A49B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6" name="Google Shape;1066;p24"/>
              <p:cNvSpPr/>
              <p:nvPr/>
            </p:nvSpPr>
            <p:spPr>
              <a:xfrm flipH="1">
                <a:off x="9825242" y="5179008"/>
                <a:ext cx="1372581" cy="835954"/>
              </a:xfrm>
              <a:custGeom>
                <a:avLst/>
                <a:gdLst/>
                <a:ahLst/>
                <a:cxnLst/>
                <a:rect l="l" t="t" r="r" b="b"/>
                <a:pathLst>
                  <a:path w="1372581" h="835954" extrusionOk="0">
                    <a:moveTo>
                      <a:pt x="418493" y="744328"/>
                    </a:moveTo>
                    <a:cubicBezTo>
                      <a:pt x="398876" y="744328"/>
                      <a:pt x="382974" y="764840"/>
                      <a:pt x="382974" y="790143"/>
                    </a:cubicBezTo>
                    <a:cubicBezTo>
                      <a:pt x="382974" y="815442"/>
                      <a:pt x="398876" y="835954"/>
                      <a:pt x="418493" y="835954"/>
                    </a:cubicBezTo>
                    <a:cubicBezTo>
                      <a:pt x="438108" y="835954"/>
                      <a:pt x="454010" y="815442"/>
                      <a:pt x="454010" y="790143"/>
                    </a:cubicBezTo>
                    <a:cubicBezTo>
                      <a:pt x="454010" y="764840"/>
                      <a:pt x="438108" y="744328"/>
                      <a:pt x="418493" y="744328"/>
                    </a:cubicBezTo>
                    <a:close/>
                    <a:moveTo>
                      <a:pt x="893350" y="698514"/>
                    </a:moveTo>
                    <a:cubicBezTo>
                      <a:pt x="873733" y="698514"/>
                      <a:pt x="857831" y="719026"/>
                      <a:pt x="857831" y="744329"/>
                    </a:cubicBezTo>
                    <a:cubicBezTo>
                      <a:pt x="857831" y="769628"/>
                      <a:pt x="873733" y="790140"/>
                      <a:pt x="893350" y="790140"/>
                    </a:cubicBezTo>
                    <a:cubicBezTo>
                      <a:pt x="912965" y="790140"/>
                      <a:pt x="928867" y="769628"/>
                      <a:pt x="928867" y="744329"/>
                    </a:cubicBezTo>
                    <a:cubicBezTo>
                      <a:pt x="928867" y="719026"/>
                      <a:pt x="912965" y="698514"/>
                      <a:pt x="893350" y="698514"/>
                    </a:cubicBezTo>
                    <a:close/>
                    <a:moveTo>
                      <a:pt x="35517" y="605859"/>
                    </a:moveTo>
                    <a:cubicBezTo>
                      <a:pt x="15902" y="605859"/>
                      <a:pt x="0" y="626371"/>
                      <a:pt x="0" y="651674"/>
                    </a:cubicBezTo>
                    <a:cubicBezTo>
                      <a:pt x="0" y="676973"/>
                      <a:pt x="15902" y="697485"/>
                      <a:pt x="35517" y="697485"/>
                    </a:cubicBezTo>
                    <a:cubicBezTo>
                      <a:pt x="55134" y="697485"/>
                      <a:pt x="71036" y="676973"/>
                      <a:pt x="71036" y="651674"/>
                    </a:cubicBezTo>
                    <a:cubicBezTo>
                      <a:pt x="71036" y="626371"/>
                      <a:pt x="55134" y="605859"/>
                      <a:pt x="35517" y="605859"/>
                    </a:cubicBezTo>
                    <a:close/>
                    <a:moveTo>
                      <a:pt x="587588" y="490298"/>
                    </a:moveTo>
                    <a:cubicBezTo>
                      <a:pt x="552904" y="490298"/>
                      <a:pt x="524789" y="526479"/>
                      <a:pt x="524789" y="571113"/>
                    </a:cubicBezTo>
                    <a:cubicBezTo>
                      <a:pt x="524789" y="615749"/>
                      <a:pt x="552904" y="651930"/>
                      <a:pt x="587588" y="651930"/>
                    </a:cubicBezTo>
                    <a:cubicBezTo>
                      <a:pt x="622272" y="651930"/>
                      <a:pt x="650388" y="615749"/>
                      <a:pt x="650388" y="571113"/>
                    </a:cubicBezTo>
                    <a:cubicBezTo>
                      <a:pt x="650388" y="526479"/>
                      <a:pt x="622272" y="490298"/>
                      <a:pt x="587588" y="490298"/>
                    </a:cubicBezTo>
                    <a:close/>
                    <a:moveTo>
                      <a:pt x="857833" y="312195"/>
                    </a:moveTo>
                    <a:cubicBezTo>
                      <a:pt x="838216" y="312195"/>
                      <a:pt x="822314" y="332707"/>
                      <a:pt x="822314" y="358010"/>
                    </a:cubicBezTo>
                    <a:cubicBezTo>
                      <a:pt x="822314" y="383309"/>
                      <a:pt x="838216" y="403821"/>
                      <a:pt x="857833" y="403821"/>
                    </a:cubicBezTo>
                    <a:cubicBezTo>
                      <a:pt x="877448" y="403821"/>
                      <a:pt x="893350" y="383309"/>
                      <a:pt x="893350" y="358010"/>
                    </a:cubicBezTo>
                    <a:cubicBezTo>
                      <a:pt x="893350" y="332707"/>
                      <a:pt x="877448" y="312195"/>
                      <a:pt x="857833" y="312195"/>
                    </a:cubicBezTo>
                    <a:close/>
                    <a:moveTo>
                      <a:pt x="353632" y="288000"/>
                    </a:moveTo>
                    <a:cubicBezTo>
                      <a:pt x="307578" y="288000"/>
                      <a:pt x="270243" y="336052"/>
                      <a:pt x="270243" y="395325"/>
                    </a:cubicBezTo>
                    <a:cubicBezTo>
                      <a:pt x="270243" y="454601"/>
                      <a:pt x="307578" y="502649"/>
                      <a:pt x="353632" y="502649"/>
                    </a:cubicBezTo>
                    <a:cubicBezTo>
                      <a:pt x="399687" y="502649"/>
                      <a:pt x="437022" y="454601"/>
                      <a:pt x="437022" y="395325"/>
                    </a:cubicBezTo>
                    <a:cubicBezTo>
                      <a:pt x="437022" y="336052"/>
                      <a:pt x="399687" y="288000"/>
                      <a:pt x="353632" y="288000"/>
                    </a:cubicBezTo>
                    <a:close/>
                    <a:moveTo>
                      <a:pt x="607405" y="288000"/>
                    </a:moveTo>
                    <a:cubicBezTo>
                      <a:pt x="587788" y="288000"/>
                      <a:pt x="571886" y="308512"/>
                      <a:pt x="571886" y="333812"/>
                    </a:cubicBezTo>
                    <a:cubicBezTo>
                      <a:pt x="571886" y="359114"/>
                      <a:pt x="587788" y="379626"/>
                      <a:pt x="607405" y="379626"/>
                    </a:cubicBezTo>
                    <a:cubicBezTo>
                      <a:pt x="627020" y="379626"/>
                      <a:pt x="642922" y="359114"/>
                      <a:pt x="642922" y="333812"/>
                    </a:cubicBezTo>
                    <a:cubicBezTo>
                      <a:pt x="642922" y="308512"/>
                      <a:pt x="627020" y="288000"/>
                      <a:pt x="607405" y="288000"/>
                    </a:cubicBezTo>
                    <a:close/>
                    <a:moveTo>
                      <a:pt x="1104654" y="256859"/>
                    </a:moveTo>
                    <a:cubicBezTo>
                      <a:pt x="1085037" y="256859"/>
                      <a:pt x="1069135" y="277371"/>
                      <a:pt x="1069135" y="302671"/>
                    </a:cubicBezTo>
                    <a:cubicBezTo>
                      <a:pt x="1069135" y="327973"/>
                      <a:pt x="1085037" y="348485"/>
                      <a:pt x="1104654" y="348485"/>
                    </a:cubicBezTo>
                    <a:cubicBezTo>
                      <a:pt x="1124269" y="348485"/>
                      <a:pt x="1140171" y="327973"/>
                      <a:pt x="1140171" y="302671"/>
                    </a:cubicBezTo>
                    <a:cubicBezTo>
                      <a:pt x="1140171" y="277371"/>
                      <a:pt x="1124269" y="256859"/>
                      <a:pt x="1104654" y="256859"/>
                    </a:cubicBezTo>
                    <a:close/>
                    <a:moveTo>
                      <a:pt x="1337061" y="129717"/>
                    </a:moveTo>
                    <a:cubicBezTo>
                      <a:pt x="1317447" y="129717"/>
                      <a:pt x="1301545" y="150229"/>
                      <a:pt x="1301545" y="175528"/>
                    </a:cubicBezTo>
                    <a:cubicBezTo>
                      <a:pt x="1301545" y="200831"/>
                      <a:pt x="1317447" y="221343"/>
                      <a:pt x="1337061" y="221343"/>
                    </a:cubicBezTo>
                    <a:cubicBezTo>
                      <a:pt x="1356679" y="221343"/>
                      <a:pt x="1372581" y="200831"/>
                      <a:pt x="1372581" y="175528"/>
                    </a:cubicBezTo>
                    <a:cubicBezTo>
                      <a:pt x="1372581" y="150229"/>
                      <a:pt x="1356679" y="129717"/>
                      <a:pt x="1337061" y="129717"/>
                    </a:cubicBezTo>
                    <a:close/>
                    <a:moveTo>
                      <a:pt x="759255" y="0"/>
                    </a:moveTo>
                    <a:cubicBezTo>
                      <a:pt x="724571" y="0"/>
                      <a:pt x="696456" y="36184"/>
                      <a:pt x="696456" y="80814"/>
                    </a:cubicBezTo>
                    <a:cubicBezTo>
                      <a:pt x="696456" y="125448"/>
                      <a:pt x="724571" y="161632"/>
                      <a:pt x="759255" y="161632"/>
                    </a:cubicBezTo>
                    <a:cubicBezTo>
                      <a:pt x="793939" y="161632"/>
                      <a:pt x="822055" y="125448"/>
                      <a:pt x="822055" y="80814"/>
                    </a:cubicBezTo>
                    <a:cubicBezTo>
                      <a:pt x="822055" y="36184"/>
                      <a:pt x="793939" y="0"/>
                      <a:pt x="7592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67" name="Google Shape;1067;p24"/>
            <p:cNvSpPr/>
            <p:nvPr/>
          </p:nvSpPr>
          <p:spPr>
            <a:xfrm rot="-417096" flipH="1">
              <a:off x="10202654" y="4952260"/>
              <a:ext cx="63431" cy="135643"/>
            </a:xfrm>
            <a:custGeom>
              <a:avLst/>
              <a:gdLst/>
              <a:ahLst/>
              <a:cxnLst/>
              <a:rect l="l" t="t" r="r" b="b"/>
              <a:pathLst>
                <a:path w="24765" h="52958" extrusionOk="0">
                  <a:moveTo>
                    <a:pt x="24765" y="26480"/>
                  </a:moveTo>
                  <a:cubicBezTo>
                    <a:pt x="24765" y="41104"/>
                    <a:pt x="19221" y="52959"/>
                    <a:pt x="12382" y="52959"/>
                  </a:cubicBezTo>
                  <a:cubicBezTo>
                    <a:pt x="5544" y="52959"/>
                    <a:pt x="0" y="41104"/>
                    <a:pt x="0" y="26480"/>
                  </a:cubicBezTo>
                  <a:cubicBezTo>
                    <a:pt x="0" y="11855"/>
                    <a:pt x="5544" y="0"/>
                    <a:pt x="12382" y="0"/>
                  </a:cubicBezTo>
                  <a:cubicBezTo>
                    <a:pt x="19221" y="0"/>
                    <a:pt x="24765" y="11855"/>
                    <a:pt x="24765" y="2648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8" name="Google Shape;1068;p24"/>
          <p:cNvGrpSpPr/>
          <p:nvPr/>
        </p:nvGrpSpPr>
        <p:grpSpPr>
          <a:xfrm rot="284330" flipH="1">
            <a:off x="9097020" y="103212"/>
            <a:ext cx="2559669" cy="1468549"/>
            <a:chOff x="-428213" y="-379272"/>
            <a:chExt cx="4043302" cy="2319748"/>
          </a:xfrm>
        </p:grpSpPr>
        <p:sp>
          <p:nvSpPr>
            <p:cNvPr id="1069" name="Google Shape;1069;p24"/>
            <p:cNvSpPr/>
            <p:nvPr/>
          </p:nvSpPr>
          <p:spPr>
            <a:xfrm flipH="1">
              <a:off x="1261939" y="-379272"/>
              <a:ext cx="1268020" cy="1796335"/>
            </a:xfrm>
            <a:custGeom>
              <a:avLst/>
              <a:gdLst/>
              <a:ahLst/>
              <a:cxnLst/>
              <a:rect l="l" t="t" r="r" b="b"/>
              <a:pathLst>
                <a:path w="491005" h="695580" extrusionOk="0">
                  <a:moveTo>
                    <a:pt x="-990" y="557771"/>
                  </a:moveTo>
                  <a:cubicBezTo>
                    <a:pt x="19965" y="480552"/>
                    <a:pt x="50825" y="406362"/>
                    <a:pt x="90831" y="337077"/>
                  </a:cubicBezTo>
                  <a:cubicBezTo>
                    <a:pt x="128931" y="271735"/>
                    <a:pt x="191225" y="166198"/>
                    <a:pt x="315050" y="81140"/>
                  </a:cubicBezTo>
                  <a:cubicBezTo>
                    <a:pt x="364580" y="47164"/>
                    <a:pt x="418396" y="20027"/>
                    <a:pt x="475165" y="463"/>
                  </a:cubicBezTo>
                  <a:cubicBezTo>
                    <a:pt x="480975" y="-1585"/>
                    <a:pt x="487357" y="1473"/>
                    <a:pt x="489357" y="7273"/>
                  </a:cubicBezTo>
                  <a:cubicBezTo>
                    <a:pt x="490309" y="9864"/>
                    <a:pt x="490214" y="12693"/>
                    <a:pt x="489166" y="15227"/>
                  </a:cubicBezTo>
                  <a:cubicBezTo>
                    <a:pt x="479641" y="37992"/>
                    <a:pt x="469545" y="66186"/>
                    <a:pt x="459734" y="98761"/>
                  </a:cubicBezTo>
                  <a:cubicBezTo>
                    <a:pt x="442399" y="156864"/>
                    <a:pt x="412966" y="258305"/>
                    <a:pt x="420968" y="381177"/>
                  </a:cubicBezTo>
                  <a:cubicBezTo>
                    <a:pt x="426111" y="460997"/>
                    <a:pt x="442209" y="475379"/>
                    <a:pt x="447447" y="584250"/>
                  </a:cubicBezTo>
                  <a:cubicBezTo>
                    <a:pt x="449638" y="631018"/>
                    <a:pt x="448685" y="669975"/>
                    <a:pt x="447447" y="6954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4"/>
            <p:cNvSpPr/>
            <p:nvPr/>
          </p:nvSpPr>
          <p:spPr>
            <a:xfrm flipH="1">
              <a:off x="-428213" y="-160868"/>
              <a:ext cx="4043302" cy="2101344"/>
            </a:xfrm>
            <a:custGeom>
              <a:avLst/>
              <a:gdLst/>
              <a:ahLst/>
              <a:cxnLst/>
              <a:rect l="l" t="t" r="r" b="b"/>
              <a:pathLst>
                <a:path w="4043302" h="2101344" extrusionOk="0">
                  <a:moveTo>
                    <a:pt x="982909" y="1282"/>
                  </a:moveTo>
                  <a:cubicBezTo>
                    <a:pt x="971097" y="-2874"/>
                    <a:pt x="958056" y="3401"/>
                    <a:pt x="953873" y="15334"/>
                  </a:cubicBezTo>
                  <a:cubicBezTo>
                    <a:pt x="923607" y="106237"/>
                    <a:pt x="868238" y="186654"/>
                    <a:pt x="793923" y="247141"/>
                  </a:cubicBezTo>
                  <a:cubicBezTo>
                    <a:pt x="741261" y="288237"/>
                    <a:pt x="707549" y="294879"/>
                    <a:pt x="616008" y="333761"/>
                  </a:cubicBezTo>
                  <a:cubicBezTo>
                    <a:pt x="469591" y="396509"/>
                    <a:pt x="325387" y="458275"/>
                    <a:pt x="210225" y="570980"/>
                  </a:cubicBezTo>
                  <a:cubicBezTo>
                    <a:pt x="117700" y="661070"/>
                    <a:pt x="51503" y="774635"/>
                    <a:pt x="18530" y="899496"/>
                  </a:cubicBezTo>
                  <a:cubicBezTo>
                    <a:pt x="-10509" y="1016875"/>
                    <a:pt x="-172" y="1114076"/>
                    <a:pt x="14099" y="1241543"/>
                  </a:cubicBezTo>
                  <a:cubicBezTo>
                    <a:pt x="29109" y="1344305"/>
                    <a:pt x="53226" y="1445591"/>
                    <a:pt x="85708" y="1544219"/>
                  </a:cubicBezTo>
                  <a:cubicBezTo>
                    <a:pt x="86941" y="1548427"/>
                    <a:pt x="89400" y="1552243"/>
                    <a:pt x="92599" y="1555245"/>
                  </a:cubicBezTo>
                  <a:cubicBezTo>
                    <a:pt x="102442" y="1564522"/>
                    <a:pt x="117945" y="1564006"/>
                    <a:pt x="127298" y="1554064"/>
                  </a:cubicBezTo>
                  <a:cubicBezTo>
                    <a:pt x="166177" y="1503446"/>
                    <a:pt x="220066" y="1466336"/>
                    <a:pt x="281096" y="1448004"/>
                  </a:cubicBezTo>
                  <a:cubicBezTo>
                    <a:pt x="350489" y="1427899"/>
                    <a:pt x="422835" y="1419580"/>
                    <a:pt x="494937" y="1423396"/>
                  </a:cubicBezTo>
                  <a:cubicBezTo>
                    <a:pt x="643814" y="1433707"/>
                    <a:pt x="791709" y="1395933"/>
                    <a:pt x="917453" y="1315612"/>
                  </a:cubicBezTo>
                  <a:cubicBezTo>
                    <a:pt x="950181" y="1401372"/>
                    <a:pt x="992013" y="1483364"/>
                    <a:pt x="1042216" y="1560216"/>
                  </a:cubicBezTo>
                  <a:cubicBezTo>
                    <a:pt x="1125635" y="1686993"/>
                    <a:pt x="1230465" y="1798370"/>
                    <a:pt x="1351781" y="1889467"/>
                  </a:cubicBezTo>
                  <a:cubicBezTo>
                    <a:pt x="1447505" y="1961322"/>
                    <a:pt x="1549628" y="2038346"/>
                    <a:pt x="1707612" y="2075748"/>
                  </a:cubicBezTo>
                  <a:cubicBezTo>
                    <a:pt x="1782663" y="2093713"/>
                    <a:pt x="1893154" y="2119797"/>
                    <a:pt x="2016193" y="2081902"/>
                  </a:cubicBezTo>
                  <a:cubicBezTo>
                    <a:pt x="2095677" y="2057539"/>
                    <a:pt x="2168271" y="1993313"/>
                    <a:pt x="2310257" y="1866337"/>
                  </a:cubicBezTo>
                  <a:cubicBezTo>
                    <a:pt x="2478821" y="1715492"/>
                    <a:pt x="2476361" y="1694082"/>
                    <a:pt x="2569380" y="1632807"/>
                  </a:cubicBezTo>
                  <a:cubicBezTo>
                    <a:pt x="2589802" y="1619520"/>
                    <a:pt x="2675190" y="1579163"/>
                    <a:pt x="2844739" y="1499434"/>
                  </a:cubicBezTo>
                  <a:cubicBezTo>
                    <a:pt x="3031023" y="1412075"/>
                    <a:pt x="3068915" y="1394851"/>
                    <a:pt x="3129454" y="1371964"/>
                  </a:cubicBezTo>
                  <a:cubicBezTo>
                    <a:pt x="3205983" y="1339851"/>
                    <a:pt x="3285712" y="1315760"/>
                    <a:pt x="3367162" y="1300111"/>
                  </a:cubicBezTo>
                  <a:cubicBezTo>
                    <a:pt x="3451077" y="1285837"/>
                    <a:pt x="3556153" y="1269350"/>
                    <a:pt x="3676733" y="1308722"/>
                  </a:cubicBezTo>
                  <a:cubicBezTo>
                    <a:pt x="3722256" y="1323686"/>
                    <a:pt x="3765566" y="1344994"/>
                    <a:pt x="3805184" y="1371964"/>
                  </a:cubicBezTo>
                  <a:cubicBezTo>
                    <a:pt x="3802477" y="1382791"/>
                    <a:pt x="3794354" y="1441359"/>
                    <a:pt x="3822163" y="1470395"/>
                  </a:cubicBezTo>
                  <a:cubicBezTo>
                    <a:pt x="3849969" y="1499434"/>
                    <a:pt x="3895986" y="1494512"/>
                    <a:pt x="3945202" y="1489345"/>
                  </a:cubicBezTo>
                  <a:cubicBezTo>
                    <a:pt x="3978666" y="1485948"/>
                    <a:pt x="4011151" y="1477655"/>
                    <a:pt x="4042158" y="1464737"/>
                  </a:cubicBezTo>
                  <a:cubicBezTo>
                    <a:pt x="4052001" y="1366306"/>
                    <a:pt x="3996880" y="1288545"/>
                    <a:pt x="3932651" y="1277718"/>
                  </a:cubicBezTo>
                  <a:cubicBezTo>
                    <a:pt x="3894263" y="1274592"/>
                    <a:pt x="3856120" y="1287806"/>
                    <a:pt x="3827823" y="1314137"/>
                  </a:cubicBezTo>
                  <a:cubicBezTo>
                    <a:pt x="3541143" y="1220134"/>
                    <a:pt x="3346246" y="1248434"/>
                    <a:pt x="3221241" y="1291498"/>
                  </a:cubicBezTo>
                  <a:cubicBezTo>
                    <a:pt x="3127976" y="1324471"/>
                    <a:pt x="3015026" y="1385008"/>
                    <a:pt x="2729084" y="1488361"/>
                  </a:cubicBezTo>
                  <a:cubicBezTo>
                    <a:pt x="2638524" y="1521334"/>
                    <a:pt x="2527052" y="1559477"/>
                    <a:pt x="2450766" y="1506815"/>
                  </a:cubicBezTo>
                  <a:cubicBezTo>
                    <a:pt x="2408689" y="1478269"/>
                    <a:pt x="2399339" y="1437915"/>
                    <a:pt x="2376943" y="1386728"/>
                  </a:cubicBezTo>
                  <a:cubicBezTo>
                    <a:pt x="2376943" y="1386728"/>
                    <a:pt x="2365624" y="1351785"/>
                    <a:pt x="2331450" y="1298971"/>
                  </a:cubicBezTo>
                  <a:lnTo>
                    <a:pt x="2306143" y="1266182"/>
                  </a:lnTo>
                  <a:lnTo>
                    <a:pt x="2310996" y="1166490"/>
                  </a:lnTo>
                  <a:cubicBezTo>
                    <a:pt x="2327236" y="1033362"/>
                    <a:pt x="2365872" y="903923"/>
                    <a:pt x="2425176" y="783592"/>
                  </a:cubicBezTo>
                  <a:cubicBezTo>
                    <a:pt x="2492109" y="651694"/>
                    <a:pt x="2538866" y="632746"/>
                    <a:pt x="2739663" y="386668"/>
                  </a:cubicBezTo>
                  <a:cubicBezTo>
                    <a:pt x="2804628" y="306939"/>
                    <a:pt x="2858274" y="237791"/>
                    <a:pt x="2898879" y="183900"/>
                  </a:cubicBezTo>
                  <a:cubicBezTo>
                    <a:pt x="2902320" y="179200"/>
                    <a:pt x="2904537" y="173540"/>
                    <a:pt x="2904785" y="167683"/>
                  </a:cubicBezTo>
                  <a:cubicBezTo>
                    <a:pt x="2905519" y="151640"/>
                    <a:pt x="2892971" y="138105"/>
                    <a:pt x="2876976" y="137392"/>
                  </a:cubicBezTo>
                  <a:cubicBezTo>
                    <a:pt x="2834403" y="135914"/>
                    <a:pt x="2783466" y="134439"/>
                    <a:pt x="2726131" y="135914"/>
                  </a:cubicBezTo>
                  <a:cubicBezTo>
                    <a:pt x="2574792" y="140590"/>
                    <a:pt x="2333387" y="148710"/>
                    <a:pt x="2060241" y="263629"/>
                  </a:cubicBezTo>
                  <a:cubicBezTo>
                    <a:pt x="1855504" y="350003"/>
                    <a:pt x="1527480" y="487559"/>
                    <a:pt x="1412563" y="765383"/>
                  </a:cubicBezTo>
                  <a:cubicBezTo>
                    <a:pt x="1400751" y="794174"/>
                    <a:pt x="1386664" y="835268"/>
                    <a:pt x="1362641" y="879378"/>
                  </a:cubicBezTo>
                  <a:lnTo>
                    <a:pt x="1341166" y="911879"/>
                  </a:lnTo>
                  <a:lnTo>
                    <a:pt x="1288508" y="911697"/>
                  </a:lnTo>
                  <a:cubicBezTo>
                    <a:pt x="1231450" y="913995"/>
                    <a:pt x="1174483" y="918787"/>
                    <a:pt x="1117763" y="926070"/>
                  </a:cubicBezTo>
                  <a:cubicBezTo>
                    <a:pt x="1152705" y="821487"/>
                    <a:pt x="1226528" y="555231"/>
                    <a:pt x="1122191" y="255507"/>
                  </a:cubicBezTo>
                  <a:cubicBezTo>
                    <a:pt x="1091432" y="167732"/>
                    <a:pt x="1048367" y="84851"/>
                    <a:pt x="993984" y="9428"/>
                  </a:cubicBezTo>
                  <a:cubicBezTo>
                    <a:pt x="991277" y="5664"/>
                    <a:pt x="987340" y="2833"/>
                    <a:pt x="982909" y="12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4"/>
            <p:cNvSpPr/>
            <p:nvPr/>
          </p:nvSpPr>
          <p:spPr>
            <a:xfrm flipH="1">
              <a:off x="700874" y="-32871"/>
              <a:ext cx="1872888" cy="1224503"/>
            </a:xfrm>
            <a:custGeom>
              <a:avLst/>
              <a:gdLst/>
              <a:ahLst/>
              <a:cxnLst/>
              <a:rect l="l" t="t" r="r" b="b"/>
              <a:pathLst>
                <a:path w="725223" h="474154" extrusionOk="0">
                  <a:moveTo>
                    <a:pt x="-990" y="377302"/>
                  </a:moveTo>
                  <a:cubicBezTo>
                    <a:pt x="57875" y="368558"/>
                    <a:pt x="107786" y="329525"/>
                    <a:pt x="130455" y="274527"/>
                  </a:cubicBezTo>
                  <a:cubicBezTo>
                    <a:pt x="139980" y="246686"/>
                    <a:pt x="153411" y="220349"/>
                    <a:pt x="170365" y="196327"/>
                  </a:cubicBezTo>
                  <a:cubicBezTo>
                    <a:pt x="223990" y="124985"/>
                    <a:pt x="307906" y="85456"/>
                    <a:pt x="387916" y="51642"/>
                  </a:cubicBezTo>
                  <a:cubicBezTo>
                    <a:pt x="469355" y="17457"/>
                    <a:pt x="556795" y="-155"/>
                    <a:pt x="645092" y="-174"/>
                  </a:cubicBezTo>
                  <a:cubicBezTo>
                    <a:pt x="659664" y="-174"/>
                    <a:pt x="674428" y="-174"/>
                    <a:pt x="689097" y="-174"/>
                  </a:cubicBezTo>
                  <a:lnTo>
                    <a:pt x="711290" y="-174"/>
                  </a:lnTo>
                  <a:cubicBezTo>
                    <a:pt x="719290" y="722"/>
                    <a:pt x="725005" y="7932"/>
                    <a:pt x="724148" y="15933"/>
                  </a:cubicBezTo>
                  <a:cubicBezTo>
                    <a:pt x="723958" y="17695"/>
                    <a:pt x="723387" y="19400"/>
                    <a:pt x="722624" y="20972"/>
                  </a:cubicBezTo>
                  <a:cubicBezTo>
                    <a:pt x="686048" y="67930"/>
                    <a:pt x="650902" y="113936"/>
                    <a:pt x="611563" y="157655"/>
                  </a:cubicBezTo>
                  <a:cubicBezTo>
                    <a:pt x="592513" y="179754"/>
                    <a:pt x="571653" y="200518"/>
                    <a:pt x="554984" y="224330"/>
                  </a:cubicBezTo>
                  <a:cubicBezTo>
                    <a:pt x="507359" y="297673"/>
                    <a:pt x="486786" y="387113"/>
                    <a:pt x="487643" y="473981"/>
                  </a:cubicBezTo>
                  <a:cubicBezTo>
                    <a:pt x="485071" y="386827"/>
                    <a:pt x="503930" y="296149"/>
                    <a:pt x="551269" y="221854"/>
                  </a:cubicBezTo>
                  <a:cubicBezTo>
                    <a:pt x="568796" y="198346"/>
                    <a:pt x="587560" y="175772"/>
                    <a:pt x="607467" y="154227"/>
                  </a:cubicBezTo>
                  <a:cubicBezTo>
                    <a:pt x="641377" y="116127"/>
                    <a:pt x="685096" y="58977"/>
                    <a:pt x="716909" y="18114"/>
                  </a:cubicBezTo>
                  <a:cubicBezTo>
                    <a:pt x="718624" y="14047"/>
                    <a:pt x="716719" y="9351"/>
                    <a:pt x="712719" y="7618"/>
                  </a:cubicBezTo>
                  <a:cubicBezTo>
                    <a:pt x="712242" y="7418"/>
                    <a:pt x="711767" y="7265"/>
                    <a:pt x="711290" y="7161"/>
                  </a:cubicBezTo>
                  <a:lnTo>
                    <a:pt x="689668" y="7161"/>
                  </a:lnTo>
                  <a:cubicBezTo>
                    <a:pt x="675094" y="7161"/>
                    <a:pt x="660522" y="7161"/>
                    <a:pt x="645948" y="7161"/>
                  </a:cubicBezTo>
                  <a:cubicBezTo>
                    <a:pt x="558413" y="7437"/>
                    <a:pt x="471736" y="24744"/>
                    <a:pt x="390869" y="58119"/>
                  </a:cubicBezTo>
                  <a:cubicBezTo>
                    <a:pt x="305144" y="94314"/>
                    <a:pt x="213609" y="136320"/>
                    <a:pt x="162269" y="217377"/>
                  </a:cubicBezTo>
                  <a:cubicBezTo>
                    <a:pt x="151315" y="236246"/>
                    <a:pt x="141885" y="256001"/>
                    <a:pt x="134266" y="276432"/>
                  </a:cubicBezTo>
                  <a:cubicBezTo>
                    <a:pt x="110358" y="331554"/>
                    <a:pt x="59304" y="370054"/>
                    <a:pt x="-323" y="37777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4"/>
            <p:cNvSpPr/>
            <p:nvPr/>
          </p:nvSpPr>
          <p:spPr>
            <a:xfrm flipH="1">
              <a:off x="3049265" y="953163"/>
              <a:ext cx="232464" cy="201512"/>
            </a:xfrm>
            <a:custGeom>
              <a:avLst/>
              <a:gdLst/>
              <a:ahLst/>
              <a:cxnLst/>
              <a:rect l="l" t="t" r="r" b="b"/>
              <a:pathLst>
                <a:path w="90015" h="78030" extrusionOk="0">
                  <a:moveTo>
                    <a:pt x="85307" y="44594"/>
                  </a:moveTo>
                  <a:lnTo>
                    <a:pt x="40634" y="36784"/>
                  </a:lnTo>
                  <a:lnTo>
                    <a:pt x="38159" y="72883"/>
                  </a:lnTo>
                  <a:cubicBezTo>
                    <a:pt x="37777" y="76017"/>
                    <a:pt x="34919" y="78217"/>
                    <a:pt x="31777" y="77808"/>
                  </a:cubicBezTo>
                  <a:cubicBezTo>
                    <a:pt x="31109" y="77722"/>
                    <a:pt x="30538" y="77541"/>
                    <a:pt x="29966" y="77265"/>
                  </a:cubicBezTo>
                  <a:lnTo>
                    <a:pt x="-990" y="62025"/>
                  </a:lnTo>
                  <a:lnTo>
                    <a:pt x="725" y="60787"/>
                  </a:lnTo>
                  <a:lnTo>
                    <a:pt x="725" y="60787"/>
                  </a:lnTo>
                  <a:lnTo>
                    <a:pt x="32347" y="37831"/>
                  </a:lnTo>
                  <a:lnTo>
                    <a:pt x="33586" y="37355"/>
                  </a:lnTo>
                  <a:cubicBezTo>
                    <a:pt x="43206" y="34231"/>
                    <a:pt x="51970" y="29097"/>
                    <a:pt x="59399" y="22306"/>
                  </a:cubicBezTo>
                  <a:cubicBezTo>
                    <a:pt x="63208" y="18819"/>
                    <a:pt x="66638" y="14990"/>
                    <a:pt x="69686" y="10875"/>
                  </a:cubicBezTo>
                  <a:lnTo>
                    <a:pt x="69686" y="10875"/>
                  </a:lnTo>
                  <a:lnTo>
                    <a:pt x="84926" y="-174"/>
                  </a:lnTo>
                  <a:lnTo>
                    <a:pt x="84926" y="-174"/>
                  </a:lnTo>
                  <a:cubicBezTo>
                    <a:pt x="84926" y="2493"/>
                    <a:pt x="87879" y="29354"/>
                    <a:pt x="89022" y="40403"/>
                  </a:cubicBezTo>
                  <a:cubicBezTo>
                    <a:pt x="89117" y="42575"/>
                    <a:pt x="87498" y="44442"/>
                    <a:pt x="85307" y="44594"/>
                  </a:cubicBez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4"/>
            <p:cNvSpPr/>
            <p:nvPr/>
          </p:nvSpPr>
          <p:spPr>
            <a:xfrm flipH="1">
              <a:off x="2854839" y="425715"/>
              <a:ext cx="147998" cy="150890"/>
            </a:xfrm>
            <a:custGeom>
              <a:avLst/>
              <a:gdLst/>
              <a:ahLst/>
              <a:cxnLst/>
              <a:rect l="l" t="t" r="r" b="b"/>
              <a:pathLst>
                <a:path w="57308" h="58428" extrusionOk="0">
                  <a:moveTo>
                    <a:pt x="7264" y="58255"/>
                  </a:moveTo>
                  <a:cubicBezTo>
                    <a:pt x="-5309" y="43148"/>
                    <a:pt x="-3308" y="20688"/>
                    <a:pt x="11836" y="8077"/>
                  </a:cubicBezTo>
                  <a:cubicBezTo>
                    <a:pt x="17646" y="3181"/>
                    <a:pt x="24981" y="295"/>
                    <a:pt x="32601" y="-134"/>
                  </a:cubicBezTo>
                  <a:cubicBezTo>
                    <a:pt x="41268" y="-553"/>
                    <a:pt x="49745" y="2343"/>
                    <a:pt x="56318" y="7963"/>
                  </a:cubicBezTo>
                  <a:cubicBezTo>
                    <a:pt x="37648" y="-686"/>
                    <a:pt x="15551" y="7420"/>
                    <a:pt x="6883" y="26079"/>
                  </a:cubicBezTo>
                  <a:cubicBezTo>
                    <a:pt x="2120" y="36309"/>
                    <a:pt x="2311" y="48149"/>
                    <a:pt x="7264" y="58255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24"/>
            <p:cNvSpPr/>
            <p:nvPr/>
          </p:nvSpPr>
          <p:spPr>
            <a:xfrm flipH="1">
              <a:off x="3498289" y="1115497"/>
              <a:ext cx="28227" cy="54932"/>
            </a:xfrm>
            <a:custGeom>
              <a:avLst/>
              <a:gdLst/>
              <a:ahLst/>
              <a:cxnLst/>
              <a:rect l="l" t="t" r="r" b="b"/>
              <a:pathLst>
                <a:path w="10930" h="21271" extrusionOk="0">
                  <a:moveTo>
                    <a:pt x="4225" y="21098"/>
                  </a:moveTo>
                  <a:cubicBezTo>
                    <a:pt x="1749" y="21098"/>
                    <a:pt x="-442" y="17764"/>
                    <a:pt x="-919" y="13097"/>
                  </a:cubicBezTo>
                  <a:cubicBezTo>
                    <a:pt x="-1014" y="12240"/>
                    <a:pt x="-1014" y="11382"/>
                    <a:pt x="-919" y="10525"/>
                  </a:cubicBezTo>
                  <a:cubicBezTo>
                    <a:pt x="-1014" y="9639"/>
                    <a:pt x="-1014" y="8744"/>
                    <a:pt x="-919" y="7858"/>
                  </a:cubicBezTo>
                  <a:cubicBezTo>
                    <a:pt x="-919" y="2715"/>
                    <a:pt x="2129" y="-905"/>
                    <a:pt x="5082" y="-48"/>
                  </a:cubicBezTo>
                  <a:cubicBezTo>
                    <a:pt x="8034" y="810"/>
                    <a:pt x="9940" y="5096"/>
                    <a:pt x="9940" y="10430"/>
                  </a:cubicBezTo>
                  <a:cubicBezTo>
                    <a:pt x="9940" y="15764"/>
                    <a:pt x="7939" y="19955"/>
                    <a:pt x="5082" y="21002"/>
                  </a:cubicBezTo>
                  <a:close/>
                  <a:moveTo>
                    <a:pt x="3463" y="18621"/>
                  </a:moveTo>
                  <a:lnTo>
                    <a:pt x="3463" y="18621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24"/>
            <p:cNvSpPr/>
            <p:nvPr/>
          </p:nvSpPr>
          <p:spPr>
            <a:xfrm flipH="1">
              <a:off x="1837330" y="353747"/>
              <a:ext cx="1747662" cy="1502075"/>
            </a:xfrm>
            <a:custGeom>
              <a:avLst/>
              <a:gdLst/>
              <a:ahLst/>
              <a:cxnLst/>
              <a:rect l="l" t="t" r="r" b="b"/>
              <a:pathLst>
                <a:path w="1747662" h="1502075" extrusionOk="0">
                  <a:moveTo>
                    <a:pt x="1602708" y="1438340"/>
                  </a:moveTo>
                  <a:cubicBezTo>
                    <a:pt x="1596802" y="1434920"/>
                    <a:pt x="1589175" y="1436398"/>
                    <a:pt x="1584990" y="1441787"/>
                  </a:cubicBezTo>
                  <a:cubicBezTo>
                    <a:pt x="1584990" y="1441810"/>
                    <a:pt x="1584990" y="1441859"/>
                    <a:pt x="1584990" y="1441885"/>
                  </a:cubicBezTo>
                  <a:cubicBezTo>
                    <a:pt x="1581298" y="1447520"/>
                    <a:pt x="1583021" y="1454952"/>
                    <a:pt x="1588682" y="1458520"/>
                  </a:cubicBezTo>
                  <a:cubicBezTo>
                    <a:pt x="1613783" y="1479878"/>
                    <a:pt x="1643558" y="1494841"/>
                    <a:pt x="1675792" y="1502075"/>
                  </a:cubicBezTo>
                  <a:cubicBezTo>
                    <a:pt x="1675792" y="1502075"/>
                    <a:pt x="1676038" y="1502075"/>
                    <a:pt x="1676038" y="1502049"/>
                  </a:cubicBezTo>
                  <a:cubicBezTo>
                    <a:pt x="1682928" y="1501657"/>
                    <a:pt x="1688095" y="1495826"/>
                    <a:pt x="1687606" y="1489034"/>
                  </a:cubicBezTo>
                  <a:cubicBezTo>
                    <a:pt x="1687606" y="1488910"/>
                    <a:pt x="1687606" y="1488811"/>
                    <a:pt x="1687606" y="1488687"/>
                  </a:cubicBezTo>
                  <a:cubicBezTo>
                    <a:pt x="1688095" y="1482045"/>
                    <a:pt x="1683176" y="1476261"/>
                    <a:pt x="1676531" y="1475744"/>
                  </a:cubicBezTo>
                  <a:cubicBezTo>
                    <a:pt x="1649216" y="1469371"/>
                    <a:pt x="1623869" y="1456526"/>
                    <a:pt x="1602708" y="1438340"/>
                  </a:cubicBezTo>
                  <a:close/>
                  <a:moveTo>
                    <a:pt x="1711475" y="1368701"/>
                  </a:moveTo>
                  <a:cubicBezTo>
                    <a:pt x="1706551" y="1364002"/>
                    <a:pt x="1698679" y="1364222"/>
                    <a:pt x="1694000" y="1369192"/>
                  </a:cubicBezTo>
                  <a:cubicBezTo>
                    <a:pt x="1689327" y="1374163"/>
                    <a:pt x="1689575" y="1381965"/>
                    <a:pt x="1694494" y="1386665"/>
                  </a:cubicBezTo>
                  <a:cubicBezTo>
                    <a:pt x="1705076" y="1396508"/>
                    <a:pt x="1716887" y="1404801"/>
                    <a:pt x="1729684" y="1411272"/>
                  </a:cubicBezTo>
                  <a:cubicBezTo>
                    <a:pt x="1731407" y="1412257"/>
                    <a:pt x="1733375" y="1412750"/>
                    <a:pt x="1735344" y="1412750"/>
                  </a:cubicBezTo>
                  <a:cubicBezTo>
                    <a:pt x="1740017" y="1412773"/>
                    <a:pt x="1744448" y="1410066"/>
                    <a:pt x="1746417" y="1405811"/>
                  </a:cubicBezTo>
                  <a:cubicBezTo>
                    <a:pt x="1749370" y="1399683"/>
                    <a:pt x="1746908" y="1392325"/>
                    <a:pt x="1740756" y="1389372"/>
                  </a:cubicBezTo>
                  <a:cubicBezTo>
                    <a:pt x="1729932" y="1383957"/>
                    <a:pt x="1720086" y="1376995"/>
                    <a:pt x="1711475" y="1368701"/>
                  </a:cubicBezTo>
                  <a:close/>
                  <a:moveTo>
                    <a:pt x="1402891" y="1334744"/>
                  </a:moveTo>
                  <a:cubicBezTo>
                    <a:pt x="1398218" y="1330879"/>
                    <a:pt x="1391325" y="1331127"/>
                    <a:pt x="1386649" y="1335310"/>
                  </a:cubicBezTo>
                  <a:cubicBezTo>
                    <a:pt x="1381727" y="1339960"/>
                    <a:pt x="1381482" y="1347737"/>
                    <a:pt x="1386158" y="1352707"/>
                  </a:cubicBezTo>
                  <a:cubicBezTo>
                    <a:pt x="1409536" y="1374731"/>
                    <a:pt x="1436358" y="1392694"/>
                    <a:pt x="1465642" y="1405860"/>
                  </a:cubicBezTo>
                  <a:cubicBezTo>
                    <a:pt x="1467363" y="1406206"/>
                    <a:pt x="1469089" y="1406206"/>
                    <a:pt x="1470809" y="1405860"/>
                  </a:cubicBezTo>
                  <a:cubicBezTo>
                    <a:pt x="1475483" y="1406573"/>
                    <a:pt x="1480407" y="1404336"/>
                    <a:pt x="1482866" y="1400199"/>
                  </a:cubicBezTo>
                  <a:cubicBezTo>
                    <a:pt x="1482866" y="1400052"/>
                    <a:pt x="1482866" y="1399931"/>
                    <a:pt x="1483112" y="1399781"/>
                  </a:cubicBezTo>
                  <a:cubicBezTo>
                    <a:pt x="1485574" y="1393679"/>
                    <a:pt x="1482866" y="1386592"/>
                    <a:pt x="1476715" y="1383960"/>
                  </a:cubicBezTo>
                  <a:cubicBezTo>
                    <a:pt x="1449400" y="1372024"/>
                    <a:pt x="1424298" y="1355366"/>
                    <a:pt x="1402891" y="1334744"/>
                  </a:cubicBezTo>
                  <a:close/>
                  <a:moveTo>
                    <a:pt x="1498000" y="1276368"/>
                  </a:moveTo>
                  <a:cubicBezTo>
                    <a:pt x="1494924" y="1276993"/>
                    <a:pt x="1492095" y="1278783"/>
                    <a:pt x="1490250" y="1281589"/>
                  </a:cubicBezTo>
                  <a:cubicBezTo>
                    <a:pt x="1490250" y="1281687"/>
                    <a:pt x="1490250" y="1281762"/>
                    <a:pt x="1490005" y="1281860"/>
                  </a:cubicBezTo>
                  <a:cubicBezTo>
                    <a:pt x="1486313" y="1287397"/>
                    <a:pt x="1487788" y="1294876"/>
                    <a:pt x="1493451" y="1298568"/>
                  </a:cubicBezTo>
                  <a:lnTo>
                    <a:pt x="1565549" y="1347783"/>
                  </a:lnTo>
                  <a:cubicBezTo>
                    <a:pt x="1567763" y="1348990"/>
                    <a:pt x="1569979" y="1349680"/>
                    <a:pt x="1572442" y="1349752"/>
                  </a:cubicBezTo>
                  <a:cubicBezTo>
                    <a:pt x="1576624" y="1349703"/>
                    <a:pt x="1580313" y="1347711"/>
                    <a:pt x="1582776" y="1344340"/>
                  </a:cubicBezTo>
                  <a:cubicBezTo>
                    <a:pt x="1586465" y="1338702"/>
                    <a:pt x="1584990" y="1331125"/>
                    <a:pt x="1579332" y="1327358"/>
                  </a:cubicBezTo>
                  <a:lnTo>
                    <a:pt x="1507229" y="1278142"/>
                  </a:lnTo>
                  <a:cubicBezTo>
                    <a:pt x="1504399" y="1276285"/>
                    <a:pt x="1501076" y="1275744"/>
                    <a:pt x="1498000" y="1276368"/>
                  </a:cubicBezTo>
                  <a:close/>
                  <a:moveTo>
                    <a:pt x="1622148" y="1251493"/>
                  </a:moveTo>
                  <a:cubicBezTo>
                    <a:pt x="1617227" y="1246719"/>
                    <a:pt x="1609352" y="1246745"/>
                    <a:pt x="1604676" y="1251568"/>
                  </a:cubicBezTo>
                  <a:cubicBezTo>
                    <a:pt x="1600003" y="1256441"/>
                    <a:pt x="1600003" y="1264168"/>
                    <a:pt x="1604676" y="1269040"/>
                  </a:cubicBezTo>
                  <a:cubicBezTo>
                    <a:pt x="1621658" y="1284345"/>
                    <a:pt x="1641098" y="1296575"/>
                    <a:pt x="1662260" y="1305212"/>
                  </a:cubicBezTo>
                  <a:cubicBezTo>
                    <a:pt x="1663980" y="1306000"/>
                    <a:pt x="1665706" y="1306418"/>
                    <a:pt x="1667672" y="1306444"/>
                  </a:cubicBezTo>
                  <a:cubicBezTo>
                    <a:pt x="1671612" y="1306984"/>
                    <a:pt x="1675792" y="1305826"/>
                    <a:pt x="1678745" y="1303246"/>
                  </a:cubicBezTo>
                  <a:cubicBezTo>
                    <a:pt x="1682685" y="1299872"/>
                    <a:pt x="1683915" y="1294557"/>
                    <a:pt x="1682437" y="1289711"/>
                  </a:cubicBezTo>
                  <a:cubicBezTo>
                    <a:pt x="1680716" y="1285035"/>
                    <a:pt x="1676531" y="1281712"/>
                    <a:pt x="1671612" y="1281097"/>
                  </a:cubicBezTo>
                  <a:cubicBezTo>
                    <a:pt x="1670134" y="1280728"/>
                    <a:pt x="1668905" y="1280728"/>
                    <a:pt x="1667427" y="1281097"/>
                  </a:cubicBezTo>
                  <a:cubicBezTo>
                    <a:pt x="1650939" y="1273543"/>
                    <a:pt x="1635681" y="1263576"/>
                    <a:pt x="1622148" y="1251568"/>
                  </a:cubicBezTo>
                  <a:cubicBezTo>
                    <a:pt x="1622148" y="1251542"/>
                    <a:pt x="1622148" y="1251519"/>
                    <a:pt x="1622148" y="1251493"/>
                  </a:cubicBezTo>
                  <a:close/>
                  <a:moveTo>
                    <a:pt x="1331037" y="1187761"/>
                  </a:moveTo>
                  <a:cubicBezTo>
                    <a:pt x="1325376" y="1191525"/>
                    <a:pt x="1323901" y="1199154"/>
                    <a:pt x="1327593" y="1204815"/>
                  </a:cubicBezTo>
                  <a:cubicBezTo>
                    <a:pt x="1346050" y="1228095"/>
                    <a:pt x="1369919" y="1246450"/>
                    <a:pt x="1397231" y="1258213"/>
                  </a:cubicBezTo>
                  <a:cubicBezTo>
                    <a:pt x="1398955" y="1258582"/>
                    <a:pt x="1400432" y="1258582"/>
                    <a:pt x="1402153" y="1258213"/>
                  </a:cubicBezTo>
                  <a:lnTo>
                    <a:pt x="1402153" y="1260182"/>
                  </a:lnTo>
                  <a:cubicBezTo>
                    <a:pt x="1409043" y="1261460"/>
                    <a:pt x="1415443" y="1257006"/>
                    <a:pt x="1416920" y="1250217"/>
                  </a:cubicBezTo>
                  <a:cubicBezTo>
                    <a:pt x="1418148" y="1243425"/>
                    <a:pt x="1413722" y="1236853"/>
                    <a:pt x="1406829" y="1235574"/>
                  </a:cubicBezTo>
                  <a:cubicBezTo>
                    <a:pt x="1383451" y="1225410"/>
                    <a:pt x="1362780" y="1209612"/>
                    <a:pt x="1346786" y="1189557"/>
                  </a:cubicBezTo>
                  <a:cubicBezTo>
                    <a:pt x="1342603" y="1185201"/>
                    <a:pt x="1335958" y="1184439"/>
                    <a:pt x="1331037" y="1187761"/>
                  </a:cubicBezTo>
                  <a:close/>
                  <a:moveTo>
                    <a:pt x="1161241" y="1146247"/>
                  </a:moveTo>
                  <a:cubicBezTo>
                    <a:pt x="1156072" y="1141842"/>
                    <a:pt x="1148200" y="1142434"/>
                    <a:pt x="1143769" y="1147601"/>
                  </a:cubicBezTo>
                  <a:cubicBezTo>
                    <a:pt x="1139586" y="1152768"/>
                    <a:pt x="1140080" y="1160521"/>
                    <a:pt x="1145247" y="1164949"/>
                  </a:cubicBezTo>
                  <a:cubicBezTo>
                    <a:pt x="1171575" y="1187588"/>
                    <a:pt x="1199384" y="1208998"/>
                    <a:pt x="1227929" y="1229177"/>
                  </a:cubicBezTo>
                  <a:cubicBezTo>
                    <a:pt x="1229895" y="1230627"/>
                    <a:pt x="1232360" y="1231415"/>
                    <a:pt x="1234819" y="1231392"/>
                  </a:cubicBezTo>
                  <a:cubicBezTo>
                    <a:pt x="1238754" y="1231490"/>
                    <a:pt x="1242694" y="1229544"/>
                    <a:pt x="1244908" y="1226225"/>
                  </a:cubicBezTo>
                  <a:cubicBezTo>
                    <a:pt x="1244908" y="1226199"/>
                    <a:pt x="1244908" y="1226173"/>
                    <a:pt x="1244908" y="1226126"/>
                  </a:cubicBezTo>
                  <a:cubicBezTo>
                    <a:pt x="1248845" y="1220564"/>
                    <a:pt x="1247615" y="1212886"/>
                    <a:pt x="1241955" y="1208998"/>
                  </a:cubicBezTo>
                  <a:cubicBezTo>
                    <a:pt x="1214146" y="1189557"/>
                    <a:pt x="1185849" y="1168395"/>
                    <a:pt x="1161241" y="1146247"/>
                  </a:cubicBezTo>
                  <a:close/>
                  <a:moveTo>
                    <a:pt x="1348232" y="1058298"/>
                  </a:moveTo>
                  <a:cubicBezTo>
                    <a:pt x="1345125" y="1057941"/>
                    <a:pt x="1341864" y="1058766"/>
                    <a:pt x="1339157" y="1060857"/>
                  </a:cubicBezTo>
                  <a:cubicBezTo>
                    <a:pt x="1339157" y="1060906"/>
                    <a:pt x="1338912" y="1060955"/>
                    <a:pt x="1338912" y="1061030"/>
                  </a:cubicBezTo>
                  <a:cubicBezTo>
                    <a:pt x="1333745" y="1065311"/>
                    <a:pt x="1333006" y="1073064"/>
                    <a:pt x="1337188" y="1078329"/>
                  </a:cubicBezTo>
                  <a:cubicBezTo>
                    <a:pt x="1355890" y="1098902"/>
                    <a:pt x="1378284" y="1115635"/>
                    <a:pt x="1403385" y="1127545"/>
                  </a:cubicBezTo>
                  <a:cubicBezTo>
                    <a:pt x="1405106" y="1128677"/>
                    <a:pt x="1407077" y="1129268"/>
                    <a:pt x="1409288" y="1129268"/>
                  </a:cubicBezTo>
                  <a:cubicBezTo>
                    <a:pt x="1413719" y="1129439"/>
                    <a:pt x="1417902" y="1127176"/>
                    <a:pt x="1420116" y="1123362"/>
                  </a:cubicBezTo>
                  <a:cubicBezTo>
                    <a:pt x="1423314" y="1117457"/>
                    <a:pt x="1421348" y="1109975"/>
                    <a:pt x="1415442" y="1106629"/>
                  </a:cubicBezTo>
                  <a:cubicBezTo>
                    <a:pt x="1393049" y="1096073"/>
                    <a:pt x="1372872" y="1081184"/>
                    <a:pt x="1356381" y="1062826"/>
                  </a:cubicBezTo>
                  <a:cubicBezTo>
                    <a:pt x="1354291" y="1060193"/>
                    <a:pt x="1351339" y="1058655"/>
                    <a:pt x="1348232" y="1058298"/>
                  </a:cubicBezTo>
                  <a:close/>
                  <a:moveTo>
                    <a:pt x="1170409" y="991690"/>
                  </a:moveTo>
                  <a:cubicBezTo>
                    <a:pt x="1167272" y="991210"/>
                    <a:pt x="1163950" y="991918"/>
                    <a:pt x="1161244" y="993924"/>
                  </a:cubicBezTo>
                  <a:cubicBezTo>
                    <a:pt x="1155829" y="998008"/>
                    <a:pt x="1154599" y="1005612"/>
                    <a:pt x="1158539" y="1011148"/>
                  </a:cubicBezTo>
                  <a:cubicBezTo>
                    <a:pt x="1178962" y="1039523"/>
                    <a:pt x="1204063" y="1064449"/>
                    <a:pt x="1232363" y="1084972"/>
                  </a:cubicBezTo>
                  <a:cubicBezTo>
                    <a:pt x="1234329" y="1086597"/>
                    <a:pt x="1236788" y="1087457"/>
                    <a:pt x="1239496" y="1087434"/>
                  </a:cubicBezTo>
                  <a:cubicBezTo>
                    <a:pt x="1243926" y="1087804"/>
                    <a:pt x="1248109" y="1085835"/>
                    <a:pt x="1250571" y="1082267"/>
                  </a:cubicBezTo>
                  <a:cubicBezTo>
                    <a:pt x="1250571" y="1082241"/>
                    <a:pt x="1250571" y="1082241"/>
                    <a:pt x="1250571" y="1082216"/>
                  </a:cubicBezTo>
                  <a:cubicBezTo>
                    <a:pt x="1254506" y="1076728"/>
                    <a:pt x="1253278" y="1069027"/>
                    <a:pt x="1247861" y="1065040"/>
                  </a:cubicBezTo>
                  <a:cubicBezTo>
                    <a:pt x="1221287" y="1046093"/>
                    <a:pt x="1197664" y="1023009"/>
                    <a:pt x="1178468" y="996629"/>
                  </a:cubicBezTo>
                  <a:cubicBezTo>
                    <a:pt x="1178468" y="996606"/>
                    <a:pt x="1178468" y="996606"/>
                    <a:pt x="1178468" y="996582"/>
                  </a:cubicBezTo>
                  <a:cubicBezTo>
                    <a:pt x="1176500" y="993837"/>
                    <a:pt x="1173547" y="992170"/>
                    <a:pt x="1170409" y="991690"/>
                  </a:cubicBezTo>
                  <a:close/>
                  <a:moveTo>
                    <a:pt x="1014672" y="936505"/>
                  </a:moveTo>
                  <a:cubicBezTo>
                    <a:pt x="1011503" y="936170"/>
                    <a:pt x="1008181" y="937032"/>
                    <a:pt x="1005473" y="939172"/>
                  </a:cubicBezTo>
                  <a:cubicBezTo>
                    <a:pt x="1000306" y="943453"/>
                    <a:pt x="999567" y="951229"/>
                    <a:pt x="1003753" y="956520"/>
                  </a:cubicBezTo>
                  <a:cubicBezTo>
                    <a:pt x="1021961" y="979506"/>
                    <a:pt x="1042384" y="1000766"/>
                    <a:pt x="1064532" y="1020010"/>
                  </a:cubicBezTo>
                  <a:cubicBezTo>
                    <a:pt x="1066746" y="1022126"/>
                    <a:pt x="1069699" y="1023281"/>
                    <a:pt x="1072652" y="1023209"/>
                  </a:cubicBezTo>
                  <a:cubicBezTo>
                    <a:pt x="1075851" y="1022865"/>
                    <a:pt x="1078561" y="1021361"/>
                    <a:pt x="1080775" y="1019026"/>
                  </a:cubicBezTo>
                  <a:cubicBezTo>
                    <a:pt x="1085449" y="1014153"/>
                    <a:pt x="1085449" y="1006426"/>
                    <a:pt x="1080775" y="1001554"/>
                  </a:cubicBezTo>
                  <a:cubicBezTo>
                    <a:pt x="1059613" y="983146"/>
                    <a:pt x="1040418" y="962894"/>
                    <a:pt x="1022946" y="941017"/>
                  </a:cubicBezTo>
                  <a:cubicBezTo>
                    <a:pt x="1020854" y="938371"/>
                    <a:pt x="1017840" y="936840"/>
                    <a:pt x="1014672" y="936505"/>
                  </a:cubicBezTo>
                  <a:close/>
                  <a:moveTo>
                    <a:pt x="1172963" y="878416"/>
                  </a:moveTo>
                  <a:cubicBezTo>
                    <a:pt x="1169918" y="877819"/>
                    <a:pt x="1166658" y="878379"/>
                    <a:pt x="1163952" y="880237"/>
                  </a:cubicBezTo>
                  <a:cubicBezTo>
                    <a:pt x="1158291" y="883903"/>
                    <a:pt x="1156568" y="891506"/>
                    <a:pt x="1160260" y="897215"/>
                  </a:cubicBezTo>
                  <a:cubicBezTo>
                    <a:pt x="1176502" y="921996"/>
                    <a:pt x="1197170" y="943599"/>
                    <a:pt x="1221039" y="960950"/>
                  </a:cubicBezTo>
                  <a:cubicBezTo>
                    <a:pt x="1223253" y="962376"/>
                    <a:pt x="1225718" y="963164"/>
                    <a:pt x="1228177" y="963164"/>
                  </a:cubicBezTo>
                  <a:cubicBezTo>
                    <a:pt x="1232115" y="963138"/>
                    <a:pt x="1235804" y="961317"/>
                    <a:pt x="1238269" y="958243"/>
                  </a:cubicBezTo>
                  <a:cubicBezTo>
                    <a:pt x="1238269" y="958217"/>
                    <a:pt x="1238269" y="958193"/>
                    <a:pt x="1238269" y="958144"/>
                  </a:cubicBezTo>
                  <a:cubicBezTo>
                    <a:pt x="1242203" y="952582"/>
                    <a:pt x="1240973" y="944930"/>
                    <a:pt x="1235316" y="941018"/>
                  </a:cubicBezTo>
                  <a:cubicBezTo>
                    <a:pt x="1213906" y="925391"/>
                    <a:pt x="1195450" y="906048"/>
                    <a:pt x="1180931" y="883926"/>
                  </a:cubicBezTo>
                  <a:cubicBezTo>
                    <a:pt x="1180931" y="883805"/>
                    <a:pt x="1180682" y="883657"/>
                    <a:pt x="1180682" y="883533"/>
                  </a:cubicBezTo>
                  <a:cubicBezTo>
                    <a:pt x="1178838" y="880765"/>
                    <a:pt x="1176008" y="879012"/>
                    <a:pt x="1172963" y="878416"/>
                  </a:cubicBezTo>
                  <a:close/>
                  <a:moveTo>
                    <a:pt x="12303" y="496601"/>
                  </a:moveTo>
                  <a:cubicBezTo>
                    <a:pt x="5413" y="496601"/>
                    <a:pt x="0" y="502111"/>
                    <a:pt x="0" y="508903"/>
                  </a:cubicBezTo>
                  <a:cubicBezTo>
                    <a:pt x="246" y="533659"/>
                    <a:pt x="2460" y="558341"/>
                    <a:pt x="6645" y="582727"/>
                  </a:cubicBezTo>
                  <a:cubicBezTo>
                    <a:pt x="6645" y="583538"/>
                    <a:pt x="6645" y="584375"/>
                    <a:pt x="6645" y="585187"/>
                  </a:cubicBezTo>
                  <a:cubicBezTo>
                    <a:pt x="6890" y="587083"/>
                    <a:pt x="7629" y="588879"/>
                    <a:pt x="8859" y="590356"/>
                  </a:cubicBezTo>
                  <a:cubicBezTo>
                    <a:pt x="11318" y="593531"/>
                    <a:pt x="15010" y="595350"/>
                    <a:pt x="18947" y="595278"/>
                  </a:cubicBezTo>
                  <a:cubicBezTo>
                    <a:pt x="21409" y="595350"/>
                    <a:pt x="23869" y="594663"/>
                    <a:pt x="26086" y="593309"/>
                  </a:cubicBezTo>
                  <a:cubicBezTo>
                    <a:pt x="31746" y="589568"/>
                    <a:pt x="33467" y="582234"/>
                    <a:pt x="30268" y="576330"/>
                  </a:cubicBezTo>
                  <a:cubicBezTo>
                    <a:pt x="30268" y="575837"/>
                    <a:pt x="30268" y="575344"/>
                    <a:pt x="30268" y="574853"/>
                  </a:cubicBezTo>
                  <a:cubicBezTo>
                    <a:pt x="26579" y="552975"/>
                    <a:pt x="24853" y="530830"/>
                    <a:pt x="24608" y="508658"/>
                  </a:cubicBezTo>
                  <a:cubicBezTo>
                    <a:pt x="24608" y="508583"/>
                    <a:pt x="24608" y="508485"/>
                    <a:pt x="24608" y="508410"/>
                  </a:cubicBezTo>
                  <a:cubicBezTo>
                    <a:pt x="24362" y="501742"/>
                    <a:pt x="18947" y="496451"/>
                    <a:pt x="12303" y="496601"/>
                  </a:cubicBezTo>
                  <a:close/>
                  <a:moveTo>
                    <a:pt x="103814" y="375547"/>
                  </a:moveTo>
                  <a:cubicBezTo>
                    <a:pt x="100893" y="376458"/>
                    <a:pt x="98310" y="378494"/>
                    <a:pt x="96711" y="381435"/>
                  </a:cubicBezTo>
                  <a:cubicBezTo>
                    <a:pt x="83666" y="405772"/>
                    <a:pt x="76037" y="432643"/>
                    <a:pt x="74317" y="460180"/>
                  </a:cubicBezTo>
                  <a:cubicBezTo>
                    <a:pt x="74317" y="460279"/>
                    <a:pt x="74317" y="460377"/>
                    <a:pt x="74317" y="460501"/>
                  </a:cubicBezTo>
                  <a:cubicBezTo>
                    <a:pt x="73823" y="467143"/>
                    <a:pt x="78990" y="472829"/>
                    <a:pt x="85635" y="473222"/>
                  </a:cubicBezTo>
                  <a:cubicBezTo>
                    <a:pt x="92525" y="473739"/>
                    <a:pt x="98431" y="468670"/>
                    <a:pt x="98925" y="461904"/>
                  </a:cubicBezTo>
                  <a:cubicBezTo>
                    <a:pt x="100402" y="437812"/>
                    <a:pt x="107042" y="414310"/>
                    <a:pt x="118365" y="392999"/>
                  </a:cubicBezTo>
                  <a:cubicBezTo>
                    <a:pt x="118365" y="392901"/>
                    <a:pt x="118365" y="392803"/>
                    <a:pt x="118611" y="392704"/>
                  </a:cubicBezTo>
                  <a:cubicBezTo>
                    <a:pt x="121564" y="386775"/>
                    <a:pt x="119102" y="379516"/>
                    <a:pt x="113196" y="376514"/>
                  </a:cubicBezTo>
                  <a:cubicBezTo>
                    <a:pt x="113196" y="376488"/>
                    <a:pt x="112948" y="376439"/>
                    <a:pt x="112948" y="376416"/>
                  </a:cubicBezTo>
                  <a:cubicBezTo>
                    <a:pt x="109995" y="374853"/>
                    <a:pt x="106735" y="374637"/>
                    <a:pt x="103814" y="375547"/>
                  </a:cubicBezTo>
                  <a:close/>
                  <a:moveTo>
                    <a:pt x="66443" y="270650"/>
                  </a:moveTo>
                  <a:cubicBezTo>
                    <a:pt x="60291" y="268263"/>
                    <a:pt x="53153" y="271464"/>
                    <a:pt x="50694" y="277837"/>
                  </a:cubicBezTo>
                  <a:cubicBezTo>
                    <a:pt x="37159" y="315290"/>
                    <a:pt x="25592" y="353505"/>
                    <a:pt x="16488" y="392263"/>
                  </a:cubicBezTo>
                  <a:cubicBezTo>
                    <a:pt x="14517" y="399300"/>
                    <a:pt x="18208" y="406658"/>
                    <a:pt x="24853" y="409487"/>
                  </a:cubicBezTo>
                  <a:cubicBezTo>
                    <a:pt x="26331" y="409735"/>
                    <a:pt x="27561" y="409735"/>
                    <a:pt x="29039" y="409487"/>
                  </a:cubicBezTo>
                  <a:cubicBezTo>
                    <a:pt x="33958" y="410030"/>
                    <a:pt x="38636" y="407865"/>
                    <a:pt x="41589" y="403829"/>
                  </a:cubicBezTo>
                  <a:cubicBezTo>
                    <a:pt x="42816" y="400507"/>
                    <a:pt x="42816" y="396815"/>
                    <a:pt x="41589" y="393493"/>
                  </a:cubicBezTo>
                  <a:cubicBezTo>
                    <a:pt x="50200" y="357197"/>
                    <a:pt x="61028" y="321467"/>
                    <a:pt x="73824" y="286448"/>
                  </a:cubicBezTo>
                  <a:cubicBezTo>
                    <a:pt x="73824" y="286350"/>
                    <a:pt x="73824" y="286229"/>
                    <a:pt x="73824" y="286130"/>
                  </a:cubicBezTo>
                  <a:cubicBezTo>
                    <a:pt x="76283" y="279878"/>
                    <a:pt x="72837" y="272965"/>
                    <a:pt x="66686" y="270699"/>
                  </a:cubicBezTo>
                  <a:cubicBezTo>
                    <a:pt x="66686" y="270676"/>
                    <a:pt x="66686" y="270650"/>
                    <a:pt x="66443" y="270650"/>
                  </a:cubicBezTo>
                  <a:close/>
                  <a:moveTo>
                    <a:pt x="321379" y="242968"/>
                  </a:moveTo>
                  <a:cubicBezTo>
                    <a:pt x="316210" y="238491"/>
                    <a:pt x="308335" y="239008"/>
                    <a:pt x="303905" y="244125"/>
                  </a:cubicBezTo>
                  <a:cubicBezTo>
                    <a:pt x="290127" y="261869"/>
                    <a:pt x="279052" y="281504"/>
                    <a:pt x="270932" y="302446"/>
                  </a:cubicBezTo>
                  <a:cubicBezTo>
                    <a:pt x="268718" y="308770"/>
                    <a:pt x="271671" y="315784"/>
                    <a:pt x="278070" y="318195"/>
                  </a:cubicBezTo>
                  <a:cubicBezTo>
                    <a:pt x="279545" y="318564"/>
                    <a:pt x="281023" y="318564"/>
                    <a:pt x="282498" y="318195"/>
                  </a:cubicBezTo>
                  <a:cubicBezTo>
                    <a:pt x="287420" y="318440"/>
                    <a:pt x="291848" y="315709"/>
                    <a:pt x="293819" y="311304"/>
                  </a:cubicBezTo>
                  <a:cubicBezTo>
                    <a:pt x="301200" y="292602"/>
                    <a:pt x="311043" y="275032"/>
                    <a:pt x="323348" y="259136"/>
                  </a:cubicBezTo>
                  <a:cubicBezTo>
                    <a:pt x="326792" y="253992"/>
                    <a:pt x="326053" y="247078"/>
                    <a:pt x="321379" y="242968"/>
                  </a:cubicBezTo>
                  <a:close/>
                  <a:moveTo>
                    <a:pt x="213596" y="220502"/>
                  </a:moveTo>
                  <a:cubicBezTo>
                    <a:pt x="208181" y="216368"/>
                    <a:pt x="200555" y="217105"/>
                    <a:pt x="196124" y="222222"/>
                  </a:cubicBezTo>
                  <a:cubicBezTo>
                    <a:pt x="178652" y="244027"/>
                    <a:pt x="166104" y="269152"/>
                    <a:pt x="158723" y="296046"/>
                  </a:cubicBezTo>
                  <a:cubicBezTo>
                    <a:pt x="158723" y="296072"/>
                    <a:pt x="158723" y="296072"/>
                    <a:pt x="158723" y="296098"/>
                  </a:cubicBezTo>
                  <a:cubicBezTo>
                    <a:pt x="156997" y="302668"/>
                    <a:pt x="160937" y="309385"/>
                    <a:pt x="167582" y="311059"/>
                  </a:cubicBezTo>
                  <a:lnTo>
                    <a:pt x="170780" y="311059"/>
                  </a:lnTo>
                  <a:cubicBezTo>
                    <a:pt x="176192" y="311033"/>
                    <a:pt x="181114" y="307292"/>
                    <a:pt x="182592" y="301955"/>
                  </a:cubicBezTo>
                  <a:cubicBezTo>
                    <a:pt x="188988" y="278551"/>
                    <a:pt x="200061" y="256699"/>
                    <a:pt x="215319" y="237726"/>
                  </a:cubicBezTo>
                  <a:cubicBezTo>
                    <a:pt x="215319" y="237628"/>
                    <a:pt x="215565" y="237530"/>
                    <a:pt x="215565" y="237432"/>
                  </a:cubicBezTo>
                  <a:cubicBezTo>
                    <a:pt x="219750" y="232215"/>
                    <a:pt x="218763" y="224635"/>
                    <a:pt x="213596" y="220502"/>
                  </a:cubicBezTo>
                  <a:close/>
                  <a:moveTo>
                    <a:pt x="153920" y="128273"/>
                  </a:moveTo>
                  <a:cubicBezTo>
                    <a:pt x="150844" y="128940"/>
                    <a:pt x="148014" y="130780"/>
                    <a:pt x="146169" y="133634"/>
                  </a:cubicBezTo>
                  <a:cubicBezTo>
                    <a:pt x="131159" y="157405"/>
                    <a:pt x="117379" y="182062"/>
                    <a:pt x="105322" y="207458"/>
                  </a:cubicBezTo>
                  <a:cubicBezTo>
                    <a:pt x="105322" y="208023"/>
                    <a:pt x="105322" y="208615"/>
                    <a:pt x="105322" y="209178"/>
                  </a:cubicBezTo>
                  <a:cubicBezTo>
                    <a:pt x="102121" y="213363"/>
                    <a:pt x="100400" y="218455"/>
                    <a:pt x="100400" y="223697"/>
                  </a:cubicBezTo>
                  <a:cubicBezTo>
                    <a:pt x="100643" y="229430"/>
                    <a:pt x="104580" y="234279"/>
                    <a:pt x="110241" y="235509"/>
                  </a:cubicBezTo>
                  <a:lnTo>
                    <a:pt x="112703" y="235509"/>
                  </a:lnTo>
                  <a:cubicBezTo>
                    <a:pt x="117131" y="234871"/>
                    <a:pt x="121071" y="231866"/>
                    <a:pt x="122791" y="227635"/>
                  </a:cubicBezTo>
                  <a:cubicBezTo>
                    <a:pt x="135587" y="199754"/>
                    <a:pt x="150352" y="172785"/>
                    <a:pt x="166840" y="146921"/>
                  </a:cubicBezTo>
                  <a:cubicBezTo>
                    <a:pt x="166840" y="146800"/>
                    <a:pt x="167086" y="146676"/>
                    <a:pt x="167086" y="146529"/>
                  </a:cubicBezTo>
                  <a:cubicBezTo>
                    <a:pt x="170532" y="140868"/>
                    <a:pt x="168809" y="133435"/>
                    <a:pt x="163148" y="129943"/>
                  </a:cubicBezTo>
                  <a:cubicBezTo>
                    <a:pt x="160318" y="128110"/>
                    <a:pt x="156996" y="127606"/>
                    <a:pt x="153920" y="128273"/>
                  </a:cubicBezTo>
                  <a:close/>
                  <a:moveTo>
                    <a:pt x="421284" y="31511"/>
                  </a:moveTo>
                  <a:lnTo>
                    <a:pt x="411196" y="39876"/>
                  </a:lnTo>
                  <a:cubicBezTo>
                    <a:pt x="397170" y="50704"/>
                    <a:pt x="383389" y="63009"/>
                    <a:pt x="369609" y="75312"/>
                  </a:cubicBezTo>
                  <a:cubicBezTo>
                    <a:pt x="366901" y="76790"/>
                    <a:pt x="364687" y="79226"/>
                    <a:pt x="363457" y="82202"/>
                  </a:cubicBezTo>
                  <a:cubicBezTo>
                    <a:pt x="361243" y="88477"/>
                    <a:pt x="363209" y="95466"/>
                    <a:pt x="368377" y="99674"/>
                  </a:cubicBezTo>
                  <a:cubicBezTo>
                    <a:pt x="370102" y="100462"/>
                    <a:pt x="371823" y="100881"/>
                    <a:pt x="373546" y="100904"/>
                  </a:cubicBezTo>
                  <a:cubicBezTo>
                    <a:pt x="377729" y="100734"/>
                    <a:pt x="381912" y="98765"/>
                    <a:pt x="384619" y="95492"/>
                  </a:cubicBezTo>
                  <a:cubicBezTo>
                    <a:pt x="385112" y="94779"/>
                    <a:pt x="385603" y="94115"/>
                    <a:pt x="386342" y="93523"/>
                  </a:cubicBezTo>
                  <a:cubicBezTo>
                    <a:pt x="399629" y="81466"/>
                    <a:pt x="413164" y="70145"/>
                    <a:pt x="426945" y="58827"/>
                  </a:cubicBezTo>
                  <a:lnTo>
                    <a:pt x="437033" y="50459"/>
                  </a:lnTo>
                  <a:cubicBezTo>
                    <a:pt x="442200" y="46005"/>
                    <a:pt x="442939" y="38254"/>
                    <a:pt x="438511" y="32986"/>
                  </a:cubicBezTo>
                  <a:cubicBezTo>
                    <a:pt x="438511" y="32888"/>
                    <a:pt x="438266" y="32816"/>
                    <a:pt x="438266" y="32741"/>
                  </a:cubicBezTo>
                  <a:cubicBezTo>
                    <a:pt x="433835" y="27698"/>
                    <a:pt x="426208" y="27155"/>
                    <a:pt x="421284" y="31511"/>
                  </a:cubicBezTo>
                  <a:close/>
                  <a:moveTo>
                    <a:pt x="347306" y="107"/>
                  </a:moveTo>
                  <a:cubicBezTo>
                    <a:pt x="344261" y="-302"/>
                    <a:pt x="341062" y="454"/>
                    <a:pt x="338355" y="2472"/>
                  </a:cubicBezTo>
                  <a:cubicBezTo>
                    <a:pt x="310794" y="19453"/>
                    <a:pt x="287664" y="42511"/>
                    <a:pt x="270438" y="69898"/>
                  </a:cubicBezTo>
                  <a:cubicBezTo>
                    <a:pt x="263547" y="70909"/>
                    <a:pt x="258874" y="77256"/>
                    <a:pt x="260104" y="84048"/>
                  </a:cubicBezTo>
                  <a:cubicBezTo>
                    <a:pt x="261085" y="90840"/>
                    <a:pt x="267239" y="95516"/>
                    <a:pt x="274129" y="94506"/>
                  </a:cubicBezTo>
                  <a:cubicBezTo>
                    <a:pt x="282249" y="94483"/>
                    <a:pt x="289633" y="89241"/>
                    <a:pt x="292093" y="81465"/>
                  </a:cubicBezTo>
                  <a:cubicBezTo>
                    <a:pt x="307596" y="57472"/>
                    <a:pt x="328512" y="37292"/>
                    <a:pt x="352875" y="22406"/>
                  </a:cubicBezTo>
                  <a:cubicBezTo>
                    <a:pt x="358290" y="18322"/>
                    <a:pt x="359517" y="10716"/>
                    <a:pt x="355582" y="5179"/>
                  </a:cubicBezTo>
                  <a:cubicBezTo>
                    <a:pt x="355582" y="5032"/>
                    <a:pt x="355337" y="4885"/>
                    <a:pt x="355337" y="4738"/>
                  </a:cubicBezTo>
                  <a:cubicBezTo>
                    <a:pt x="353244" y="2093"/>
                    <a:pt x="350352" y="517"/>
                    <a:pt x="347306" y="1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24"/>
            <p:cNvSpPr/>
            <p:nvPr/>
          </p:nvSpPr>
          <p:spPr>
            <a:xfrm flipH="1">
              <a:off x="3007054" y="780417"/>
              <a:ext cx="499902" cy="600935"/>
            </a:xfrm>
            <a:custGeom>
              <a:avLst/>
              <a:gdLst/>
              <a:ahLst/>
              <a:cxnLst/>
              <a:rect l="l" t="t" r="r" b="b"/>
              <a:pathLst>
                <a:path w="193573" h="232695" extrusionOk="0">
                  <a:moveTo>
                    <a:pt x="274" y="232141"/>
                  </a:moveTo>
                  <a:cubicBezTo>
                    <a:pt x="-6394" y="182326"/>
                    <a:pt x="13418" y="154227"/>
                    <a:pt x="57424" y="133462"/>
                  </a:cubicBezTo>
                  <a:cubicBezTo>
                    <a:pt x="80378" y="120127"/>
                    <a:pt x="124099" y="98791"/>
                    <a:pt x="144958" y="84885"/>
                  </a:cubicBezTo>
                  <a:cubicBezTo>
                    <a:pt x="170675" y="63549"/>
                    <a:pt x="184201" y="32211"/>
                    <a:pt x="192583" y="-174"/>
                  </a:cubicBezTo>
                  <a:cubicBezTo>
                    <a:pt x="190011" y="27315"/>
                    <a:pt x="180106" y="53624"/>
                    <a:pt x="164008" y="76026"/>
                  </a:cubicBezTo>
                  <a:cubicBezTo>
                    <a:pt x="147625" y="99077"/>
                    <a:pt x="120384" y="108888"/>
                    <a:pt x="97333" y="122699"/>
                  </a:cubicBezTo>
                  <a:lnTo>
                    <a:pt x="61614" y="141749"/>
                  </a:lnTo>
                  <a:cubicBezTo>
                    <a:pt x="17514" y="161275"/>
                    <a:pt x="654" y="183373"/>
                    <a:pt x="179" y="2325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24"/>
            <p:cNvSpPr/>
            <p:nvPr/>
          </p:nvSpPr>
          <p:spPr>
            <a:xfrm flipH="1">
              <a:off x="2684910" y="620788"/>
              <a:ext cx="210262" cy="318226"/>
            </a:xfrm>
            <a:custGeom>
              <a:avLst/>
              <a:gdLst/>
              <a:ahLst/>
              <a:cxnLst/>
              <a:rect l="l" t="t" r="r" b="b"/>
              <a:pathLst>
                <a:path w="81418" h="123224" extrusionOk="0">
                  <a:moveTo>
                    <a:pt x="-977" y="74855"/>
                  </a:moveTo>
                  <a:cubicBezTo>
                    <a:pt x="-977" y="39612"/>
                    <a:pt x="-311" y="21991"/>
                    <a:pt x="9596" y="12180"/>
                  </a:cubicBezTo>
                  <a:cubicBezTo>
                    <a:pt x="23120" y="-679"/>
                    <a:pt x="43219" y="-3822"/>
                    <a:pt x="59983" y="4275"/>
                  </a:cubicBezTo>
                  <a:cubicBezTo>
                    <a:pt x="81985" y="16467"/>
                    <a:pt x="80652" y="47518"/>
                    <a:pt x="80270" y="56376"/>
                  </a:cubicBezTo>
                  <a:cubicBezTo>
                    <a:pt x="78938" y="86475"/>
                    <a:pt x="59220" y="122480"/>
                    <a:pt x="34360" y="123051"/>
                  </a:cubicBezTo>
                  <a:cubicBezTo>
                    <a:pt x="22835" y="122956"/>
                    <a:pt x="11977" y="117412"/>
                    <a:pt x="5214" y="108097"/>
                  </a:cubicBezTo>
                  <a:cubicBezTo>
                    <a:pt x="737" y="102287"/>
                    <a:pt x="-1168" y="95143"/>
                    <a:pt x="-977" y="74855"/>
                  </a:cubicBezTo>
                  <a:close/>
                </a:path>
              </a:pathLst>
            </a:custGeom>
            <a:solidFill>
              <a:srgbClr val="CFB6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2" name="Google Shape;414;p48">
            <a:extLst>
              <a:ext uri="{FF2B5EF4-FFF2-40B4-BE49-F238E27FC236}">
                <a16:creationId xmlns:a16="http://schemas.microsoft.com/office/drawing/2014/main" id="{0C636765-AEA2-4386-9ADF-286919DBEE57}"/>
              </a:ext>
            </a:extLst>
          </p:cNvPr>
          <p:cNvCxnSpPr>
            <a:cxnSpLocks/>
          </p:cNvCxnSpPr>
          <p:nvPr/>
        </p:nvCxnSpPr>
        <p:spPr>
          <a:xfrm flipV="1">
            <a:off x="1844420" y="1073571"/>
            <a:ext cx="5447611" cy="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Google Shape;874;p28">
            <a:extLst>
              <a:ext uri="{FF2B5EF4-FFF2-40B4-BE49-F238E27FC236}">
                <a16:creationId xmlns:a16="http://schemas.microsoft.com/office/drawing/2014/main" id="{241009E8-C56A-428A-9024-C43336B94905}"/>
              </a:ext>
            </a:extLst>
          </p:cNvPr>
          <p:cNvSpPr txBox="1"/>
          <p:nvPr/>
        </p:nvSpPr>
        <p:spPr>
          <a:xfrm>
            <a:off x="724769" y="396541"/>
            <a:ext cx="7667412" cy="600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algn="ctr" defTabSz="1219170" latinLnBrk="1">
              <a:buClrTx/>
              <a:defRPr/>
            </a:pPr>
            <a:r>
              <a:rPr lang="en" sz="4267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Pompiere"/>
                <a:cs typeface="Times New Roman" panose="02020603050405020304" pitchFamily="18" charset="0"/>
                <a:sym typeface="Pompiere"/>
              </a:rPr>
              <a:t>Online Classroom Rules</a:t>
            </a:r>
            <a:endParaRPr sz="4267" b="1" kern="1200" dirty="0">
              <a:solidFill>
                <a:srgbClr val="7030A0"/>
              </a:solidFill>
              <a:latin typeface="Times New Roman" panose="02020603050405020304" pitchFamily="18" charset="0"/>
              <a:ea typeface="Pompiere"/>
              <a:cs typeface="Times New Roman" panose="02020603050405020304" pitchFamily="18" charset="0"/>
              <a:sym typeface="Pompiere"/>
            </a:endParaRPr>
          </a:p>
        </p:txBody>
      </p:sp>
      <p:sp>
        <p:nvSpPr>
          <p:cNvPr id="44" name="Google Shape;875;p28">
            <a:extLst>
              <a:ext uri="{FF2B5EF4-FFF2-40B4-BE49-F238E27FC236}">
                <a16:creationId xmlns:a16="http://schemas.microsoft.com/office/drawing/2014/main" id="{9C3FFA79-9193-42B3-B4D1-AD2E09ACDEC1}"/>
              </a:ext>
            </a:extLst>
          </p:cNvPr>
          <p:cNvSpPr txBox="1"/>
          <p:nvPr/>
        </p:nvSpPr>
        <p:spPr>
          <a:xfrm>
            <a:off x="2237828" y="1256005"/>
            <a:ext cx="5234677" cy="5119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t" anchorCtr="0">
            <a:noAutofit/>
          </a:bodyPr>
          <a:lstStyle/>
          <a:p>
            <a:pPr defTabSz="1219170" latinLnBrk="1">
              <a:lnSpc>
                <a:spcPct val="200000"/>
              </a:lnSpc>
              <a:buClrTx/>
              <a:defRPr/>
            </a:pPr>
            <a:r>
              <a:rPr lang="en-US" sz="2667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Delius"/>
                <a:cs typeface="Times New Roman" panose="02020603050405020304" pitchFamily="18" charset="0"/>
                <a:sym typeface="Delius"/>
              </a:rPr>
              <a:t>Be on time.</a:t>
            </a:r>
            <a:endParaRPr sz="2667" b="1" kern="1200" dirty="0">
              <a:solidFill>
                <a:srgbClr val="7030A0"/>
              </a:solidFill>
              <a:latin typeface="Times New Roman" panose="02020603050405020304" pitchFamily="18" charset="0"/>
              <a:ea typeface="Delius"/>
              <a:cs typeface="Times New Roman" panose="02020603050405020304" pitchFamily="18" charset="0"/>
              <a:sym typeface="Delius"/>
            </a:endParaRPr>
          </a:p>
          <a:p>
            <a:pPr defTabSz="1219170" latinLnBrk="1">
              <a:lnSpc>
                <a:spcPct val="200000"/>
              </a:lnSpc>
              <a:spcBef>
                <a:spcPts val="1333"/>
              </a:spcBef>
              <a:buClrTx/>
              <a:defRPr/>
            </a:pPr>
            <a:r>
              <a:rPr lang="en-US" sz="2667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Delius"/>
                <a:cs typeface="Times New Roman" panose="02020603050405020304" pitchFamily="18" charset="0"/>
                <a:sym typeface="Delius"/>
              </a:rPr>
              <a:t>Mute yourself.</a:t>
            </a:r>
          </a:p>
          <a:p>
            <a:pPr defTabSz="1219170" latinLnBrk="1">
              <a:lnSpc>
                <a:spcPct val="200000"/>
              </a:lnSpc>
              <a:spcBef>
                <a:spcPts val="1333"/>
              </a:spcBef>
              <a:buClrTx/>
              <a:defRPr/>
            </a:pPr>
            <a:r>
              <a:rPr lang="en-US" sz="2667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Delius"/>
                <a:cs typeface="Times New Roman" panose="02020603050405020304" pitchFamily="18" charset="0"/>
                <a:sym typeface="Delius"/>
              </a:rPr>
              <a:t>Turn on Camera.</a:t>
            </a:r>
          </a:p>
          <a:p>
            <a:pPr defTabSz="1219170" latinLnBrk="1">
              <a:lnSpc>
                <a:spcPct val="200000"/>
              </a:lnSpc>
              <a:spcBef>
                <a:spcPts val="1333"/>
              </a:spcBef>
              <a:buClrTx/>
              <a:defRPr/>
            </a:pPr>
            <a:r>
              <a:rPr lang="en" sz="2667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Delius"/>
                <a:cs typeface="Times New Roman" panose="02020603050405020304" pitchFamily="18" charset="0"/>
                <a:sym typeface="Delius"/>
              </a:rPr>
              <a:t>Raise your hand to talk.</a:t>
            </a:r>
          </a:p>
          <a:p>
            <a:pPr defTabSz="1219170" latinLnBrk="1">
              <a:lnSpc>
                <a:spcPct val="200000"/>
              </a:lnSpc>
              <a:spcBef>
                <a:spcPts val="1333"/>
              </a:spcBef>
              <a:buClrTx/>
              <a:defRPr/>
            </a:pPr>
            <a:r>
              <a:rPr lang="en" sz="2667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Delius"/>
                <a:cs typeface="Times New Roman" panose="02020603050405020304" pitchFamily="18" charset="0"/>
                <a:sym typeface="Delius"/>
              </a:rPr>
              <a:t>Prepare your supplies.</a:t>
            </a:r>
            <a:endParaRPr sz="2667" b="1" kern="1200" dirty="0">
              <a:solidFill>
                <a:srgbClr val="7030A0"/>
              </a:solidFill>
              <a:latin typeface="Times New Roman" panose="02020603050405020304" pitchFamily="18" charset="0"/>
              <a:ea typeface="Delius"/>
              <a:cs typeface="Times New Roman" panose="02020603050405020304" pitchFamily="18" charset="0"/>
              <a:sym typeface="Delius"/>
            </a:endParaRPr>
          </a:p>
        </p:txBody>
      </p:sp>
      <p:sp>
        <p:nvSpPr>
          <p:cNvPr id="45" name="Google Shape;876;p28">
            <a:extLst>
              <a:ext uri="{FF2B5EF4-FFF2-40B4-BE49-F238E27FC236}">
                <a16:creationId xmlns:a16="http://schemas.microsoft.com/office/drawing/2014/main" id="{D8BF03FA-A3A2-4569-B0CB-5CB20BC31F24}"/>
              </a:ext>
            </a:extLst>
          </p:cNvPr>
          <p:cNvSpPr/>
          <p:nvPr/>
        </p:nvSpPr>
        <p:spPr>
          <a:xfrm>
            <a:off x="1586913" y="1683509"/>
            <a:ext cx="520516" cy="520516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 latinLnBrk="1">
              <a:buClrTx/>
              <a:defRPr/>
            </a:pPr>
            <a:endParaRPr sz="3200" kern="120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6" name="Google Shape;877;p28">
            <a:extLst>
              <a:ext uri="{FF2B5EF4-FFF2-40B4-BE49-F238E27FC236}">
                <a16:creationId xmlns:a16="http://schemas.microsoft.com/office/drawing/2014/main" id="{936C2DFC-99B5-4CBF-9211-B4465191A7E9}"/>
              </a:ext>
            </a:extLst>
          </p:cNvPr>
          <p:cNvSpPr/>
          <p:nvPr/>
        </p:nvSpPr>
        <p:spPr>
          <a:xfrm>
            <a:off x="1586913" y="2617822"/>
            <a:ext cx="520516" cy="520516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 latinLnBrk="1">
              <a:buClrTx/>
              <a:defRPr/>
            </a:pPr>
            <a:endParaRPr sz="3200" kern="120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7" name="Google Shape;876;p28">
            <a:extLst>
              <a:ext uri="{FF2B5EF4-FFF2-40B4-BE49-F238E27FC236}">
                <a16:creationId xmlns:a16="http://schemas.microsoft.com/office/drawing/2014/main" id="{4F244BD2-6211-44DA-993B-28DE47EC45ED}"/>
              </a:ext>
            </a:extLst>
          </p:cNvPr>
          <p:cNvSpPr/>
          <p:nvPr/>
        </p:nvSpPr>
        <p:spPr>
          <a:xfrm>
            <a:off x="1597053" y="4628173"/>
            <a:ext cx="494735" cy="494735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 latinLnBrk="1">
              <a:buClrTx/>
              <a:defRPr/>
            </a:pPr>
            <a:endParaRPr sz="3200" kern="120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8" name="Google Shape;877;p28">
            <a:extLst>
              <a:ext uri="{FF2B5EF4-FFF2-40B4-BE49-F238E27FC236}">
                <a16:creationId xmlns:a16="http://schemas.microsoft.com/office/drawing/2014/main" id="{C2045839-402E-4C55-A752-DF94F8C4E6EA}"/>
              </a:ext>
            </a:extLst>
          </p:cNvPr>
          <p:cNvSpPr/>
          <p:nvPr/>
        </p:nvSpPr>
        <p:spPr>
          <a:xfrm>
            <a:off x="1585366" y="5601870"/>
            <a:ext cx="520517" cy="520517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 latinLnBrk="1">
              <a:buClrTx/>
              <a:defRPr/>
            </a:pPr>
            <a:endParaRPr sz="3200" kern="1200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9" name="Google Shape;877;p28">
            <a:extLst>
              <a:ext uri="{FF2B5EF4-FFF2-40B4-BE49-F238E27FC236}">
                <a16:creationId xmlns:a16="http://schemas.microsoft.com/office/drawing/2014/main" id="{B6243243-2DEF-4496-9D43-00C6E83EFABB}"/>
              </a:ext>
            </a:extLst>
          </p:cNvPr>
          <p:cNvSpPr/>
          <p:nvPr/>
        </p:nvSpPr>
        <p:spPr>
          <a:xfrm>
            <a:off x="1628761" y="3654333"/>
            <a:ext cx="520516" cy="520516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 latinLnBrk="1">
              <a:buClrTx/>
              <a:defRPr/>
            </a:pPr>
            <a:endParaRPr sz="3200" kern="120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0" name="Google Shape;881;p28">
            <a:extLst>
              <a:ext uri="{FF2B5EF4-FFF2-40B4-BE49-F238E27FC236}">
                <a16:creationId xmlns:a16="http://schemas.microsoft.com/office/drawing/2014/main" id="{46CD54E3-6075-43FB-9A07-DE2435B44D0B}"/>
              </a:ext>
            </a:extLst>
          </p:cNvPr>
          <p:cNvSpPr/>
          <p:nvPr/>
        </p:nvSpPr>
        <p:spPr>
          <a:xfrm>
            <a:off x="1617074" y="1416651"/>
            <a:ext cx="506421" cy="691843"/>
          </a:xfrm>
          <a:custGeom>
            <a:avLst/>
            <a:gdLst/>
            <a:ahLst/>
            <a:cxnLst/>
            <a:rect l="l" t="t" r="r" b="b"/>
            <a:pathLst>
              <a:path w="607635" h="830115" extrusionOk="0">
                <a:moveTo>
                  <a:pt x="519502" y="23947"/>
                </a:moveTo>
                <a:cubicBezTo>
                  <a:pt x="416632" y="232545"/>
                  <a:pt x="333765" y="449715"/>
                  <a:pt x="273757" y="674505"/>
                </a:cubicBezTo>
                <a:cubicBezTo>
                  <a:pt x="208035" y="581160"/>
                  <a:pt x="147075" y="485910"/>
                  <a:pt x="88972" y="387803"/>
                </a:cubicBezTo>
                <a:cubicBezTo>
                  <a:pt x="57540" y="335415"/>
                  <a:pt x="-24375" y="383040"/>
                  <a:pt x="7057" y="435428"/>
                </a:cubicBezTo>
                <a:cubicBezTo>
                  <a:pt x="83257" y="564015"/>
                  <a:pt x="165172" y="687840"/>
                  <a:pt x="253755" y="807855"/>
                </a:cubicBezTo>
                <a:cubicBezTo>
                  <a:pt x="276615" y="838335"/>
                  <a:pt x="330907" y="840240"/>
                  <a:pt x="340432" y="796425"/>
                </a:cubicBezTo>
                <a:cubicBezTo>
                  <a:pt x="400440" y="545918"/>
                  <a:pt x="487117" y="303030"/>
                  <a:pt x="602370" y="71572"/>
                </a:cubicBezTo>
                <a:cubicBezTo>
                  <a:pt x="629040" y="17280"/>
                  <a:pt x="547125" y="-30345"/>
                  <a:pt x="519502" y="2394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 latinLnBrk="1">
              <a:buClrTx/>
              <a:defRPr/>
            </a:pPr>
            <a:endParaRPr sz="3200" kern="120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1" name="Google Shape;881;p28">
            <a:extLst>
              <a:ext uri="{FF2B5EF4-FFF2-40B4-BE49-F238E27FC236}">
                <a16:creationId xmlns:a16="http://schemas.microsoft.com/office/drawing/2014/main" id="{6F36F7AA-274A-49C2-8FC7-DF53237A9021}"/>
              </a:ext>
            </a:extLst>
          </p:cNvPr>
          <p:cNvSpPr/>
          <p:nvPr/>
        </p:nvSpPr>
        <p:spPr>
          <a:xfrm>
            <a:off x="1617074" y="2426815"/>
            <a:ext cx="506421" cy="691843"/>
          </a:xfrm>
          <a:custGeom>
            <a:avLst/>
            <a:gdLst/>
            <a:ahLst/>
            <a:cxnLst/>
            <a:rect l="l" t="t" r="r" b="b"/>
            <a:pathLst>
              <a:path w="607635" h="830115" extrusionOk="0">
                <a:moveTo>
                  <a:pt x="519502" y="23947"/>
                </a:moveTo>
                <a:cubicBezTo>
                  <a:pt x="416632" y="232545"/>
                  <a:pt x="333765" y="449715"/>
                  <a:pt x="273757" y="674505"/>
                </a:cubicBezTo>
                <a:cubicBezTo>
                  <a:pt x="208035" y="581160"/>
                  <a:pt x="147075" y="485910"/>
                  <a:pt x="88972" y="387803"/>
                </a:cubicBezTo>
                <a:cubicBezTo>
                  <a:pt x="57540" y="335415"/>
                  <a:pt x="-24375" y="383040"/>
                  <a:pt x="7057" y="435428"/>
                </a:cubicBezTo>
                <a:cubicBezTo>
                  <a:pt x="83257" y="564015"/>
                  <a:pt x="165172" y="687840"/>
                  <a:pt x="253755" y="807855"/>
                </a:cubicBezTo>
                <a:cubicBezTo>
                  <a:pt x="276615" y="838335"/>
                  <a:pt x="330907" y="840240"/>
                  <a:pt x="340432" y="796425"/>
                </a:cubicBezTo>
                <a:cubicBezTo>
                  <a:pt x="400440" y="545918"/>
                  <a:pt x="487117" y="303030"/>
                  <a:pt x="602370" y="71572"/>
                </a:cubicBezTo>
                <a:cubicBezTo>
                  <a:pt x="629040" y="17280"/>
                  <a:pt x="547125" y="-30345"/>
                  <a:pt x="519502" y="2394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 latinLnBrk="1">
              <a:buClrTx/>
              <a:defRPr/>
            </a:pPr>
            <a:endParaRPr sz="3200" kern="120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2" name="Google Shape;881;p28">
            <a:extLst>
              <a:ext uri="{FF2B5EF4-FFF2-40B4-BE49-F238E27FC236}">
                <a16:creationId xmlns:a16="http://schemas.microsoft.com/office/drawing/2014/main" id="{5C99114B-C227-4F73-AC0F-35D81A4490F4}"/>
              </a:ext>
            </a:extLst>
          </p:cNvPr>
          <p:cNvSpPr/>
          <p:nvPr/>
        </p:nvSpPr>
        <p:spPr>
          <a:xfrm>
            <a:off x="1642855" y="3442530"/>
            <a:ext cx="506421" cy="691843"/>
          </a:xfrm>
          <a:custGeom>
            <a:avLst/>
            <a:gdLst/>
            <a:ahLst/>
            <a:cxnLst/>
            <a:rect l="l" t="t" r="r" b="b"/>
            <a:pathLst>
              <a:path w="607635" h="830115" extrusionOk="0">
                <a:moveTo>
                  <a:pt x="519502" y="23947"/>
                </a:moveTo>
                <a:cubicBezTo>
                  <a:pt x="416632" y="232545"/>
                  <a:pt x="333765" y="449715"/>
                  <a:pt x="273757" y="674505"/>
                </a:cubicBezTo>
                <a:cubicBezTo>
                  <a:pt x="208035" y="581160"/>
                  <a:pt x="147075" y="485910"/>
                  <a:pt x="88972" y="387803"/>
                </a:cubicBezTo>
                <a:cubicBezTo>
                  <a:pt x="57540" y="335415"/>
                  <a:pt x="-24375" y="383040"/>
                  <a:pt x="7057" y="435428"/>
                </a:cubicBezTo>
                <a:cubicBezTo>
                  <a:pt x="83257" y="564015"/>
                  <a:pt x="165172" y="687840"/>
                  <a:pt x="253755" y="807855"/>
                </a:cubicBezTo>
                <a:cubicBezTo>
                  <a:pt x="276615" y="838335"/>
                  <a:pt x="330907" y="840240"/>
                  <a:pt x="340432" y="796425"/>
                </a:cubicBezTo>
                <a:cubicBezTo>
                  <a:pt x="400440" y="545918"/>
                  <a:pt x="487117" y="303030"/>
                  <a:pt x="602370" y="71572"/>
                </a:cubicBezTo>
                <a:cubicBezTo>
                  <a:pt x="629040" y="17280"/>
                  <a:pt x="547125" y="-30345"/>
                  <a:pt x="519502" y="2394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 latinLnBrk="1">
              <a:buClrTx/>
              <a:defRPr/>
            </a:pPr>
            <a:endParaRPr sz="3200" kern="120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3" name="Google Shape;881;p28">
            <a:extLst>
              <a:ext uri="{FF2B5EF4-FFF2-40B4-BE49-F238E27FC236}">
                <a16:creationId xmlns:a16="http://schemas.microsoft.com/office/drawing/2014/main" id="{54E1057E-4FF6-45FF-86AE-E6D8011A8D5F}"/>
              </a:ext>
            </a:extLst>
          </p:cNvPr>
          <p:cNvSpPr/>
          <p:nvPr/>
        </p:nvSpPr>
        <p:spPr>
          <a:xfrm>
            <a:off x="1628760" y="4390424"/>
            <a:ext cx="506421" cy="691843"/>
          </a:xfrm>
          <a:custGeom>
            <a:avLst/>
            <a:gdLst/>
            <a:ahLst/>
            <a:cxnLst/>
            <a:rect l="l" t="t" r="r" b="b"/>
            <a:pathLst>
              <a:path w="607635" h="830115" extrusionOk="0">
                <a:moveTo>
                  <a:pt x="519502" y="23947"/>
                </a:moveTo>
                <a:cubicBezTo>
                  <a:pt x="416632" y="232545"/>
                  <a:pt x="333765" y="449715"/>
                  <a:pt x="273757" y="674505"/>
                </a:cubicBezTo>
                <a:cubicBezTo>
                  <a:pt x="208035" y="581160"/>
                  <a:pt x="147075" y="485910"/>
                  <a:pt x="88972" y="387803"/>
                </a:cubicBezTo>
                <a:cubicBezTo>
                  <a:pt x="57540" y="335415"/>
                  <a:pt x="-24375" y="383040"/>
                  <a:pt x="7057" y="435428"/>
                </a:cubicBezTo>
                <a:cubicBezTo>
                  <a:pt x="83257" y="564015"/>
                  <a:pt x="165172" y="687840"/>
                  <a:pt x="253755" y="807855"/>
                </a:cubicBezTo>
                <a:cubicBezTo>
                  <a:pt x="276615" y="838335"/>
                  <a:pt x="330907" y="840240"/>
                  <a:pt x="340432" y="796425"/>
                </a:cubicBezTo>
                <a:cubicBezTo>
                  <a:pt x="400440" y="545918"/>
                  <a:pt x="487117" y="303030"/>
                  <a:pt x="602370" y="71572"/>
                </a:cubicBezTo>
                <a:cubicBezTo>
                  <a:pt x="629040" y="17280"/>
                  <a:pt x="547125" y="-30345"/>
                  <a:pt x="519502" y="2394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 latinLnBrk="1">
              <a:buClrTx/>
              <a:defRPr/>
            </a:pPr>
            <a:endParaRPr sz="3200" kern="120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4" name="Google Shape;881;p28">
            <a:extLst>
              <a:ext uri="{FF2B5EF4-FFF2-40B4-BE49-F238E27FC236}">
                <a16:creationId xmlns:a16="http://schemas.microsoft.com/office/drawing/2014/main" id="{AB65F37B-D4DA-4419-842E-9433438EB2E2}"/>
              </a:ext>
            </a:extLst>
          </p:cNvPr>
          <p:cNvSpPr/>
          <p:nvPr/>
        </p:nvSpPr>
        <p:spPr>
          <a:xfrm>
            <a:off x="1617074" y="5320015"/>
            <a:ext cx="506421" cy="691843"/>
          </a:xfrm>
          <a:custGeom>
            <a:avLst/>
            <a:gdLst/>
            <a:ahLst/>
            <a:cxnLst/>
            <a:rect l="l" t="t" r="r" b="b"/>
            <a:pathLst>
              <a:path w="607635" h="830115" extrusionOk="0">
                <a:moveTo>
                  <a:pt x="519502" y="23947"/>
                </a:moveTo>
                <a:cubicBezTo>
                  <a:pt x="416632" y="232545"/>
                  <a:pt x="333765" y="449715"/>
                  <a:pt x="273757" y="674505"/>
                </a:cubicBezTo>
                <a:cubicBezTo>
                  <a:pt x="208035" y="581160"/>
                  <a:pt x="147075" y="485910"/>
                  <a:pt x="88972" y="387803"/>
                </a:cubicBezTo>
                <a:cubicBezTo>
                  <a:pt x="57540" y="335415"/>
                  <a:pt x="-24375" y="383040"/>
                  <a:pt x="7057" y="435428"/>
                </a:cubicBezTo>
                <a:cubicBezTo>
                  <a:pt x="83257" y="564015"/>
                  <a:pt x="165172" y="687840"/>
                  <a:pt x="253755" y="807855"/>
                </a:cubicBezTo>
                <a:cubicBezTo>
                  <a:pt x="276615" y="838335"/>
                  <a:pt x="330907" y="840240"/>
                  <a:pt x="340432" y="796425"/>
                </a:cubicBezTo>
                <a:cubicBezTo>
                  <a:pt x="400440" y="545918"/>
                  <a:pt x="487117" y="303030"/>
                  <a:pt x="602370" y="71572"/>
                </a:cubicBezTo>
                <a:cubicBezTo>
                  <a:pt x="629040" y="17280"/>
                  <a:pt x="547125" y="-30345"/>
                  <a:pt x="519502" y="2394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 latinLnBrk="1">
              <a:buClrTx/>
              <a:defRPr/>
            </a:pPr>
            <a:endParaRPr sz="3200" kern="120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mother’s thirty-three years old. She’s ___________ than my father.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1933" y="5078900"/>
            <a:ext cx="1448838" cy="1448838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younger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slimmer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older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stronger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19" name="MsPhamsound" descr="https://t3.ftcdn.net/jpg/00/33/02/82/240_F_33028264_jwyVPWGIa3MZbgEjfZhFMXltBu3UhquG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5036" r="14434" b="15381"/>
          <a:stretch/>
        </p:blipFill>
        <p:spPr bwMode="auto">
          <a:xfrm>
            <a:off x="8137765" y="1882013"/>
            <a:ext cx="642635" cy="6400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ếng Anh 4 Tập 2 - Unit 14 What does he look like- - Lesson 2 - 4 Listen and circle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200" end="9972.9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97610" y="-844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9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849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sister’s slim. She’s _____ than my mother.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8523" y="3241185"/>
            <a:ext cx="1779100" cy="1779100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6182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slimmer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taller</a:t>
            </a:r>
          </a:p>
        </p:txBody>
      </p:sp>
      <p:sp>
        <p:nvSpPr>
          <p:cNvPr id="32" name="3MsPham"/>
          <p:cNvSpPr/>
          <p:nvPr/>
        </p:nvSpPr>
        <p:spPr>
          <a:xfrm>
            <a:off x="222384" y="341056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shorter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limmer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18" name="MsPhamsound" descr="https://t3.ftcdn.net/jpg/00/33/02/82/240_F_33028264_jwyVPWGIa3MZbgEjfZhFMXltBu3UhquG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5036" r="14434" b="15381"/>
          <a:stretch/>
        </p:blipFill>
        <p:spPr bwMode="auto">
          <a:xfrm>
            <a:off x="8137765" y="1882013"/>
            <a:ext cx="642635" cy="6400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iếng Anh 4 Tập 2 - Unit 14 What does he look like- - Lesson 2 - 4 Listen and circle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414" end="20057.9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97610" y="-844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3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719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not very tall, but I’m taller than my ______.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9" y="5101943"/>
            <a:ext cx="1259601" cy="1259601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sister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mother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friend</a:t>
            </a: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brother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15" name="MsPhamsound" descr="https://t3.ftcdn.net/jpg/00/33/02/82/240_F_33028264_jwyVPWGIa3MZbgEjfZhFMXltBu3UhquG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5036" r="14434" b="15381"/>
          <a:stretch/>
        </p:blipFill>
        <p:spPr bwMode="auto">
          <a:xfrm>
            <a:off x="8137765" y="1882013"/>
            <a:ext cx="642635" cy="6400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ếng Anh 4 Tập 2 - Unit 14 What does he look like- - Lesson 2 - 4 Listen and circle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8" end="28818.9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97610" y="-844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5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6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5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17974"/>
          <a:stretch/>
        </p:blipFill>
        <p:spPr>
          <a:xfrm>
            <a:off x="-85812" y="-1"/>
            <a:ext cx="12277812" cy="6843253"/>
          </a:xfrm>
          <a:prstGeom prst="rect">
            <a:avLst/>
          </a:prstGeom>
        </p:spPr>
      </p:pic>
      <p:sp>
        <p:nvSpPr>
          <p:cNvPr id="15" name="22 Rectángulo"/>
          <p:cNvSpPr/>
          <p:nvPr/>
        </p:nvSpPr>
        <p:spPr>
          <a:xfrm>
            <a:off x="-85812" y="4744184"/>
            <a:ext cx="12277812" cy="2113816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Franja diagonal"/>
          <p:cNvSpPr/>
          <p:nvPr/>
        </p:nvSpPr>
        <p:spPr>
          <a:xfrm rot="5400000">
            <a:off x="7840116" y="3672239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17 Franja diagonal"/>
          <p:cNvSpPr/>
          <p:nvPr/>
        </p:nvSpPr>
        <p:spPr>
          <a:xfrm rot="16200000" flipH="1">
            <a:off x="3166428" y="3672238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0" name="3 Rectángulo"/>
          <p:cNvSpPr/>
          <p:nvPr/>
        </p:nvSpPr>
        <p:spPr>
          <a:xfrm>
            <a:off x="3275215" y="3278326"/>
            <a:ext cx="5377686" cy="32531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25137"/>
          <a:stretch/>
        </p:blipFill>
        <p:spPr>
          <a:xfrm>
            <a:off x="-88490" y="3278326"/>
            <a:ext cx="3363705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l="20882"/>
          <a:stretch/>
        </p:blipFill>
        <p:spPr>
          <a:xfrm flipH="1">
            <a:off x="8656801" y="3278326"/>
            <a:ext cx="3554863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___ does your father look like?</a:t>
            </a:r>
          </a:p>
          <a:p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B: He’s tall and strong.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44" y="3166025"/>
            <a:ext cx="1625169" cy="1625169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3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What does your ____ look like? </a:t>
            </a: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She’s small and short.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1933" y="5078900"/>
            <a:ext cx="1448838" cy="1448838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grandfather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3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sister is shorter _____ me.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8523" y="3241185"/>
            <a:ext cx="1779100" cy="1779100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6182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than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them</a:t>
            </a:r>
          </a:p>
        </p:txBody>
      </p:sp>
      <p:sp>
        <p:nvSpPr>
          <p:cNvPr id="32" name="3MsPham"/>
          <p:cNvSpPr/>
          <p:nvPr/>
        </p:nvSpPr>
        <p:spPr>
          <a:xfrm>
            <a:off x="222384" y="341056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then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the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7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The mother is shorter 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than the father.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9" y="5101943"/>
            <a:ext cx="1259601" cy="1259601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Who’s shorter?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Who’s that man?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How old is your mother?</a:t>
            </a: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What does your father look like?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1026" name="Picture 2" descr="https://s.sachmem.vn/public/images/TA4SBT/U14-E-2-1-uqhjdchpuvppyuhe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4" t="961" r="12080" b="2522"/>
          <a:stretch/>
        </p:blipFill>
        <p:spPr bwMode="auto">
          <a:xfrm>
            <a:off x="3219397" y="757875"/>
            <a:ext cx="1745672" cy="171231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88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4687" r="13139"/>
          <a:stretch/>
        </p:blipFill>
        <p:spPr>
          <a:xfrm>
            <a:off x="3048000" y="1485900"/>
            <a:ext cx="7181850" cy="1522806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4831" y="5136709"/>
            <a:ext cx="2042337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0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32"/>
          <p:cNvSpPr/>
          <p:nvPr/>
        </p:nvSpPr>
        <p:spPr>
          <a:xfrm>
            <a:off x="2702020" y="3776241"/>
            <a:ext cx="2878500" cy="412800"/>
          </a:xfrm>
          <a:prstGeom prst="ellipse">
            <a:avLst/>
          </a:prstGeom>
          <a:solidFill>
            <a:srgbClr val="171717">
              <a:alpha val="111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1" name="Google Shape;1221;p32"/>
          <p:cNvSpPr txBox="1">
            <a:spLocks noGrp="1"/>
          </p:cNvSpPr>
          <p:nvPr>
            <p:ph type="title"/>
          </p:nvPr>
        </p:nvSpPr>
        <p:spPr>
          <a:xfrm>
            <a:off x="5980056" y="2555238"/>
            <a:ext cx="313891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vi-VN" dirty="0"/>
              <a:t>Phonics</a:t>
            </a:r>
            <a:endParaRPr dirty="0"/>
          </a:p>
        </p:txBody>
      </p:sp>
      <p:sp>
        <p:nvSpPr>
          <p:cNvPr id="1222" name="Google Shape;1222;p32"/>
          <p:cNvSpPr/>
          <p:nvPr/>
        </p:nvSpPr>
        <p:spPr>
          <a:xfrm>
            <a:off x="3911774" y="2320128"/>
            <a:ext cx="1137913" cy="172567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chemeClr val="accent1"/>
                </a:solidFill>
                <a:latin typeface="Griffy"/>
              </a:rPr>
              <a:t>2</a:t>
            </a:r>
          </a:p>
        </p:txBody>
      </p:sp>
      <p:grpSp>
        <p:nvGrpSpPr>
          <p:cNvPr id="1223" name="Google Shape;1223;p32"/>
          <p:cNvGrpSpPr/>
          <p:nvPr/>
        </p:nvGrpSpPr>
        <p:grpSpPr>
          <a:xfrm>
            <a:off x="4954496" y="2936988"/>
            <a:ext cx="769354" cy="1037770"/>
            <a:chOff x="5399461" y="1997890"/>
            <a:chExt cx="1407527" cy="1898591"/>
          </a:xfrm>
        </p:grpSpPr>
        <p:sp>
          <p:nvSpPr>
            <p:cNvPr id="1224" name="Google Shape;1224;p32"/>
            <p:cNvSpPr/>
            <p:nvPr/>
          </p:nvSpPr>
          <p:spPr>
            <a:xfrm>
              <a:off x="5527411" y="2032082"/>
              <a:ext cx="1195808" cy="1864399"/>
            </a:xfrm>
            <a:custGeom>
              <a:avLst/>
              <a:gdLst/>
              <a:ahLst/>
              <a:cxnLst/>
              <a:rect l="l" t="t" r="r" b="b"/>
              <a:pathLst>
                <a:path w="349141" h="544350" extrusionOk="0">
                  <a:moveTo>
                    <a:pt x="97365" y="543990"/>
                  </a:moveTo>
                  <a:cubicBezTo>
                    <a:pt x="80506" y="541990"/>
                    <a:pt x="67361" y="524940"/>
                    <a:pt x="57551" y="510081"/>
                  </a:cubicBezTo>
                  <a:cubicBezTo>
                    <a:pt x="26500" y="461599"/>
                    <a:pt x="22975" y="400925"/>
                    <a:pt x="18879" y="345203"/>
                  </a:cubicBezTo>
                  <a:cubicBezTo>
                    <a:pt x="14307" y="281290"/>
                    <a:pt x="-7410" y="218806"/>
                    <a:pt x="877" y="154037"/>
                  </a:cubicBezTo>
                  <a:cubicBezTo>
                    <a:pt x="7259" y="104412"/>
                    <a:pt x="19927" y="49262"/>
                    <a:pt x="64218" y="20210"/>
                  </a:cubicBezTo>
                  <a:cubicBezTo>
                    <a:pt x="69742" y="16591"/>
                    <a:pt x="114891" y="-12270"/>
                    <a:pt x="160802" y="5637"/>
                  </a:cubicBezTo>
                  <a:cubicBezTo>
                    <a:pt x="194901" y="18972"/>
                    <a:pt x="210045" y="50500"/>
                    <a:pt x="217952" y="66597"/>
                  </a:cubicBezTo>
                  <a:cubicBezTo>
                    <a:pt x="244432" y="121747"/>
                    <a:pt x="234907" y="185374"/>
                    <a:pt x="211379" y="239666"/>
                  </a:cubicBezTo>
                  <a:cubicBezTo>
                    <a:pt x="218714" y="232809"/>
                    <a:pt x="227572" y="227475"/>
                    <a:pt x="235287" y="220616"/>
                  </a:cubicBezTo>
                  <a:cubicBezTo>
                    <a:pt x="260528" y="199376"/>
                    <a:pt x="259958" y="136987"/>
                    <a:pt x="305677" y="149750"/>
                  </a:cubicBezTo>
                  <a:cubicBezTo>
                    <a:pt x="369018" y="167372"/>
                    <a:pt x="349968" y="250430"/>
                    <a:pt x="322536" y="290054"/>
                  </a:cubicBezTo>
                  <a:cubicBezTo>
                    <a:pt x="297676" y="326058"/>
                    <a:pt x="255861" y="345584"/>
                    <a:pt x="213951" y="352347"/>
                  </a:cubicBezTo>
                  <a:cubicBezTo>
                    <a:pt x="207570" y="352423"/>
                    <a:pt x="201188" y="353157"/>
                    <a:pt x="194901" y="354538"/>
                  </a:cubicBezTo>
                  <a:cubicBezTo>
                    <a:pt x="183662" y="359396"/>
                    <a:pt x="187853" y="365301"/>
                    <a:pt x="187662" y="379017"/>
                  </a:cubicBezTo>
                  <a:cubicBezTo>
                    <a:pt x="186900" y="416917"/>
                    <a:pt x="177089" y="454084"/>
                    <a:pt x="159087" y="487412"/>
                  </a:cubicBezTo>
                  <a:cubicBezTo>
                    <a:pt x="149562" y="505795"/>
                    <a:pt x="136894" y="529322"/>
                    <a:pt x="117463" y="539609"/>
                  </a:cubicBezTo>
                  <a:cubicBezTo>
                    <a:pt x="111462" y="543209"/>
                    <a:pt x="104318" y="544743"/>
                    <a:pt x="97365" y="5439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32"/>
            <p:cNvSpPr/>
            <p:nvPr/>
          </p:nvSpPr>
          <p:spPr>
            <a:xfrm>
              <a:off x="5399461" y="1997890"/>
              <a:ext cx="1407527" cy="1713180"/>
            </a:xfrm>
            <a:custGeom>
              <a:avLst/>
              <a:gdLst/>
              <a:ahLst/>
              <a:cxnLst/>
              <a:rect l="l" t="t" r="r" b="b"/>
              <a:pathLst>
                <a:path w="1407527" h="1713180" extrusionOk="0">
                  <a:moveTo>
                    <a:pt x="512792" y="1569656"/>
                  </a:moveTo>
                  <a:cubicBezTo>
                    <a:pt x="516830" y="1570864"/>
                    <a:pt x="520420" y="1573597"/>
                    <a:pt x="522540" y="1577561"/>
                  </a:cubicBezTo>
                  <a:cubicBezTo>
                    <a:pt x="522540" y="1577626"/>
                    <a:pt x="522540" y="1577691"/>
                    <a:pt x="522540" y="1577756"/>
                  </a:cubicBezTo>
                  <a:cubicBezTo>
                    <a:pt x="526782" y="1585783"/>
                    <a:pt x="523520" y="1595640"/>
                    <a:pt x="515689" y="1599946"/>
                  </a:cubicBezTo>
                  <a:lnTo>
                    <a:pt x="307823" y="1713180"/>
                  </a:lnTo>
                  <a:lnTo>
                    <a:pt x="292159" y="1684790"/>
                  </a:lnTo>
                  <a:lnTo>
                    <a:pt x="500354" y="1570904"/>
                  </a:lnTo>
                  <a:cubicBezTo>
                    <a:pt x="504268" y="1568767"/>
                    <a:pt x="508755" y="1568449"/>
                    <a:pt x="512792" y="1569656"/>
                  </a:cubicBezTo>
                  <a:close/>
                  <a:moveTo>
                    <a:pt x="610975" y="1480415"/>
                  </a:moveTo>
                  <a:cubicBezTo>
                    <a:pt x="617501" y="1476009"/>
                    <a:pt x="626313" y="1477020"/>
                    <a:pt x="631859" y="1482796"/>
                  </a:cubicBezTo>
                  <a:lnTo>
                    <a:pt x="781643" y="1666191"/>
                  </a:lnTo>
                  <a:lnTo>
                    <a:pt x="756188" y="1687075"/>
                  </a:lnTo>
                  <a:lnTo>
                    <a:pt x="606408" y="1503030"/>
                  </a:lnTo>
                  <a:cubicBezTo>
                    <a:pt x="601512" y="1495523"/>
                    <a:pt x="603469" y="1485407"/>
                    <a:pt x="610975" y="1480415"/>
                  </a:cubicBezTo>
                  <a:close/>
                  <a:moveTo>
                    <a:pt x="269644" y="1306777"/>
                  </a:moveTo>
                  <a:cubicBezTo>
                    <a:pt x="269969" y="1306811"/>
                    <a:pt x="269969" y="1306842"/>
                    <a:pt x="270295" y="1306907"/>
                  </a:cubicBezTo>
                  <a:cubicBezTo>
                    <a:pt x="279106" y="1308703"/>
                    <a:pt x="284978" y="1317319"/>
                    <a:pt x="283022" y="1326161"/>
                  </a:cubicBezTo>
                  <a:lnTo>
                    <a:pt x="251044" y="1511186"/>
                  </a:lnTo>
                  <a:lnTo>
                    <a:pt x="218412" y="1505311"/>
                  </a:lnTo>
                  <a:cubicBezTo>
                    <a:pt x="218412" y="1505311"/>
                    <a:pt x="251044" y="1325510"/>
                    <a:pt x="251044" y="1319635"/>
                  </a:cubicBezTo>
                  <a:cubicBezTo>
                    <a:pt x="252675" y="1310957"/>
                    <a:pt x="260832" y="1305181"/>
                    <a:pt x="269644" y="1306777"/>
                  </a:cubicBezTo>
                  <a:close/>
                  <a:moveTo>
                    <a:pt x="695613" y="1201397"/>
                  </a:moveTo>
                  <a:cubicBezTo>
                    <a:pt x="699815" y="1201841"/>
                    <a:pt x="703812" y="1203871"/>
                    <a:pt x="706587" y="1207380"/>
                  </a:cubicBezTo>
                  <a:lnTo>
                    <a:pt x="811336" y="1335627"/>
                  </a:lnTo>
                  <a:lnTo>
                    <a:pt x="785885" y="1356511"/>
                  </a:lnTo>
                  <a:lnTo>
                    <a:pt x="681132" y="1227939"/>
                  </a:lnTo>
                  <a:cubicBezTo>
                    <a:pt x="675589" y="1220922"/>
                    <a:pt x="676562" y="1210610"/>
                    <a:pt x="683417" y="1204934"/>
                  </a:cubicBezTo>
                  <a:cubicBezTo>
                    <a:pt x="687008" y="1202095"/>
                    <a:pt x="691412" y="1200953"/>
                    <a:pt x="695613" y="1201397"/>
                  </a:cubicBezTo>
                  <a:close/>
                  <a:moveTo>
                    <a:pt x="1031685" y="1077645"/>
                  </a:moveTo>
                  <a:cubicBezTo>
                    <a:pt x="1035682" y="1076524"/>
                    <a:pt x="1040087" y="1076933"/>
                    <a:pt x="1044002" y="1079136"/>
                  </a:cubicBezTo>
                  <a:lnTo>
                    <a:pt x="1223481" y="1177032"/>
                  </a:lnTo>
                  <a:lnTo>
                    <a:pt x="1207818" y="1205419"/>
                  </a:lnTo>
                  <a:lnTo>
                    <a:pt x="1028014" y="1107523"/>
                  </a:lnTo>
                  <a:cubicBezTo>
                    <a:pt x="1020182" y="1103347"/>
                    <a:pt x="1017246" y="1093655"/>
                    <a:pt x="1021487" y="1085857"/>
                  </a:cubicBezTo>
                  <a:cubicBezTo>
                    <a:pt x="1021487" y="1085693"/>
                    <a:pt x="1021816" y="1085498"/>
                    <a:pt x="1021816" y="1085333"/>
                  </a:cubicBezTo>
                  <a:cubicBezTo>
                    <a:pt x="1024099" y="1081417"/>
                    <a:pt x="1027688" y="1078767"/>
                    <a:pt x="1031685" y="1077645"/>
                  </a:cubicBezTo>
                  <a:close/>
                  <a:moveTo>
                    <a:pt x="315981" y="1033799"/>
                  </a:moveTo>
                  <a:cubicBezTo>
                    <a:pt x="320061" y="1034195"/>
                    <a:pt x="323977" y="1036144"/>
                    <a:pt x="326748" y="1039553"/>
                  </a:cubicBezTo>
                  <a:cubicBezTo>
                    <a:pt x="326748" y="1039683"/>
                    <a:pt x="327074" y="1039848"/>
                    <a:pt x="327074" y="1039978"/>
                  </a:cubicBezTo>
                  <a:lnTo>
                    <a:pt x="476856" y="1223372"/>
                  </a:lnTo>
                  <a:lnTo>
                    <a:pt x="451405" y="1243931"/>
                  </a:lnTo>
                  <a:lnTo>
                    <a:pt x="301622" y="1060211"/>
                  </a:lnTo>
                  <a:cubicBezTo>
                    <a:pt x="296076" y="1053161"/>
                    <a:pt x="297378" y="1042979"/>
                    <a:pt x="304233" y="1037367"/>
                  </a:cubicBezTo>
                  <a:cubicBezTo>
                    <a:pt x="307659" y="1034561"/>
                    <a:pt x="311902" y="1033403"/>
                    <a:pt x="315981" y="1033799"/>
                  </a:cubicBezTo>
                  <a:close/>
                  <a:moveTo>
                    <a:pt x="18374" y="978955"/>
                  </a:moveTo>
                  <a:lnTo>
                    <a:pt x="222979" y="1003755"/>
                  </a:lnTo>
                  <a:lnTo>
                    <a:pt x="219064" y="1036387"/>
                  </a:lnTo>
                  <a:lnTo>
                    <a:pt x="14459" y="1011587"/>
                  </a:lnTo>
                  <a:cubicBezTo>
                    <a:pt x="5647" y="1010412"/>
                    <a:pt x="-883" y="1002285"/>
                    <a:pt x="97" y="993313"/>
                  </a:cubicBezTo>
                  <a:cubicBezTo>
                    <a:pt x="1406" y="984436"/>
                    <a:pt x="9563" y="978170"/>
                    <a:pt x="18374" y="978955"/>
                  </a:cubicBezTo>
                  <a:close/>
                  <a:moveTo>
                    <a:pt x="863873" y="817095"/>
                  </a:moveTo>
                  <a:lnTo>
                    <a:pt x="885738" y="841245"/>
                  </a:lnTo>
                  <a:cubicBezTo>
                    <a:pt x="885738" y="841245"/>
                    <a:pt x="737914" y="974384"/>
                    <a:pt x="733022" y="978300"/>
                  </a:cubicBezTo>
                  <a:cubicBezTo>
                    <a:pt x="730083" y="981106"/>
                    <a:pt x="726167" y="982641"/>
                    <a:pt x="722251" y="982542"/>
                  </a:cubicBezTo>
                  <a:cubicBezTo>
                    <a:pt x="713114" y="982641"/>
                    <a:pt x="705933" y="975395"/>
                    <a:pt x="705607" y="966388"/>
                  </a:cubicBezTo>
                  <a:cubicBezTo>
                    <a:pt x="705607" y="961561"/>
                    <a:pt x="707892" y="956960"/>
                    <a:pt x="711483" y="953825"/>
                  </a:cubicBezTo>
                  <a:close/>
                  <a:moveTo>
                    <a:pt x="1392843" y="746284"/>
                  </a:moveTo>
                  <a:lnTo>
                    <a:pt x="1407527" y="775329"/>
                  </a:lnTo>
                  <a:lnTo>
                    <a:pt x="1223807" y="867025"/>
                  </a:lnTo>
                  <a:cubicBezTo>
                    <a:pt x="1221525" y="868036"/>
                    <a:pt x="1219237" y="868591"/>
                    <a:pt x="1216629" y="868656"/>
                  </a:cubicBezTo>
                  <a:cubicBezTo>
                    <a:pt x="1210432" y="868755"/>
                    <a:pt x="1204556" y="865165"/>
                    <a:pt x="1201946" y="859519"/>
                  </a:cubicBezTo>
                  <a:cubicBezTo>
                    <a:pt x="1198030" y="851427"/>
                    <a:pt x="1201292" y="841635"/>
                    <a:pt x="1209452" y="837689"/>
                  </a:cubicBezTo>
                  <a:cubicBezTo>
                    <a:pt x="1209452" y="837689"/>
                    <a:pt x="1209452" y="837654"/>
                    <a:pt x="1209452" y="837654"/>
                  </a:cubicBezTo>
                  <a:close/>
                  <a:moveTo>
                    <a:pt x="995056" y="703864"/>
                  </a:moveTo>
                  <a:lnTo>
                    <a:pt x="1027688" y="703864"/>
                  </a:lnTo>
                  <a:cubicBezTo>
                    <a:pt x="1027688" y="703864"/>
                    <a:pt x="1024423" y="902922"/>
                    <a:pt x="1024098" y="909123"/>
                  </a:cubicBezTo>
                  <a:cubicBezTo>
                    <a:pt x="1024423" y="917966"/>
                    <a:pt x="1017246" y="925273"/>
                    <a:pt x="1008434" y="925438"/>
                  </a:cubicBezTo>
                  <a:cubicBezTo>
                    <a:pt x="1008109" y="925469"/>
                    <a:pt x="1007780" y="925438"/>
                    <a:pt x="1007454" y="925438"/>
                  </a:cubicBezTo>
                  <a:cubicBezTo>
                    <a:pt x="998643" y="924917"/>
                    <a:pt x="991466" y="917671"/>
                    <a:pt x="991466" y="908794"/>
                  </a:cubicBezTo>
                  <a:cubicBezTo>
                    <a:pt x="991466" y="902268"/>
                    <a:pt x="995056" y="703864"/>
                    <a:pt x="995056" y="703864"/>
                  </a:cubicBezTo>
                  <a:close/>
                  <a:moveTo>
                    <a:pt x="78581" y="587571"/>
                  </a:moveTo>
                  <a:cubicBezTo>
                    <a:pt x="82741" y="587187"/>
                    <a:pt x="87065" y="588395"/>
                    <a:pt x="90491" y="591283"/>
                  </a:cubicBezTo>
                  <a:lnTo>
                    <a:pt x="279432" y="748243"/>
                  </a:lnTo>
                  <a:lnTo>
                    <a:pt x="258547" y="773372"/>
                  </a:lnTo>
                  <a:lnTo>
                    <a:pt x="69606" y="616412"/>
                  </a:lnTo>
                  <a:cubicBezTo>
                    <a:pt x="62754" y="610636"/>
                    <a:pt x="61774" y="600355"/>
                    <a:pt x="67650" y="593404"/>
                  </a:cubicBezTo>
                  <a:cubicBezTo>
                    <a:pt x="70423" y="589928"/>
                    <a:pt x="74420" y="587954"/>
                    <a:pt x="78581" y="587571"/>
                  </a:cubicBezTo>
                  <a:close/>
                  <a:moveTo>
                    <a:pt x="538205" y="509376"/>
                  </a:moveTo>
                  <a:cubicBezTo>
                    <a:pt x="547342" y="508296"/>
                    <a:pt x="555502" y="514727"/>
                    <a:pt x="556482" y="523734"/>
                  </a:cubicBezTo>
                  <a:cubicBezTo>
                    <a:pt x="556482" y="530911"/>
                    <a:pt x="586178" y="758686"/>
                    <a:pt x="586178" y="758686"/>
                  </a:cubicBezTo>
                  <a:lnTo>
                    <a:pt x="553546" y="762927"/>
                  </a:lnTo>
                  <a:cubicBezTo>
                    <a:pt x="553546" y="762927"/>
                    <a:pt x="524830" y="534502"/>
                    <a:pt x="523850" y="527650"/>
                  </a:cubicBezTo>
                  <a:cubicBezTo>
                    <a:pt x="522870" y="518643"/>
                    <a:pt x="529071" y="510451"/>
                    <a:pt x="538205" y="509376"/>
                  </a:cubicBezTo>
                  <a:close/>
                  <a:moveTo>
                    <a:pt x="1164743" y="464996"/>
                  </a:moveTo>
                  <a:lnTo>
                    <a:pt x="1197376" y="464996"/>
                  </a:lnTo>
                  <a:cubicBezTo>
                    <a:pt x="1197376" y="464996"/>
                    <a:pt x="1194114" y="663725"/>
                    <a:pt x="1194114" y="670255"/>
                  </a:cubicBezTo>
                  <a:cubicBezTo>
                    <a:pt x="1194114" y="679258"/>
                    <a:pt x="1186933" y="686569"/>
                    <a:pt x="1177800" y="686569"/>
                  </a:cubicBezTo>
                  <a:cubicBezTo>
                    <a:pt x="1177471" y="686569"/>
                    <a:pt x="1177471" y="686569"/>
                    <a:pt x="1177145" y="686569"/>
                  </a:cubicBezTo>
                  <a:cubicBezTo>
                    <a:pt x="1168334" y="686405"/>
                    <a:pt x="1161156" y="679097"/>
                    <a:pt x="1161482" y="670255"/>
                  </a:cubicBezTo>
                  <a:cubicBezTo>
                    <a:pt x="1161482" y="670155"/>
                    <a:pt x="1161482" y="670025"/>
                    <a:pt x="1161482" y="669926"/>
                  </a:cubicBezTo>
                  <a:cubicBezTo>
                    <a:pt x="1161482" y="663725"/>
                    <a:pt x="1164743" y="464996"/>
                    <a:pt x="1164743" y="464996"/>
                  </a:cubicBezTo>
                  <a:close/>
                  <a:moveTo>
                    <a:pt x="786700" y="381891"/>
                  </a:moveTo>
                  <a:cubicBezTo>
                    <a:pt x="790779" y="381851"/>
                    <a:pt x="794857" y="383369"/>
                    <a:pt x="797958" y="386452"/>
                  </a:cubicBezTo>
                  <a:cubicBezTo>
                    <a:pt x="798287" y="386517"/>
                    <a:pt x="798287" y="386613"/>
                    <a:pt x="798287" y="386678"/>
                  </a:cubicBezTo>
                  <a:lnTo>
                    <a:pt x="942191" y="514596"/>
                  </a:lnTo>
                  <a:lnTo>
                    <a:pt x="919350" y="537766"/>
                  </a:lnTo>
                  <a:lnTo>
                    <a:pt x="775439" y="409848"/>
                  </a:lnTo>
                  <a:cubicBezTo>
                    <a:pt x="768916" y="403517"/>
                    <a:pt x="768916" y="393174"/>
                    <a:pt x="775439" y="386778"/>
                  </a:cubicBezTo>
                  <a:cubicBezTo>
                    <a:pt x="775439" y="386747"/>
                    <a:pt x="775439" y="386713"/>
                    <a:pt x="775439" y="386678"/>
                  </a:cubicBezTo>
                  <a:cubicBezTo>
                    <a:pt x="778541" y="383530"/>
                    <a:pt x="782621" y="381932"/>
                    <a:pt x="786700" y="381891"/>
                  </a:cubicBezTo>
                  <a:close/>
                  <a:moveTo>
                    <a:pt x="310759" y="269203"/>
                  </a:moveTo>
                  <a:lnTo>
                    <a:pt x="324137" y="298899"/>
                  </a:lnTo>
                  <a:lnTo>
                    <a:pt x="100608" y="401036"/>
                  </a:lnTo>
                  <a:cubicBezTo>
                    <a:pt x="98648" y="401951"/>
                    <a:pt x="96366" y="402376"/>
                    <a:pt x="94081" y="402342"/>
                  </a:cubicBezTo>
                  <a:cubicBezTo>
                    <a:pt x="87555" y="402376"/>
                    <a:pt x="81679" y="398525"/>
                    <a:pt x="79072" y="392554"/>
                  </a:cubicBezTo>
                  <a:cubicBezTo>
                    <a:pt x="75482" y="384362"/>
                    <a:pt x="79072" y="374866"/>
                    <a:pt x="87229" y="371015"/>
                  </a:cubicBezTo>
                  <a:close/>
                  <a:moveTo>
                    <a:pt x="856409" y="48905"/>
                  </a:moveTo>
                  <a:cubicBezTo>
                    <a:pt x="860529" y="48317"/>
                    <a:pt x="864852" y="49263"/>
                    <a:pt x="868443" y="51874"/>
                  </a:cubicBezTo>
                  <a:cubicBezTo>
                    <a:pt x="875624" y="57290"/>
                    <a:pt x="877254" y="67507"/>
                    <a:pt x="871708" y="74718"/>
                  </a:cubicBezTo>
                  <a:lnTo>
                    <a:pt x="759778" y="228742"/>
                  </a:lnTo>
                  <a:lnTo>
                    <a:pt x="733344" y="209488"/>
                  </a:lnTo>
                  <a:lnTo>
                    <a:pt x="845602" y="55139"/>
                  </a:lnTo>
                  <a:cubicBezTo>
                    <a:pt x="848375" y="51614"/>
                    <a:pt x="852290" y="49492"/>
                    <a:pt x="856409" y="48905"/>
                  </a:cubicBezTo>
                  <a:close/>
                  <a:moveTo>
                    <a:pt x="495254" y="1022"/>
                  </a:moveTo>
                  <a:cubicBezTo>
                    <a:pt x="499129" y="2466"/>
                    <a:pt x="502474" y="5387"/>
                    <a:pt x="504267" y="9450"/>
                  </a:cubicBezTo>
                  <a:cubicBezTo>
                    <a:pt x="507532" y="15976"/>
                    <a:pt x="605428" y="223517"/>
                    <a:pt x="605428" y="223517"/>
                  </a:cubicBezTo>
                  <a:lnTo>
                    <a:pt x="575732" y="237546"/>
                  </a:lnTo>
                  <a:cubicBezTo>
                    <a:pt x="575732" y="237546"/>
                    <a:pt x="477836" y="29680"/>
                    <a:pt x="474900" y="22828"/>
                  </a:cubicBezTo>
                  <a:cubicBezTo>
                    <a:pt x="471310" y="14702"/>
                    <a:pt x="474900" y="5140"/>
                    <a:pt x="483057" y="1454"/>
                  </a:cubicBezTo>
                  <a:cubicBezTo>
                    <a:pt x="486973" y="-389"/>
                    <a:pt x="491379" y="-422"/>
                    <a:pt x="495254" y="10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6" name="Google Shape;1226;p32"/>
          <p:cNvGrpSpPr/>
          <p:nvPr/>
        </p:nvGrpSpPr>
        <p:grpSpPr>
          <a:xfrm rot="-1206802" flipH="1">
            <a:off x="2073725" y="2046405"/>
            <a:ext cx="2111241" cy="2254078"/>
            <a:chOff x="8487272" y="-1089426"/>
            <a:chExt cx="5401867" cy="5767332"/>
          </a:xfrm>
        </p:grpSpPr>
        <p:sp>
          <p:nvSpPr>
            <p:cNvPr id="1227" name="Google Shape;1227;p32"/>
            <p:cNvSpPr/>
            <p:nvPr/>
          </p:nvSpPr>
          <p:spPr>
            <a:xfrm rot="-1626193" flipH="1">
              <a:off x="9832812" y="-613098"/>
              <a:ext cx="2889480" cy="3309040"/>
            </a:xfrm>
            <a:custGeom>
              <a:avLst/>
              <a:gdLst/>
              <a:ahLst/>
              <a:cxnLst/>
              <a:rect l="l" t="t" r="r" b="b"/>
              <a:pathLst>
                <a:path w="933640" h="1020889" extrusionOk="0">
                  <a:moveTo>
                    <a:pt x="-990" y="998237"/>
                  </a:moveTo>
                  <a:cubicBezTo>
                    <a:pt x="248" y="1000904"/>
                    <a:pt x="17489" y="937277"/>
                    <a:pt x="17489" y="937277"/>
                  </a:cubicBezTo>
                  <a:lnTo>
                    <a:pt x="79686" y="998332"/>
                  </a:lnTo>
                  <a:lnTo>
                    <a:pt x="96927" y="910798"/>
                  </a:lnTo>
                  <a:lnTo>
                    <a:pt x="173698" y="998332"/>
                  </a:lnTo>
                  <a:lnTo>
                    <a:pt x="200178" y="900225"/>
                  </a:lnTo>
                  <a:lnTo>
                    <a:pt x="294190" y="975663"/>
                  </a:lnTo>
                  <a:lnTo>
                    <a:pt x="294190" y="853933"/>
                  </a:lnTo>
                  <a:lnTo>
                    <a:pt x="408490" y="918798"/>
                  </a:lnTo>
                  <a:cubicBezTo>
                    <a:pt x="408490" y="918798"/>
                    <a:pt x="390678" y="792307"/>
                    <a:pt x="391345" y="795640"/>
                  </a:cubicBezTo>
                  <a:cubicBezTo>
                    <a:pt x="392012" y="798974"/>
                    <a:pt x="513169" y="832693"/>
                    <a:pt x="513169" y="832693"/>
                  </a:cubicBezTo>
                  <a:lnTo>
                    <a:pt x="461449" y="722870"/>
                  </a:lnTo>
                  <a:lnTo>
                    <a:pt x="564795" y="722870"/>
                  </a:lnTo>
                  <a:lnTo>
                    <a:pt x="490595" y="638097"/>
                  </a:lnTo>
                  <a:lnTo>
                    <a:pt x="605847" y="607617"/>
                  </a:lnTo>
                  <a:lnTo>
                    <a:pt x="521456" y="530178"/>
                  </a:lnTo>
                  <a:lnTo>
                    <a:pt x="632327" y="483220"/>
                  </a:lnTo>
                  <a:lnTo>
                    <a:pt x="521456" y="403782"/>
                  </a:lnTo>
                  <a:lnTo>
                    <a:pt x="648139" y="356157"/>
                  </a:lnTo>
                  <a:lnTo>
                    <a:pt x="551746" y="248143"/>
                  </a:lnTo>
                  <a:lnTo>
                    <a:pt x="647662" y="223569"/>
                  </a:lnTo>
                  <a:lnTo>
                    <a:pt x="625851" y="64787"/>
                  </a:lnTo>
                  <a:lnTo>
                    <a:pt x="754248" y="132224"/>
                  </a:lnTo>
                  <a:lnTo>
                    <a:pt x="846926" y="-174"/>
                  </a:lnTo>
                  <a:lnTo>
                    <a:pt x="932651" y="148131"/>
                  </a:lnTo>
                  <a:lnTo>
                    <a:pt x="723101" y="310056"/>
                  </a:lnTo>
                  <a:lnTo>
                    <a:pt x="675476" y="530464"/>
                  </a:lnTo>
                  <a:lnTo>
                    <a:pt x="597371" y="831645"/>
                  </a:lnTo>
                  <a:lnTo>
                    <a:pt x="405442" y="987950"/>
                  </a:lnTo>
                  <a:lnTo>
                    <a:pt x="182462" y="102071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1228;p32"/>
            <p:cNvSpPr/>
            <p:nvPr/>
          </p:nvSpPr>
          <p:spPr>
            <a:xfrm rot="-1625122" flipH="1">
              <a:off x="9188887" y="-55620"/>
              <a:ext cx="3998637" cy="4045011"/>
            </a:xfrm>
            <a:custGeom>
              <a:avLst/>
              <a:gdLst/>
              <a:ahLst/>
              <a:cxnLst/>
              <a:rect l="l" t="t" r="r" b="b"/>
              <a:pathLst>
                <a:path w="1249159" h="1263646" extrusionOk="0">
                  <a:moveTo>
                    <a:pt x="1482" y="883656"/>
                  </a:moveTo>
                  <a:cubicBezTo>
                    <a:pt x="-804" y="882437"/>
                    <a:pt x="-1661" y="879608"/>
                    <a:pt x="-423" y="877332"/>
                  </a:cubicBezTo>
                  <a:cubicBezTo>
                    <a:pt x="434" y="875712"/>
                    <a:pt x="2244" y="874750"/>
                    <a:pt x="4054" y="874893"/>
                  </a:cubicBezTo>
                  <a:cubicBezTo>
                    <a:pt x="80729" y="879313"/>
                    <a:pt x="157501" y="871102"/>
                    <a:pt x="231511" y="850604"/>
                  </a:cubicBezTo>
                  <a:cubicBezTo>
                    <a:pt x="291708" y="833840"/>
                    <a:pt x="372862" y="810314"/>
                    <a:pt x="453919" y="741162"/>
                  </a:cubicBezTo>
                  <a:cubicBezTo>
                    <a:pt x="519261" y="687098"/>
                    <a:pt x="568601" y="616318"/>
                    <a:pt x="596794" y="536374"/>
                  </a:cubicBezTo>
                  <a:cubicBezTo>
                    <a:pt x="628227" y="442553"/>
                    <a:pt x="624417" y="341874"/>
                    <a:pt x="623274" y="315775"/>
                  </a:cubicBezTo>
                  <a:cubicBezTo>
                    <a:pt x="621084" y="268150"/>
                    <a:pt x="613749" y="218621"/>
                    <a:pt x="630323" y="149755"/>
                  </a:cubicBezTo>
                  <a:cubicBezTo>
                    <a:pt x="641752" y="102797"/>
                    <a:pt x="656326" y="80698"/>
                    <a:pt x="665565" y="68602"/>
                  </a:cubicBezTo>
                  <a:cubicBezTo>
                    <a:pt x="691092" y="36445"/>
                    <a:pt x="726430" y="13509"/>
                    <a:pt x="766245" y="3260"/>
                  </a:cubicBezTo>
                  <a:cubicBezTo>
                    <a:pt x="781770" y="-740"/>
                    <a:pt x="810441" y="-5788"/>
                    <a:pt x="903880" y="17357"/>
                  </a:cubicBezTo>
                  <a:cubicBezTo>
                    <a:pt x="988367" y="38407"/>
                    <a:pt x="1045708" y="52600"/>
                    <a:pt x="1114002" y="95081"/>
                  </a:cubicBezTo>
                  <a:cubicBezTo>
                    <a:pt x="1165818" y="127276"/>
                    <a:pt x="1198394" y="143468"/>
                    <a:pt x="1221634" y="183378"/>
                  </a:cubicBezTo>
                  <a:cubicBezTo>
                    <a:pt x="1239827" y="216277"/>
                    <a:pt x="1248971" y="253425"/>
                    <a:pt x="1248114" y="291010"/>
                  </a:cubicBezTo>
                  <a:cubicBezTo>
                    <a:pt x="1248591" y="333721"/>
                    <a:pt x="1237637" y="375773"/>
                    <a:pt x="1216396" y="412835"/>
                  </a:cubicBezTo>
                  <a:cubicBezTo>
                    <a:pt x="1206871" y="428647"/>
                    <a:pt x="1180677" y="472748"/>
                    <a:pt x="1129813" y="495798"/>
                  </a:cubicBezTo>
                  <a:cubicBezTo>
                    <a:pt x="1044088" y="534945"/>
                    <a:pt x="949981" y="485035"/>
                    <a:pt x="903880" y="460460"/>
                  </a:cubicBezTo>
                  <a:cubicBezTo>
                    <a:pt x="864351" y="439343"/>
                    <a:pt x="828728" y="411749"/>
                    <a:pt x="798344" y="378831"/>
                  </a:cubicBezTo>
                  <a:cubicBezTo>
                    <a:pt x="796438" y="376983"/>
                    <a:pt x="793486" y="377002"/>
                    <a:pt x="791580" y="378879"/>
                  </a:cubicBezTo>
                  <a:cubicBezTo>
                    <a:pt x="790628" y="379850"/>
                    <a:pt x="790152" y="381184"/>
                    <a:pt x="790248" y="382546"/>
                  </a:cubicBezTo>
                  <a:cubicBezTo>
                    <a:pt x="792723" y="409397"/>
                    <a:pt x="797105" y="436038"/>
                    <a:pt x="803297" y="462270"/>
                  </a:cubicBezTo>
                  <a:cubicBezTo>
                    <a:pt x="812631" y="497541"/>
                    <a:pt x="823775" y="532288"/>
                    <a:pt x="836824" y="566378"/>
                  </a:cubicBezTo>
                  <a:cubicBezTo>
                    <a:pt x="846349" y="595430"/>
                    <a:pt x="859589" y="637339"/>
                    <a:pt x="871686" y="690203"/>
                  </a:cubicBezTo>
                  <a:cubicBezTo>
                    <a:pt x="871972" y="691356"/>
                    <a:pt x="872733" y="692375"/>
                    <a:pt x="873686" y="693061"/>
                  </a:cubicBezTo>
                  <a:cubicBezTo>
                    <a:pt x="904548" y="714016"/>
                    <a:pt x="935789" y="734304"/>
                    <a:pt x="966554" y="755449"/>
                  </a:cubicBezTo>
                  <a:cubicBezTo>
                    <a:pt x="980652" y="764231"/>
                    <a:pt x="992559" y="776081"/>
                    <a:pt x="1001416" y="790121"/>
                  </a:cubicBezTo>
                  <a:cubicBezTo>
                    <a:pt x="1017894" y="818696"/>
                    <a:pt x="1007512" y="854795"/>
                    <a:pt x="970365" y="852319"/>
                  </a:cubicBezTo>
                  <a:cubicBezTo>
                    <a:pt x="955030" y="851290"/>
                    <a:pt x="939885" y="848776"/>
                    <a:pt x="925026" y="844794"/>
                  </a:cubicBezTo>
                  <a:cubicBezTo>
                    <a:pt x="904166" y="839174"/>
                    <a:pt x="902547" y="835269"/>
                    <a:pt x="905214" y="856796"/>
                  </a:cubicBezTo>
                  <a:cubicBezTo>
                    <a:pt x="908261" y="880894"/>
                    <a:pt x="912453" y="902515"/>
                    <a:pt x="907405" y="926804"/>
                  </a:cubicBezTo>
                  <a:cubicBezTo>
                    <a:pt x="901594" y="955379"/>
                    <a:pt x="889498" y="970333"/>
                    <a:pt x="840730" y="1041104"/>
                  </a:cubicBezTo>
                  <a:cubicBezTo>
                    <a:pt x="797962" y="1103112"/>
                    <a:pt x="812155" y="1083871"/>
                    <a:pt x="787771" y="1118733"/>
                  </a:cubicBezTo>
                  <a:cubicBezTo>
                    <a:pt x="763387" y="1153594"/>
                    <a:pt x="729954" y="1199029"/>
                    <a:pt x="688425" y="1252559"/>
                  </a:cubicBezTo>
                  <a:cubicBezTo>
                    <a:pt x="686805" y="1254636"/>
                    <a:pt x="683853" y="1254997"/>
                    <a:pt x="681758" y="1253388"/>
                  </a:cubicBezTo>
                  <a:cubicBezTo>
                    <a:pt x="681758" y="1253359"/>
                    <a:pt x="681663" y="1253341"/>
                    <a:pt x="681663" y="1253321"/>
                  </a:cubicBezTo>
                  <a:lnTo>
                    <a:pt x="637657" y="1216841"/>
                  </a:lnTo>
                  <a:cubicBezTo>
                    <a:pt x="635847" y="1215193"/>
                    <a:pt x="632990" y="1215193"/>
                    <a:pt x="631180" y="1216841"/>
                  </a:cubicBezTo>
                  <a:lnTo>
                    <a:pt x="589174" y="1261989"/>
                  </a:lnTo>
                  <a:cubicBezTo>
                    <a:pt x="587651" y="1263627"/>
                    <a:pt x="585174" y="1263951"/>
                    <a:pt x="583269" y="1262751"/>
                  </a:cubicBezTo>
                  <a:cubicBezTo>
                    <a:pt x="559647" y="1248244"/>
                    <a:pt x="538692" y="1229823"/>
                    <a:pt x="521261" y="1208268"/>
                  </a:cubicBezTo>
                  <a:cubicBezTo>
                    <a:pt x="495448" y="1176264"/>
                    <a:pt x="492686" y="1156262"/>
                    <a:pt x="471826" y="1130639"/>
                  </a:cubicBezTo>
                  <a:cubicBezTo>
                    <a:pt x="444680" y="1097873"/>
                    <a:pt x="412105" y="1086539"/>
                    <a:pt x="376576" y="1072346"/>
                  </a:cubicBezTo>
                  <a:cubicBezTo>
                    <a:pt x="359622" y="1065679"/>
                    <a:pt x="287613" y="1030245"/>
                    <a:pt x="143595" y="959380"/>
                  </a:cubicBezTo>
                  <a:cubicBezTo>
                    <a:pt x="108161" y="942997"/>
                    <a:pt x="59204" y="917755"/>
                    <a:pt x="1482" y="8836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1229;p32"/>
            <p:cNvSpPr/>
            <p:nvPr/>
          </p:nvSpPr>
          <p:spPr>
            <a:xfrm rot="-1624665" flipH="1">
              <a:off x="11327128" y="2227487"/>
              <a:ext cx="548690" cy="1698077"/>
            </a:xfrm>
            <a:custGeom>
              <a:avLst/>
              <a:gdLst/>
              <a:ahLst/>
              <a:cxnLst/>
              <a:rect l="l" t="t" r="r" b="b"/>
              <a:pathLst>
                <a:path w="548930" h="1698820" extrusionOk="0">
                  <a:moveTo>
                    <a:pt x="259864" y="1416385"/>
                  </a:moveTo>
                  <a:cubicBezTo>
                    <a:pt x="161958" y="1499500"/>
                    <a:pt x="74725" y="1594357"/>
                    <a:pt x="0" y="1698820"/>
                  </a:cubicBezTo>
                  <a:cubicBezTo>
                    <a:pt x="97601" y="1615555"/>
                    <a:pt x="185135" y="1520698"/>
                    <a:pt x="259864" y="1416385"/>
                  </a:cubicBezTo>
                  <a:close/>
                  <a:moveTo>
                    <a:pt x="32227" y="73205"/>
                  </a:moveTo>
                  <a:cubicBezTo>
                    <a:pt x="68524" y="216862"/>
                    <a:pt x="120372" y="378209"/>
                    <a:pt x="255186" y="460866"/>
                  </a:cubicBezTo>
                  <a:cubicBezTo>
                    <a:pt x="371696" y="542607"/>
                    <a:pt x="551346" y="491059"/>
                    <a:pt x="548906" y="331541"/>
                  </a:cubicBezTo>
                  <a:cubicBezTo>
                    <a:pt x="549518" y="204966"/>
                    <a:pt x="494614" y="72289"/>
                    <a:pt x="388472" y="0"/>
                  </a:cubicBezTo>
                  <a:cubicBezTo>
                    <a:pt x="495529" y="89673"/>
                    <a:pt x="560802" y="267796"/>
                    <a:pt x="513218" y="400166"/>
                  </a:cubicBezTo>
                  <a:cubicBezTo>
                    <a:pt x="470213" y="491668"/>
                    <a:pt x="342723" y="495331"/>
                    <a:pt x="265862" y="443174"/>
                  </a:cubicBezTo>
                  <a:cubicBezTo>
                    <a:pt x="134709" y="363873"/>
                    <a:pt x="81637" y="212286"/>
                    <a:pt x="32227" y="73205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1230;p32"/>
            <p:cNvSpPr/>
            <p:nvPr/>
          </p:nvSpPr>
          <p:spPr>
            <a:xfrm rot="-1625122" flipH="1">
              <a:off x="9674606" y="938459"/>
              <a:ext cx="79274" cy="169522"/>
            </a:xfrm>
            <a:custGeom>
              <a:avLst/>
              <a:gdLst/>
              <a:ahLst/>
              <a:cxnLst/>
              <a:rect l="l" t="t" r="r" b="b"/>
              <a:pathLst>
                <a:path w="24765" h="52958" extrusionOk="0">
                  <a:moveTo>
                    <a:pt x="24765" y="26480"/>
                  </a:moveTo>
                  <a:cubicBezTo>
                    <a:pt x="24765" y="41104"/>
                    <a:pt x="19221" y="52959"/>
                    <a:pt x="12382" y="52959"/>
                  </a:cubicBezTo>
                  <a:cubicBezTo>
                    <a:pt x="5544" y="52959"/>
                    <a:pt x="0" y="41104"/>
                    <a:pt x="0" y="26480"/>
                  </a:cubicBezTo>
                  <a:cubicBezTo>
                    <a:pt x="0" y="11855"/>
                    <a:pt x="5544" y="0"/>
                    <a:pt x="12382" y="0"/>
                  </a:cubicBezTo>
                  <a:cubicBezTo>
                    <a:pt x="19221" y="0"/>
                    <a:pt x="24765" y="11855"/>
                    <a:pt x="24765" y="2648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1231;p32"/>
            <p:cNvSpPr/>
            <p:nvPr/>
          </p:nvSpPr>
          <p:spPr>
            <a:xfrm rot="-1625122" flipH="1">
              <a:off x="9847249" y="1470794"/>
              <a:ext cx="96839" cy="73372"/>
            </a:xfrm>
            <a:custGeom>
              <a:avLst/>
              <a:gdLst/>
              <a:ahLst/>
              <a:cxnLst/>
              <a:rect l="l" t="t" r="r" b="b"/>
              <a:pathLst>
                <a:path w="30252" h="22921" extrusionOk="0">
                  <a:moveTo>
                    <a:pt x="27966" y="-174"/>
                  </a:moveTo>
                  <a:cubicBezTo>
                    <a:pt x="31491" y="8199"/>
                    <a:pt x="27585" y="17876"/>
                    <a:pt x="19203" y="21439"/>
                  </a:cubicBezTo>
                  <a:cubicBezTo>
                    <a:pt x="15679" y="22953"/>
                    <a:pt x="11679" y="23163"/>
                    <a:pt x="7964" y="22020"/>
                  </a:cubicBezTo>
                  <a:cubicBezTo>
                    <a:pt x="4059" y="20848"/>
                    <a:pt x="820" y="18133"/>
                    <a:pt x="-990" y="14495"/>
                  </a:cubicBezTo>
                  <a:cubicBezTo>
                    <a:pt x="6630" y="20553"/>
                    <a:pt x="17680" y="19296"/>
                    <a:pt x="23776" y="11685"/>
                  </a:cubicBezTo>
                  <a:cubicBezTo>
                    <a:pt x="26442" y="8332"/>
                    <a:pt x="27776" y="4113"/>
                    <a:pt x="27585" y="-17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2" name="Google Shape;1232;p32"/>
            <p:cNvSpPr/>
            <p:nvPr/>
          </p:nvSpPr>
          <p:spPr>
            <a:xfrm rot="-1625122" flipH="1">
              <a:off x="9931721" y="1084819"/>
              <a:ext cx="345110" cy="386051"/>
            </a:xfrm>
            <a:custGeom>
              <a:avLst/>
              <a:gdLst/>
              <a:ahLst/>
              <a:cxnLst/>
              <a:rect l="l" t="t" r="r" b="b"/>
              <a:pathLst>
                <a:path w="107811" h="120601" extrusionOk="0">
                  <a:moveTo>
                    <a:pt x="14246" y="2697"/>
                  </a:moveTo>
                  <a:cubicBezTo>
                    <a:pt x="27963" y="-5208"/>
                    <a:pt x="46441" y="4888"/>
                    <a:pt x="60919" y="12794"/>
                  </a:cubicBezTo>
                  <a:cubicBezTo>
                    <a:pt x="79017" y="22319"/>
                    <a:pt x="100352" y="34416"/>
                    <a:pt x="105592" y="58895"/>
                  </a:cubicBezTo>
                  <a:cubicBezTo>
                    <a:pt x="109307" y="76326"/>
                    <a:pt x="105115" y="101662"/>
                    <a:pt x="85970" y="114045"/>
                  </a:cubicBezTo>
                  <a:cubicBezTo>
                    <a:pt x="63967" y="128142"/>
                    <a:pt x="36440" y="116045"/>
                    <a:pt x="22628" y="105091"/>
                  </a:cubicBezTo>
                  <a:cubicBezTo>
                    <a:pt x="-4136" y="83660"/>
                    <a:pt x="-1280" y="47941"/>
                    <a:pt x="-517" y="38988"/>
                  </a:cubicBezTo>
                  <a:cubicBezTo>
                    <a:pt x="435" y="27844"/>
                    <a:pt x="1864" y="9841"/>
                    <a:pt x="14246" y="2697"/>
                  </a:cubicBezTo>
                  <a:close/>
                </a:path>
              </a:pathLst>
            </a:custGeom>
            <a:solidFill>
              <a:srgbClr val="CFB6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3" name="Google Shape;1233;p32"/>
            <p:cNvSpPr/>
            <p:nvPr/>
          </p:nvSpPr>
          <p:spPr>
            <a:xfrm rot="-1625122" flipH="1">
              <a:off x="9799002" y="1794444"/>
              <a:ext cx="127149" cy="102447"/>
            </a:xfrm>
            <a:custGeom>
              <a:avLst/>
              <a:gdLst/>
              <a:ahLst/>
              <a:cxnLst/>
              <a:rect l="l" t="t" r="r" b="b"/>
              <a:pathLst>
                <a:path w="39721" h="32004" extrusionOk="0">
                  <a:moveTo>
                    <a:pt x="38732" y="31831"/>
                  </a:moveTo>
                  <a:lnTo>
                    <a:pt x="5965" y="31831"/>
                  </a:lnTo>
                  <a:cubicBezTo>
                    <a:pt x="2061" y="31793"/>
                    <a:pt x="-1083" y="28601"/>
                    <a:pt x="-988" y="24706"/>
                  </a:cubicBezTo>
                  <a:cubicBezTo>
                    <a:pt x="-988" y="24153"/>
                    <a:pt x="-893" y="23601"/>
                    <a:pt x="-797" y="23067"/>
                  </a:cubicBezTo>
                  <a:lnTo>
                    <a:pt x="4918" y="-174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1234;p32"/>
            <p:cNvSpPr/>
            <p:nvPr/>
          </p:nvSpPr>
          <p:spPr>
            <a:xfrm rot="-1625122" flipH="1">
              <a:off x="9799002" y="1794444"/>
              <a:ext cx="127149" cy="102447"/>
            </a:xfrm>
            <a:custGeom>
              <a:avLst/>
              <a:gdLst/>
              <a:ahLst/>
              <a:cxnLst/>
              <a:rect l="l" t="t" r="r" b="b"/>
              <a:pathLst>
                <a:path w="39721" h="32004" extrusionOk="0">
                  <a:moveTo>
                    <a:pt x="38732" y="31831"/>
                  </a:moveTo>
                  <a:lnTo>
                    <a:pt x="5965" y="31831"/>
                  </a:lnTo>
                  <a:cubicBezTo>
                    <a:pt x="2061" y="31793"/>
                    <a:pt x="-1083" y="28601"/>
                    <a:pt x="-988" y="24706"/>
                  </a:cubicBezTo>
                  <a:cubicBezTo>
                    <a:pt x="-988" y="24153"/>
                    <a:pt x="-893" y="23601"/>
                    <a:pt x="-797" y="23067"/>
                  </a:cubicBezTo>
                  <a:lnTo>
                    <a:pt x="4918" y="-174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1235;p32"/>
            <p:cNvSpPr/>
            <p:nvPr/>
          </p:nvSpPr>
          <p:spPr>
            <a:xfrm rot="-1625122" flipH="1">
              <a:off x="9830113" y="1607707"/>
              <a:ext cx="121964" cy="155568"/>
            </a:xfrm>
            <a:custGeom>
              <a:avLst/>
              <a:gdLst/>
              <a:ahLst/>
              <a:cxnLst/>
              <a:rect l="l" t="t" r="r" b="b"/>
              <a:pathLst>
                <a:path w="38101" h="48599" extrusionOk="0">
                  <a:moveTo>
                    <a:pt x="5679" y="-174"/>
                  </a:moveTo>
                  <a:lnTo>
                    <a:pt x="-894" y="39450"/>
                  </a:lnTo>
                  <a:cubicBezTo>
                    <a:pt x="-1560" y="43651"/>
                    <a:pt x="1297" y="47623"/>
                    <a:pt x="5489" y="48318"/>
                  </a:cubicBezTo>
                  <a:cubicBezTo>
                    <a:pt x="6059" y="48423"/>
                    <a:pt x="6727" y="48452"/>
                    <a:pt x="7298" y="48404"/>
                  </a:cubicBezTo>
                  <a:lnTo>
                    <a:pt x="37111" y="46118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1236;p32"/>
            <p:cNvSpPr/>
            <p:nvPr/>
          </p:nvSpPr>
          <p:spPr>
            <a:xfrm rot="-1625122" flipH="1">
              <a:off x="9830113" y="1607707"/>
              <a:ext cx="121964" cy="155568"/>
            </a:xfrm>
            <a:custGeom>
              <a:avLst/>
              <a:gdLst/>
              <a:ahLst/>
              <a:cxnLst/>
              <a:rect l="l" t="t" r="r" b="b"/>
              <a:pathLst>
                <a:path w="38101" h="48599" extrusionOk="0">
                  <a:moveTo>
                    <a:pt x="5679" y="-174"/>
                  </a:moveTo>
                  <a:lnTo>
                    <a:pt x="-894" y="39450"/>
                  </a:lnTo>
                  <a:cubicBezTo>
                    <a:pt x="-1560" y="43651"/>
                    <a:pt x="1297" y="47623"/>
                    <a:pt x="5489" y="48318"/>
                  </a:cubicBezTo>
                  <a:cubicBezTo>
                    <a:pt x="6059" y="48423"/>
                    <a:pt x="6727" y="48452"/>
                    <a:pt x="7298" y="48404"/>
                  </a:cubicBezTo>
                  <a:lnTo>
                    <a:pt x="37111" y="46118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7" name="Google Shape;1237;p32"/>
            <p:cNvSpPr/>
            <p:nvPr/>
          </p:nvSpPr>
          <p:spPr>
            <a:xfrm rot="-1625122" flipH="1">
              <a:off x="9352821" y="1664966"/>
              <a:ext cx="683891" cy="500771"/>
            </a:xfrm>
            <a:custGeom>
              <a:avLst/>
              <a:gdLst/>
              <a:ahLst/>
              <a:cxnLst/>
              <a:rect l="l" t="t" r="r" b="b"/>
              <a:pathLst>
                <a:path w="213645" h="156439" extrusionOk="0">
                  <a:moveTo>
                    <a:pt x="212655" y="156227"/>
                  </a:moveTo>
                  <a:cubicBezTo>
                    <a:pt x="117405" y="158132"/>
                    <a:pt x="28156" y="89552"/>
                    <a:pt x="-990" y="-174"/>
                  </a:cubicBezTo>
                  <a:cubicBezTo>
                    <a:pt x="37110" y="84694"/>
                    <a:pt x="118929" y="147845"/>
                    <a:pt x="212655" y="156227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8" name="Google Shape;1238;p32"/>
            <p:cNvSpPr/>
            <p:nvPr/>
          </p:nvSpPr>
          <p:spPr>
            <a:xfrm rot="-1625122" flipH="1">
              <a:off x="9056704" y="1755336"/>
              <a:ext cx="43294" cy="60980"/>
            </a:xfrm>
            <a:custGeom>
              <a:avLst/>
              <a:gdLst/>
              <a:ahLst/>
              <a:cxnLst/>
              <a:rect l="l" t="t" r="r" b="b"/>
              <a:pathLst>
                <a:path w="13525" h="19050" extrusionOk="0">
                  <a:moveTo>
                    <a:pt x="13525" y="9525"/>
                  </a:moveTo>
                  <a:cubicBezTo>
                    <a:pt x="13525" y="14785"/>
                    <a:pt x="10498" y="19050"/>
                    <a:pt x="6763" y="19050"/>
                  </a:cubicBezTo>
                  <a:cubicBezTo>
                    <a:pt x="3028" y="19050"/>
                    <a:pt x="0" y="14785"/>
                    <a:pt x="0" y="9525"/>
                  </a:cubicBezTo>
                  <a:cubicBezTo>
                    <a:pt x="0" y="4264"/>
                    <a:pt x="3028" y="0"/>
                    <a:pt x="6763" y="0"/>
                  </a:cubicBezTo>
                  <a:cubicBezTo>
                    <a:pt x="10498" y="0"/>
                    <a:pt x="13525" y="4264"/>
                    <a:pt x="13525" y="9525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9" name="Google Shape;1239;p32"/>
            <p:cNvSpPr/>
            <p:nvPr/>
          </p:nvSpPr>
          <p:spPr>
            <a:xfrm rot="2943404" flipH="1">
              <a:off x="9288755" y="1002040"/>
              <a:ext cx="2466559" cy="902673"/>
            </a:xfrm>
            <a:custGeom>
              <a:avLst/>
              <a:gdLst/>
              <a:ahLst/>
              <a:cxnLst/>
              <a:rect l="l" t="t" r="r" b="b"/>
              <a:pathLst>
                <a:path w="2467731" h="903102" extrusionOk="0">
                  <a:moveTo>
                    <a:pt x="113021" y="22893"/>
                  </a:moveTo>
                  <a:cubicBezTo>
                    <a:pt x="104092" y="9439"/>
                    <a:pt x="83188" y="-1"/>
                    <a:pt x="58823" y="0"/>
                  </a:cubicBezTo>
                  <a:cubicBezTo>
                    <a:pt x="26337" y="-1"/>
                    <a:pt x="0" y="16782"/>
                    <a:pt x="0" y="37484"/>
                  </a:cubicBezTo>
                  <a:cubicBezTo>
                    <a:pt x="0" y="58186"/>
                    <a:pt x="26337" y="74972"/>
                    <a:pt x="58824" y="74972"/>
                  </a:cubicBezTo>
                  <a:cubicBezTo>
                    <a:pt x="91310" y="74971"/>
                    <a:pt x="117643" y="58189"/>
                    <a:pt x="117643" y="37484"/>
                  </a:cubicBezTo>
                  <a:cubicBezTo>
                    <a:pt x="117644" y="32309"/>
                    <a:pt x="115998" y="27378"/>
                    <a:pt x="113021" y="22893"/>
                  </a:cubicBezTo>
                  <a:close/>
                  <a:moveTo>
                    <a:pt x="385196" y="177119"/>
                  </a:moveTo>
                  <a:cubicBezTo>
                    <a:pt x="367672" y="161043"/>
                    <a:pt x="334450" y="154941"/>
                    <a:pt x="299620" y="163558"/>
                  </a:cubicBezTo>
                  <a:cubicBezTo>
                    <a:pt x="253181" y="175048"/>
                    <a:pt x="221471" y="208357"/>
                    <a:pt x="228794" y="237952"/>
                  </a:cubicBezTo>
                  <a:cubicBezTo>
                    <a:pt x="236117" y="267550"/>
                    <a:pt x="279700" y="282230"/>
                    <a:pt x="326139" y="270740"/>
                  </a:cubicBezTo>
                  <a:cubicBezTo>
                    <a:pt x="372579" y="259249"/>
                    <a:pt x="404288" y="225941"/>
                    <a:pt x="396965" y="196343"/>
                  </a:cubicBezTo>
                  <a:cubicBezTo>
                    <a:pt x="395135" y="188944"/>
                    <a:pt x="391037" y="182477"/>
                    <a:pt x="385196" y="177119"/>
                  </a:cubicBezTo>
                  <a:close/>
                  <a:moveTo>
                    <a:pt x="670816" y="441391"/>
                  </a:moveTo>
                  <a:cubicBezTo>
                    <a:pt x="655540" y="424760"/>
                    <a:pt x="627578" y="417355"/>
                    <a:pt x="598879" y="424456"/>
                  </a:cubicBezTo>
                  <a:cubicBezTo>
                    <a:pt x="560618" y="433923"/>
                    <a:pt x="535535" y="465591"/>
                    <a:pt x="542858" y="495187"/>
                  </a:cubicBezTo>
                  <a:cubicBezTo>
                    <a:pt x="550181" y="524784"/>
                    <a:pt x="587137" y="541104"/>
                    <a:pt x="625398" y="531637"/>
                  </a:cubicBezTo>
                  <a:cubicBezTo>
                    <a:pt x="663662" y="522169"/>
                    <a:pt x="688745" y="490501"/>
                    <a:pt x="681422" y="460903"/>
                  </a:cubicBezTo>
                  <a:cubicBezTo>
                    <a:pt x="679591" y="453504"/>
                    <a:pt x="675909" y="446935"/>
                    <a:pt x="670816" y="441391"/>
                  </a:cubicBezTo>
                  <a:close/>
                  <a:moveTo>
                    <a:pt x="756420" y="191785"/>
                  </a:moveTo>
                  <a:cubicBezTo>
                    <a:pt x="741144" y="175153"/>
                    <a:pt x="713182" y="167749"/>
                    <a:pt x="684483" y="174849"/>
                  </a:cubicBezTo>
                  <a:cubicBezTo>
                    <a:pt x="646221" y="184316"/>
                    <a:pt x="621139" y="215985"/>
                    <a:pt x="628462" y="245580"/>
                  </a:cubicBezTo>
                  <a:cubicBezTo>
                    <a:pt x="635785" y="275178"/>
                    <a:pt x="672741" y="291498"/>
                    <a:pt x="711002" y="282031"/>
                  </a:cubicBezTo>
                  <a:cubicBezTo>
                    <a:pt x="749266" y="272563"/>
                    <a:pt x="774349" y="240895"/>
                    <a:pt x="767026" y="211297"/>
                  </a:cubicBezTo>
                  <a:cubicBezTo>
                    <a:pt x="765195" y="203898"/>
                    <a:pt x="761512" y="197329"/>
                    <a:pt x="756420" y="191785"/>
                  </a:cubicBezTo>
                  <a:close/>
                  <a:moveTo>
                    <a:pt x="1111216" y="225410"/>
                  </a:moveTo>
                  <a:cubicBezTo>
                    <a:pt x="1084925" y="196843"/>
                    <a:pt x="1036781" y="184144"/>
                    <a:pt x="987358" y="196373"/>
                  </a:cubicBezTo>
                  <a:cubicBezTo>
                    <a:pt x="921459" y="212677"/>
                    <a:pt x="878239" y="267122"/>
                    <a:pt x="890821" y="317976"/>
                  </a:cubicBezTo>
                  <a:cubicBezTo>
                    <a:pt x="903403" y="368829"/>
                    <a:pt x="967025" y="396839"/>
                    <a:pt x="1032924" y="380534"/>
                  </a:cubicBezTo>
                  <a:cubicBezTo>
                    <a:pt x="1098822" y="364229"/>
                    <a:pt x="1142043" y="309785"/>
                    <a:pt x="1129460" y="258931"/>
                  </a:cubicBezTo>
                  <a:cubicBezTo>
                    <a:pt x="1126315" y="246218"/>
                    <a:pt x="1119979" y="234932"/>
                    <a:pt x="1111216" y="225410"/>
                  </a:cubicBezTo>
                  <a:close/>
                  <a:moveTo>
                    <a:pt x="1334731" y="95972"/>
                  </a:moveTo>
                  <a:cubicBezTo>
                    <a:pt x="1323645" y="83941"/>
                    <a:pt x="1303340" y="78601"/>
                    <a:pt x="1282491" y="83759"/>
                  </a:cubicBezTo>
                  <a:cubicBezTo>
                    <a:pt x="1254692" y="90637"/>
                    <a:pt x="1236456" y="113576"/>
                    <a:pt x="1241756" y="134998"/>
                  </a:cubicBezTo>
                  <a:cubicBezTo>
                    <a:pt x="1247056" y="156419"/>
                    <a:pt x="1273888" y="168206"/>
                    <a:pt x="1301683" y="161329"/>
                  </a:cubicBezTo>
                  <a:cubicBezTo>
                    <a:pt x="1329485" y="154450"/>
                    <a:pt x="1347722" y="131512"/>
                    <a:pt x="1342422" y="110092"/>
                  </a:cubicBezTo>
                  <a:cubicBezTo>
                    <a:pt x="1341096" y="104735"/>
                    <a:pt x="1338426" y="99983"/>
                    <a:pt x="1334731" y="95972"/>
                  </a:cubicBezTo>
                  <a:close/>
                  <a:moveTo>
                    <a:pt x="1958187" y="371859"/>
                  </a:moveTo>
                  <a:cubicBezTo>
                    <a:pt x="1947101" y="359828"/>
                    <a:pt x="1926796" y="354487"/>
                    <a:pt x="1905949" y="359645"/>
                  </a:cubicBezTo>
                  <a:cubicBezTo>
                    <a:pt x="1878151" y="366523"/>
                    <a:pt x="1859911" y="389462"/>
                    <a:pt x="1865212" y="410885"/>
                  </a:cubicBezTo>
                  <a:cubicBezTo>
                    <a:pt x="1870512" y="432306"/>
                    <a:pt x="1897344" y="444096"/>
                    <a:pt x="1925143" y="437218"/>
                  </a:cubicBezTo>
                  <a:cubicBezTo>
                    <a:pt x="1952942" y="430341"/>
                    <a:pt x="1971178" y="407399"/>
                    <a:pt x="1965878" y="385978"/>
                  </a:cubicBezTo>
                  <a:cubicBezTo>
                    <a:pt x="1964552" y="380622"/>
                    <a:pt x="1961882" y="375870"/>
                    <a:pt x="1958187" y="371859"/>
                  </a:cubicBezTo>
                  <a:close/>
                  <a:moveTo>
                    <a:pt x="2459125" y="835784"/>
                  </a:moveTo>
                  <a:cubicBezTo>
                    <a:pt x="2448039" y="823753"/>
                    <a:pt x="2427734" y="818413"/>
                    <a:pt x="2406885" y="823571"/>
                  </a:cubicBezTo>
                  <a:cubicBezTo>
                    <a:pt x="2379087" y="830449"/>
                    <a:pt x="2360850" y="853388"/>
                    <a:pt x="2366150" y="874811"/>
                  </a:cubicBezTo>
                  <a:cubicBezTo>
                    <a:pt x="2371451" y="896231"/>
                    <a:pt x="2398283" y="908019"/>
                    <a:pt x="2426078" y="901141"/>
                  </a:cubicBezTo>
                  <a:cubicBezTo>
                    <a:pt x="2453876" y="894263"/>
                    <a:pt x="2472116" y="871324"/>
                    <a:pt x="2466816" y="849904"/>
                  </a:cubicBezTo>
                  <a:cubicBezTo>
                    <a:pt x="2465491" y="844548"/>
                    <a:pt x="2462820" y="839795"/>
                    <a:pt x="2459125" y="835784"/>
                  </a:cubicBezTo>
                  <a:close/>
                  <a:moveTo>
                    <a:pt x="1854939" y="119652"/>
                  </a:moveTo>
                  <a:cubicBezTo>
                    <a:pt x="1843854" y="107622"/>
                    <a:pt x="1823548" y="102280"/>
                    <a:pt x="1802699" y="107438"/>
                  </a:cubicBezTo>
                  <a:cubicBezTo>
                    <a:pt x="1774901" y="114316"/>
                    <a:pt x="1756665" y="137258"/>
                    <a:pt x="1761965" y="158677"/>
                  </a:cubicBezTo>
                  <a:cubicBezTo>
                    <a:pt x="1767265" y="180098"/>
                    <a:pt x="1794097" y="191888"/>
                    <a:pt x="1821893" y="185011"/>
                  </a:cubicBezTo>
                  <a:cubicBezTo>
                    <a:pt x="1849691" y="178133"/>
                    <a:pt x="1867930" y="155191"/>
                    <a:pt x="1862630" y="133771"/>
                  </a:cubicBezTo>
                  <a:cubicBezTo>
                    <a:pt x="1861305" y="128415"/>
                    <a:pt x="1858635" y="123663"/>
                    <a:pt x="1854939" y="119652"/>
                  </a:cubicBezTo>
                  <a:close/>
                  <a:moveTo>
                    <a:pt x="2348282" y="604938"/>
                  </a:moveTo>
                  <a:cubicBezTo>
                    <a:pt x="2337197" y="592908"/>
                    <a:pt x="2316891" y="587566"/>
                    <a:pt x="2296042" y="592724"/>
                  </a:cubicBezTo>
                  <a:cubicBezTo>
                    <a:pt x="2268244" y="599602"/>
                    <a:pt x="2250008" y="622544"/>
                    <a:pt x="2255307" y="643964"/>
                  </a:cubicBezTo>
                  <a:cubicBezTo>
                    <a:pt x="2260607" y="665384"/>
                    <a:pt x="2287440" y="677174"/>
                    <a:pt x="2315235" y="670297"/>
                  </a:cubicBezTo>
                  <a:cubicBezTo>
                    <a:pt x="2343037" y="663419"/>
                    <a:pt x="2361273" y="640477"/>
                    <a:pt x="2355973" y="619057"/>
                  </a:cubicBezTo>
                  <a:cubicBezTo>
                    <a:pt x="2354648" y="613702"/>
                    <a:pt x="2351978" y="608949"/>
                    <a:pt x="2348282" y="604938"/>
                  </a:cubicBezTo>
                  <a:close/>
                  <a:moveTo>
                    <a:pt x="2285659" y="283439"/>
                  </a:moveTo>
                  <a:cubicBezTo>
                    <a:pt x="2266173" y="262324"/>
                    <a:pt x="2230468" y="252959"/>
                    <a:pt x="2193799" y="262032"/>
                  </a:cubicBezTo>
                  <a:cubicBezTo>
                    <a:pt x="2144907" y="274129"/>
                    <a:pt x="2112817" y="314422"/>
                    <a:pt x="2122123" y="352031"/>
                  </a:cubicBezTo>
                  <a:cubicBezTo>
                    <a:pt x="2131429" y="389643"/>
                    <a:pt x="2178604" y="410324"/>
                    <a:pt x="2227497" y="398227"/>
                  </a:cubicBezTo>
                  <a:cubicBezTo>
                    <a:pt x="2276389" y="386130"/>
                    <a:pt x="2308481" y="345836"/>
                    <a:pt x="2299175" y="308225"/>
                  </a:cubicBezTo>
                  <a:cubicBezTo>
                    <a:pt x="2296848" y="298822"/>
                    <a:pt x="2292155" y="290478"/>
                    <a:pt x="2285659" y="283439"/>
                  </a:cubicBezTo>
                  <a:close/>
                  <a:moveTo>
                    <a:pt x="2124663" y="52916"/>
                  </a:moveTo>
                  <a:cubicBezTo>
                    <a:pt x="2113578" y="40886"/>
                    <a:pt x="2093272" y="35543"/>
                    <a:pt x="2072426" y="40701"/>
                  </a:cubicBezTo>
                  <a:cubicBezTo>
                    <a:pt x="2044627" y="47579"/>
                    <a:pt x="2026388" y="70521"/>
                    <a:pt x="2031688" y="91941"/>
                  </a:cubicBezTo>
                  <a:cubicBezTo>
                    <a:pt x="2036988" y="113362"/>
                    <a:pt x="2063820" y="125152"/>
                    <a:pt x="2091619" y="118273"/>
                  </a:cubicBezTo>
                  <a:cubicBezTo>
                    <a:pt x="2119418" y="111396"/>
                    <a:pt x="2137654" y="88455"/>
                    <a:pt x="2132354" y="67034"/>
                  </a:cubicBezTo>
                  <a:cubicBezTo>
                    <a:pt x="2131029" y="61679"/>
                    <a:pt x="2128358" y="56926"/>
                    <a:pt x="2124663" y="52916"/>
                  </a:cubicBezTo>
                  <a:close/>
                  <a:moveTo>
                    <a:pt x="2448959" y="361657"/>
                  </a:moveTo>
                  <a:cubicBezTo>
                    <a:pt x="2437873" y="349626"/>
                    <a:pt x="2417569" y="344285"/>
                    <a:pt x="2396720" y="349444"/>
                  </a:cubicBezTo>
                  <a:cubicBezTo>
                    <a:pt x="2368921" y="356322"/>
                    <a:pt x="2350684" y="379260"/>
                    <a:pt x="2355985" y="400683"/>
                  </a:cubicBezTo>
                  <a:cubicBezTo>
                    <a:pt x="2361285" y="422103"/>
                    <a:pt x="2388117" y="433891"/>
                    <a:pt x="2415912" y="427014"/>
                  </a:cubicBezTo>
                  <a:cubicBezTo>
                    <a:pt x="2443710" y="420135"/>
                    <a:pt x="2461951" y="397197"/>
                    <a:pt x="2456651" y="375776"/>
                  </a:cubicBezTo>
                  <a:cubicBezTo>
                    <a:pt x="2455325" y="370420"/>
                    <a:pt x="2452655" y="365667"/>
                    <a:pt x="2448959" y="361657"/>
                  </a:cubicBezTo>
                  <a:close/>
                  <a:moveTo>
                    <a:pt x="2335696" y="121039"/>
                  </a:moveTo>
                  <a:cubicBezTo>
                    <a:pt x="2324611" y="109009"/>
                    <a:pt x="2304306" y="103666"/>
                    <a:pt x="2283459" y="108824"/>
                  </a:cubicBezTo>
                  <a:cubicBezTo>
                    <a:pt x="2255658" y="115703"/>
                    <a:pt x="2237422" y="138644"/>
                    <a:pt x="2242721" y="160064"/>
                  </a:cubicBezTo>
                  <a:cubicBezTo>
                    <a:pt x="2248022" y="181484"/>
                    <a:pt x="2274854" y="193275"/>
                    <a:pt x="2302652" y="186397"/>
                  </a:cubicBezTo>
                  <a:cubicBezTo>
                    <a:pt x="2330451" y="179519"/>
                    <a:pt x="2348687" y="156578"/>
                    <a:pt x="2343387" y="135157"/>
                  </a:cubicBezTo>
                  <a:cubicBezTo>
                    <a:pt x="2342062" y="129802"/>
                    <a:pt x="2339392" y="125049"/>
                    <a:pt x="2335696" y="1210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CCDDD21-192B-497C-A225-9C3D73E35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011" y="588085"/>
            <a:ext cx="22044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 Listen and repeat.</a:t>
            </a:r>
            <a:endParaRPr kumimoji="0" lang="en-US" altLang="en-US" sz="1700" b="1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8D191742-E0B3-463B-B7C3-E0B39D3F4F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335116"/>
              </p:ext>
            </p:extLst>
          </p:nvPr>
        </p:nvGraphicFramePr>
        <p:xfrm>
          <a:off x="3399763" y="1963523"/>
          <a:ext cx="8138424" cy="4306392"/>
        </p:xfrm>
        <a:graphic>
          <a:graphicData uri="http://schemas.openxmlformats.org/drawingml/2006/table">
            <a:tbl>
              <a:tblPr/>
              <a:tblGrid>
                <a:gridCol w="1360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9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586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81527">
                <a:tc rowSpan="2"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D5263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</a:p>
                  </a:txBody>
                  <a:tcPr marL="175986" marR="175986" marT="175986" marB="175986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D5263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</a:t>
                      </a:r>
                    </a:p>
                  </a:txBody>
                  <a:tcPr marL="175986" marR="175986" marT="175986" marB="175986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>
                          <a:solidFill>
                            <a:srgbClr val="D5263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 is my mother.</a:t>
                      </a:r>
                    </a:p>
                  </a:txBody>
                  <a:tcPr marL="263979" marR="263979" marT="263979" marB="263979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1527">
                <a:tc v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D5263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rgbClr val="D5263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3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</a:t>
                      </a:r>
                    </a:p>
                  </a:txBody>
                  <a:tcPr marL="175986" marR="175986" marT="175986" marB="175986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>
                          <a:solidFill>
                            <a:srgbClr val="D5263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 is my father.</a:t>
                      </a:r>
                    </a:p>
                  </a:txBody>
                  <a:tcPr marL="263979" marR="263979" marT="263979" marB="263979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1527">
                <a:tc rowSpan="2"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D5263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</a:p>
                  </a:txBody>
                  <a:tcPr marL="175986" marR="175986" marT="175986" marB="175986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rgbClr val="D5263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3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</a:t>
                      </a:r>
                    </a:p>
                  </a:txBody>
                  <a:tcPr marL="175986" marR="175986" marT="175986" marB="175986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 book is </a:t>
                      </a:r>
                      <a:r>
                        <a:rPr lang="en-US" sz="3600">
                          <a:solidFill>
                            <a:srgbClr val="D5263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in.</a:t>
                      </a:r>
                    </a:p>
                  </a:txBody>
                  <a:tcPr marL="263979" marR="263979" marT="263979" marB="263979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1527">
                <a:tc v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D5263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rgbClr val="D5263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3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ick</a:t>
                      </a:r>
                    </a:p>
                  </a:txBody>
                  <a:tcPr marL="175986" marR="175986" marT="175986" marB="175986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 dictionary is </a:t>
                      </a:r>
                      <a:r>
                        <a:rPr lang="en-US" sz="3600" dirty="0">
                          <a:solidFill>
                            <a:srgbClr val="D5263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ick.</a:t>
                      </a:r>
                    </a:p>
                  </a:txBody>
                  <a:tcPr marL="263979" marR="263979" marT="263979" marB="263979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06EEC49A-1289-4F99-940F-4DEE81E647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3536" y="2741281"/>
            <a:ext cx="323321" cy="3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8BA1EAA-12CA-4461-B3EA-E96E629B4A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1011" y="4844833"/>
            <a:ext cx="323321" cy="3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2 - Unit 14 What does he look like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2 - Unit 14 What does he look like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23"/>
          <p:cNvSpPr txBox="1">
            <a:spLocks noGrp="1"/>
          </p:cNvSpPr>
          <p:nvPr>
            <p:ph type="title"/>
          </p:nvPr>
        </p:nvSpPr>
        <p:spPr>
          <a:xfrm>
            <a:off x="2034190" y="1465490"/>
            <a:ext cx="8469060" cy="23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vi-VN" dirty="0">
                <a:solidFill>
                  <a:srgbClr val="434343"/>
                </a:solidFill>
              </a:rPr>
              <a:t>Unit 14: What does he look like?</a:t>
            </a:r>
            <a:endParaRPr dirty="0">
              <a:solidFill>
                <a:srgbClr val="434343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96851CE-014F-4905-832C-2D2B6E90E959}"/>
              </a:ext>
            </a:extLst>
          </p:cNvPr>
          <p:cNvSpPr/>
          <p:nvPr/>
        </p:nvSpPr>
        <p:spPr>
          <a:xfrm>
            <a:off x="5171440" y="3623770"/>
            <a:ext cx="1625600" cy="5418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Lesson 3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9A03D6-1999-4E0E-9B83-A370B3E33462}"/>
              </a:ext>
            </a:extLst>
          </p:cNvPr>
          <p:cNvSpPr/>
          <p:nvPr/>
        </p:nvSpPr>
        <p:spPr>
          <a:xfrm>
            <a:off x="4373880" y="4165600"/>
            <a:ext cx="3220720" cy="5418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Teacher: Ngoc Khue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82171" y="457200"/>
            <a:ext cx="24160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Helvetica Neue"/>
              </a:rPr>
              <a:t>1. Listen and repeat.</a:t>
            </a:r>
            <a:endParaRPr kumimoji="0" lang="en-US" altLang="en-US" sz="1700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1208617" y="1452404"/>
          <a:ext cx="9668933" cy="4236720"/>
        </p:xfrm>
        <a:graphic>
          <a:graphicData uri="http://schemas.openxmlformats.org/drawingml/2006/table">
            <a:tbl>
              <a:tblPr/>
              <a:tblGrid>
                <a:gridCol w="1616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3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988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3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</a:t>
                      </a: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 is my mother.</a:t>
                      </a:r>
                    </a:p>
                  </a:txBody>
                  <a:tcPr marL="285750" marR="285750" marT="285750" marB="2857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D5263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3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</a:t>
                      </a: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 is my father.</a:t>
                      </a:r>
                    </a:p>
                  </a:txBody>
                  <a:tcPr marL="285750" marR="285750" marT="285750" marB="2857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3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</a:t>
                      </a: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 book is </a:t>
                      </a:r>
                      <a:r>
                        <a:rPr lang="en-US" sz="320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in.</a:t>
                      </a:r>
                    </a:p>
                  </a:txBody>
                  <a:tcPr marL="285750" marR="285750" marT="285750" marB="2857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D5263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3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ick</a:t>
                      </a: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 dictionary is </a:t>
                      </a:r>
                      <a:r>
                        <a:rPr lang="en-US" sz="3200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ick.</a:t>
                      </a:r>
                    </a:p>
                  </a:txBody>
                  <a:tcPr marL="285750" marR="285750" marT="285750" marB="2857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2418" y="1586011"/>
            <a:ext cx="323321" cy="3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2418" y="3697443"/>
            <a:ext cx="323321" cy="3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228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2 - Unit 14 What does he look like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2 - Unit 14 What does he look like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C131D95-16E9-481F-BA16-C6DEA015CF29}"/>
              </a:ext>
            </a:extLst>
          </p:cNvPr>
          <p:cNvSpPr/>
          <p:nvPr/>
        </p:nvSpPr>
        <p:spPr>
          <a:xfrm>
            <a:off x="2413974" y="1007200"/>
            <a:ext cx="6645943" cy="5185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brother is 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 		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sister is 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		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 books are on the table.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 		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 books are 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		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 </a:t>
            </a:r>
            <a:endParaRPr lang="en-US" sz="28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83D2EF-4435-45F7-AA5B-543B2736BD87}"/>
              </a:ext>
            </a:extLst>
          </p:cNvPr>
          <p:cNvSpPr/>
          <p:nvPr/>
        </p:nvSpPr>
        <p:spPr>
          <a:xfrm>
            <a:off x="528546" y="344507"/>
            <a:ext cx="2114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Listen and circle.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E976CF-7722-4CC4-9AEB-6E0F8B866C21}"/>
              </a:ext>
            </a:extLst>
          </p:cNvPr>
          <p:cNvSpPr/>
          <p:nvPr/>
        </p:nvSpPr>
        <p:spPr>
          <a:xfrm>
            <a:off x="3206990" y="1871962"/>
            <a:ext cx="646807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3072B4D-2656-4F84-BE37-9325D8EC83A3}"/>
              </a:ext>
            </a:extLst>
          </p:cNvPr>
          <p:cNvSpPr/>
          <p:nvPr/>
        </p:nvSpPr>
        <p:spPr>
          <a:xfrm>
            <a:off x="5976322" y="3066478"/>
            <a:ext cx="646807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666475-2338-4AAB-87BC-A7F0BBA87D56}"/>
              </a:ext>
            </a:extLst>
          </p:cNvPr>
          <p:cNvSpPr/>
          <p:nvPr/>
        </p:nvSpPr>
        <p:spPr>
          <a:xfrm>
            <a:off x="3188655" y="4345959"/>
            <a:ext cx="646807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F93B3AD-5A17-4665-B1D3-8FC5B273B689}"/>
              </a:ext>
            </a:extLst>
          </p:cNvPr>
          <p:cNvSpPr/>
          <p:nvPr/>
        </p:nvSpPr>
        <p:spPr>
          <a:xfrm>
            <a:off x="5976321" y="5579778"/>
            <a:ext cx="646807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0940D3-5FC0-4354-A2D8-72D09117AE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5334" y="472105"/>
            <a:ext cx="323321" cy="3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FE1573-79DF-464D-82CE-A4D3E5EBB3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3933" y="1334475"/>
            <a:ext cx="326719" cy="3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2A79F8-E98B-409D-AF97-FC5DB6A51E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3932" y="2746790"/>
            <a:ext cx="326719" cy="3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CA48CB-D90A-419E-BBF4-A997F524B7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3931" y="4236378"/>
            <a:ext cx="326719" cy="3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A78186-DB2C-4AC7-9B38-96911E4E9E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3931" y="5657278"/>
            <a:ext cx="326719" cy="3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3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3-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3-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7CEAAE61-F053-4E18-BA84-B0CA40E3ED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1872" y="988780"/>
            <a:ext cx="8422498" cy="5083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7851239-8C18-49F8-AC58-3C9A47331464}"/>
              </a:ext>
            </a:extLst>
          </p:cNvPr>
          <p:cNvSpPr/>
          <p:nvPr/>
        </p:nvSpPr>
        <p:spPr>
          <a:xfrm>
            <a:off x="653882" y="501134"/>
            <a:ext cx="1511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 Let's chant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Tiếng Anh 4 Tập 2 - Unit 14 What does he look like- - Lesson 3 - 3 Let's chant. - Sách Mềm">
            <a:hlinkClick r:id="" action="ppaction://media"/>
            <a:extLst>
              <a:ext uri="{FF2B5EF4-FFF2-40B4-BE49-F238E27FC236}">
                <a16:creationId xmlns:a16="http://schemas.microsoft.com/office/drawing/2014/main" id="{D1598EF1-22BF-4027-B020-E8D7C2DA5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092" y="5459500"/>
            <a:ext cx="355970" cy="36576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42EE461-5679-4BE0-955A-CF3A1C8DCB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8765" y="501134"/>
            <a:ext cx="375508" cy="37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7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3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31"/>
          <p:cNvSpPr txBox="1">
            <a:spLocks noGrp="1"/>
          </p:cNvSpPr>
          <p:nvPr>
            <p:ph type="title"/>
          </p:nvPr>
        </p:nvSpPr>
        <p:spPr>
          <a:xfrm>
            <a:off x="2882350" y="1632550"/>
            <a:ext cx="67167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vi-VN" dirty="0">
                <a:solidFill>
                  <a:schemeClr val="accent1"/>
                </a:solidFill>
              </a:rPr>
              <a:t>3.</a:t>
            </a:r>
            <a:br>
              <a:rPr lang="vi-VN" dirty="0">
                <a:solidFill>
                  <a:schemeClr val="accent1"/>
                </a:solidFill>
              </a:rPr>
            </a:br>
            <a:r>
              <a:rPr lang="vi-VN" dirty="0">
                <a:solidFill>
                  <a:schemeClr val="accent1"/>
                </a:solidFill>
              </a:rPr>
              <a:t>Practice</a:t>
            </a:r>
            <a:endParaRPr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CFF152-29B2-4829-B725-9221C1512E5B}"/>
              </a:ext>
            </a:extLst>
          </p:cNvPr>
          <p:cNvSpPr/>
          <p:nvPr/>
        </p:nvSpPr>
        <p:spPr>
          <a:xfrm>
            <a:off x="7218651" y="3997664"/>
            <a:ext cx="453792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______________________.</a:t>
            </a:r>
          </a:p>
          <a:p>
            <a:pPr algn="just">
              <a:lnSpc>
                <a:spcPct val="130000"/>
              </a:lnSpc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______________________. ______________________. ______________________. ______________________.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4AE0FD-FAB5-4484-BED5-210E74873976}"/>
              </a:ext>
            </a:extLst>
          </p:cNvPr>
          <p:cNvSpPr/>
          <p:nvPr/>
        </p:nvSpPr>
        <p:spPr>
          <a:xfrm>
            <a:off x="1026097" y="367346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 Read and write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6EA3DB-5DD4-4168-AFE8-B4060A5494BC}"/>
              </a:ext>
            </a:extLst>
          </p:cNvPr>
          <p:cNvSpPr/>
          <p:nvPr/>
        </p:nvSpPr>
        <p:spPr>
          <a:xfrm>
            <a:off x="848139" y="788429"/>
            <a:ext cx="10508974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Dear Jane,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name's Marie. I'm nine years old and I live in Can Tho. There are four people in my family: my father, my mother, my brother and me. My father's 34 years old. He's a teacher, and he's tall and slim. My mother's 31 years old. She's a doctor. I think she's very beautiful! My brother and I are pupils at Hoa Sen Primary School. I'm older than my brother but he's taller than me.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Best wishes, Marie.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D906C3-C2F9-49D3-BC32-59080E502BF1}"/>
              </a:ext>
            </a:extLst>
          </p:cNvPr>
          <p:cNvSpPr/>
          <p:nvPr/>
        </p:nvSpPr>
        <p:spPr>
          <a:xfrm>
            <a:off x="1026097" y="3997664"/>
            <a:ext cx="612944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What does Marie's father do?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What does her father look like?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What does her mother look like?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Who is younger, Marie or her brother?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Who is shorter, Marie or her brother?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912A5A-20A5-4D5B-8F6C-6BB692D16939}"/>
              </a:ext>
            </a:extLst>
          </p:cNvPr>
          <p:cNvSpPr/>
          <p:nvPr/>
        </p:nvSpPr>
        <p:spPr>
          <a:xfrm>
            <a:off x="7407333" y="3997664"/>
            <a:ext cx="453792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is a teacher  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is tall and slim  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 mother is beautiful 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 brother is younger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Marie is shorter</a:t>
            </a:r>
          </a:p>
        </p:txBody>
      </p:sp>
    </p:spTree>
    <p:extLst>
      <p:ext uri="{BB962C8B-B14F-4D97-AF65-F5344CB8AC3E}">
        <p14:creationId xmlns:p14="http://schemas.microsoft.com/office/powerpoint/2010/main" val="257431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7B0802-4375-4445-8C23-0950E3608811}"/>
              </a:ext>
            </a:extLst>
          </p:cNvPr>
          <p:cNvSpPr/>
          <p:nvPr/>
        </p:nvSpPr>
        <p:spPr>
          <a:xfrm>
            <a:off x="2031498" y="516649"/>
            <a:ext cx="11657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 Write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151200-79CE-477C-A34B-6BF92237CB0D}"/>
              </a:ext>
            </a:extLst>
          </p:cNvPr>
          <p:cNvSpPr/>
          <p:nvPr/>
        </p:nvSpPr>
        <p:spPr>
          <a:xfrm>
            <a:off x="1193203" y="1042351"/>
            <a:ext cx="982314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Dear,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__________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name's ____________. I'm _______ years old.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are ____________ people in my family. 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father's ____________. 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mother's ___________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Best wishes.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F2FC9A-DAE5-4058-8E8A-A6D81B865F87}"/>
              </a:ext>
            </a:extLst>
          </p:cNvPr>
          <p:cNvSpPr/>
          <p:nvPr/>
        </p:nvSpPr>
        <p:spPr>
          <a:xfrm>
            <a:off x="2228193" y="1200007"/>
            <a:ext cx="2259723" cy="576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+mj-lt"/>
              </a:rPr>
              <a:t>Lucy</a:t>
            </a:r>
            <a:endParaRPr lang="en-US" sz="28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2BB744-F1B2-45CA-81AE-166B0E7EF2E3}"/>
              </a:ext>
            </a:extLst>
          </p:cNvPr>
          <p:cNvSpPr/>
          <p:nvPr/>
        </p:nvSpPr>
        <p:spPr>
          <a:xfrm>
            <a:off x="3112243" y="1947604"/>
            <a:ext cx="2259723" cy="576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+mj-lt"/>
              </a:rPr>
              <a:t>Khue</a:t>
            </a:r>
            <a:endParaRPr lang="en-US" sz="28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F559FB-440D-47DB-B5EF-088B6227FEE3}"/>
              </a:ext>
            </a:extLst>
          </p:cNvPr>
          <p:cNvSpPr/>
          <p:nvPr/>
        </p:nvSpPr>
        <p:spPr>
          <a:xfrm>
            <a:off x="6455713" y="1947604"/>
            <a:ext cx="1490111" cy="576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+mj-lt"/>
              </a:rPr>
              <a:t>nine</a:t>
            </a:r>
            <a:endParaRPr lang="en-US" sz="28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B18F58-012F-45BA-8522-E60E27162CFA}"/>
              </a:ext>
            </a:extLst>
          </p:cNvPr>
          <p:cNvSpPr/>
          <p:nvPr/>
        </p:nvSpPr>
        <p:spPr>
          <a:xfrm>
            <a:off x="3358054" y="2629781"/>
            <a:ext cx="1490111" cy="576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+mj-lt"/>
              </a:rPr>
              <a:t>three</a:t>
            </a:r>
            <a:endParaRPr lang="en-US" sz="28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84B3B2-FD87-4F00-A526-21EB2F743C93}"/>
              </a:ext>
            </a:extLst>
          </p:cNvPr>
          <p:cNvSpPr/>
          <p:nvPr/>
        </p:nvSpPr>
        <p:spPr>
          <a:xfrm>
            <a:off x="3009765" y="3416046"/>
            <a:ext cx="2464678" cy="576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+mj-lt"/>
              </a:rPr>
              <a:t>tall and slim</a:t>
            </a:r>
            <a:endParaRPr lang="en-US" sz="28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8AE284-3BDC-4489-96BE-3CDCB1BA7AF4}"/>
              </a:ext>
            </a:extLst>
          </p:cNvPr>
          <p:cNvSpPr/>
          <p:nvPr/>
        </p:nvSpPr>
        <p:spPr>
          <a:xfrm>
            <a:off x="3604913" y="4149944"/>
            <a:ext cx="3534106" cy="576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+mj-lt"/>
              </a:rPr>
              <a:t>shorter than my father</a:t>
            </a:r>
            <a:endParaRPr lang="en-US" sz="2800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31"/>
          <p:cNvSpPr txBox="1">
            <a:spLocks noGrp="1"/>
          </p:cNvSpPr>
          <p:nvPr>
            <p:ph type="title"/>
          </p:nvPr>
        </p:nvSpPr>
        <p:spPr>
          <a:xfrm>
            <a:off x="2882350" y="1632550"/>
            <a:ext cx="67167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vi-VN" dirty="0"/>
              <a:t>4</a:t>
            </a:r>
            <a:r>
              <a:rPr lang="vi-VN" dirty="0">
                <a:solidFill>
                  <a:schemeClr val="accent1"/>
                </a:solidFill>
              </a:rPr>
              <a:t>.</a:t>
            </a:r>
            <a:br>
              <a:rPr lang="vi-VN" dirty="0">
                <a:solidFill>
                  <a:schemeClr val="accent1"/>
                </a:solidFill>
              </a:rPr>
            </a:br>
            <a:r>
              <a:rPr lang="vi-VN" dirty="0">
                <a:solidFill>
                  <a:schemeClr val="accent1"/>
                </a:solidFill>
              </a:rPr>
              <a:t>Homelink</a:t>
            </a:r>
            <a:endParaRPr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604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30924-93DE-461C-972D-C6C13C847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6706" y="0"/>
            <a:ext cx="6902400" cy="1304765"/>
          </a:xfrm>
        </p:spPr>
        <p:txBody>
          <a:bodyPr/>
          <a:lstStyle/>
          <a:p>
            <a:pPr marL="107950" indent="0" algn="ctr">
              <a:lnSpc>
                <a:spcPct val="150000"/>
              </a:lnSpc>
              <a:buNone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Thursday, Freruary 24th 2022</a:t>
            </a:r>
          </a:p>
          <a:p>
            <a:pPr marL="107950" indent="0" algn="ctr">
              <a:lnSpc>
                <a:spcPct val="150000"/>
              </a:lnSpc>
              <a:buNone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14: What does he look like?</a:t>
            </a:r>
          </a:p>
          <a:p>
            <a:pPr marL="107950" indent="0" algn="ctr">
              <a:lnSpc>
                <a:spcPct val="150000"/>
              </a:lnSpc>
              <a:buNone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3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0D3D28C-8A13-4B4B-A7BE-57291A054ABF}"/>
              </a:ext>
            </a:extLst>
          </p:cNvPr>
          <p:cNvSpPr txBox="1">
            <a:spLocks/>
          </p:cNvSpPr>
          <p:nvPr/>
        </p:nvSpPr>
        <p:spPr>
          <a:xfrm>
            <a:off x="1508182" y="1497725"/>
            <a:ext cx="1613390" cy="677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●"/>
              <a:defRPr sz="19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○"/>
              <a:defRPr sz="19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■"/>
              <a:defRPr sz="19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●"/>
              <a:defRPr sz="19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○"/>
              <a:defRPr sz="19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■"/>
              <a:defRPr sz="19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●"/>
              <a:defRPr sz="19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○"/>
              <a:defRPr sz="19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Andika"/>
              <a:buChar char="■"/>
              <a:defRPr sz="19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pPr marL="107950" indent="0">
              <a:lnSpc>
                <a:spcPct val="150000"/>
              </a:lnSpc>
              <a:buFont typeface="Andika"/>
              <a:buNone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Phonic: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DB789-1207-4B4A-B22A-C71FF0C0C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113" y="2175642"/>
            <a:ext cx="4641585" cy="2461184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04DBF1B-A37E-460F-A851-0E4AE19FCAF7}"/>
              </a:ext>
            </a:extLst>
          </p:cNvPr>
          <p:cNvSpPr txBox="1">
            <a:spLocks/>
          </p:cNvSpPr>
          <p:nvPr/>
        </p:nvSpPr>
        <p:spPr>
          <a:xfrm>
            <a:off x="1508181" y="4707154"/>
            <a:ext cx="2737997" cy="677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●"/>
              <a:defRPr sz="19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○"/>
              <a:defRPr sz="19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■"/>
              <a:defRPr sz="19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●"/>
              <a:defRPr sz="19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○"/>
              <a:defRPr sz="19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■"/>
              <a:defRPr sz="19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●"/>
              <a:defRPr sz="19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○"/>
              <a:defRPr sz="19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Andika"/>
              <a:buChar char="■"/>
              <a:defRPr sz="19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pPr marL="107950" indent="0">
              <a:lnSpc>
                <a:spcPct val="150000"/>
              </a:lnSpc>
              <a:buFont typeface="Andika"/>
              <a:buNone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Homework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08CF4AC-95B4-42EC-9265-22E9AB744B0E}"/>
              </a:ext>
            </a:extLst>
          </p:cNvPr>
          <p:cNvSpPr txBox="1">
            <a:spLocks/>
          </p:cNvSpPr>
          <p:nvPr/>
        </p:nvSpPr>
        <p:spPr>
          <a:xfrm>
            <a:off x="2314877" y="5314743"/>
            <a:ext cx="5399716" cy="130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●"/>
              <a:defRPr sz="19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○"/>
              <a:defRPr sz="19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■"/>
              <a:defRPr sz="19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●"/>
              <a:defRPr sz="19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○"/>
              <a:defRPr sz="19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■"/>
              <a:defRPr sz="19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●"/>
              <a:defRPr sz="19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○"/>
              <a:defRPr sz="19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Andika"/>
              <a:buChar char="■"/>
              <a:defRPr sz="19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pPr>
              <a:lnSpc>
                <a:spcPct val="150000"/>
              </a:lnSpc>
              <a:buFontTx/>
              <a:buChar char="-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Practise the sound “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WB: part A-1,2 (page 56)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413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p41"/>
          <p:cNvSpPr txBox="1">
            <a:spLocks noGrp="1"/>
          </p:cNvSpPr>
          <p:nvPr>
            <p:ph type="title"/>
          </p:nvPr>
        </p:nvSpPr>
        <p:spPr>
          <a:xfrm>
            <a:off x="3186600" y="1719925"/>
            <a:ext cx="6123600" cy="24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en" sz="9000">
                <a:solidFill>
                  <a:schemeClr val="accent1"/>
                </a:solidFill>
              </a:rPr>
              <a:t>Thank you!</a:t>
            </a:r>
            <a:endParaRPr sz="900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25"/>
          <p:cNvSpPr txBox="1">
            <a:spLocks noGrp="1"/>
          </p:cNvSpPr>
          <p:nvPr>
            <p:ph type="title"/>
          </p:nvPr>
        </p:nvSpPr>
        <p:spPr>
          <a:xfrm>
            <a:off x="720400" y="669575"/>
            <a:ext cx="11055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/>
              <a:t>Table of Contents.</a:t>
            </a:r>
            <a:endParaRPr/>
          </a:p>
        </p:txBody>
      </p:sp>
      <p:sp>
        <p:nvSpPr>
          <p:cNvPr id="1085" name="Google Shape;1085;p25"/>
          <p:cNvSpPr txBox="1">
            <a:spLocks noGrp="1"/>
          </p:cNvSpPr>
          <p:nvPr>
            <p:ph type="title" idx="7"/>
          </p:nvPr>
        </p:nvSpPr>
        <p:spPr>
          <a:xfrm>
            <a:off x="3969816" y="4678626"/>
            <a:ext cx="22875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vi-VN" sz="3100" dirty="0">
                <a:solidFill>
                  <a:schemeClr val="accent2"/>
                </a:solidFill>
              </a:rPr>
              <a:t>Practice</a:t>
            </a:r>
            <a:endParaRPr sz="3100" dirty="0">
              <a:solidFill>
                <a:schemeClr val="accent2"/>
              </a:solidFill>
            </a:endParaRPr>
          </a:p>
        </p:txBody>
      </p:sp>
      <p:sp>
        <p:nvSpPr>
          <p:cNvPr id="1086" name="Google Shape;1086;p25"/>
          <p:cNvSpPr txBox="1">
            <a:spLocks noGrp="1"/>
          </p:cNvSpPr>
          <p:nvPr>
            <p:ph type="title" idx="8"/>
          </p:nvPr>
        </p:nvSpPr>
        <p:spPr>
          <a:xfrm>
            <a:off x="7457756" y="4759440"/>
            <a:ext cx="23475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vi-VN" sz="3100" dirty="0">
                <a:solidFill>
                  <a:schemeClr val="accent2"/>
                </a:solidFill>
              </a:rPr>
              <a:t>Homelink</a:t>
            </a:r>
            <a:endParaRPr sz="3100" dirty="0">
              <a:solidFill>
                <a:schemeClr val="accent2"/>
              </a:solidFill>
            </a:endParaRPr>
          </a:p>
        </p:txBody>
      </p:sp>
      <p:sp>
        <p:nvSpPr>
          <p:cNvPr id="1090" name="Google Shape;1090;p25"/>
          <p:cNvSpPr txBox="1">
            <a:spLocks noGrp="1"/>
          </p:cNvSpPr>
          <p:nvPr>
            <p:ph type="title" idx="6"/>
          </p:nvPr>
        </p:nvSpPr>
        <p:spPr>
          <a:xfrm>
            <a:off x="3521444" y="2499529"/>
            <a:ext cx="23475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vi-VN" sz="3100" dirty="0">
                <a:solidFill>
                  <a:schemeClr val="accent2"/>
                </a:solidFill>
              </a:rPr>
              <a:t>Revision</a:t>
            </a:r>
            <a:endParaRPr sz="3100" dirty="0">
              <a:solidFill>
                <a:schemeClr val="accent2"/>
              </a:solidFill>
            </a:endParaRPr>
          </a:p>
        </p:txBody>
      </p:sp>
      <p:sp>
        <p:nvSpPr>
          <p:cNvPr id="1092" name="Google Shape;1092;p25"/>
          <p:cNvSpPr txBox="1">
            <a:spLocks noGrp="1"/>
          </p:cNvSpPr>
          <p:nvPr>
            <p:ph type="title" idx="5"/>
          </p:nvPr>
        </p:nvSpPr>
        <p:spPr>
          <a:xfrm>
            <a:off x="7718826" y="2488453"/>
            <a:ext cx="23475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vi-VN" sz="3100" dirty="0">
                <a:solidFill>
                  <a:schemeClr val="accent2"/>
                </a:solidFill>
              </a:rPr>
              <a:t>Phonics</a:t>
            </a:r>
            <a:endParaRPr sz="3100" dirty="0">
              <a:solidFill>
                <a:schemeClr val="accent2"/>
              </a:solidFill>
            </a:endParaRPr>
          </a:p>
        </p:txBody>
      </p:sp>
      <p:grpSp>
        <p:nvGrpSpPr>
          <p:cNvPr id="1093" name="Google Shape;1093;p25"/>
          <p:cNvGrpSpPr/>
          <p:nvPr/>
        </p:nvGrpSpPr>
        <p:grpSpPr>
          <a:xfrm>
            <a:off x="6169957" y="2201738"/>
            <a:ext cx="1555054" cy="892175"/>
            <a:chOff x="-428213" y="-379272"/>
            <a:chExt cx="4043302" cy="2319748"/>
          </a:xfrm>
        </p:grpSpPr>
        <p:sp>
          <p:nvSpPr>
            <p:cNvPr id="1094" name="Google Shape;1094;p25"/>
            <p:cNvSpPr/>
            <p:nvPr/>
          </p:nvSpPr>
          <p:spPr>
            <a:xfrm flipH="1">
              <a:off x="1261939" y="-379272"/>
              <a:ext cx="1268020" cy="1796335"/>
            </a:xfrm>
            <a:custGeom>
              <a:avLst/>
              <a:gdLst/>
              <a:ahLst/>
              <a:cxnLst/>
              <a:rect l="l" t="t" r="r" b="b"/>
              <a:pathLst>
                <a:path w="491005" h="695580" extrusionOk="0">
                  <a:moveTo>
                    <a:pt x="-990" y="557771"/>
                  </a:moveTo>
                  <a:cubicBezTo>
                    <a:pt x="19965" y="480552"/>
                    <a:pt x="50825" y="406362"/>
                    <a:pt x="90831" y="337077"/>
                  </a:cubicBezTo>
                  <a:cubicBezTo>
                    <a:pt x="128931" y="271735"/>
                    <a:pt x="191225" y="166198"/>
                    <a:pt x="315050" y="81140"/>
                  </a:cubicBezTo>
                  <a:cubicBezTo>
                    <a:pt x="364580" y="47164"/>
                    <a:pt x="418396" y="20027"/>
                    <a:pt x="475165" y="463"/>
                  </a:cubicBezTo>
                  <a:cubicBezTo>
                    <a:pt x="480975" y="-1585"/>
                    <a:pt x="487357" y="1473"/>
                    <a:pt x="489357" y="7273"/>
                  </a:cubicBezTo>
                  <a:cubicBezTo>
                    <a:pt x="490309" y="9864"/>
                    <a:pt x="490214" y="12693"/>
                    <a:pt x="489166" y="15227"/>
                  </a:cubicBezTo>
                  <a:cubicBezTo>
                    <a:pt x="479641" y="37992"/>
                    <a:pt x="469545" y="66186"/>
                    <a:pt x="459734" y="98761"/>
                  </a:cubicBezTo>
                  <a:cubicBezTo>
                    <a:pt x="442399" y="156864"/>
                    <a:pt x="412966" y="258305"/>
                    <a:pt x="420968" y="381177"/>
                  </a:cubicBezTo>
                  <a:cubicBezTo>
                    <a:pt x="426111" y="460997"/>
                    <a:pt x="442209" y="475379"/>
                    <a:pt x="447447" y="584250"/>
                  </a:cubicBezTo>
                  <a:cubicBezTo>
                    <a:pt x="449638" y="631018"/>
                    <a:pt x="448685" y="669975"/>
                    <a:pt x="447447" y="6954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1095;p25"/>
            <p:cNvSpPr/>
            <p:nvPr/>
          </p:nvSpPr>
          <p:spPr>
            <a:xfrm flipH="1">
              <a:off x="-428213" y="-160868"/>
              <a:ext cx="4043302" cy="2101344"/>
            </a:xfrm>
            <a:custGeom>
              <a:avLst/>
              <a:gdLst/>
              <a:ahLst/>
              <a:cxnLst/>
              <a:rect l="l" t="t" r="r" b="b"/>
              <a:pathLst>
                <a:path w="4043302" h="2101344" extrusionOk="0">
                  <a:moveTo>
                    <a:pt x="982909" y="1282"/>
                  </a:moveTo>
                  <a:cubicBezTo>
                    <a:pt x="971097" y="-2874"/>
                    <a:pt x="958056" y="3401"/>
                    <a:pt x="953873" y="15334"/>
                  </a:cubicBezTo>
                  <a:cubicBezTo>
                    <a:pt x="923607" y="106237"/>
                    <a:pt x="868238" y="186654"/>
                    <a:pt x="793923" y="247141"/>
                  </a:cubicBezTo>
                  <a:cubicBezTo>
                    <a:pt x="741261" y="288237"/>
                    <a:pt x="707549" y="294879"/>
                    <a:pt x="616008" y="333761"/>
                  </a:cubicBezTo>
                  <a:cubicBezTo>
                    <a:pt x="469591" y="396509"/>
                    <a:pt x="325387" y="458275"/>
                    <a:pt x="210225" y="570980"/>
                  </a:cubicBezTo>
                  <a:cubicBezTo>
                    <a:pt x="117700" y="661070"/>
                    <a:pt x="51503" y="774635"/>
                    <a:pt x="18530" y="899496"/>
                  </a:cubicBezTo>
                  <a:cubicBezTo>
                    <a:pt x="-10509" y="1016875"/>
                    <a:pt x="-172" y="1114076"/>
                    <a:pt x="14099" y="1241543"/>
                  </a:cubicBezTo>
                  <a:cubicBezTo>
                    <a:pt x="29109" y="1344305"/>
                    <a:pt x="53226" y="1445591"/>
                    <a:pt x="85708" y="1544219"/>
                  </a:cubicBezTo>
                  <a:cubicBezTo>
                    <a:pt x="86941" y="1548427"/>
                    <a:pt x="89400" y="1552243"/>
                    <a:pt x="92599" y="1555245"/>
                  </a:cubicBezTo>
                  <a:cubicBezTo>
                    <a:pt x="102442" y="1564522"/>
                    <a:pt x="117945" y="1564006"/>
                    <a:pt x="127298" y="1554064"/>
                  </a:cubicBezTo>
                  <a:cubicBezTo>
                    <a:pt x="166177" y="1503446"/>
                    <a:pt x="220066" y="1466336"/>
                    <a:pt x="281096" y="1448004"/>
                  </a:cubicBezTo>
                  <a:cubicBezTo>
                    <a:pt x="350489" y="1427899"/>
                    <a:pt x="422835" y="1419580"/>
                    <a:pt x="494937" y="1423396"/>
                  </a:cubicBezTo>
                  <a:cubicBezTo>
                    <a:pt x="643814" y="1433707"/>
                    <a:pt x="791709" y="1395933"/>
                    <a:pt x="917453" y="1315612"/>
                  </a:cubicBezTo>
                  <a:cubicBezTo>
                    <a:pt x="950181" y="1401372"/>
                    <a:pt x="992013" y="1483364"/>
                    <a:pt x="1042216" y="1560216"/>
                  </a:cubicBezTo>
                  <a:cubicBezTo>
                    <a:pt x="1125635" y="1686993"/>
                    <a:pt x="1230465" y="1798370"/>
                    <a:pt x="1351781" y="1889467"/>
                  </a:cubicBezTo>
                  <a:cubicBezTo>
                    <a:pt x="1447505" y="1961322"/>
                    <a:pt x="1549628" y="2038346"/>
                    <a:pt x="1707612" y="2075748"/>
                  </a:cubicBezTo>
                  <a:cubicBezTo>
                    <a:pt x="1782663" y="2093713"/>
                    <a:pt x="1893154" y="2119797"/>
                    <a:pt x="2016193" y="2081902"/>
                  </a:cubicBezTo>
                  <a:cubicBezTo>
                    <a:pt x="2095677" y="2057539"/>
                    <a:pt x="2168271" y="1993313"/>
                    <a:pt x="2310257" y="1866337"/>
                  </a:cubicBezTo>
                  <a:cubicBezTo>
                    <a:pt x="2478821" y="1715492"/>
                    <a:pt x="2476361" y="1694082"/>
                    <a:pt x="2569380" y="1632807"/>
                  </a:cubicBezTo>
                  <a:cubicBezTo>
                    <a:pt x="2589802" y="1619520"/>
                    <a:pt x="2675190" y="1579163"/>
                    <a:pt x="2844739" y="1499434"/>
                  </a:cubicBezTo>
                  <a:cubicBezTo>
                    <a:pt x="3031023" y="1412075"/>
                    <a:pt x="3068915" y="1394851"/>
                    <a:pt x="3129454" y="1371964"/>
                  </a:cubicBezTo>
                  <a:cubicBezTo>
                    <a:pt x="3205983" y="1339851"/>
                    <a:pt x="3285712" y="1315760"/>
                    <a:pt x="3367162" y="1300111"/>
                  </a:cubicBezTo>
                  <a:cubicBezTo>
                    <a:pt x="3451077" y="1285837"/>
                    <a:pt x="3556153" y="1269350"/>
                    <a:pt x="3676733" y="1308722"/>
                  </a:cubicBezTo>
                  <a:cubicBezTo>
                    <a:pt x="3722256" y="1323686"/>
                    <a:pt x="3765566" y="1344994"/>
                    <a:pt x="3805184" y="1371964"/>
                  </a:cubicBezTo>
                  <a:cubicBezTo>
                    <a:pt x="3802477" y="1382791"/>
                    <a:pt x="3794354" y="1441359"/>
                    <a:pt x="3822163" y="1470395"/>
                  </a:cubicBezTo>
                  <a:cubicBezTo>
                    <a:pt x="3849969" y="1499434"/>
                    <a:pt x="3895986" y="1494512"/>
                    <a:pt x="3945202" y="1489345"/>
                  </a:cubicBezTo>
                  <a:cubicBezTo>
                    <a:pt x="3978666" y="1485948"/>
                    <a:pt x="4011151" y="1477655"/>
                    <a:pt x="4042158" y="1464737"/>
                  </a:cubicBezTo>
                  <a:cubicBezTo>
                    <a:pt x="4052001" y="1366306"/>
                    <a:pt x="3996880" y="1288545"/>
                    <a:pt x="3932651" y="1277718"/>
                  </a:cubicBezTo>
                  <a:cubicBezTo>
                    <a:pt x="3894263" y="1274592"/>
                    <a:pt x="3856120" y="1287806"/>
                    <a:pt x="3827823" y="1314137"/>
                  </a:cubicBezTo>
                  <a:cubicBezTo>
                    <a:pt x="3541143" y="1220134"/>
                    <a:pt x="3346246" y="1248434"/>
                    <a:pt x="3221241" y="1291498"/>
                  </a:cubicBezTo>
                  <a:cubicBezTo>
                    <a:pt x="3127976" y="1324471"/>
                    <a:pt x="3015026" y="1385008"/>
                    <a:pt x="2729084" y="1488361"/>
                  </a:cubicBezTo>
                  <a:cubicBezTo>
                    <a:pt x="2638524" y="1521334"/>
                    <a:pt x="2527052" y="1559477"/>
                    <a:pt x="2450766" y="1506815"/>
                  </a:cubicBezTo>
                  <a:cubicBezTo>
                    <a:pt x="2408689" y="1478269"/>
                    <a:pt x="2399339" y="1437915"/>
                    <a:pt x="2376943" y="1386728"/>
                  </a:cubicBezTo>
                  <a:cubicBezTo>
                    <a:pt x="2376943" y="1386728"/>
                    <a:pt x="2365624" y="1351785"/>
                    <a:pt x="2331450" y="1298971"/>
                  </a:cubicBezTo>
                  <a:lnTo>
                    <a:pt x="2306143" y="1266182"/>
                  </a:lnTo>
                  <a:lnTo>
                    <a:pt x="2310996" y="1166490"/>
                  </a:lnTo>
                  <a:cubicBezTo>
                    <a:pt x="2327236" y="1033362"/>
                    <a:pt x="2365872" y="903923"/>
                    <a:pt x="2425176" y="783592"/>
                  </a:cubicBezTo>
                  <a:cubicBezTo>
                    <a:pt x="2492109" y="651694"/>
                    <a:pt x="2538866" y="632746"/>
                    <a:pt x="2739663" y="386668"/>
                  </a:cubicBezTo>
                  <a:cubicBezTo>
                    <a:pt x="2804628" y="306939"/>
                    <a:pt x="2858274" y="237791"/>
                    <a:pt x="2898879" y="183900"/>
                  </a:cubicBezTo>
                  <a:cubicBezTo>
                    <a:pt x="2902320" y="179200"/>
                    <a:pt x="2904537" y="173540"/>
                    <a:pt x="2904785" y="167683"/>
                  </a:cubicBezTo>
                  <a:cubicBezTo>
                    <a:pt x="2905519" y="151640"/>
                    <a:pt x="2892971" y="138105"/>
                    <a:pt x="2876976" y="137392"/>
                  </a:cubicBezTo>
                  <a:cubicBezTo>
                    <a:pt x="2834403" y="135914"/>
                    <a:pt x="2783466" y="134439"/>
                    <a:pt x="2726131" y="135914"/>
                  </a:cubicBezTo>
                  <a:cubicBezTo>
                    <a:pt x="2574792" y="140590"/>
                    <a:pt x="2333387" y="148710"/>
                    <a:pt x="2060241" y="263629"/>
                  </a:cubicBezTo>
                  <a:cubicBezTo>
                    <a:pt x="1855504" y="350003"/>
                    <a:pt x="1527480" y="487559"/>
                    <a:pt x="1412563" y="765383"/>
                  </a:cubicBezTo>
                  <a:cubicBezTo>
                    <a:pt x="1400751" y="794174"/>
                    <a:pt x="1386664" y="835268"/>
                    <a:pt x="1362641" y="879378"/>
                  </a:cubicBezTo>
                  <a:lnTo>
                    <a:pt x="1341166" y="911879"/>
                  </a:lnTo>
                  <a:lnTo>
                    <a:pt x="1288508" y="911697"/>
                  </a:lnTo>
                  <a:cubicBezTo>
                    <a:pt x="1231450" y="913995"/>
                    <a:pt x="1174483" y="918787"/>
                    <a:pt x="1117763" y="926070"/>
                  </a:cubicBezTo>
                  <a:cubicBezTo>
                    <a:pt x="1152705" y="821487"/>
                    <a:pt x="1226528" y="555231"/>
                    <a:pt x="1122191" y="255507"/>
                  </a:cubicBezTo>
                  <a:cubicBezTo>
                    <a:pt x="1091432" y="167732"/>
                    <a:pt x="1048367" y="84851"/>
                    <a:pt x="993984" y="9428"/>
                  </a:cubicBezTo>
                  <a:cubicBezTo>
                    <a:pt x="991277" y="5664"/>
                    <a:pt x="987340" y="2833"/>
                    <a:pt x="982909" y="12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1096;p25"/>
            <p:cNvSpPr/>
            <p:nvPr/>
          </p:nvSpPr>
          <p:spPr>
            <a:xfrm flipH="1">
              <a:off x="700874" y="-32871"/>
              <a:ext cx="1872888" cy="1224503"/>
            </a:xfrm>
            <a:custGeom>
              <a:avLst/>
              <a:gdLst/>
              <a:ahLst/>
              <a:cxnLst/>
              <a:rect l="l" t="t" r="r" b="b"/>
              <a:pathLst>
                <a:path w="725223" h="474154" extrusionOk="0">
                  <a:moveTo>
                    <a:pt x="-990" y="377302"/>
                  </a:moveTo>
                  <a:cubicBezTo>
                    <a:pt x="57875" y="368558"/>
                    <a:pt x="107786" y="329525"/>
                    <a:pt x="130455" y="274527"/>
                  </a:cubicBezTo>
                  <a:cubicBezTo>
                    <a:pt x="139980" y="246686"/>
                    <a:pt x="153411" y="220349"/>
                    <a:pt x="170365" y="196327"/>
                  </a:cubicBezTo>
                  <a:cubicBezTo>
                    <a:pt x="223990" y="124985"/>
                    <a:pt x="307906" y="85456"/>
                    <a:pt x="387916" y="51642"/>
                  </a:cubicBezTo>
                  <a:cubicBezTo>
                    <a:pt x="469355" y="17457"/>
                    <a:pt x="556795" y="-155"/>
                    <a:pt x="645092" y="-174"/>
                  </a:cubicBezTo>
                  <a:cubicBezTo>
                    <a:pt x="659664" y="-174"/>
                    <a:pt x="674428" y="-174"/>
                    <a:pt x="689097" y="-174"/>
                  </a:cubicBezTo>
                  <a:lnTo>
                    <a:pt x="711290" y="-174"/>
                  </a:lnTo>
                  <a:cubicBezTo>
                    <a:pt x="719290" y="722"/>
                    <a:pt x="725005" y="7932"/>
                    <a:pt x="724148" y="15933"/>
                  </a:cubicBezTo>
                  <a:cubicBezTo>
                    <a:pt x="723958" y="17695"/>
                    <a:pt x="723387" y="19400"/>
                    <a:pt x="722624" y="20972"/>
                  </a:cubicBezTo>
                  <a:cubicBezTo>
                    <a:pt x="686048" y="67930"/>
                    <a:pt x="650902" y="113936"/>
                    <a:pt x="611563" y="157655"/>
                  </a:cubicBezTo>
                  <a:cubicBezTo>
                    <a:pt x="592513" y="179754"/>
                    <a:pt x="571653" y="200518"/>
                    <a:pt x="554984" y="224330"/>
                  </a:cubicBezTo>
                  <a:cubicBezTo>
                    <a:pt x="507359" y="297673"/>
                    <a:pt x="486786" y="387113"/>
                    <a:pt x="487643" y="473981"/>
                  </a:cubicBezTo>
                  <a:cubicBezTo>
                    <a:pt x="485071" y="386827"/>
                    <a:pt x="503930" y="296149"/>
                    <a:pt x="551269" y="221854"/>
                  </a:cubicBezTo>
                  <a:cubicBezTo>
                    <a:pt x="568796" y="198346"/>
                    <a:pt x="587560" y="175772"/>
                    <a:pt x="607467" y="154227"/>
                  </a:cubicBezTo>
                  <a:cubicBezTo>
                    <a:pt x="641377" y="116127"/>
                    <a:pt x="685096" y="58977"/>
                    <a:pt x="716909" y="18114"/>
                  </a:cubicBezTo>
                  <a:cubicBezTo>
                    <a:pt x="718624" y="14047"/>
                    <a:pt x="716719" y="9351"/>
                    <a:pt x="712719" y="7618"/>
                  </a:cubicBezTo>
                  <a:cubicBezTo>
                    <a:pt x="712242" y="7418"/>
                    <a:pt x="711767" y="7265"/>
                    <a:pt x="711290" y="7161"/>
                  </a:cubicBezTo>
                  <a:lnTo>
                    <a:pt x="689668" y="7161"/>
                  </a:lnTo>
                  <a:cubicBezTo>
                    <a:pt x="675094" y="7161"/>
                    <a:pt x="660522" y="7161"/>
                    <a:pt x="645948" y="7161"/>
                  </a:cubicBezTo>
                  <a:cubicBezTo>
                    <a:pt x="558413" y="7437"/>
                    <a:pt x="471736" y="24744"/>
                    <a:pt x="390869" y="58119"/>
                  </a:cubicBezTo>
                  <a:cubicBezTo>
                    <a:pt x="305144" y="94314"/>
                    <a:pt x="213609" y="136320"/>
                    <a:pt x="162269" y="217377"/>
                  </a:cubicBezTo>
                  <a:cubicBezTo>
                    <a:pt x="151315" y="236246"/>
                    <a:pt x="141885" y="256001"/>
                    <a:pt x="134266" y="276432"/>
                  </a:cubicBezTo>
                  <a:cubicBezTo>
                    <a:pt x="110358" y="331554"/>
                    <a:pt x="59304" y="370054"/>
                    <a:pt x="-323" y="37777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1097;p25"/>
            <p:cNvSpPr/>
            <p:nvPr/>
          </p:nvSpPr>
          <p:spPr>
            <a:xfrm flipH="1">
              <a:off x="3049265" y="953163"/>
              <a:ext cx="232464" cy="201512"/>
            </a:xfrm>
            <a:custGeom>
              <a:avLst/>
              <a:gdLst/>
              <a:ahLst/>
              <a:cxnLst/>
              <a:rect l="l" t="t" r="r" b="b"/>
              <a:pathLst>
                <a:path w="90015" h="78030" extrusionOk="0">
                  <a:moveTo>
                    <a:pt x="85307" y="44594"/>
                  </a:moveTo>
                  <a:lnTo>
                    <a:pt x="40634" y="36784"/>
                  </a:lnTo>
                  <a:lnTo>
                    <a:pt x="38159" y="72883"/>
                  </a:lnTo>
                  <a:cubicBezTo>
                    <a:pt x="37777" y="76017"/>
                    <a:pt x="34919" y="78217"/>
                    <a:pt x="31777" y="77808"/>
                  </a:cubicBezTo>
                  <a:cubicBezTo>
                    <a:pt x="31109" y="77722"/>
                    <a:pt x="30538" y="77541"/>
                    <a:pt x="29966" y="77265"/>
                  </a:cubicBezTo>
                  <a:lnTo>
                    <a:pt x="-990" y="62025"/>
                  </a:lnTo>
                  <a:lnTo>
                    <a:pt x="725" y="60787"/>
                  </a:lnTo>
                  <a:lnTo>
                    <a:pt x="725" y="60787"/>
                  </a:lnTo>
                  <a:lnTo>
                    <a:pt x="32347" y="37831"/>
                  </a:lnTo>
                  <a:lnTo>
                    <a:pt x="33586" y="37355"/>
                  </a:lnTo>
                  <a:cubicBezTo>
                    <a:pt x="43206" y="34231"/>
                    <a:pt x="51970" y="29097"/>
                    <a:pt x="59399" y="22306"/>
                  </a:cubicBezTo>
                  <a:cubicBezTo>
                    <a:pt x="63208" y="18819"/>
                    <a:pt x="66638" y="14990"/>
                    <a:pt x="69686" y="10875"/>
                  </a:cubicBezTo>
                  <a:lnTo>
                    <a:pt x="69686" y="10875"/>
                  </a:lnTo>
                  <a:lnTo>
                    <a:pt x="84926" y="-174"/>
                  </a:lnTo>
                  <a:lnTo>
                    <a:pt x="84926" y="-174"/>
                  </a:lnTo>
                  <a:cubicBezTo>
                    <a:pt x="84926" y="2493"/>
                    <a:pt x="87879" y="29354"/>
                    <a:pt x="89022" y="40403"/>
                  </a:cubicBezTo>
                  <a:cubicBezTo>
                    <a:pt x="89117" y="42575"/>
                    <a:pt x="87498" y="44442"/>
                    <a:pt x="85307" y="44594"/>
                  </a:cubicBez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25"/>
            <p:cNvSpPr/>
            <p:nvPr/>
          </p:nvSpPr>
          <p:spPr>
            <a:xfrm flipH="1">
              <a:off x="2854839" y="425715"/>
              <a:ext cx="147998" cy="150890"/>
            </a:xfrm>
            <a:custGeom>
              <a:avLst/>
              <a:gdLst/>
              <a:ahLst/>
              <a:cxnLst/>
              <a:rect l="l" t="t" r="r" b="b"/>
              <a:pathLst>
                <a:path w="57308" h="58428" extrusionOk="0">
                  <a:moveTo>
                    <a:pt x="7264" y="58255"/>
                  </a:moveTo>
                  <a:cubicBezTo>
                    <a:pt x="-5309" y="43148"/>
                    <a:pt x="-3308" y="20688"/>
                    <a:pt x="11836" y="8077"/>
                  </a:cubicBezTo>
                  <a:cubicBezTo>
                    <a:pt x="17646" y="3181"/>
                    <a:pt x="24981" y="295"/>
                    <a:pt x="32601" y="-134"/>
                  </a:cubicBezTo>
                  <a:cubicBezTo>
                    <a:pt x="41268" y="-553"/>
                    <a:pt x="49745" y="2343"/>
                    <a:pt x="56318" y="7963"/>
                  </a:cubicBezTo>
                  <a:cubicBezTo>
                    <a:pt x="37648" y="-686"/>
                    <a:pt x="15551" y="7420"/>
                    <a:pt x="6883" y="26079"/>
                  </a:cubicBezTo>
                  <a:cubicBezTo>
                    <a:pt x="2120" y="36309"/>
                    <a:pt x="2311" y="48149"/>
                    <a:pt x="7264" y="58255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25"/>
            <p:cNvSpPr/>
            <p:nvPr/>
          </p:nvSpPr>
          <p:spPr>
            <a:xfrm flipH="1">
              <a:off x="3498289" y="1115497"/>
              <a:ext cx="28227" cy="54932"/>
            </a:xfrm>
            <a:custGeom>
              <a:avLst/>
              <a:gdLst/>
              <a:ahLst/>
              <a:cxnLst/>
              <a:rect l="l" t="t" r="r" b="b"/>
              <a:pathLst>
                <a:path w="10930" h="21271" extrusionOk="0">
                  <a:moveTo>
                    <a:pt x="4225" y="21098"/>
                  </a:moveTo>
                  <a:cubicBezTo>
                    <a:pt x="1749" y="21098"/>
                    <a:pt x="-442" y="17764"/>
                    <a:pt x="-919" y="13097"/>
                  </a:cubicBezTo>
                  <a:cubicBezTo>
                    <a:pt x="-1014" y="12240"/>
                    <a:pt x="-1014" y="11382"/>
                    <a:pt x="-919" y="10525"/>
                  </a:cubicBezTo>
                  <a:cubicBezTo>
                    <a:pt x="-1014" y="9639"/>
                    <a:pt x="-1014" y="8744"/>
                    <a:pt x="-919" y="7858"/>
                  </a:cubicBezTo>
                  <a:cubicBezTo>
                    <a:pt x="-919" y="2715"/>
                    <a:pt x="2129" y="-905"/>
                    <a:pt x="5082" y="-48"/>
                  </a:cubicBezTo>
                  <a:cubicBezTo>
                    <a:pt x="8034" y="810"/>
                    <a:pt x="9940" y="5096"/>
                    <a:pt x="9940" y="10430"/>
                  </a:cubicBezTo>
                  <a:cubicBezTo>
                    <a:pt x="9940" y="15764"/>
                    <a:pt x="7939" y="19955"/>
                    <a:pt x="5082" y="21002"/>
                  </a:cubicBezTo>
                  <a:close/>
                  <a:moveTo>
                    <a:pt x="3463" y="18621"/>
                  </a:moveTo>
                  <a:lnTo>
                    <a:pt x="3463" y="18621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1100;p25"/>
            <p:cNvSpPr/>
            <p:nvPr/>
          </p:nvSpPr>
          <p:spPr>
            <a:xfrm flipH="1">
              <a:off x="1837330" y="353747"/>
              <a:ext cx="1747662" cy="1502075"/>
            </a:xfrm>
            <a:custGeom>
              <a:avLst/>
              <a:gdLst/>
              <a:ahLst/>
              <a:cxnLst/>
              <a:rect l="l" t="t" r="r" b="b"/>
              <a:pathLst>
                <a:path w="1747662" h="1502075" extrusionOk="0">
                  <a:moveTo>
                    <a:pt x="1602708" y="1438340"/>
                  </a:moveTo>
                  <a:cubicBezTo>
                    <a:pt x="1596802" y="1434920"/>
                    <a:pt x="1589175" y="1436398"/>
                    <a:pt x="1584990" y="1441787"/>
                  </a:cubicBezTo>
                  <a:cubicBezTo>
                    <a:pt x="1584990" y="1441810"/>
                    <a:pt x="1584990" y="1441859"/>
                    <a:pt x="1584990" y="1441885"/>
                  </a:cubicBezTo>
                  <a:cubicBezTo>
                    <a:pt x="1581298" y="1447520"/>
                    <a:pt x="1583021" y="1454952"/>
                    <a:pt x="1588682" y="1458520"/>
                  </a:cubicBezTo>
                  <a:cubicBezTo>
                    <a:pt x="1613783" y="1479878"/>
                    <a:pt x="1643558" y="1494841"/>
                    <a:pt x="1675792" y="1502075"/>
                  </a:cubicBezTo>
                  <a:cubicBezTo>
                    <a:pt x="1675792" y="1502075"/>
                    <a:pt x="1676038" y="1502075"/>
                    <a:pt x="1676038" y="1502049"/>
                  </a:cubicBezTo>
                  <a:cubicBezTo>
                    <a:pt x="1682928" y="1501657"/>
                    <a:pt x="1688095" y="1495826"/>
                    <a:pt x="1687606" y="1489034"/>
                  </a:cubicBezTo>
                  <a:cubicBezTo>
                    <a:pt x="1687606" y="1488910"/>
                    <a:pt x="1687606" y="1488811"/>
                    <a:pt x="1687606" y="1488687"/>
                  </a:cubicBezTo>
                  <a:cubicBezTo>
                    <a:pt x="1688095" y="1482045"/>
                    <a:pt x="1683176" y="1476261"/>
                    <a:pt x="1676531" y="1475744"/>
                  </a:cubicBezTo>
                  <a:cubicBezTo>
                    <a:pt x="1649216" y="1469371"/>
                    <a:pt x="1623869" y="1456526"/>
                    <a:pt x="1602708" y="1438340"/>
                  </a:cubicBezTo>
                  <a:close/>
                  <a:moveTo>
                    <a:pt x="1711475" y="1368701"/>
                  </a:moveTo>
                  <a:cubicBezTo>
                    <a:pt x="1706551" y="1364002"/>
                    <a:pt x="1698679" y="1364222"/>
                    <a:pt x="1694000" y="1369192"/>
                  </a:cubicBezTo>
                  <a:cubicBezTo>
                    <a:pt x="1689327" y="1374163"/>
                    <a:pt x="1689575" y="1381965"/>
                    <a:pt x="1694494" y="1386665"/>
                  </a:cubicBezTo>
                  <a:cubicBezTo>
                    <a:pt x="1705076" y="1396508"/>
                    <a:pt x="1716887" y="1404801"/>
                    <a:pt x="1729684" y="1411272"/>
                  </a:cubicBezTo>
                  <a:cubicBezTo>
                    <a:pt x="1731407" y="1412257"/>
                    <a:pt x="1733375" y="1412750"/>
                    <a:pt x="1735344" y="1412750"/>
                  </a:cubicBezTo>
                  <a:cubicBezTo>
                    <a:pt x="1740017" y="1412773"/>
                    <a:pt x="1744448" y="1410066"/>
                    <a:pt x="1746417" y="1405811"/>
                  </a:cubicBezTo>
                  <a:cubicBezTo>
                    <a:pt x="1749370" y="1399683"/>
                    <a:pt x="1746908" y="1392325"/>
                    <a:pt x="1740756" y="1389372"/>
                  </a:cubicBezTo>
                  <a:cubicBezTo>
                    <a:pt x="1729932" y="1383957"/>
                    <a:pt x="1720086" y="1376995"/>
                    <a:pt x="1711475" y="1368701"/>
                  </a:cubicBezTo>
                  <a:close/>
                  <a:moveTo>
                    <a:pt x="1402891" y="1334744"/>
                  </a:moveTo>
                  <a:cubicBezTo>
                    <a:pt x="1398218" y="1330879"/>
                    <a:pt x="1391325" y="1331127"/>
                    <a:pt x="1386649" y="1335310"/>
                  </a:cubicBezTo>
                  <a:cubicBezTo>
                    <a:pt x="1381727" y="1339960"/>
                    <a:pt x="1381482" y="1347737"/>
                    <a:pt x="1386158" y="1352707"/>
                  </a:cubicBezTo>
                  <a:cubicBezTo>
                    <a:pt x="1409536" y="1374731"/>
                    <a:pt x="1436358" y="1392694"/>
                    <a:pt x="1465642" y="1405860"/>
                  </a:cubicBezTo>
                  <a:cubicBezTo>
                    <a:pt x="1467363" y="1406206"/>
                    <a:pt x="1469089" y="1406206"/>
                    <a:pt x="1470809" y="1405860"/>
                  </a:cubicBezTo>
                  <a:cubicBezTo>
                    <a:pt x="1475483" y="1406573"/>
                    <a:pt x="1480407" y="1404336"/>
                    <a:pt x="1482866" y="1400199"/>
                  </a:cubicBezTo>
                  <a:cubicBezTo>
                    <a:pt x="1482866" y="1400052"/>
                    <a:pt x="1482866" y="1399931"/>
                    <a:pt x="1483112" y="1399781"/>
                  </a:cubicBezTo>
                  <a:cubicBezTo>
                    <a:pt x="1485574" y="1393679"/>
                    <a:pt x="1482866" y="1386592"/>
                    <a:pt x="1476715" y="1383960"/>
                  </a:cubicBezTo>
                  <a:cubicBezTo>
                    <a:pt x="1449400" y="1372024"/>
                    <a:pt x="1424298" y="1355366"/>
                    <a:pt x="1402891" y="1334744"/>
                  </a:cubicBezTo>
                  <a:close/>
                  <a:moveTo>
                    <a:pt x="1498000" y="1276368"/>
                  </a:moveTo>
                  <a:cubicBezTo>
                    <a:pt x="1494924" y="1276993"/>
                    <a:pt x="1492095" y="1278783"/>
                    <a:pt x="1490250" y="1281589"/>
                  </a:cubicBezTo>
                  <a:cubicBezTo>
                    <a:pt x="1490250" y="1281687"/>
                    <a:pt x="1490250" y="1281762"/>
                    <a:pt x="1490005" y="1281860"/>
                  </a:cubicBezTo>
                  <a:cubicBezTo>
                    <a:pt x="1486313" y="1287397"/>
                    <a:pt x="1487788" y="1294876"/>
                    <a:pt x="1493451" y="1298568"/>
                  </a:cubicBezTo>
                  <a:lnTo>
                    <a:pt x="1565549" y="1347783"/>
                  </a:lnTo>
                  <a:cubicBezTo>
                    <a:pt x="1567763" y="1348990"/>
                    <a:pt x="1569979" y="1349680"/>
                    <a:pt x="1572442" y="1349752"/>
                  </a:cubicBezTo>
                  <a:cubicBezTo>
                    <a:pt x="1576624" y="1349703"/>
                    <a:pt x="1580313" y="1347711"/>
                    <a:pt x="1582776" y="1344340"/>
                  </a:cubicBezTo>
                  <a:cubicBezTo>
                    <a:pt x="1586465" y="1338702"/>
                    <a:pt x="1584990" y="1331125"/>
                    <a:pt x="1579332" y="1327358"/>
                  </a:cubicBezTo>
                  <a:lnTo>
                    <a:pt x="1507229" y="1278142"/>
                  </a:lnTo>
                  <a:cubicBezTo>
                    <a:pt x="1504399" y="1276285"/>
                    <a:pt x="1501076" y="1275744"/>
                    <a:pt x="1498000" y="1276368"/>
                  </a:cubicBezTo>
                  <a:close/>
                  <a:moveTo>
                    <a:pt x="1622148" y="1251493"/>
                  </a:moveTo>
                  <a:cubicBezTo>
                    <a:pt x="1617227" y="1246719"/>
                    <a:pt x="1609352" y="1246745"/>
                    <a:pt x="1604676" y="1251568"/>
                  </a:cubicBezTo>
                  <a:cubicBezTo>
                    <a:pt x="1600003" y="1256441"/>
                    <a:pt x="1600003" y="1264168"/>
                    <a:pt x="1604676" y="1269040"/>
                  </a:cubicBezTo>
                  <a:cubicBezTo>
                    <a:pt x="1621658" y="1284345"/>
                    <a:pt x="1641098" y="1296575"/>
                    <a:pt x="1662260" y="1305212"/>
                  </a:cubicBezTo>
                  <a:cubicBezTo>
                    <a:pt x="1663980" y="1306000"/>
                    <a:pt x="1665706" y="1306418"/>
                    <a:pt x="1667672" y="1306444"/>
                  </a:cubicBezTo>
                  <a:cubicBezTo>
                    <a:pt x="1671612" y="1306984"/>
                    <a:pt x="1675792" y="1305826"/>
                    <a:pt x="1678745" y="1303246"/>
                  </a:cubicBezTo>
                  <a:cubicBezTo>
                    <a:pt x="1682685" y="1299872"/>
                    <a:pt x="1683915" y="1294557"/>
                    <a:pt x="1682437" y="1289711"/>
                  </a:cubicBezTo>
                  <a:cubicBezTo>
                    <a:pt x="1680716" y="1285035"/>
                    <a:pt x="1676531" y="1281712"/>
                    <a:pt x="1671612" y="1281097"/>
                  </a:cubicBezTo>
                  <a:cubicBezTo>
                    <a:pt x="1670134" y="1280728"/>
                    <a:pt x="1668905" y="1280728"/>
                    <a:pt x="1667427" y="1281097"/>
                  </a:cubicBezTo>
                  <a:cubicBezTo>
                    <a:pt x="1650939" y="1273543"/>
                    <a:pt x="1635681" y="1263576"/>
                    <a:pt x="1622148" y="1251568"/>
                  </a:cubicBezTo>
                  <a:cubicBezTo>
                    <a:pt x="1622148" y="1251542"/>
                    <a:pt x="1622148" y="1251519"/>
                    <a:pt x="1622148" y="1251493"/>
                  </a:cubicBezTo>
                  <a:close/>
                  <a:moveTo>
                    <a:pt x="1331037" y="1187761"/>
                  </a:moveTo>
                  <a:cubicBezTo>
                    <a:pt x="1325376" y="1191525"/>
                    <a:pt x="1323901" y="1199154"/>
                    <a:pt x="1327593" y="1204815"/>
                  </a:cubicBezTo>
                  <a:cubicBezTo>
                    <a:pt x="1346050" y="1228095"/>
                    <a:pt x="1369919" y="1246450"/>
                    <a:pt x="1397231" y="1258213"/>
                  </a:cubicBezTo>
                  <a:cubicBezTo>
                    <a:pt x="1398955" y="1258582"/>
                    <a:pt x="1400432" y="1258582"/>
                    <a:pt x="1402153" y="1258213"/>
                  </a:cubicBezTo>
                  <a:lnTo>
                    <a:pt x="1402153" y="1260182"/>
                  </a:lnTo>
                  <a:cubicBezTo>
                    <a:pt x="1409043" y="1261460"/>
                    <a:pt x="1415443" y="1257006"/>
                    <a:pt x="1416920" y="1250217"/>
                  </a:cubicBezTo>
                  <a:cubicBezTo>
                    <a:pt x="1418148" y="1243425"/>
                    <a:pt x="1413722" y="1236853"/>
                    <a:pt x="1406829" y="1235574"/>
                  </a:cubicBezTo>
                  <a:cubicBezTo>
                    <a:pt x="1383451" y="1225410"/>
                    <a:pt x="1362780" y="1209612"/>
                    <a:pt x="1346786" y="1189557"/>
                  </a:cubicBezTo>
                  <a:cubicBezTo>
                    <a:pt x="1342603" y="1185201"/>
                    <a:pt x="1335958" y="1184439"/>
                    <a:pt x="1331037" y="1187761"/>
                  </a:cubicBezTo>
                  <a:close/>
                  <a:moveTo>
                    <a:pt x="1161241" y="1146247"/>
                  </a:moveTo>
                  <a:cubicBezTo>
                    <a:pt x="1156072" y="1141842"/>
                    <a:pt x="1148200" y="1142434"/>
                    <a:pt x="1143769" y="1147601"/>
                  </a:cubicBezTo>
                  <a:cubicBezTo>
                    <a:pt x="1139586" y="1152768"/>
                    <a:pt x="1140080" y="1160521"/>
                    <a:pt x="1145247" y="1164949"/>
                  </a:cubicBezTo>
                  <a:cubicBezTo>
                    <a:pt x="1171575" y="1187588"/>
                    <a:pt x="1199384" y="1208998"/>
                    <a:pt x="1227929" y="1229177"/>
                  </a:cubicBezTo>
                  <a:cubicBezTo>
                    <a:pt x="1229895" y="1230627"/>
                    <a:pt x="1232360" y="1231415"/>
                    <a:pt x="1234819" y="1231392"/>
                  </a:cubicBezTo>
                  <a:cubicBezTo>
                    <a:pt x="1238754" y="1231490"/>
                    <a:pt x="1242694" y="1229544"/>
                    <a:pt x="1244908" y="1226225"/>
                  </a:cubicBezTo>
                  <a:cubicBezTo>
                    <a:pt x="1244908" y="1226199"/>
                    <a:pt x="1244908" y="1226173"/>
                    <a:pt x="1244908" y="1226126"/>
                  </a:cubicBezTo>
                  <a:cubicBezTo>
                    <a:pt x="1248845" y="1220564"/>
                    <a:pt x="1247615" y="1212886"/>
                    <a:pt x="1241955" y="1208998"/>
                  </a:cubicBezTo>
                  <a:cubicBezTo>
                    <a:pt x="1214146" y="1189557"/>
                    <a:pt x="1185849" y="1168395"/>
                    <a:pt x="1161241" y="1146247"/>
                  </a:cubicBezTo>
                  <a:close/>
                  <a:moveTo>
                    <a:pt x="1348232" y="1058298"/>
                  </a:moveTo>
                  <a:cubicBezTo>
                    <a:pt x="1345125" y="1057941"/>
                    <a:pt x="1341864" y="1058766"/>
                    <a:pt x="1339157" y="1060857"/>
                  </a:cubicBezTo>
                  <a:cubicBezTo>
                    <a:pt x="1339157" y="1060906"/>
                    <a:pt x="1338912" y="1060955"/>
                    <a:pt x="1338912" y="1061030"/>
                  </a:cubicBezTo>
                  <a:cubicBezTo>
                    <a:pt x="1333745" y="1065311"/>
                    <a:pt x="1333006" y="1073064"/>
                    <a:pt x="1337188" y="1078329"/>
                  </a:cubicBezTo>
                  <a:cubicBezTo>
                    <a:pt x="1355890" y="1098902"/>
                    <a:pt x="1378284" y="1115635"/>
                    <a:pt x="1403385" y="1127545"/>
                  </a:cubicBezTo>
                  <a:cubicBezTo>
                    <a:pt x="1405106" y="1128677"/>
                    <a:pt x="1407077" y="1129268"/>
                    <a:pt x="1409288" y="1129268"/>
                  </a:cubicBezTo>
                  <a:cubicBezTo>
                    <a:pt x="1413719" y="1129439"/>
                    <a:pt x="1417902" y="1127176"/>
                    <a:pt x="1420116" y="1123362"/>
                  </a:cubicBezTo>
                  <a:cubicBezTo>
                    <a:pt x="1423314" y="1117457"/>
                    <a:pt x="1421348" y="1109975"/>
                    <a:pt x="1415442" y="1106629"/>
                  </a:cubicBezTo>
                  <a:cubicBezTo>
                    <a:pt x="1393049" y="1096073"/>
                    <a:pt x="1372872" y="1081184"/>
                    <a:pt x="1356381" y="1062826"/>
                  </a:cubicBezTo>
                  <a:cubicBezTo>
                    <a:pt x="1354291" y="1060193"/>
                    <a:pt x="1351339" y="1058655"/>
                    <a:pt x="1348232" y="1058298"/>
                  </a:cubicBezTo>
                  <a:close/>
                  <a:moveTo>
                    <a:pt x="1170409" y="991690"/>
                  </a:moveTo>
                  <a:cubicBezTo>
                    <a:pt x="1167272" y="991210"/>
                    <a:pt x="1163950" y="991918"/>
                    <a:pt x="1161244" y="993924"/>
                  </a:cubicBezTo>
                  <a:cubicBezTo>
                    <a:pt x="1155829" y="998008"/>
                    <a:pt x="1154599" y="1005612"/>
                    <a:pt x="1158539" y="1011148"/>
                  </a:cubicBezTo>
                  <a:cubicBezTo>
                    <a:pt x="1178962" y="1039523"/>
                    <a:pt x="1204063" y="1064449"/>
                    <a:pt x="1232363" y="1084972"/>
                  </a:cubicBezTo>
                  <a:cubicBezTo>
                    <a:pt x="1234329" y="1086597"/>
                    <a:pt x="1236788" y="1087457"/>
                    <a:pt x="1239496" y="1087434"/>
                  </a:cubicBezTo>
                  <a:cubicBezTo>
                    <a:pt x="1243926" y="1087804"/>
                    <a:pt x="1248109" y="1085835"/>
                    <a:pt x="1250571" y="1082267"/>
                  </a:cubicBezTo>
                  <a:cubicBezTo>
                    <a:pt x="1250571" y="1082241"/>
                    <a:pt x="1250571" y="1082241"/>
                    <a:pt x="1250571" y="1082216"/>
                  </a:cubicBezTo>
                  <a:cubicBezTo>
                    <a:pt x="1254506" y="1076728"/>
                    <a:pt x="1253278" y="1069027"/>
                    <a:pt x="1247861" y="1065040"/>
                  </a:cubicBezTo>
                  <a:cubicBezTo>
                    <a:pt x="1221287" y="1046093"/>
                    <a:pt x="1197664" y="1023009"/>
                    <a:pt x="1178468" y="996629"/>
                  </a:cubicBezTo>
                  <a:cubicBezTo>
                    <a:pt x="1178468" y="996606"/>
                    <a:pt x="1178468" y="996606"/>
                    <a:pt x="1178468" y="996582"/>
                  </a:cubicBezTo>
                  <a:cubicBezTo>
                    <a:pt x="1176500" y="993837"/>
                    <a:pt x="1173547" y="992170"/>
                    <a:pt x="1170409" y="991690"/>
                  </a:cubicBezTo>
                  <a:close/>
                  <a:moveTo>
                    <a:pt x="1014672" y="936505"/>
                  </a:moveTo>
                  <a:cubicBezTo>
                    <a:pt x="1011503" y="936170"/>
                    <a:pt x="1008181" y="937032"/>
                    <a:pt x="1005473" y="939172"/>
                  </a:cubicBezTo>
                  <a:cubicBezTo>
                    <a:pt x="1000306" y="943453"/>
                    <a:pt x="999567" y="951229"/>
                    <a:pt x="1003753" y="956520"/>
                  </a:cubicBezTo>
                  <a:cubicBezTo>
                    <a:pt x="1021961" y="979506"/>
                    <a:pt x="1042384" y="1000766"/>
                    <a:pt x="1064532" y="1020010"/>
                  </a:cubicBezTo>
                  <a:cubicBezTo>
                    <a:pt x="1066746" y="1022126"/>
                    <a:pt x="1069699" y="1023281"/>
                    <a:pt x="1072652" y="1023209"/>
                  </a:cubicBezTo>
                  <a:cubicBezTo>
                    <a:pt x="1075851" y="1022865"/>
                    <a:pt x="1078561" y="1021361"/>
                    <a:pt x="1080775" y="1019026"/>
                  </a:cubicBezTo>
                  <a:cubicBezTo>
                    <a:pt x="1085449" y="1014153"/>
                    <a:pt x="1085449" y="1006426"/>
                    <a:pt x="1080775" y="1001554"/>
                  </a:cubicBezTo>
                  <a:cubicBezTo>
                    <a:pt x="1059613" y="983146"/>
                    <a:pt x="1040418" y="962894"/>
                    <a:pt x="1022946" y="941017"/>
                  </a:cubicBezTo>
                  <a:cubicBezTo>
                    <a:pt x="1020854" y="938371"/>
                    <a:pt x="1017840" y="936840"/>
                    <a:pt x="1014672" y="936505"/>
                  </a:cubicBezTo>
                  <a:close/>
                  <a:moveTo>
                    <a:pt x="1172963" y="878416"/>
                  </a:moveTo>
                  <a:cubicBezTo>
                    <a:pt x="1169918" y="877819"/>
                    <a:pt x="1166658" y="878379"/>
                    <a:pt x="1163952" y="880237"/>
                  </a:cubicBezTo>
                  <a:cubicBezTo>
                    <a:pt x="1158291" y="883903"/>
                    <a:pt x="1156568" y="891506"/>
                    <a:pt x="1160260" y="897215"/>
                  </a:cubicBezTo>
                  <a:cubicBezTo>
                    <a:pt x="1176502" y="921996"/>
                    <a:pt x="1197170" y="943599"/>
                    <a:pt x="1221039" y="960950"/>
                  </a:cubicBezTo>
                  <a:cubicBezTo>
                    <a:pt x="1223253" y="962376"/>
                    <a:pt x="1225718" y="963164"/>
                    <a:pt x="1228177" y="963164"/>
                  </a:cubicBezTo>
                  <a:cubicBezTo>
                    <a:pt x="1232115" y="963138"/>
                    <a:pt x="1235804" y="961317"/>
                    <a:pt x="1238269" y="958243"/>
                  </a:cubicBezTo>
                  <a:cubicBezTo>
                    <a:pt x="1238269" y="958217"/>
                    <a:pt x="1238269" y="958193"/>
                    <a:pt x="1238269" y="958144"/>
                  </a:cubicBezTo>
                  <a:cubicBezTo>
                    <a:pt x="1242203" y="952582"/>
                    <a:pt x="1240973" y="944930"/>
                    <a:pt x="1235316" y="941018"/>
                  </a:cubicBezTo>
                  <a:cubicBezTo>
                    <a:pt x="1213906" y="925391"/>
                    <a:pt x="1195450" y="906048"/>
                    <a:pt x="1180931" y="883926"/>
                  </a:cubicBezTo>
                  <a:cubicBezTo>
                    <a:pt x="1180931" y="883805"/>
                    <a:pt x="1180682" y="883657"/>
                    <a:pt x="1180682" y="883533"/>
                  </a:cubicBezTo>
                  <a:cubicBezTo>
                    <a:pt x="1178838" y="880765"/>
                    <a:pt x="1176008" y="879012"/>
                    <a:pt x="1172963" y="878416"/>
                  </a:cubicBezTo>
                  <a:close/>
                  <a:moveTo>
                    <a:pt x="12303" y="496601"/>
                  </a:moveTo>
                  <a:cubicBezTo>
                    <a:pt x="5413" y="496601"/>
                    <a:pt x="0" y="502111"/>
                    <a:pt x="0" y="508903"/>
                  </a:cubicBezTo>
                  <a:cubicBezTo>
                    <a:pt x="246" y="533659"/>
                    <a:pt x="2460" y="558341"/>
                    <a:pt x="6645" y="582727"/>
                  </a:cubicBezTo>
                  <a:cubicBezTo>
                    <a:pt x="6645" y="583538"/>
                    <a:pt x="6645" y="584375"/>
                    <a:pt x="6645" y="585187"/>
                  </a:cubicBezTo>
                  <a:cubicBezTo>
                    <a:pt x="6890" y="587083"/>
                    <a:pt x="7629" y="588879"/>
                    <a:pt x="8859" y="590356"/>
                  </a:cubicBezTo>
                  <a:cubicBezTo>
                    <a:pt x="11318" y="593531"/>
                    <a:pt x="15010" y="595350"/>
                    <a:pt x="18947" y="595278"/>
                  </a:cubicBezTo>
                  <a:cubicBezTo>
                    <a:pt x="21409" y="595350"/>
                    <a:pt x="23869" y="594663"/>
                    <a:pt x="26086" y="593309"/>
                  </a:cubicBezTo>
                  <a:cubicBezTo>
                    <a:pt x="31746" y="589568"/>
                    <a:pt x="33467" y="582234"/>
                    <a:pt x="30268" y="576330"/>
                  </a:cubicBezTo>
                  <a:cubicBezTo>
                    <a:pt x="30268" y="575837"/>
                    <a:pt x="30268" y="575344"/>
                    <a:pt x="30268" y="574853"/>
                  </a:cubicBezTo>
                  <a:cubicBezTo>
                    <a:pt x="26579" y="552975"/>
                    <a:pt x="24853" y="530830"/>
                    <a:pt x="24608" y="508658"/>
                  </a:cubicBezTo>
                  <a:cubicBezTo>
                    <a:pt x="24608" y="508583"/>
                    <a:pt x="24608" y="508485"/>
                    <a:pt x="24608" y="508410"/>
                  </a:cubicBezTo>
                  <a:cubicBezTo>
                    <a:pt x="24362" y="501742"/>
                    <a:pt x="18947" y="496451"/>
                    <a:pt x="12303" y="496601"/>
                  </a:cubicBezTo>
                  <a:close/>
                  <a:moveTo>
                    <a:pt x="103814" y="375547"/>
                  </a:moveTo>
                  <a:cubicBezTo>
                    <a:pt x="100893" y="376458"/>
                    <a:pt x="98310" y="378494"/>
                    <a:pt x="96711" y="381435"/>
                  </a:cubicBezTo>
                  <a:cubicBezTo>
                    <a:pt x="83666" y="405772"/>
                    <a:pt x="76037" y="432643"/>
                    <a:pt x="74317" y="460180"/>
                  </a:cubicBezTo>
                  <a:cubicBezTo>
                    <a:pt x="74317" y="460279"/>
                    <a:pt x="74317" y="460377"/>
                    <a:pt x="74317" y="460501"/>
                  </a:cubicBezTo>
                  <a:cubicBezTo>
                    <a:pt x="73823" y="467143"/>
                    <a:pt x="78990" y="472829"/>
                    <a:pt x="85635" y="473222"/>
                  </a:cubicBezTo>
                  <a:cubicBezTo>
                    <a:pt x="92525" y="473739"/>
                    <a:pt x="98431" y="468670"/>
                    <a:pt x="98925" y="461904"/>
                  </a:cubicBezTo>
                  <a:cubicBezTo>
                    <a:pt x="100402" y="437812"/>
                    <a:pt x="107042" y="414310"/>
                    <a:pt x="118365" y="392999"/>
                  </a:cubicBezTo>
                  <a:cubicBezTo>
                    <a:pt x="118365" y="392901"/>
                    <a:pt x="118365" y="392803"/>
                    <a:pt x="118611" y="392704"/>
                  </a:cubicBezTo>
                  <a:cubicBezTo>
                    <a:pt x="121564" y="386775"/>
                    <a:pt x="119102" y="379516"/>
                    <a:pt x="113196" y="376514"/>
                  </a:cubicBezTo>
                  <a:cubicBezTo>
                    <a:pt x="113196" y="376488"/>
                    <a:pt x="112948" y="376439"/>
                    <a:pt x="112948" y="376416"/>
                  </a:cubicBezTo>
                  <a:cubicBezTo>
                    <a:pt x="109995" y="374853"/>
                    <a:pt x="106735" y="374637"/>
                    <a:pt x="103814" y="375547"/>
                  </a:cubicBezTo>
                  <a:close/>
                  <a:moveTo>
                    <a:pt x="66443" y="270650"/>
                  </a:moveTo>
                  <a:cubicBezTo>
                    <a:pt x="60291" y="268263"/>
                    <a:pt x="53153" y="271464"/>
                    <a:pt x="50694" y="277837"/>
                  </a:cubicBezTo>
                  <a:cubicBezTo>
                    <a:pt x="37159" y="315290"/>
                    <a:pt x="25592" y="353505"/>
                    <a:pt x="16488" y="392263"/>
                  </a:cubicBezTo>
                  <a:cubicBezTo>
                    <a:pt x="14517" y="399300"/>
                    <a:pt x="18208" y="406658"/>
                    <a:pt x="24853" y="409487"/>
                  </a:cubicBezTo>
                  <a:cubicBezTo>
                    <a:pt x="26331" y="409735"/>
                    <a:pt x="27561" y="409735"/>
                    <a:pt x="29039" y="409487"/>
                  </a:cubicBezTo>
                  <a:cubicBezTo>
                    <a:pt x="33958" y="410030"/>
                    <a:pt x="38636" y="407865"/>
                    <a:pt x="41589" y="403829"/>
                  </a:cubicBezTo>
                  <a:cubicBezTo>
                    <a:pt x="42816" y="400507"/>
                    <a:pt x="42816" y="396815"/>
                    <a:pt x="41589" y="393493"/>
                  </a:cubicBezTo>
                  <a:cubicBezTo>
                    <a:pt x="50200" y="357197"/>
                    <a:pt x="61028" y="321467"/>
                    <a:pt x="73824" y="286448"/>
                  </a:cubicBezTo>
                  <a:cubicBezTo>
                    <a:pt x="73824" y="286350"/>
                    <a:pt x="73824" y="286229"/>
                    <a:pt x="73824" y="286130"/>
                  </a:cubicBezTo>
                  <a:cubicBezTo>
                    <a:pt x="76283" y="279878"/>
                    <a:pt x="72837" y="272965"/>
                    <a:pt x="66686" y="270699"/>
                  </a:cubicBezTo>
                  <a:cubicBezTo>
                    <a:pt x="66686" y="270676"/>
                    <a:pt x="66686" y="270650"/>
                    <a:pt x="66443" y="270650"/>
                  </a:cubicBezTo>
                  <a:close/>
                  <a:moveTo>
                    <a:pt x="321379" y="242968"/>
                  </a:moveTo>
                  <a:cubicBezTo>
                    <a:pt x="316210" y="238491"/>
                    <a:pt x="308335" y="239008"/>
                    <a:pt x="303905" y="244125"/>
                  </a:cubicBezTo>
                  <a:cubicBezTo>
                    <a:pt x="290127" y="261869"/>
                    <a:pt x="279052" y="281504"/>
                    <a:pt x="270932" y="302446"/>
                  </a:cubicBezTo>
                  <a:cubicBezTo>
                    <a:pt x="268718" y="308770"/>
                    <a:pt x="271671" y="315784"/>
                    <a:pt x="278070" y="318195"/>
                  </a:cubicBezTo>
                  <a:cubicBezTo>
                    <a:pt x="279545" y="318564"/>
                    <a:pt x="281023" y="318564"/>
                    <a:pt x="282498" y="318195"/>
                  </a:cubicBezTo>
                  <a:cubicBezTo>
                    <a:pt x="287420" y="318440"/>
                    <a:pt x="291848" y="315709"/>
                    <a:pt x="293819" y="311304"/>
                  </a:cubicBezTo>
                  <a:cubicBezTo>
                    <a:pt x="301200" y="292602"/>
                    <a:pt x="311043" y="275032"/>
                    <a:pt x="323348" y="259136"/>
                  </a:cubicBezTo>
                  <a:cubicBezTo>
                    <a:pt x="326792" y="253992"/>
                    <a:pt x="326053" y="247078"/>
                    <a:pt x="321379" y="242968"/>
                  </a:cubicBezTo>
                  <a:close/>
                  <a:moveTo>
                    <a:pt x="213596" y="220502"/>
                  </a:moveTo>
                  <a:cubicBezTo>
                    <a:pt x="208181" y="216368"/>
                    <a:pt x="200555" y="217105"/>
                    <a:pt x="196124" y="222222"/>
                  </a:cubicBezTo>
                  <a:cubicBezTo>
                    <a:pt x="178652" y="244027"/>
                    <a:pt x="166104" y="269152"/>
                    <a:pt x="158723" y="296046"/>
                  </a:cubicBezTo>
                  <a:cubicBezTo>
                    <a:pt x="158723" y="296072"/>
                    <a:pt x="158723" y="296072"/>
                    <a:pt x="158723" y="296098"/>
                  </a:cubicBezTo>
                  <a:cubicBezTo>
                    <a:pt x="156997" y="302668"/>
                    <a:pt x="160937" y="309385"/>
                    <a:pt x="167582" y="311059"/>
                  </a:cubicBezTo>
                  <a:lnTo>
                    <a:pt x="170780" y="311059"/>
                  </a:lnTo>
                  <a:cubicBezTo>
                    <a:pt x="176192" y="311033"/>
                    <a:pt x="181114" y="307292"/>
                    <a:pt x="182592" y="301955"/>
                  </a:cubicBezTo>
                  <a:cubicBezTo>
                    <a:pt x="188988" y="278551"/>
                    <a:pt x="200061" y="256699"/>
                    <a:pt x="215319" y="237726"/>
                  </a:cubicBezTo>
                  <a:cubicBezTo>
                    <a:pt x="215319" y="237628"/>
                    <a:pt x="215565" y="237530"/>
                    <a:pt x="215565" y="237432"/>
                  </a:cubicBezTo>
                  <a:cubicBezTo>
                    <a:pt x="219750" y="232215"/>
                    <a:pt x="218763" y="224635"/>
                    <a:pt x="213596" y="220502"/>
                  </a:cubicBezTo>
                  <a:close/>
                  <a:moveTo>
                    <a:pt x="153920" y="128273"/>
                  </a:moveTo>
                  <a:cubicBezTo>
                    <a:pt x="150844" y="128940"/>
                    <a:pt x="148014" y="130780"/>
                    <a:pt x="146169" y="133634"/>
                  </a:cubicBezTo>
                  <a:cubicBezTo>
                    <a:pt x="131159" y="157405"/>
                    <a:pt x="117379" y="182062"/>
                    <a:pt x="105322" y="207458"/>
                  </a:cubicBezTo>
                  <a:cubicBezTo>
                    <a:pt x="105322" y="208023"/>
                    <a:pt x="105322" y="208615"/>
                    <a:pt x="105322" y="209178"/>
                  </a:cubicBezTo>
                  <a:cubicBezTo>
                    <a:pt x="102121" y="213363"/>
                    <a:pt x="100400" y="218455"/>
                    <a:pt x="100400" y="223697"/>
                  </a:cubicBezTo>
                  <a:cubicBezTo>
                    <a:pt x="100643" y="229430"/>
                    <a:pt x="104580" y="234279"/>
                    <a:pt x="110241" y="235509"/>
                  </a:cubicBezTo>
                  <a:lnTo>
                    <a:pt x="112703" y="235509"/>
                  </a:lnTo>
                  <a:cubicBezTo>
                    <a:pt x="117131" y="234871"/>
                    <a:pt x="121071" y="231866"/>
                    <a:pt x="122791" y="227635"/>
                  </a:cubicBezTo>
                  <a:cubicBezTo>
                    <a:pt x="135587" y="199754"/>
                    <a:pt x="150352" y="172785"/>
                    <a:pt x="166840" y="146921"/>
                  </a:cubicBezTo>
                  <a:cubicBezTo>
                    <a:pt x="166840" y="146800"/>
                    <a:pt x="167086" y="146676"/>
                    <a:pt x="167086" y="146529"/>
                  </a:cubicBezTo>
                  <a:cubicBezTo>
                    <a:pt x="170532" y="140868"/>
                    <a:pt x="168809" y="133435"/>
                    <a:pt x="163148" y="129943"/>
                  </a:cubicBezTo>
                  <a:cubicBezTo>
                    <a:pt x="160318" y="128110"/>
                    <a:pt x="156996" y="127606"/>
                    <a:pt x="153920" y="128273"/>
                  </a:cubicBezTo>
                  <a:close/>
                  <a:moveTo>
                    <a:pt x="421284" y="31511"/>
                  </a:moveTo>
                  <a:lnTo>
                    <a:pt x="411196" y="39876"/>
                  </a:lnTo>
                  <a:cubicBezTo>
                    <a:pt x="397170" y="50704"/>
                    <a:pt x="383389" y="63009"/>
                    <a:pt x="369609" y="75312"/>
                  </a:cubicBezTo>
                  <a:cubicBezTo>
                    <a:pt x="366901" y="76790"/>
                    <a:pt x="364687" y="79226"/>
                    <a:pt x="363457" y="82202"/>
                  </a:cubicBezTo>
                  <a:cubicBezTo>
                    <a:pt x="361243" y="88477"/>
                    <a:pt x="363209" y="95466"/>
                    <a:pt x="368377" y="99674"/>
                  </a:cubicBezTo>
                  <a:cubicBezTo>
                    <a:pt x="370102" y="100462"/>
                    <a:pt x="371823" y="100881"/>
                    <a:pt x="373546" y="100904"/>
                  </a:cubicBezTo>
                  <a:cubicBezTo>
                    <a:pt x="377729" y="100734"/>
                    <a:pt x="381912" y="98765"/>
                    <a:pt x="384619" y="95492"/>
                  </a:cubicBezTo>
                  <a:cubicBezTo>
                    <a:pt x="385112" y="94779"/>
                    <a:pt x="385603" y="94115"/>
                    <a:pt x="386342" y="93523"/>
                  </a:cubicBezTo>
                  <a:cubicBezTo>
                    <a:pt x="399629" y="81466"/>
                    <a:pt x="413164" y="70145"/>
                    <a:pt x="426945" y="58827"/>
                  </a:cubicBezTo>
                  <a:lnTo>
                    <a:pt x="437033" y="50459"/>
                  </a:lnTo>
                  <a:cubicBezTo>
                    <a:pt x="442200" y="46005"/>
                    <a:pt x="442939" y="38254"/>
                    <a:pt x="438511" y="32986"/>
                  </a:cubicBezTo>
                  <a:cubicBezTo>
                    <a:pt x="438511" y="32888"/>
                    <a:pt x="438266" y="32816"/>
                    <a:pt x="438266" y="32741"/>
                  </a:cubicBezTo>
                  <a:cubicBezTo>
                    <a:pt x="433835" y="27698"/>
                    <a:pt x="426208" y="27155"/>
                    <a:pt x="421284" y="31511"/>
                  </a:cubicBezTo>
                  <a:close/>
                  <a:moveTo>
                    <a:pt x="347306" y="107"/>
                  </a:moveTo>
                  <a:cubicBezTo>
                    <a:pt x="344261" y="-302"/>
                    <a:pt x="341062" y="454"/>
                    <a:pt x="338355" y="2472"/>
                  </a:cubicBezTo>
                  <a:cubicBezTo>
                    <a:pt x="310794" y="19453"/>
                    <a:pt x="287664" y="42511"/>
                    <a:pt x="270438" y="69898"/>
                  </a:cubicBezTo>
                  <a:cubicBezTo>
                    <a:pt x="263547" y="70909"/>
                    <a:pt x="258874" y="77256"/>
                    <a:pt x="260104" y="84048"/>
                  </a:cubicBezTo>
                  <a:cubicBezTo>
                    <a:pt x="261085" y="90840"/>
                    <a:pt x="267239" y="95516"/>
                    <a:pt x="274129" y="94506"/>
                  </a:cubicBezTo>
                  <a:cubicBezTo>
                    <a:pt x="282249" y="94483"/>
                    <a:pt x="289633" y="89241"/>
                    <a:pt x="292093" y="81465"/>
                  </a:cubicBezTo>
                  <a:cubicBezTo>
                    <a:pt x="307596" y="57472"/>
                    <a:pt x="328512" y="37292"/>
                    <a:pt x="352875" y="22406"/>
                  </a:cubicBezTo>
                  <a:cubicBezTo>
                    <a:pt x="358290" y="18322"/>
                    <a:pt x="359517" y="10716"/>
                    <a:pt x="355582" y="5179"/>
                  </a:cubicBezTo>
                  <a:cubicBezTo>
                    <a:pt x="355582" y="5032"/>
                    <a:pt x="355337" y="4885"/>
                    <a:pt x="355337" y="4738"/>
                  </a:cubicBezTo>
                  <a:cubicBezTo>
                    <a:pt x="353244" y="2093"/>
                    <a:pt x="350352" y="517"/>
                    <a:pt x="347306" y="10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1101;p25"/>
            <p:cNvSpPr/>
            <p:nvPr/>
          </p:nvSpPr>
          <p:spPr>
            <a:xfrm flipH="1">
              <a:off x="3007054" y="780417"/>
              <a:ext cx="499902" cy="600935"/>
            </a:xfrm>
            <a:custGeom>
              <a:avLst/>
              <a:gdLst/>
              <a:ahLst/>
              <a:cxnLst/>
              <a:rect l="l" t="t" r="r" b="b"/>
              <a:pathLst>
                <a:path w="193573" h="232695" extrusionOk="0">
                  <a:moveTo>
                    <a:pt x="274" y="232141"/>
                  </a:moveTo>
                  <a:cubicBezTo>
                    <a:pt x="-6394" y="182326"/>
                    <a:pt x="13418" y="154227"/>
                    <a:pt x="57424" y="133462"/>
                  </a:cubicBezTo>
                  <a:cubicBezTo>
                    <a:pt x="80378" y="120127"/>
                    <a:pt x="124099" y="98791"/>
                    <a:pt x="144958" y="84885"/>
                  </a:cubicBezTo>
                  <a:cubicBezTo>
                    <a:pt x="170675" y="63549"/>
                    <a:pt x="184201" y="32211"/>
                    <a:pt x="192583" y="-174"/>
                  </a:cubicBezTo>
                  <a:cubicBezTo>
                    <a:pt x="190011" y="27315"/>
                    <a:pt x="180106" y="53624"/>
                    <a:pt x="164008" y="76026"/>
                  </a:cubicBezTo>
                  <a:cubicBezTo>
                    <a:pt x="147625" y="99077"/>
                    <a:pt x="120384" y="108888"/>
                    <a:pt x="97333" y="122699"/>
                  </a:cubicBezTo>
                  <a:lnTo>
                    <a:pt x="61614" y="141749"/>
                  </a:lnTo>
                  <a:cubicBezTo>
                    <a:pt x="17514" y="161275"/>
                    <a:pt x="654" y="183373"/>
                    <a:pt x="179" y="2325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p25"/>
            <p:cNvSpPr/>
            <p:nvPr/>
          </p:nvSpPr>
          <p:spPr>
            <a:xfrm flipH="1">
              <a:off x="2684910" y="620788"/>
              <a:ext cx="210262" cy="318226"/>
            </a:xfrm>
            <a:custGeom>
              <a:avLst/>
              <a:gdLst/>
              <a:ahLst/>
              <a:cxnLst/>
              <a:rect l="l" t="t" r="r" b="b"/>
              <a:pathLst>
                <a:path w="81418" h="123224" extrusionOk="0">
                  <a:moveTo>
                    <a:pt x="-977" y="74855"/>
                  </a:moveTo>
                  <a:cubicBezTo>
                    <a:pt x="-977" y="39612"/>
                    <a:pt x="-311" y="21991"/>
                    <a:pt x="9596" y="12180"/>
                  </a:cubicBezTo>
                  <a:cubicBezTo>
                    <a:pt x="23120" y="-679"/>
                    <a:pt x="43219" y="-3822"/>
                    <a:pt x="59983" y="4275"/>
                  </a:cubicBezTo>
                  <a:cubicBezTo>
                    <a:pt x="81985" y="16467"/>
                    <a:pt x="80652" y="47518"/>
                    <a:pt x="80270" y="56376"/>
                  </a:cubicBezTo>
                  <a:cubicBezTo>
                    <a:pt x="78938" y="86475"/>
                    <a:pt x="59220" y="122480"/>
                    <a:pt x="34360" y="123051"/>
                  </a:cubicBezTo>
                  <a:cubicBezTo>
                    <a:pt x="22835" y="122956"/>
                    <a:pt x="11977" y="117412"/>
                    <a:pt x="5214" y="108097"/>
                  </a:cubicBezTo>
                  <a:cubicBezTo>
                    <a:pt x="737" y="102287"/>
                    <a:pt x="-1168" y="95143"/>
                    <a:pt x="-977" y="74855"/>
                  </a:cubicBezTo>
                  <a:close/>
                </a:path>
              </a:pathLst>
            </a:custGeom>
            <a:solidFill>
              <a:srgbClr val="CFB6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6" name="Google Shape;1116;p25"/>
          <p:cNvGrpSpPr/>
          <p:nvPr/>
        </p:nvGrpSpPr>
        <p:grpSpPr>
          <a:xfrm>
            <a:off x="6551930" y="4516862"/>
            <a:ext cx="808174" cy="1015685"/>
            <a:chOff x="4196311" y="4158613"/>
            <a:chExt cx="2181305" cy="2741391"/>
          </a:xfrm>
        </p:grpSpPr>
        <p:sp>
          <p:nvSpPr>
            <p:cNvPr id="1117" name="Google Shape;1117;p25"/>
            <p:cNvSpPr/>
            <p:nvPr/>
          </p:nvSpPr>
          <p:spPr>
            <a:xfrm>
              <a:off x="4196311" y="4158613"/>
              <a:ext cx="2181305" cy="1553328"/>
            </a:xfrm>
            <a:custGeom>
              <a:avLst/>
              <a:gdLst/>
              <a:ahLst/>
              <a:cxnLst/>
              <a:rect l="l" t="t" r="r" b="b"/>
              <a:pathLst>
                <a:path w="839771" h="598009" extrusionOk="0">
                  <a:moveTo>
                    <a:pt x="293099" y="491480"/>
                  </a:moveTo>
                  <a:cubicBezTo>
                    <a:pt x="224043" y="511083"/>
                    <a:pt x="160225" y="545697"/>
                    <a:pt x="106123" y="592826"/>
                  </a:cubicBezTo>
                  <a:cubicBezTo>
                    <a:pt x="104885" y="593865"/>
                    <a:pt x="102980" y="593693"/>
                    <a:pt x="101932" y="592436"/>
                  </a:cubicBezTo>
                  <a:cubicBezTo>
                    <a:pt x="101646" y="592083"/>
                    <a:pt x="101456" y="591655"/>
                    <a:pt x="101361" y="591207"/>
                  </a:cubicBezTo>
                  <a:cubicBezTo>
                    <a:pt x="84453" y="520503"/>
                    <a:pt x="49506" y="455390"/>
                    <a:pt x="-81" y="402231"/>
                  </a:cubicBezTo>
                  <a:cubicBezTo>
                    <a:pt x="-1214" y="401212"/>
                    <a:pt x="-1300" y="399459"/>
                    <a:pt x="-271" y="398326"/>
                  </a:cubicBezTo>
                  <a:cubicBezTo>
                    <a:pt x="-214" y="398259"/>
                    <a:pt x="-147" y="398193"/>
                    <a:pt x="-81" y="398135"/>
                  </a:cubicBezTo>
                  <a:cubicBezTo>
                    <a:pt x="29780" y="370303"/>
                    <a:pt x="53021" y="336127"/>
                    <a:pt x="67928" y="298123"/>
                  </a:cubicBezTo>
                  <a:cubicBezTo>
                    <a:pt x="87045" y="248650"/>
                    <a:pt x="91502" y="194719"/>
                    <a:pt x="80786" y="142770"/>
                  </a:cubicBezTo>
                  <a:cubicBezTo>
                    <a:pt x="80415" y="141236"/>
                    <a:pt x="81358" y="139693"/>
                    <a:pt x="82891" y="139322"/>
                  </a:cubicBezTo>
                  <a:cubicBezTo>
                    <a:pt x="83168" y="139255"/>
                    <a:pt x="83454" y="139227"/>
                    <a:pt x="83739" y="139246"/>
                  </a:cubicBezTo>
                  <a:cubicBezTo>
                    <a:pt x="182037" y="142332"/>
                    <a:pt x="273477" y="88744"/>
                    <a:pt x="318817" y="1419"/>
                  </a:cubicBezTo>
                  <a:cubicBezTo>
                    <a:pt x="319578" y="-57"/>
                    <a:pt x="321483" y="-610"/>
                    <a:pt x="322912" y="200"/>
                  </a:cubicBezTo>
                  <a:cubicBezTo>
                    <a:pt x="323294" y="362"/>
                    <a:pt x="323578" y="581"/>
                    <a:pt x="323769" y="848"/>
                  </a:cubicBezTo>
                  <a:cubicBezTo>
                    <a:pt x="379395" y="67599"/>
                    <a:pt x="478646" y="76590"/>
                    <a:pt x="545416" y="20936"/>
                  </a:cubicBezTo>
                  <a:cubicBezTo>
                    <a:pt x="547321" y="19364"/>
                    <a:pt x="549131" y="17745"/>
                    <a:pt x="550940" y="16088"/>
                  </a:cubicBezTo>
                  <a:cubicBezTo>
                    <a:pt x="552178" y="15011"/>
                    <a:pt x="553989" y="15125"/>
                    <a:pt x="555132" y="16345"/>
                  </a:cubicBezTo>
                  <a:cubicBezTo>
                    <a:pt x="555322" y="16583"/>
                    <a:pt x="555512" y="16849"/>
                    <a:pt x="555607" y="17135"/>
                  </a:cubicBezTo>
                  <a:cubicBezTo>
                    <a:pt x="597613" y="108337"/>
                    <a:pt x="684958" y="170307"/>
                    <a:pt x="784970" y="179822"/>
                  </a:cubicBezTo>
                  <a:cubicBezTo>
                    <a:pt x="786589" y="179984"/>
                    <a:pt x="787732" y="181441"/>
                    <a:pt x="787637" y="183061"/>
                  </a:cubicBezTo>
                  <a:cubicBezTo>
                    <a:pt x="787637" y="183185"/>
                    <a:pt x="787542" y="183318"/>
                    <a:pt x="787542" y="183442"/>
                  </a:cubicBezTo>
                  <a:cubicBezTo>
                    <a:pt x="768587" y="269290"/>
                    <a:pt x="786970" y="359168"/>
                    <a:pt x="838214" y="430616"/>
                  </a:cubicBezTo>
                  <a:cubicBezTo>
                    <a:pt x="839167" y="431892"/>
                    <a:pt x="838881" y="433673"/>
                    <a:pt x="837644" y="434607"/>
                  </a:cubicBezTo>
                  <a:cubicBezTo>
                    <a:pt x="837548" y="434645"/>
                    <a:pt x="837548" y="434683"/>
                    <a:pt x="837453" y="434711"/>
                  </a:cubicBezTo>
                  <a:cubicBezTo>
                    <a:pt x="782875" y="473049"/>
                    <a:pt x="744584" y="530390"/>
                    <a:pt x="730106" y="595493"/>
                  </a:cubicBezTo>
                  <a:cubicBezTo>
                    <a:pt x="729725" y="597093"/>
                    <a:pt x="728200" y="598113"/>
                    <a:pt x="726582" y="597770"/>
                  </a:cubicBezTo>
                  <a:cubicBezTo>
                    <a:pt x="725819" y="597617"/>
                    <a:pt x="725248" y="597170"/>
                    <a:pt x="724771" y="596541"/>
                  </a:cubicBezTo>
                  <a:cubicBezTo>
                    <a:pt x="684862" y="537458"/>
                    <a:pt x="625236" y="494509"/>
                    <a:pt x="556561" y="475383"/>
                  </a:cubicBezTo>
                  <a:cubicBezTo>
                    <a:pt x="443308" y="441474"/>
                    <a:pt x="328818" y="478622"/>
                    <a:pt x="293099" y="4914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8" name="Google Shape;1118;p25"/>
            <p:cNvSpPr/>
            <p:nvPr/>
          </p:nvSpPr>
          <p:spPr>
            <a:xfrm>
              <a:off x="4367830" y="4774141"/>
              <a:ext cx="1804225" cy="2117369"/>
            </a:xfrm>
            <a:custGeom>
              <a:avLst/>
              <a:gdLst/>
              <a:ahLst/>
              <a:cxnLst/>
              <a:rect l="l" t="t" r="r" b="b"/>
              <a:pathLst>
                <a:path w="1804225" h="2117369" extrusionOk="0">
                  <a:moveTo>
                    <a:pt x="881833" y="121"/>
                  </a:moveTo>
                  <a:cubicBezTo>
                    <a:pt x="1005641" y="-2229"/>
                    <a:pt x="1129604" y="29674"/>
                    <a:pt x="1232978" y="92490"/>
                  </a:cubicBezTo>
                  <a:cubicBezTo>
                    <a:pt x="1517133" y="265605"/>
                    <a:pt x="1656368" y="672178"/>
                    <a:pt x="1511447" y="866066"/>
                  </a:cubicBezTo>
                  <a:cubicBezTo>
                    <a:pt x="1456294" y="940259"/>
                    <a:pt x="1368749" y="970678"/>
                    <a:pt x="1297524" y="984527"/>
                  </a:cubicBezTo>
                  <a:cubicBezTo>
                    <a:pt x="1293568" y="985316"/>
                    <a:pt x="1290846" y="989201"/>
                    <a:pt x="1291589" y="993233"/>
                  </a:cubicBezTo>
                  <a:cubicBezTo>
                    <a:pt x="1291838" y="993900"/>
                    <a:pt x="1292085" y="994541"/>
                    <a:pt x="1292334" y="995162"/>
                  </a:cubicBezTo>
                  <a:cubicBezTo>
                    <a:pt x="1366030" y="1139390"/>
                    <a:pt x="1409803" y="1297025"/>
                    <a:pt x="1421178" y="1458615"/>
                  </a:cubicBezTo>
                  <a:cubicBezTo>
                    <a:pt x="1421427" y="1462844"/>
                    <a:pt x="1424888" y="1466108"/>
                    <a:pt x="1429092" y="1465885"/>
                  </a:cubicBezTo>
                  <a:cubicBezTo>
                    <a:pt x="1430577" y="1465835"/>
                    <a:pt x="1431810" y="1465464"/>
                    <a:pt x="1432802" y="1464797"/>
                  </a:cubicBezTo>
                  <a:cubicBezTo>
                    <a:pt x="1575993" y="1379798"/>
                    <a:pt x="1664528" y="1226245"/>
                    <a:pt x="1666260" y="1059709"/>
                  </a:cubicBezTo>
                  <a:cubicBezTo>
                    <a:pt x="1666260" y="1055479"/>
                    <a:pt x="1669721" y="1052114"/>
                    <a:pt x="1674174" y="1052190"/>
                  </a:cubicBezTo>
                  <a:cubicBezTo>
                    <a:pt x="1676399" y="1052239"/>
                    <a:pt x="1678380" y="1053278"/>
                    <a:pt x="1679862" y="1055009"/>
                  </a:cubicBezTo>
                  <a:cubicBezTo>
                    <a:pt x="1735999" y="1126852"/>
                    <a:pt x="1772850" y="1212074"/>
                    <a:pt x="1786203" y="1302317"/>
                  </a:cubicBezTo>
                  <a:cubicBezTo>
                    <a:pt x="1822311" y="1554817"/>
                    <a:pt x="1651668" y="1738320"/>
                    <a:pt x="1625455" y="1765769"/>
                  </a:cubicBezTo>
                  <a:lnTo>
                    <a:pt x="1625455" y="1767254"/>
                  </a:lnTo>
                  <a:cubicBezTo>
                    <a:pt x="1611110" y="1789908"/>
                    <a:pt x="1611110" y="1818793"/>
                    <a:pt x="1625455" y="1841446"/>
                  </a:cubicBezTo>
                  <a:cubicBezTo>
                    <a:pt x="1648454" y="1868402"/>
                    <a:pt x="1697175" y="1853810"/>
                    <a:pt x="1721657" y="1837983"/>
                  </a:cubicBezTo>
                  <a:cubicBezTo>
                    <a:pt x="1727841" y="1834176"/>
                    <a:pt x="1733777" y="1829500"/>
                    <a:pt x="1738720" y="1824133"/>
                  </a:cubicBezTo>
                  <a:cubicBezTo>
                    <a:pt x="1752323" y="1808654"/>
                    <a:pt x="1775818" y="1807119"/>
                    <a:pt x="1791396" y="1820748"/>
                  </a:cubicBezTo>
                  <a:cubicBezTo>
                    <a:pt x="1798074" y="1826657"/>
                    <a:pt x="1802524" y="1834794"/>
                    <a:pt x="1803763" y="1843671"/>
                  </a:cubicBezTo>
                  <a:cubicBezTo>
                    <a:pt x="1803763" y="1845157"/>
                    <a:pt x="1803763" y="1846886"/>
                    <a:pt x="1803763" y="1848371"/>
                  </a:cubicBezTo>
                  <a:cubicBezTo>
                    <a:pt x="1807720" y="1915366"/>
                    <a:pt x="1786203" y="1981421"/>
                    <a:pt x="1743420" y="2033110"/>
                  </a:cubicBezTo>
                  <a:cubicBezTo>
                    <a:pt x="1722646" y="2059596"/>
                    <a:pt x="1691237" y="2075325"/>
                    <a:pt x="1657603" y="2075893"/>
                  </a:cubicBezTo>
                  <a:lnTo>
                    <a:pt x="1216696" y="2080704"/>
                  </a:lnTo>
                  <a:lnTo>
                    <a:pt x="1213844" y="2082066"/>
                  </a:lnTo>
                  <a:cubicBezTo>
                    <a:pt x="1185319" y="2095131"/>
                    <a:pt x="1088888" y="2133947"/>
                    <a:pt x="1032410" y="2088503"/>
                  </a:cubicBezTo>
                  <a:lnTo>
                    <a:pt x="1028134" y="2082762"/>
                  </a:lnTo>
                  <a:lnTo>
                    <a:pt x="855759" y="2084643"/>
                  </a:lnTo>
                  <a:lnTo>
                    <a:pt x="849897" y="2092957"/>
                  </a:lnTo>
                  <a:cubicBezTo>
                    <a:pt x="796109" y="2138584"/>
                    <a:pt x="710046" y="2110206"/>
                    <a:pt x="662238" y="2088679"/>
                  </a:cubicBezTo>
                  <a:lnTo>
                    <a:pt x="658331" y="2086797"/>
                  </a:lnTo>
                  <a:lnTo>
                    <a:pt x="161890" y="2092214"/>
                  </a:lnTo>
                  <a:cubicBezTo>
                    <a:pt x="146556" y="2092464"/>
                    <a:pt x="130977" y="2089766"/>
                    <a:pt x="116635" y="2084301"/>
                  </a:cubicBezTo>
                  <a:cubicBezTo>
                    <a:pt x="69819" y="2067112"/>
                    <a:pt x="32202" y="2031303"/>
                    <a:pt x="12763" y="1985378"/>
                  </a:cubicBezTo>
                  <a:cubicBezTo>
                    <a:pt x="-1678" y="1949594"/>
                    <a:pt x="-3929" y="1910048"/>
                    <a:pt x="6335" y="1872855"/>
                  </a:cubicBezTo>
                  <a:cubicBezTo>
                    <a:pt x="9279" y="1863035"/>
                    <a:pt x="19615" y="1857471"/>
                    <a:pt x="29432" y="1860416"/>
                  </a:cubicBezTo>
                  <a:cubicBezTo>
                    <a:pt x="34947" y="1862072"/>
                    <a:pt x="39400" y="1866200"/>
                    <a:pt x="41451" y="1871616"/>
                  </a:cubicBezTo>
                  <a:cubicBezTo>
                    <a:pt x="47018" y="1884378"/>
                    <a:pt x="56217" y="1895210"/>
                    <a:pt x="67913" y="1902778"/>
                  </a:cubicBezTo>
                  <a:cubicBezTo>
                    <a:pt x="90172" y="1915070"/>
                    <a:pt x="116881" y="1916355"/>
                    <a:pt x="140127" y="1906242"/>
                  </a:cubicBezTo>
                  <a:cubicBezTo>
                    <a:pt x="180932" y="1888187"/>
                    <a:pt x="192063" y="1840704"/>
                    <a:pt x="205416" y="1810038"/>
                  </a:cubicBezTo>
                  <a:cubicBezTo>
                    <a:pt x="225943" y="1762555"/>
                    <a:pt x="274169" y="1703943"/>
                    <a:pt x="396090" y="1657450"/>
                  </a:cubicBezTo>
                  <a:cubicBezTo>
                    <a:pt x="399058" y="1656263"/>
                    <a:pt x="401037" y="1653270"/>
                    <a:pt x="400790" y="1650029"/>
                  </a:cubicBezTo>
                  <a:cubicBezTo>
                    <a:pt x="386691" y="1437345"/>
                    <a:pt x="435167" y="1225206"/>
                    <a:pt x="540025" y="1039675"/>
                  </a:cubicBezTo>
                  <a:lnTo>
                    <a:pt x="539776" y="1039181"/>
                  </a:lnTo>
                  <a:cubicBezTo>
                    <a:pt x="541754" y="1035793"/>
                    <a:pt x="540765" y="1031392"/>
                    <a:pt x="537304" y="1029338"/>
                  </a:cubicBezTo>
                  <a:cubicBezTo>
                    <a:pt x="536315" y="1028695"/>
                    <a:pt x="535076" y="1028323"/>
                    <a:pt x="533840" y="1028300"/>
                  </a:cubicBezTo>
                  <a:cubicBezTo>
                    <a:pt x="466819" y="1024738"/>
                    <a:pt x="403015" y="998597"/>
                    <a:pt x="352811" y="954108"/>
                  </a:cubicBezTo>
                  <a:cubicBezTo>
                    <a:pt x="177718" y="786681"/>
                    <a:pt x="240782" y="321495"/>
                    <a:pt x="531615" y="113263"/>
                  </a:cubicBezTo>
                  <a:cubicBezTo>
                    <a:pt x="634372" y="39071"/>
                    <a:pt x="758025" y="2470"/>
                    <a:pt x="881833" y="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9" name="Google Shape;1119;p25"/>
            <p:cNvSpPr/>
            <p:nvPr/>
          </p:nvSpPr>
          <p:spPr>
            <a:xfrm>
              <a:off x="4765293" y="5814554"/>
              <a:ext cx="1003480" cy="1085450"/>
            </a:xfrm>
            <a:custGeom>
              <a:avLst/>
              <a:gdLst/>
              <a:ahLst/>
              <a:cxnLst/>
              <a:rect l="l" t="t" r="r" b="b"/>
              <a:pathLst>
                <a:path w="1003480" h="1085450" extrusionOk="0">
                  <a:moveTo>
                    <a:pt x="714085" y="381349"/>
                  </a:moveTo>
                  <a:cubicBezTo>
                    <a:pt x="745244" y="496297"/>
                    <a:pt x="728921" y="619037"/>
                    <a:pt x="668334" y="721644"/>
                  </a:cubicBezTo>
                  <a:cubicBezTo>
                    <a:pt x="636183" y="769127"/>
                    <a:pt x="614913" y="823213"/>
                    <a:pt x="606506" y="879921"/>
                  </a:cubicBezTo>
                  <a:cubicBezTo>
                    <a:pt x="594388" y="960544"/>
                    <a:pt x="606506" y="1068370"/>
                    <a:pt x="711860" y="1060456"/>
                  </a:cubicBezTo>
                  <a:cubicBezTo>
                    <a:pt x="936661" y="1048090"/>
                    <a:pt x="1001701" y="788418"/>
                    <a:pt x="1002940" y="601208"/>
                  </a:cubicBezTo>
                  <a:cubicBezTo>
                    <a:pt x="1008379" y="768634"/>
                    <a:pt x="974995" y="986511"/>
                    <a:pt x="799899" y="1057489"/>
                  </a:cubicBezTo>
                  <a:cubicBezTo>
                    <a:pt x="584000" y="1143305"/>
                    <a:pt x="549871" y="954609"/>
                    <a:pt x="613184" y="791633"/>
                  </a:cubicBezTo>
                  <a:cubicBezTo>
                    <a:pt x="625797" y="765022"/>
                    <a:pt x="640140" y="739253"/>
                    <a:pt x="655967" y="714473"/>
                  </a:cubicBezTo>
                  <a:cubicBezTo>
                    <a:pt x="717546" y="615057"/>
                    <a:pt x="738320" y="495731"/>
                    <a:pt x="714085" y="381349"/>
                  </a:cubicBezTo>
                  <a:close/>
                  <a:moveTo>
                    <a:pt x="150718" y="0"/>
                  </a:moveTo>
                  <a:lnTo>
                    <a:pt x="150718" y="743"/>
                  </a:lnTo>
                  <a:cubicBezTo>
                    <a:pt x="27065" y="248050"/>
                    <a:pt x="-37236" y="543336"/>
                    <a:pt x="64655" y="807461"/>
                  </a:cubicBezTo>
                  <a:cubicBezTo>
                    <a:pt x="97549" y="892534"/>
                    <a:pt x="150471" y="973898"/>
                    <a:pt x="230106" y="1019156"/>
                  </a:cubicBezTo>
                  <a:cubicBezTo>
                    <a:pt x="298609" y="1059465"/>
                    <a:pt x="417316" y="1105712"/>
                    <a:pt x="468756" y="1019156"/>
                  </a:cubicBezTo>
                  <a:cubicBezTo>
                    <a:pt x="505604" y="936554"/>
                    <a:pt x="482109" y="834912"/>
                    <a:pt x="440318" y="757257"/>
                  </a:cubicBezTo>
                  <a:cubicBezTo>
                    <a:pt x="359944" y="591313"/>
                    <a:pt x="295392" y="396684"/>
                    <a:pt x="370576" y="216644"/>
                  </a:cubicBezTo>
                  <a:cubicBezTo>
                    <a:pt x="302566" y="397671"/>
                    <a:pt x="370576" y="587605"/>
                    <a:pt x="453422" y="751074"/>
                  </a:cubicBezTo>
                  <a:cubicBezTo>
                    <a:pt x="498929" y="833674"/>
                    <a:pt x="523164" y="936060"/>
                    <a:pt x="483597" y="1027069"/>
                  </a:cubicBezTo>
                  <a:cubicBezTo>
                    <a:pt x="402478" y="1161355"/>
                    <a:pt x="179159" y="1034983"/>
                    <a:pt x="115602" y="938039"/>
                  </a:cubicBezTo>
                  <a:cubicBezTo>
                    <a:pt x="-76555" y="657344"/>
                    <a:pt x="-4095" y="280695"/>
                    <a:pt x="1507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0" name="Google Shape;1120;p25"/>
            <p:cNvSpPr/>
            <p:nvPr/>
          </p:nvSpPr>
          <p:spPr>
            <a:xfrm>
              <a:off x="4854678" y="4633856"/>
              <a:ext cx="845064" cy="319393"/>
            </a:xfrm>
            <a:custGeom>
              <a:avLst/>
              <a:gdLst/>
              <a:ahLst/>
              <a:cxnLst/>
              <a:rect l="l" t="t" r="r" b="b"/>
              <a:pathLst>
                <a:path w="845064" h="319393" extrusionOk="0">
                  <a:moveTo>
                    <a:pt x="7915" y="109"/>
                  </a:moveTo>
                  <a:cubicBezTo>
                    <a:pt x="10142" y="132"/>
                    <a:pt x="12118" y="1000"/>
                    <a:pt x="13603" y="2532"/>
                  </a:cubicBezTo>
                  <a:lnTo>
                    <a:pt x="190426" y="188753"/>
                  </a:lnTo>
                  <a:cubicBezTo>
                    <a:pt x="191665" y="190015"/>
                    <a:pt x="192407" y="191550"/>
                    <a:pt x="192654" y="193206"/>
                  </a:cubicBezTo>
                  <a:cubicBezTo>
                    <a:pt x="203040" y="251571"/>
                    <a:pt x="164213" y="307313"/>
                    <a:pt x="105848" y="317725"/>
                  </a:cubicBezTo>
                  <a:cubicBezTo>
                    <a:pt x="70236" y="324081"/>
                    <a:pt x="33635" y="312036"/>
                    <a:pt x="8904" y="285698"/>
                  </a:cubicBezTo>
                  <a:cubicBezTo>
                    <a:pt x="7419" y="284189"/>
                    <a:pt x="6432" y="282162"/>
                    <a:pt x="6432" y="280009"/>
                  </a:cubicBezTo>
                  <a:lnTo>
                    <a:pt x="0" y="7971"/>
                  </a:lnTo>
                  <a:cubicBezTo>
                    <a:pt x="0" y="3593"/>
                    <a:pt x="3711" y="83"/>
                    <a:pt x="7915" y="109"/>
                  </a:cubicBezTo>
                  <a:close/>
                  <a:moveTo>
                    <a:pt x="837631" y="7"/>
                  </a:moveTo>
                  <a:cubicBezTo>
                    <a:pt x="841837" y="181"/>
                    <a:pt x="845301" y="3741"/>
                    <a:pt x="845052" y="7970"/>
                  </a:cubicBezTo>
                  <a:lnTo>
                    <a:pt x="838870" y="280008"/>
                  </a:lnTo>
                  <a:cubicBezTo>
                    <a:pt x="838870" y="282161"/>
                    <a:pt x="837881" y="284188"/>
                    <a:pt x="836398" y="285697"/>
                  </a:cubicBezTo>
                  <a:cubicBezTo>
                    <a:pt x="811667" y="312035"/>
                    <a:pt x="775063" y="324080"/>
                    <a:pt x="739451" y="317724"/>
                  </a:cubicBezTo>
                  <a:cubicBezTo>
                    <a:pt x="681087" y="307312"/>
                    <a:pt x="642260" y="251567"/>
                    <a:pt x="652646" y="193205"/>
                  </a:cubicBezTo>
                  <a:cubicBezTo>
                    <a:pt x="652895" y="191546"/>
                    <a:pt x="653638" y="190014"/>
                    <a:pt x="654871" y="188753"/>
                  </a:cubicBezTo>
                  <a:lnTo>
                    <a:pt x="831696" y="2531"/>
                  </a:lnTo>
                  <a:cubicBezTo>
                    <a:pt x="833181" y="848"/>
                    <a:pt x="835406" y="-92"/>
                    <a:pt x="837631" y="7"/>
                  </a:cubicBezTo>
                  <a:close/>
                </a:path>
              </a:pathLst>
            </a:custGeom>
            <a:solidFill>
              <a:srgbClr val="DFE4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1" name="Google Shape;1121;p25"/>
            <p:cNvSpPr/>
            <p:nvPr/>
          </p:nvSpPr>
          <p:spPr>
            <a:xfrm>
              <a:off x="5052378" y="5140107"/>
              <a:ext cx="68779" cy="127168"/>
            </a:xfrm>
            <a:custGeom>
              <a:avLst/>
              <a:gdLst/>
              <a:ahLst/>
              <a:cxnLst/>
              <a:rect l="l" t="t" r="r" b="b"/>
              <a:pathLst>
                <a:path w="26479" h="48958" extrusionOk="0">
                  <a:moveTo>
                    <a:pt x="26479" y="24479"/>
                  </a:moveTo>
                  <a:cubicBezTo>
                    <a:pt x="26479" y="37999"/>
                    <a:pt x="20552" y="48959"/>
                    <a:pt x="13240" y="48959"/>
                  </a:cubicBezTo>
                  <a:cubicBezTo>
                    <a:pt x="5928" y="48959"/>
                    <a:pt x="0" y="37999"/>
                    <a:pt x="0" y="24479"/>
                  </a:cubicBezTo>
                  <a:cubicBezTo>
                    <a:pt x="0" y="10960"/>
                    <a:pt x="5928" y="0"/>
                    <a:pt x="13240" y="0"/>
                  </a:cubicBezTo>
                  <a:cubicBezTo>
                    <a:pt x="20552" y="0"/>
                    <a:pt x="26479" y="10960"/>
                    <a:pt x="26479" y="24479"/>
                  </a:cubicBezTo>
                  <a:close/>
                </a:path>
              </a:pathLst>
            </a:custGeom>
            <a:solidFill>
              <a:srgbClr val="3D44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2" name="Google Shape;1122;p25"/>
            <p:cNvSpPr/>
            <p:nvPr/>
          </p:nvSpPr>
          <p:spPr>
            <a:xfrm>
              <a:off x="5428778" y="5140107"/>
              <a:ext cx="68779" cy="127168"/>
            </a:xfrm>
            <a:custGeom>
              <a:avLst/>
              <a:gdLst/>
              <a:ahLst/>
              <a:cxnLst/>
              <a:rect l="l" t="t" r="r" b="b"/>
              <a:pathLst>
                <a:path w="26479" h="48958" extrusionOk="0">
                  <a:moveTo>
                    <a:pt x="26480" y="24479"/>
                  </a:moveTo>
                  <a:cubicBezTo>
                    <a:pt x="26480" y="37999"/>
                    <a:pt x="20552" y="48959"/>
                    <a:pt x="13240" y="48959"/>
                  </a:cubicBezTo>
                  <a:cubicBezTo>
                    <a:pt x="5928" y="48959"/>
                    <a:pt x="0" y="37999"/>
                    <a:pt x="0" y="24479"/>
                  </a:cubicBezTo>
                  <a:cubicBezTo>
                    <a:pt x="0" y="10960"/>
                    <a:pt x="5928" y="0"/>
                    <a:pt x="13240" y="0"/>
                  </a:cubicBezTo>
                  <a:cubicBezTo>
                    <a:pt x="20552" y="0"/>
                    <a:pt x="26480" y="10960"/>
                    <a:pt x="26480" y="24479"/>
                  </a:cubicBezTo>
                  <a:close/>
                </a:path>
              </a:pathLst>
            </a:custGeom>
            <a:solidFill>
              <a:srgbClr val="3D44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3" name="Google Shape;1123;p25"/>
            <p:cNvSpPr/>
            <p:nvPr/>
          </p:nvSpPr>
          <p:spPr>
            <a:xfrm>
              <a:off x="5212137" y="5489058"/>
              <a:ext cx="24741" cy="63831"/>
            </a:xfrm>
            <a:custGeom>
              <a:avLst/>
              <a:gdLst/>
              <a:ahLst/>
              <a:cxnLst/>
              <a:rect l="l" t="t" r="r" b="b"/>
              <a:pathLst>
                <a:path w="9525" h="24574" extrusionOk="0">
                  <a:moveTo>
                    <a:pt x="9525" y="12287"/>
                  </a:moveTo>
                  <a:cubicBezTo>
                    <a:pt x="9525" y="19073"/>
                    <a:pt x="7393" y="24574"/>
                    <a:pt x="4762" y="24574"/>
                  </a:cubicBezTo>
                  <a:cubicBezTo>
                    <a:pt x="2132" y="24574"/>
                    <a:pt x="0" y="19073"/>
                    <a:pt x="0" y="12287"/>
                  </a:cubicBezTo>
                  <a:cubicBezTo>
                    <a:pt x="0" y="5501"/>
                    <a:pt x="2132" y="0"/>
                    <a:pt x="4762" y="0"/>
                  </a:cubicBezTo>
                  <a:cubicBezTo>
                    <a:pt x="7393" y="0"/>
                    <a:pt x="9525" y="5501"/>
                    <a:pt x="9525" y="12287"/>
                  </a:cubicBezTo>
                  <a:close/>
                </a:path>
              </a:pathLst>
            </a:custGeom>
            <a:solidFill>
              <a:srgbClr val="3D44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25"/>
            <p:cNvSpPr/>
            <p:nvPr/>
          </p:nvSpPr>
          <p:spPr>
            <a:xfrm>
              <a:off x="5348899" y="5489058"/>
              <a:ext cx="24741" cy="63831"/>
            </a:xfrm>
            <a:custGeom>
              <a:avLst/>
              <a:gdLst/>
              <a:ahLst/>
              <a:cxnLst/>
              <a:rect l="l" t="t" r="r" b="b"/>
              <a:pathLst>
                <a:path w="9525" h="24574" extrusionOk="0">
                  <a:moveTo>
                    <a:pt x="9525" y="12287"/>
                  </a:moveTo>
                  <a:cubicBezTo>
                    <a:pt x="9525" y="19073"/>
                    <a:pt x="7393" y="24574"/>
                    <a:pt x="4762" y="24574"/>
                  </a:cubicBezTo>
                  <a:cubicBezTo>
                    <a:pt x="2132" y="24574"/>
                    <a:pt x="0" y="19073"/>
                    <a:pt x="0" y="12287"/>
                  </a:cubicBezTo>
                  <a:cubicBezTo>
                    <a:pt x="0" y="5501"/>
                    <a:pt x="2132" y="0"/>
                    <a:pt x="4762" y="0"/>
                  </a:cubicBezTo>
                  <a:cubicBezTo>
                    <a:pt x="7393" y="0"/>
                    <a:pt x="9525" y="5501"/>
                    <a:pt x="9525" y="12287"/>
                  </a:cubicBezTo>
                  <a:close/>
                </a:path>
              </a:pathLst>
            </a:custGeom>
            <a:solidFill>
              <a:srgbClr val="3D44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25"/>
            <p:cNvSpPr/>
            <p:nvPr/>
          </p:nvSpPr>
          <p:spPr>
            <a:xfrm>
              <a:off x="4677704" y="5447380"/>
              <a:ext cx="291190" cy="269566"/>
            </a:xfrm>
            <a:custGeom>
              <a:avLst/>
              <a:gdLst/>
              <a:ahLst/>
              <a:cxnLst/>
              <a:rect l="l" t="t" r="r" b="b"/>
              <a:pathLst>
                <a:path w="112104" h="103779" extrusionOk="0">
                  <a:moveTo>
                    <a:pt x="11108" y="7020"/>
                  </a:moveTo>
                  <a:cubicBezTo>
                    <a:pt x="31206" y="-9935"/>
                    <a:pt x="65496" y="7020"/>
                    <a:pt x="79974" y="17593"/>
                  </a:cubicBezTo>
                  <a:cubicBezTo>
                    <a:pt x="87308" y="22831"/>
                    <a:pt x="115788" y="43215"/>
                    <a:pt x="110454" y="69218"/>
                  </a:cubicBezTo>
                  <a:cubicBezTo>
                    <a:pt x="105977" y="90745"/>
                    <a:pt x="81117" y="102746"/>
                    <a:pt x="61495" y="103603"/>
                  </a:cubicBezTo>
                  <a:cubicBezTo>
                    <a:pt x="36444" y="103813"/>
                    <a:pt x="13775" y="88716"/>
                    <a:pt x="4345" y="65503"/>
                  </a:cubicBezTo>
                  <a:cubicBezTo>
                    <a:pt x="-2512" y="48549"/>
                    <a:pt x="-5084" y="20641"/>
                    <a:pt x="11108" y="7020"/>
                  </a:cubicBezTo>
                  <a:close/>
                </a:path>
              </a:pathLst>
            </a:custGeom>
            <a:solidFill>
              <a:srgbClr val="CFB6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25"/>
            <p:cNvSpPr/>
            <p:nvPr/>
          </p:nvSpPr>
          <p:spPr>
            <a:xfrm>
              <a:off x="5555905" y="5447380"/>
              <a:ext cx="291071" cy="269566"/>
            </a:xfrm>
            <a:custGeom>
              <a:avLst/>
              <a:gdLst/>
              <a:ahLst/>
              <a:cxnLst/>
              <a:rect l="l" t="t" r="r" b="b"/>
              <a:pathLst>
                <a:path w="112058" h="103779" extrusionOk="0">
                  <a:moveTo>
                    <a:pt x="98923" y="7020"/>
                  </a:moveTo>
                  <a:cubicBezTo>
                    <a:pt x="78825" y="-9935"/>
                    <a:pt x="44631" y="7020"/>
                    <a:pt x="30153" y="17593"/>
                  </a:cubicBezTo>
                  <a:cubicBezTo>
                    <a:pt x="22723" y="22831"/>
                    <a:pt x="-5662" y="43215"/>
                    <a:pt x="-327" y="69218"/>
                  </a:cubicBezTo>
                  <a:cubicBezTo>
                    <a:pt x="4149" y="90745"/>
                    <a:pt x="29010" y="102746"/>
                    <a:pt x="48630" y="103603"/>
                  </a:cubicBezTo>
                  <a:cubicBezTo>
                    <a:pt x="73681" y="103813"/>
                    <a:pt x="96351" y="88716"/>
                    <a:pt x="105780" y="65503"/>
                  </a:cubicBezTo>
                  <a:cubicBezTo>
                    <a:pt x="112544" y="48549"/>
                    <a:pt x="115210" y="20641"/>
                    <a:pt x="98923" y="7020"/>
                  </a:cubicBezTo>
                  <a:close/>
                </a:path>
              </a:pathLst>
            </a:custGeom>
            <a:solidFill>
              <a:srgbClr val="CFB6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25"/>
            <p:cNvSpPr/>
            <p:nvPr/>
          </p:nvSpPr>
          <p:spPr>
            <a:xfrm>
              <a:off x="4954195" y="5470013"/>
              <a:ext cx="616548" cy="270865"/>
            </a:xfrm>
            <a:custGeom>
              <a:avLst/>
              <a:gdLst/>
              <a:ahLst/>
              <a:cxnLst/>
              <a:rect l="l" t="t" r="r" b="b"/>
              <a:pathLst>
                <a:path w="237362" h="104279" extrusionOk="0">
                  <a:moveTo>
                    <a:pt x="-990" y="208"/>
                  </a:moveTo>
                  <a:cubicBezTo>
                    <a:pt x="37872" y="14305"/>
                    <a:pt x="56827" y="55357"/>
                    <a:pt x="87592" y="80027"/>
                  </a:cubicBezTo>
                  <a:cubicBezTo>
                    <a:pt x="125121" y="109364"/>
                    <a:pt x="159316" y="99077"/>
                    <a:pt x="185605" y="62120"/>
                  </a:cubicBezTo>
                  <a:cubicBezTo>
                    <a:pt x="202274" y="41165"/>
                    <a:pt x="219038" y="20210"/>
                    <a:pt x="236373" y="-174"/>
                  </a:cubicBezTo>
                  <a:cubicBezTo>
                    <a:pt x="221324" y="22020"/>
                    <a:pt x="205798" y="43737"/>
                    <a:pt x="189986" y="65454"/>
                  </a:cubicBezTo>
                  <a:cubicBezTo>
                    <a:pt x="163317" y="106792"/>
                    <a:pt x="123311" y="117556"/>
                    <a:pt x="83593" y="85075"/>
                  </a:cubicBezTo>
                  <a:cubicBezTo>
                    <a:pt x="52255" y="59453"/>
                    <a:pt x="35968" y="18400"/>
                    <a:pt x="-990" y="208"/>
                  </a:cubicBezTo>
                  <a:close/>
                </a:path>
              </a:pathLst>
            </a:custGeom>
            <a:solidFill>
              <a:srgbClr val="3D44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25"/>
            <p:cNvSpPr/>
            <p:nvPr/>
          </p:nvSpPr>
          <p:spPr>
            <a:xfrm>
              <a:off x="4519114" y="4796393"/>
              <a:ext cx="1469889" cy="1933945"/>
            </a:xfrm>
            <a:custGeom>
              <a:avLst/>
              <a:gdLst/>
              <a:ahLst/>
              <a:cxnLst/>
              <a:rect l="l" t="t" r="r" b="b"/>
              <a:pathLst>
                <a:path w="1469889" h="1933945" extrusionOk="0">
                  <a:moveTo>
                    <a:pt x="14720" y="1933879"/>
                  </a:moveTo>
                  <a:lnTo>
                    <a:pt x="14812" y="1933945"/>
                  </a:lnTo>
                  <a:lnTo>
                    <a:pt x="14316" y="1933945"/>
                  </a:lnTo>
                  <a:close/>
                  <a:moveTo>
                    <a:pt x="16541" y="1883741"/>
                  </a:moveTo>
                  <a:cubicBezTo>
                    <a:pt x="23466" y="1885249"/>
                    <a:pt x="27669" y="1892000"/>
                    <a:pt x="26187" y="1898826"/>
                  </a:cubicBezTo>
                  <a:cubicBezTo>
                    <a:pt x="24208" y="1904961"/>
                    <a:pt x="24208" y="1911489"/>
                    <a:pt x="26187" y="1917621"/>
                  </a:cubicBezTo>
                  <a:cubicBezTo>
                    <a:pt x="28165" y="1924276"/>
                    <a:pt x="24455" y="1931349"/>
                    <a:pt x="17779" y="1933376"/>
                  </a:cubicBezTo>
                  <a:lnTo>
                    <a:pt x="14720" y="1933879"/>
                  </a:lnTo>
                  <a:lnTo>
                    <a:pt x="3188" y="1925535"/>
                  </a:lnTo>
                  <a:cubicBezTo>
                    <a:pt x="-276" y="1915173"/>
                    <a:pt x="-1018" y="1904071"/>
                    <a:pt x="1456" y="1893386"/>
                  </a:cubicBezTo>
                  <a:cubicBezTo>
                    <a:pt x="2938" y="1886560"/>
                    <a:pt x="9616" y="1882232"/>
                    <a:pt x="16541" y="1883741"/>
                  </a:cubicBezTo>
                  <a:close/>
                  <a:moveTo>
                    <a:pt x="48689" y="1849118"/>
                  </a:moveTo>
                  <a:cubicBezTo>
                    <a:pt x="55120" y="1846594"/>
                    <a:pt x="62292" y="1849686"/>
                    <a:pt x="64763" y="1856042"/>
                  </a:cubicBezTo>
                  <a:lnTo>
                    <a:pt x="76637" y="1885473"/>
                  </a:lnTo>
                  <a:cubicBezTo>
                    <a:pt x="79108" y="1891829"/>
                    <a:pt x="76141" y="1899072"/>
                    <a:pt x="69959" y="1901793"/>
                  </a:cubicBezTo>
                  <a:cubicBezTo>
                    <a:pt x="68474" y="1902289"/>
                    <a:pt x="66742" y="1902536"/>
                    <a:pt x="65259" y="1902536"/>
                  </a:cubicBezTo>
                  <a:cubicBezTo>
                    <a:pt x="60313" y="1902510"/>
                    <a:pt x="55860" y="1899493"/>
                    <a:pt x="53882" y="1894869"/>
                  </a:cubicBezTo>
                  <a:lnTo>
                    <a:pt x="41765" y="1865192"/>
                  </a:lnTo>
                  <a:cubicBezTo>
                    <a:pt x="39293" y="1858836"/>
                    <a:pt x="42260" y="1851639"/>
                    <a:pt x="48689" y="1849118"/>
                  </a:cubicBezTo>
                  <a:close/>
                  <a:moveTo>
                    <a:pt x="125107" y="1835958"/>
                  </a:moveTo>
                  <a:cubicBezTo>
                    <a:pt x="130796" y="1834946"/>
                    <a:pt x="136485" y="1837937"/>
                    <a:pt x="138710" y="1843179"/>
                  </a:cubicBezTo>
                  <a:lnTo>
                    <a:pt x="147367" y="1870878"/>
                  </a:lnTo>
                  <a:cubicBezTo>
                    <a:pt x="149345" y="1877359"/>
                    <a:pt x="145635" y="1884185"/>
                    <a:pt x="139203" y="1886213"/>
                  </a:cubicBezTo>
                  <a:cubicBezTo>
                    <a:pt x="137967" y="1886607"/>
                    <a:pt x="136732" y="1886781"/>
                    <a:pt x="135496" y="1886706"/>
                  </a:cubicBezTo>
                  <a:cubicBezTo>
                    <a:pt x="130054" y="1886732"/>
                    <a:pt x="125354" y="1883219"/>
                    <a:pt x="123625" y="1878049"/>
                  </a:cubicBezTo>
                  <a:lnTo>
                    <a:pt x="115214" y="1850353"/>
                  </a:lnTo>
                  <a:cubicBezTo>
                    <a:pt x="113978" y="1843626"/>
                    <a:pt x="118432" y="1837195"/>
                    <a:pt x="125107" y="1835958"/>
                  </a:cubicBezTo>
                  <a:close/>
                  <a:moveTo>
                    <a:pt x="1453347" y="1814445"/>
                  </a:moveTo>
                  <a:cubicBezTo>
                    <a:pt x="1460272" y="1812936"/>
                    <a:pt x="1466950" y="1817264"/>
                    <a:pt x="1468432" y="1824090"/>
                  </a:cubicBezTo>
                  <a:cubicBezTo>
                    <a:pt x="1470907" y="1834774"/>
                    <a:pt x="1470164" y="1845876"/>
                    <a:pt x="1466703" y="1856239"/>
                  </a:cubicBezTo>
                  <a:cubicBezTo>
                    <a:pt x="1464725" y="1860764"/>
                    <a:pt x="1460519" y="1863781"/>
                    <a:pt x="1455575" y="1863906"/>
                  </a:cubicBezTo>
                  <a:cubicBezTo>
                    <a:pt x="1454090" y="1864152"/>
                    <a:pt x="1452851" y="1864152"/>
                    <a:pt x="1451369" y="1863906"/>
                  </a:cubicBezTo>
                  <a:cubicBezTo>
                    <a:pt x="1444940" y="1861681"/>
                    <a:pt x="1441477" y="1854730"/>
                    <a:pt x="1443702" y="1848325"/>
                  </a:cubicBezTo>
                  <a:cubicBezTo>
                    <a:pt x="1445683" y="1842192"/>
                    <a:pt x="1445683" y="1835665"/>
                    <a:pt x="1443702" y="1829530"/>
                  </a:cubicBezTo>
                  <a:cubicBezTo>
                    <a:pt x="1442219" y="1822704"/>
                    <a:pt x="1446420" y="1815953"/>
                    <a:pt x="1453347" y="1814445"/>
                  </a:cubicBezTo>
                  <a:close/>
                  <a:moveTo>
                    <a:pt x="829438" y="1794957"/>
                  </a:moveTo>
                  <a:cubicBezTo>
                    <a:pt x="836362" y="1794684"/>
                    <a:pt x="842051" y="1799978"/>
                    <a:pt x="842298" y="1806804"/>
                  </a:cubicBezTo>
                  <a:cubicBezTo>
                    <a:pt x="842298" y="1806804"/>
                    <a:pt x="842298" y="1806828"/>
                    <a:pt x="842298" y="1806828"/>
                  </a:cubicBezTo>
                  <a:cubicBezTo>
                    <a:pt x="842794" y="1825501"/>
                    <a:pt x="840073" y="1844146"/>
                    <a:pt x="833644" y="1861731"/>
                  </a:cubicBezTo>
                  <a:cubicBezTo>
                    <a:pt x="831665" y="1866329"/>
                    <a:pt x="826966" y="1869274"/>
                    <a:pt x="822020" y="1869149"/>
                  </a:cubicBezTo>
                  <a:lnTo>
                    <a:pt x="817816" y="1869149"/>
                  </a:lnTo>
                  <a:cubicBezTo>
                    <a:pt x="811385" y="1866825"/>
                    <a:pt x="808170" y="1859753"/>
                    <a:pt x="810395" y="1853321"/>
                  </a:cubicBezTo>
                  <a:cubicBezTo>
                    <a:pt x="815591" y="1838730"/>
                    <a:pt x="818063" y="1823299"/>
                    <a:pt x="817567" y="1807817"/>
                  </a:cubicBezTo>
                  <a:cubicBezTo>
                    <a:pt x="817320" y="1800991"/>
                    <a:pt x="822516" y="1795229"/>
                    <a:pt x="829438" y="1794957"/>
                  </a:cubicBezTo>
                  <a:close/>
                  <a:moveTo>
                    <a:pt x="174569" y="1791492"/>
                  </a:moveTo>
                  <a:cubicBezTo>
                    <a:pt x="181247" y="1789911"/>
                    <a:pt x="187925" y="1793842"/>
                    <a:pt x="189656" y="1800396"/>
                  </a:cubicBezTo>
                  <a:lnTo>
                    <a:pt x="198313" y="1835019"/>
                  </a:lnTo>
                  <a:cubicBezTo>
                    <a:pt x="200042" y="1841500"/>
                    <a:pt x="196085" y="1848102"/>
                    <a:pt x="189656" y="1849808"/>
                  </a:cubicBezTo>
                  <a:cubicBezTo>
                    <a:pt x="189656" y="1849808"/>
                    <a:pt x="189410" y="1849834"/>
                    <a:pt x="189410" y="1849858"/>
                  </a:cubicBezTo>
                  <a:cubicBezTo>
                    <a:pt x="188418" y="1850255"/>
                    <a:pt x="187182" y="1850426"/>
                    <a:pt x="186193" y="1850353"/>
                  </a:cubicBezTo>
                  <a:cubicBezTo>
                    <a:pt x="180504" y="1850304"/>
                    <a:pt x="175561" y="1846420"/>
                    <a:pt x="174322" y="1840955"/>
                  </a:cubicBezTo>
                  <a:lnTo>
                    <a:pt x="165666" y="1806580"/>
                  </a:lnTo>
                  <a:cubicBezTo>
                    <a:pt x="163937" y="1799975"/>
                    <a:pt x="167894" y="1793224"/>
                    <a:pt x="174569" y="1791492"/>
                  </a:cubicBezTo>
                  <a:close/>
                  <a:moveTo>
                    <a:pt x="1421690" y="1779326"/>
                  </a:moveTo>
                  <a:cubicBezTo>
                    <a:pt x="1428121" y="1781847"/>
                    <a:pt x="1431089" y="1789044"/>
                    <a:pt x="1428617" y="1795400"/>
                  </a:cubicBezTo>
                  <a:lnTo>
                    <a:pt x="1416497" y="1825077"/>
                  </a:lnTo>
                  <a:cubicBezTo>
                    <a:pt x="1414272" y="1829405"/>
                    <a:pt x="1409819" y="1832100"/>
                    <a:pt x="1405122" y="1832001"/>
                  </a:cubicBezTo>
                  <a:cubicBezTo>
                    <a:pt x="1403637" y="1832250"/>
                    <a:pt x="1401908" y="1832250"/>
                    <a:pt x="1400423" y="1832001"/>
                  </a:cubicBezTo>
                  <a:cubicBezTo>
                    <a:pt x="1394240" y="1829280"/>
                    <a:pt x="1391023" y="1822086"/>
                    <a:pt x="1393500" y="1815680"/>
                  </a:cubicBezTo>
                  <a:lnTo>
                    <a:pt x="1405618" y="1786250"/>
                  </a:lnTo>
                  <a:cubicBezTo>
                    <a:pt x="1408090" y="1779894"/>
                    <a:pt x="1415264" y="1776802"/>
                    <a:pt x="1421690" y="1779326"/>
                  </a:cubicBezTo>
                  <a:close/>
                  <a:moveTo>
                    <a:pt x="83962" y="1769842"/>
                  </a:moveTo>
                  <a:cubicBezTo>
                    <a:pt x="86960" y="1768791"/>
                    <a:pt x="90360" y="1768878"/>
                    <a:pt x="93451" y="1770350"/>
                  </a:cubicBezTo>
                  <a:cubicBezTo>
                    <a:pt x="99636" y="1773292"/>
                    <a:pt x="102108" y="1780686"/>
                    <a:pt x="99140" y="1786845"/>
                  </a:cubicBezTo>
                  <a:cubicBezTo>
                    <a:pt x="98893" y="1787709"/>
                    <a:pt x="98151" y="1788525"/>
                    <a:pt x="97657" y="1789267"/>
                  </a:cubicBezTo>
                  <a:cubicBezTo>
                    <a:pt x="94690" y="1794881"/>
                    <a:pt x="94690" y="1801707"/>
                    <a:pt x="97657" y="1807320"/>
                  </a:cubicBezTo>
                  <a:cubicBezTo>
                    <a:pt x="100872" y="1813232"/>
                    <a:pt x="98400" y="1820577"/>
                    <a:pt x="92709" y="1823693"/>
                  </a:cubicBezTo>
                  <a:cubicBezTo>
                    <a:pt x="92462" y="1823768"/>
                    <a:pt x="92462" y="1823817"/>
                    <a:pt x="92215" y="1823890"/>
                  </a:cubicBezTo>
                  <a:cubicBezTo>
                    <a:pt x="90237" y="1825004"/>
                    <a:pt x="88012" y="1825523"/>
                    <a:pt x="85787" y="1825373"/>
                  </a:cubicBezTo>
                  <a:cubicBezTo>
                    <a:pt x="81087" y="1825349"/>
                    <a:pt x="76883" y="1822654"/>
                    <a:pt x="74905" y="1818448"/>
                  </a:cubicBezTo>
                  <a:cubicBezTo>
                    <a:pt x="68227" y="1804973"/>
                    <a:pt x="68970" y="1788945"/>
                    <a:pt x="76883" y="1776161"/>
                  </a:cubicBezTo>
                  <a:cubicBezTo>
                    <a:pt x="78367" y="1773082"/>
                    <a:pt x="80964" y="1770893"/>
                    <a:pt x="83962" y="1769842"/>
                  </a:cubicBezTo>
                  <a:close/>
                  <a:moveTo>
                    <a:pt x="1346264" y="1764982"/>
                  </a:moveTo>
                  <a:cubicBezTo>
                    <a:pt x="1346511" y="1765058"/>
                    <a:pt x="1346760" y="1765131"/>
                    <a:pt x="1347007" y="1765230"/>
                  </a:cubicBezTo>
                  <a:cubicBezTo>
                    <a:pt x="1353438" y="1767257"/>
                    <a:pt x="1357146" y="1774083"/>
                    <a:pt x="1355168" y="1780564"/>
                  </a:cubicBezTo>
                  <a:lnTo>
                    <a:pt x="1346760" y="1808262"/>
                  </a:lnTo>
                  <a:cubicBezTo>
                    <a:pt x="1344779" y="1813209"/>
                    <a:pt x="1340082" y="1816449"/>
                    <a:pt x="1334889" y="1816423"/>
                  </a:cubicBezTo>
                  <a:cubicBezTo>
                    <a:pt x="1333651" y="1816646"/>
                    <a:pt x="1332415" y="1816646"/>
                    <a:pt x="1331179" y="1816423"/>
                  </a:cubicBezTo>
                  <a:cubicBezTo>
                    <a:pt x="1324747" y="1814395"/>
                    <a:pt x="1321037" y="1807569"/>
                    <a:pt x="1323016" y="1801089"/>
                  </a:cubicBezTo>
                  <a:lnTo>
                    <a:pt x="1331675" y="1773393"/>
                  </a:lnTo>
                  <a:cubicBezTo>
                    <a:pt x="1333404" y="1767060"/>
                    <a:pt x="1339836" y="1763300"/>
                    <a:pt x="1346264" y="1764982"/>
                  </a:cubicBezTo>
                  <a:close/>
                  <a:moveTo>
                    <a:pt x="728786" y="1737579"/>
                  </a:moveTo>
                  <a:cubicBezTo>
                    <a:pt x="735217" y="1735255"/>
                    <a:pt x="742386" y="1738571"/>
                    <a:pt x="744614" y="1745000"/>
                  </a:cubicBezTo>
                  <a:lnTo>
                    <a:pt x="771323" y="1821170"/>
                  </a:lnTo>
                  <a:cubicBezTo>
                    <a:pt x="773548" y="1827648"/>
                    <a:pt x="770087" y="1834674"/>
                    <a:pt x="763659" y="1836998"/>
                  </a:cubicBezTo>
                  <a:lnTo>
                    <a:pt x="759699" y="1837493"/>
                  </a:lnTo>
                  <a:cubicBezTo>
                    <a:pt x="754509" y="1837639"/>
                    <a:pt x="749807" y="1834326"/>
                    <a:pt x="748078" y="1829330"/>
                  </a:cubicBezTo>
                  <a:lnTo>
                    <a:pt x="721118" y="1753409"/>
                  </a:lnTo>
                  <a:cubicBezTo>
                    <a:pt x="718893" y="1746929"/>
                    <a:pt x="722357" y="1739905"/>
                    <a:pt x="728786" y="1737579"/>
                  </a:cubicBezTo>
                  <a:close/>
                  <a:moveTo>
                    <a:pt x="124370" y="1731274"/>
                  </a:moveTo>
                  <a:cubicBezTo>
                    <a:pt x="131046" y="1729568"/>
                    <a:pt x="137970" y="1733723"/>
                    <a:pt x="139702" y="1740549"/>
                  </a:cubicBezTo>
                  <a:lnTo>
                    <a:pt x="148356" y="1775171"/>
                  </a:lnTo>
                  <a:cubicBezTo>
                    <a:pt x="150088" y="1781652"/>
                    <a:pt x="146134" y="1788255"/>
                    <a:pt x="139702" y="1789960"/>
                  </a:cubicBezTo>
                  <a:cubicBezTo>
                    <a:pt x="139702" y="1789960"/>
                    <a:pt x="139456" y="1789984"/>
                    <a:pt x="139456" y="1790010"/>
                  </a:cubicBezTo>
                  <a:lnTo>
                    <a:pt x="135745" y="1790506"/>
                  </a:lnTo>
                  <a:cubicBezTo>
                    <a:pt x="130057" y="1790552"/>
                    <a:pt x="125110" y="1786671"/>
                    <a:pt x="123625" y="1781107"/>
                  </a:cubicBezTo>
                  <a:lnTo>
                    <a:pt x="114971" y="1746731"/>
                  </a:lnTo>
                  <a:cubicBezTo>
                    <a:pt x="113239" y="1739905"/>
                    <a:pt x="117443" y="1732980"/>
                    <a:pt x="124370" y="1731274"/>
                  </a:cubicBezTo>
                  <a:close/>
                  <a:moveTo>
                    <a:pt x="1295810" y="1721207"/>
                  </a:moveTo>
                  <a:cubicBezTo>
                    <a:pt x="1302488" y="1722890"/>
                    <a:pt x="1306445" y="1729641"/>
                    <a:pt x="1304713" y="1736243"/>
                  </a:cubicBezTo>
                  <a:cubicBezTo>
                    <a:pt x="1304713" y="1736269"/>
                    <a:pt x="1304713" y="1736269"/>
                    <a:pt x="1304713" y="1736295"/>
                  </a:cubicBezTo>
                  <a:lnTo>
                    <a:pt x="1296057" y="1770670"/>
                  </a:lnTo>
                  <a:cubicBezTo>
                    <a:pt x="1294574" y="1776135"/>
                    <a:pt x="1289628" y="1779895"/>
                    <a:pt x="1283940" y="1779819"/>
                  </a:cubicBezTo>
                  <a:lnTo>
                    <a:pt x="1280972" y="1779819"/>
                  </a:lnTo>
                  <a:cubicBezTo>
                    <a:pt x="1274541" y="1778015"/>
                    <a:pt x="1270584" y="1771337"/>
                    <a:pt x="1272069" y="1764734"/>
                  </a:cubicBezTo>
                  <a:lnTo>
                    <a:pt x="1280725" y="1730111"/>
                  </a:lnTo>
                  <a:cubicBezTo>
                    <a:pt x="1282457" y="1723557"/>
                    <a:pt x="1289132" y="1719626"/>
                    <a:pt x="1295810" y="1721207"/>
                  </a:cubicBezTo>
                  <a:close/>
                  <a:moveTo>
                    <a:pt x="1383359" y="1698580"/>
                  </a:moveTo>
                  <a:cubicBezTo>
                    <a:pt x="1390037" y="1696599"/>
                    <a:pt x="1397208" y="1700533"/>
                    <a:pt x="1399187" y="1707359"/>
                  </a:cubicBezTo>
                  <a:cubicBezTo>
                    <a:pt x="1403886" y="1723409"/>
                    <a:pt x="1404875" y="1740325"/>
                    <a:pt x="1402154" y="1756820"/>
                  </a:cubicBezTo>
                  <a:cubicBezTo>
                    <a:pt x="1401165" y="1763225"/>
                    <a:pt x="1395476" y="1767801"/>
                    <a:pt x="1389048" y="1767206"/>
                  </a:cubicBezTo>
                  <a:lnTo>
                    <a:pt x="1386822" y="1767206"/>
                  </a:lnTo>
                  <a:cubicBezTo>
                    <a:pt x="1380144" y="1765947"/>
                    <a:pt x="1375692" y="1759590"/>
                    <a:pt x="1376681" y="1752863"/>
                  </a:cubicBezTo>
                  <a:cubicBezTo>
                    <a:pt x="1378906" y="1740076"/>
                    <a:pt x="1378166" y="1726969"/>
                    <a:pt x="1374456" y="1714530"/>
                  </a:cubicBezTo>
                  <a:cubicBezTo>
                    <a:pt x="1372477" y="1707704"/>
                    <a:pt x="1376434" y="1700559"/>
                    <a:pt x="1383359" y="1698580"/>
                  </a:cubicBezTo>
                  <a:close/>
                  <a:moveTo>
                    <a:pt x="165419" y="1698012"/>
                  </a:moveTo>
                  <a:cubicBezTo>
                    <a:pt x="172097" y="1697121"/>
                    <a:pt x="178279" y="1701696"/>
                    <a:pt x="179515" y="1708400"/>
                  </a:cubicBezTo>
                  <a:lnTo>
                    <a:pt x="184214" y="1740055"/>
                  </a:lnTo>
                  <a:cubicBezTo>
                    <a:pt x="185203" y="1746730"/>
                    <a:pt x="180504" y="1752889"/>
                    <a:pt x="173828" y="1753904"/>
                  </a:cubicBezTo>
                  <a:lnTo>
                    <a:pt x="171850" y="1754151"/>
                  </a:lnTo>
                  <a:cubicBezTo>
                    <a:pt x="165665" y="1754101"/>
                    <a:pt x="160473" y="1749576"/>
                    <a:pt x="159730" y="1743516"/>
                  </a:cubicBezTo>
                  <a:lnTo>
                    <a:pt x="155033" y="1712107"/>
                  </a:lnTo>
                  <a:cubicBezTo>
                    <a:pt x="154044" y="1705357"/>
                    <a:pt x="158743" y="1699050"/>
                    <a:pt x="165419" y="1698012"/>
                  </a:cubicBezTo>
                  <a:close/>
                  <a:moveTo>
                    <a:pt x="1347008" y="1661236"/>
                  </a:moveTo>
                  <a:cubicBezTo>
                    <a:pt x="1353683" y="1662942"/>
                    <a:pt x="1357887" y="1669867"/>
                    <a:pt x="1356157" y="1676693"/>
                  </a:cubicBezTo>
                  <a:lnTo>
                    <a:pt x="1347498" y="1711069"/>
                  </a:lnTo>
                  <a:cubicBezTo>
                    <a:pt x="1345769" y="1716708"/>
                    <a:pt x="1340576" y="1720442"/>
                    <a:pt x="1334641" y="1719972"/>
                  </a:cubicBezTo>
                  <a:lnTo>
                    <a:pt x="1331673" y="1719972"/>
                  </a:lnTo>
                  <a:cubicBezTo>
                    <a:pt x="1325244" y="1718414"/>
                    <a:pt x="1321038" y="1711861"/>
                    <a:pt x="1322767" y="1705357"/>
                  </a:cubicBezTo>
                  <a:cubicBezTo>
                    <a:pt x="1322767" y="1705281"/>
                    <a:pt x="1322767" y="1705206"/>
                    <a:pt x="1322767" y="1705133"/>
                  </a:cubicBezTo>
                  <a:lnTo>
                    <a:pt x="1331426" y="1670511"/>
                  </a:lnTo>
                  <a:cubicBezTo>
                    <a:pt x="1333156" y="1663685"/>
                    <a:pt x="1340083" y="1659530"/>
                    <a:pt x="1347008" y="1661236"/>
                  </a:cubicBezTo>
                  <a:close/>
                  <a:moveTo>
                    <a:pt x="868018" y="1654733"/>
                  </a:moveTo>
                  <a:cubicBezTo>
                    <a:pt x="874696" y="1654289"/>
                    <a:pt x="880631" y="1659159"/>
                    <a:pt x="881618" y="1665863"/>
                  </a:cubicBezTo>
                  <a:cubicBezTo>
                    <a:pt x="883848" y="1685671"/>
                    <a:pt x="883848" y="1705656"/>
                    <a:pt x="881618" y="1725464"/>
                  </a:cubicBezTo>
                  <a:cubicBezTo>
                    <a:pt x="880631" y="1731646"/>
                    <a:pt x="875192" y="1736171"/>
                    <a:pt x="869010" y="1736099"/>
                  </a:cubicBezTo>
                  <a:lnTo>
                    <a:pt x="867525" y="1736099"/>
                  </a:lnTo>
                  <a:cubicBezTo>
                    <a:pt x="860847" y="1735356"/>
                    <a:pt x="856150" y="1729345"/>
                    <a:pt x="856887" y="1722719"/>
                  </a:cubicBezTo>
                  <a:cubicBezTo>
                    <a:pt x="856887" y="1722545"/>
                    <a:pt x="856887" y="1722397"/>
                    <a:pt x="856887" y="1722249"/>
                  </a:cubicBezTo>
                  <a:cubicBezTo>
                    <a:pt x="858868" y="1704246"/>
                    <a:pt x="858868" y="1686092"/>
                    <a:pt x="856887" y="1668088"/>
                  </a:cubicBezTo>
                  <a:cubicBezTo>
                    <a:pt x="856396" y="1661335"/>
                    <a:pt x="861340" y="1655376"/>
                    <a:pt x="868018" y="1654733"/>
                  </a:cubicBezTo>
                  <a:close/>
                  <a:moveTo>
                    <a:pt x="801246" y="1641872"/>
                  </a:moveTo>
                  <a:cubicBezTo>
                    <a:pt x="807924" y="1641008"/>
                    <a:pt x="814106" y="1645806"/>
                    <a:pt x="815098" y="1652582"/>
                  </a:cubicBezTo>
                  <a:cubicBezTo>
                    <a:pt x="815098" y="1652632"/>
                    <a:pt x="815098" y="1652704"/>
                    <a:pt x="815098" y="1652754"/>
                  </a:cubicBezTo>
                  <a:cubicBezTo>
                    <a:pt x="818065" y="1677363"/>
                    <a:pt x="819794" y="1702143"/>
                    <a:pt x="819794" y="1726946"/>
                  </a:cubicBezTo>
                  <a:cubicBezTo>
                    <a:pt x="819794" y="1733674"/>
                    <a:pt x="814355" y="1739189"/>
                    <a:pt x="807677" y="1739313"/>
                  </a:cubicBezTo>
                  <a:lnTo>
                    <a:pt x="807428" y="1740056"/>
                  </a:lnTo>
                  <a:cubicBezTo>
                    <a:pt x="800506" y="1740056"/>
                    <a:pt x="795064" y="1734515"/>
                    <a:pt x="795064" y="1727689"/>
                  </a:cubicBezTo>
                  <a:cubicBezTo>
                    <a:pt x="794820" y="1703625"/>
                    <a:pt x="793334" y="1679614"/>
                    <a:pt x="790613" y="1655721"/>
                  </a:cubicBezTo>
                  <a:cubicBezTo>
                    <a:pt x="789624" y="1649095"/>
                    <a:pt x="794077" y="1642937"/>
                    <a:pt x="800755" y="1641922"/>
                  </a:cubicBezTo>
                  <a:cubicBezTo>
                    <a:pt x="801002" y="1641922"/>
                    <a:pt x="801002" y="1641898"/>
                    <a:pt x="801246" y="1641872"/>
                  </a:cubicBezTo>
                  <a:close/>
                  <a:moveTo>
                    <a:pt x="1304963" y="1627478"/>
                  </a:moveTo>
                  <a:cubicBezTo>
                    <a:pt x="1311641" y="1628490"/>
                    <a:pt x="1316341" y="1634797"/>
                    <a:pt x="1315349" y="1641550"/>
                  </a:cubicBezTo>
                  <a:cubicBezTo>
                    <a:pt x="1315349" y="1641550"/>
                    <a:pt x="1315349" y="1641573"/>
                    <a:pt x="1315349" y="1641573"/>
                  </a:cubicBezTo>
                  <a:lnTo>
                    <a:pt x="1310649" y="1672982"/>
                  </a:lnTo>
                  <a:cubicBezTo>
                    <a:pt x="1309909" y="1679042"/>
                    <a:pt x="1304714" y="1683567"/>
                    <a:pt x="1298532" y="1683617"/>
                  </a:cubicBezTo>
                  <a:lnTo>
                    <a:pt x="1296553" y="1683617"/>
                  </a:lnTo>
                  <a:cubicBezTo>
                    <a:pt x="1289875" y="1682479"/>
                    <a:pt x="1285178" y="1676245"/>
                    <a:pt x="1286165" y="1669518"/>
                  </a:cubicBezTo>
                  <a:lnTo>
                    <a:pt x="1290867" y="1637863"/>
                  </a:lnTo>
                  <a:cubicBezTo>
                    <a:pt x="1292101" y="1631162"/>
                    <a:pt x="1298285" y="1626587"/>
                    <a:pt x="1304963" y="1627478"/>
                  </a:cubicBezTo>
                  <a:close/>
                  <a:moveTo>
                    <a:pt x="699355" y="1617142"/>
                  </a:moveTo>
                  <a:cubicBezTo>
                    <a:pt x="705786" y="1615140"/>
                    <a:pt x="712462" y="1618676"/>
                    <a:pt x="714443" y="1625082"/>
                  </a:cubicBezTo>
                  <a:cubicBezTo>
                    <a:pt x="714687" y="1625230"/>
                    <a:pt x="714687" y="1625378"/>
                    <a:pt x="714687" y="1625552"/>
                  </a:cubicBezTo>
                  <a:cubicBezTo>
                    <a:pt x="719636" y="1642122"/>
                    <a:pt x="727054" y="1657825"/>
                    <a:pt x="736946" y="1672045"/>
                  </a:cubicBezTo>
                  <a:cubicBezTo>
                    <a:pt x="740656" y="1677708"/>
                    <a:pt x="739174" y="1685326"/>
                    <a:pt x="733483" y="1689108"/>
                  </a:cubicBezTo>
                  <a:cubicBezTo>
                    <a:pt x="731260" y="1690666"/>
                    <a:pt x="728786" y="1691458"/>
                    <a:pt x="726067" y="1691334"/>
                  </a:cubicBezTo>
                  <a:cubicBezTo>
                    <a:pt x="722107" y="1691310"/>
                    <a:pt x="718150" y="1689256"/>
                    <a:pt x="715925" y="1685894"/>
                  </a:cubicBezTo>
                  <a:cubicBezTo>
                    <a:pt x="704797" y="1669521"/>
                    <a:pt x="696634" y="1651492"/>
                    <a:pt x="691195" y="1632476"/>
                  </a:cubicBezTo>
                  <a:cubicBezTo>
                    <a:pt x="689219" y="1625995"/>
                    <a:pt x="692924" y="1619170"/>
                    <a:pt x="699355" y="1617142"/>
                  </a:cubicBezTo>
                  <a:close/>
                  <a:moveTo>
                    <a:pt x="778000" y="1489780"/>
                  </a:moveTo>
                  <a:cubicBezTo>
                    <a:pt x="784678" y="1489087"/>
                    <a:pt x="790614" y="1493911"/>
                    <a:pt x="791356" y="1500587"/>
                  </a:cubicBezTo>
                  <a:cubicBezTo>
                    <a:pt x="791356" y="1500761"/>
                    <a:pt x="791356" y="1500958"/>
                    <a:pt x="791356" y="1501155"/>
                  </a:cubicBezTo>
                  <a:cubicBezTo>
                    <a:pt x="792836" y="1525863"/>
                    <a:pt x="792836" y="1550643"/>
                    <a:pt x="791356" y="1575348"/>
                  </a:cubicBezTo>
                  <a:cubicBezTo>
                    <a:pt x="791356" y="1582174"/>
                    <a:pt x="785912" y="1587715"/>
                    <a:pt x="778990" y="1587715"/>
                  </a:cubicBezTo>
                  <a:cubicBezTo>
                    <a:pt x="778743" y="1587715"/>
                    <a:pt x="778743" y="1587715"/>
                    <a:pt x="778494" y="1587715"/>
                  </a:cubicBezTo>
                  <a:cubicBezTo>
                    <a:pt x="771569" y="1587442"/>
                    <a:pt x="766376" y="1581704"/>
                    <a:pt x="766626" y="1574878"/>
                  </a:cubicBezTo>
                  <a:cubicBezTo>
                    <a:pt x="766626" y="1574878"/>
                    <a:pt x="766626" y="1574855"/>
                    <a:pt x="766626" y="1574855"/>
                  </a:cubicBezTo>
                  <a:cubicBezTo>
                    <a:pt x="767859" y="1550890"/>
                    <a:pt x="767859" y="1526852"/>
                    <a:pt x="766626" y="1502887"/>
                  </a:cubicBezTo>
                  <a:cubicBezTo>
                    <a:pt x="766130" y="1496136"/>
                    <a:pt x="771322" y="1490300"/>
                    <a:pt x="778000" y="1489780"/>
                  </a:cubicBezTo>
                  <a:close/>
                  <a:moveTo>
                    <a:pt x="878404" y="1475682"/>
                  </a:moveTo>
                  <a:cubicBezTo>
                    <a:pt x="885082" y="1474545"/>
                    <a:pt x="891267" y="1478948"/>
                    <a:pt x="892502" y="1485551"/>
                  </a:cubicBezTo>
                  <a:cubicBezTo>
                    <a:pt x="892502" y="1485725"/>
                    <a:pt x="892502" y="1485896"/>
                    <a:pt x="892502" y="1486070"/>
                  </a:cubicBezTo>
                  <a:cubicBezTo>
                    <a:pt x="896953" y="1513893"/>
                    <a:pt x="899430" y="1541986"/>
                    <a:pt x="899676" y="1570154"/>
                  </a:cubicBezTo>
                  <a:cubicBezTo>
                    <a:pt x="899430" y="1576980"/>
                    <a:pt x="894234" y="1582495"/>
                    <a:pt x="887310" y="1582768"/>
                  </a:cubicBezTo>
                  <a:cubicBezTo>
                    <a:pt x="880385" y="1582768"/>
                    <a:pt x="874945" y="1577227"/>
                    <a:pt x="874945" y="1570401"/>
                  </a:cubicBezTo>
                  <a:cubicBezTo>
                    <a:pt x="874699" y="1543469"/>
                    <a:pt x="872468" y="1516612"/>
                    <a:pt x="868267" y="1490027"/>
                  </a:cubicBezTo>
                  <a:cubicBezTo>
                    <a:pt x="867278" y="1483300"/>
                    <a:pt x="871731" y="1476944"/>
                    <a:pt x="878404" y="1475682"/>
                  </a:cubicBezTo>
                  <a:close/>
                  <a:moveTo>
                    <a:pt x="692432" y="1475682"/>
                  </a:moveTo>
                  <a:cubicBezTo>
                    <a:pt x="699354" y="1477191"/>
                    <a:pt x="703558" y="1483941"/>
                    <a:pt x="702078" y="1490767"/>
                  </a:cubicBezTo>
                  <a:cubicBezTo>
                    <a:pt x="698368" y="1507561"/>
                    <a:pt x="697376" y="1524847"/>
                    <a:pt x="699105" y="1541960"/>
                  </a:cubicBezTo>
                  <a:cubicBezTo>
                    <a:pt x="699601" y="1548760"/>
                    <a:pt x="694658" y="1554797"/>
                    <a:pt x="687980" y="1555563"/>
                  </a:cubicBezTo>
                  <a:lnTo>
                    <a:pt x="686248" y="1555563"/>
                  </a:lnTo>
                  <a:cubicBezTo>
                    <a:pt x="679819" y="1555487"/>
                    <a:pt x="674624" y="1550715"/>
                    <a:pt x="673884" y="1544434"/>
                  </a:cubicBezTo>
                  <a:cubicBezTo>
                    <a:pt x="671903" y="1524673"/>
                    <a:pt x="673142" y="1504718"/>
                    <a:pt x="677348" y="1485328"/>
                  </a:cubicBezTo>
                  <a:cubicBezTo>
                    <a:pt x="678828" y="1478502"/>
                    <a:pt x="685505" y="1474174"/>
                    <a:pt x="692432" y="1475682"/>
                  </a:cubicBezTo>
                  <a:close/>
                  <a:moveTo>
                    <a:pt x="927624" y="1409157"/>
                  </a:moveTo>
                  <a:cubicBezTo>
                    <a:pt x="934296" y="1408437"/>
                    <a:pt x="940481" y="1413285"/>
                    <a:pt x="941224" y="1420038"/>
                  </a:cubicBezTo>
                  <a:cubicBezTo>
                    <a:pt x="943942" y="1443284"/>
                    <a:pt x="943942" y="1466779"/>
                    <a:pt x="941224" y="1490024"/>
                  </a:cubicBezTo>
                  <a:cubicBezTo>
                    <a:pt x="940232" y="1496084"/>
                    <a:pt x="935039" y="1500485"/>
                    <a:pt x="928857" y="1500413"/>
                  </a:cubicBezTo>
                  <a:lnTo>
                    <a:pt x="927128" y="1500413"/>
                  </a:lnTo>
                  <a:cubicBezTo>
                    <a:pt x="920450" y="1499670"/>
                    <a:pt x="915750" y="1493659"/>
                    <a:pt x="916493" y="1487033"/>
                  </a:cubicBezTo>
                  <a:cubicBezTo>
                    <a:pt x="916493" y="1486859"/>
                    <a:pt x="916493" y="1486711"/>
                    <a:pt x="916493" y="1486563"/>
                  </a:cubicBezTo>
                  <a:cubicBezTo>
                    <a:pt x="918964" y="1465369"/>
                    <a:pt x="918964" y="1443951"/>
                    <a:pt x="916493" y="1422757"/>
                  </a:cubicBezTo>
                  <a:cubicBezTo>
                    <a:pt x="915750" y="1416131"/>
                    <a:pt x="920450" y="1410047"/>
                    <a:pt x="926881" y="1409229"/>
                  </a:cubicBezTo>
                  <a:cubicBezTo>
                    <a:pt x="927128" y="1409180"/>
                    <a:pt x="927374" y="1409180"/>
                    <a:pt x="927624" y="1409157"/>
                  </a:cubicBezTo>
                  <a:close/>
                  <a:moveTo>
                    <a:pt x="630358" y="1393823"/>
                  </a:moveTo>
                  <a:cubicBezTo>
                    <a:pt x="637036" y="1393379"/>
                    <a:pt x="642972" y="1398275"/>
                    <a:pt x="643712" y="1404951"/>
                  </a:cubicBezTo>
                  <a:cubicBezTo>
                    <a:pt x="645197" y="1424265"/>
                    <a:pt x="647669" y="1443507"/>
                    <a:pt x="651132" y="1462575"/>
                  </a:cubicBezTo>
                  <a:cubicBezTo>
                    <a:pt x="652122" y="1469302"/>
                    <a:pt x="647669" y="1475655"/>
                    <a:pt x="640991" y="1476917"/>
                  </a:cubicBezTo>
                  <a:lnTo>
                    <a:pt x="638766" y="1477164"/>
                  </a:lnTo>
                  <a:cubicBezTo>
                    <a:pt x="632584" y="1477239"/>
                    <a:pt x="627640" y="1472789"/>
                    <a:pt x="626648" y="1466778"/>
                  </a:cubicBezTo>
                  <a:cubicBezTo>
                    <a:pt x="623187" y="1447241"/>
                    <a:pt x="620713" y="1427209"/>
                    <a:pt x="618981" y="1407178"/>
                  </a:cubicBezTo>
                  <a:cubicBezTo>
                    <a:pt x="618488" y="1400376"/>
                    <a:pt x="623434" y="1394391"/>
                    <a:pt x="630358" y="1393823"/>
                  </a:cubicBezTo>
                  <a:close/>
                  <a:moveTo>
                    <a:pt x="814106" y="1336697"/>
                  </a:moveTo>
                  <a:cubicBezTo>
                    <a:pt x="821034" y="1336151"/>
                    <a:pt x="826967" y="1341245"/>
                    <a:pt x="827462" y="1348071"/>
                  </a:cubicBezTo>
                  <a:lnTo>
                    <a:pt x="832409" y="1413856"/>
                  </a:lnTo>
                  <a:cubicBezTo>
                    <a:pt x="832902" y="1420656"/>
                    <a:pt x="827958" y="1426641"/>
                    <a:pt x="821034" y="1427210"/>
                  </a:cubicBezTo>
                  <a:lnTo>
                    <a:pt x="820042" y="1427210"/>
                  </a:lnTo>
                  <a:cubicBezTo>
                    <a:pt x="813613" y="1427236"/>
                    <a:pt x="808171" y="1422263"/>
                    <a:pt x="807678" y="1415835"/>
                  </a:cubicBezTo>
                  <a:lnTo>
                    <a:pt x="802732" y="1350050"/>
                  </a:lnTo>
                  <a:cubicBezTo>
                    <a:pt x="802236" y="1343224"/>
                    <a:pt x="807184" y="1337239"/>
                    <a:pt x="814106" y="1336697"/>
                  </a:cubicBezTo>
                  <a:close/>
                  <a:moveTo>
                    <a:pt x="696881" y="1306277"/>
                  </a:moveTo>
                  <a:cubicBezTo>
                    <a:pt x="703808" y="1305386"/>
                    <a:pt x="709990" y="1310109"/>
                    <a:pt x="710979" y="1316912"/>
                  </a:cubicBezTo>
                  <a:cubicBezTo>
                    <a:pt x="714196" y="1339020"/>
                    <a:pt x="712957" y="1361526"/>
                    <a:pt x="707518" y="1383190"/>
                  </a:cubicBezTo>
                  <a:cubicBezTo>
                    <a:pt x="705783" y="1388508"/>
                    <a:pt x="700840" y="1392117"/>
                    <a:pt x="695401" y="1392094"/>
                  </a:cubicBezTo>
                  <a:lnTo>
                    <a:pt x="692433" y="1392094"/>
                  </a:lnTo>
                  <a:cubicBezTo>
                    <a:pt x="685755" y="1390411"/>
                    <a:pt x="681796" y="1383660"/>
                    <a:pt x="683530" y="1377055"/>
                  </a:cubicBezTo>
                  <a:cubicBezTo>
                    <a:pt x="683530" y="1377032"/>
                    <a:pt x="683530" y="1377032"/>
                    <a:pt x="683530" y="1377008"/>
                  </a:cubicBezTo>
                  <a:cubicBezTo>
                    <a:pt x="688227" y="1358509"/>
                    <a:pt x="689216" y="1339267"/>
                    <a:pt x="686498" y="1320373"/>
                  </a:cubicBezTo>
                  <a:cubicBezTo>
                    <a:pt x="685506" y="1313646"/>
                    <a:pt x="690203" y="1307414"/>
                    <a:pt x="696881" y="1306277"/>
                  </a:cubicBezTo>
                  <a:close/>
                  <a:moveTo>
                    <a:pt x="877759" y="1255426"/>
                  </a:moveTo>
                  <a:cubicBezTo>
                    <a:pt x="880757" y="1256499"/>
                    <a:pt x="883353" y="1258694"/>
                    <a:pt x="884837" y="1261762"/>
                  </a:cubicBezTo>
                  <a:cubicBezTo>
                    <a:pt x="898686" y="1291463"/>
                    <a:pt x="908085" y="1323045"/>
                    <a:pt x="912535" y="1355490"/>
                  </a:cubicBezTo>
                  <a:cubicBezTo>
                    <a:pt x="913524" y="1362243"/>
                    <a:pt x="908827" y="1368550"/>
                    <a:pt x="902149" y="1369586"/>
                  </a:cubicBezTo>
                  <a:lnTo>
                    <a:pt x="899428" y="1369586"/>
                  </a:lnTo>
                  <a:cubicBezTo>
                    <a:pt x="893246" y="1369539"/>
                    <a:pt x="888051" y="1365037"/>
                    <a:pt x="887064" y="1358954"/>
                  </a:cubicBezTo>
                  <a:cubicBezTo>
                    <a:pt x="883105" y="1329030"/>
                    <a:pt x="874947" y="1299872"/>
                    <a:pt x="862334" y="1272395"/>
                  </a:cubicBezTo>
                  <a:cubicBezTo>
                    <a:pt x="859366" y="1266239"/>
                    <a:pt x="862084" y="1258844"/>
                    <a:pt x="868020" y="1255900"/>
                  </a:cubicBezTo>
                  <a:cubicBezTo>
                    <a:pt x="868269" y="1255876"/>
                    <a:pt x="868269" y="1255850"/>
                    <a:pt x="868269" y="1255824"/>
                  </a:cubicBezTo>
                  <a:cubicBezTo>
                    <a:pt x="871360" y="1254402"/>
                    <a:pt x="874760" y="1254353"/>
                    <a:pt x="877759" y="1255426"/>
                  </a:cubicBezTo>
                  <a:close/>
                  <a:moveTo>
                    <a:pt x="748326" y="1207105"/>
                  </a:moveTo>
                  <a:cubicBezTo>
                    <a:pt x="754999" y="1205796"/>
                    <a:pt x="761183" y="1210023"/>
                    <a:pt x="762669" y="1216603"/>
                  </a:cubicBezTo>
                  <a:cubicBezTo>
                    <a:pt x="762669" y="1216725"/>
                    <a:pt x="762669" y="1216875"/>
                    <a:pt x="762669" y="1216997"/>
                  </a:cubicBezTo>
                  <a:cubicBezTo>
                    <a:pt x="766130" y="1237078"/>
                    <a:pt x="766872" y="1257532"/>
                    <a:pt x="765140" y="1277836"/>
                  </a:cubicBezTo>
                  <a:cubicBezTo>
                    <a:pt x="764398" y="1284613"/>
                    <a:pt x="758216" y="1289533"/>
                    <a:pt x="751540" y="1288964"/>
                  </a:cubicBezTo>
                  <a:cubicBezTo>
                    <a:pt x="744862" y="1288321"/>
                    <a:pt x="739914" y="1282362"/>
                    <a:pt x="740410" y="1275611"/>
                  </a:cubicBezTo>
                  <a:cubicBezTo>
                    <a:pt x="742141" y="1257532"/>
                    <a:pt x="741399" y="1239306"/>
                    <a:pt x="738184" y="1221450"/>
                  </a:cubicBezTo>
                  <a:cubicBezTo>
                    <a:pt x="737195" y="1214723"/>
                    <a:pt x="741648" y="1208367"/>
                    <a:pt x="748326" y="1207105"/>
                  </a:cubicBezTo>
                  <a:close/>
                  <a:moveTo>
                    <a:pt x="682538" y="1145280"/>
                  </a:moveTo>
                  <a:cubicBezTo>
                    <a:pt x="689466" y="1145280"/>
                    <a:pt x="694905" y="1150820"/>
                    <a:pt x="694905" y="1157644"/>
                  </a:cubicBezTo>
                  <a:cubicBezTo>
                    <a:pt x="695152" y="1174263"/>
                    <a:pt x="696884" y="1190833"/>
                    <a:pt x="700345" y="1207105"/>
                  </a:cubicBezTo>
                  <a:cubicBezTo>
                    <a:pt x="701830" y="1213635"/>
                    <a:pt x="697873" y="1220139"/>
                    <a:pt x="691195" y="1221621"/>
                  </a:cubicBezTo>
                  <a:cubicBezTo>
                    <a:pt x="691195" y="1221647"/>
                    <a:pt x="690948" y="1221673"/>
                    <a:pt x="690948" y="1221696"/>
                  </a:cubicBezTo>
                  <a:lnTo>
                    <a:pt x="688227" y="1222686"/>
                  </a:lnTo>
                  <a:cubicBezTo>
                    <a:pt x="682538" y="1222712"/>
                    <a:pt x="677348" y="1218705"/>
                    <a:pt x="676110" y="1213040"/>
                  </a:cubicBezTo>
                  <a:cubicBezTo>
                    <a:pt x="672153" y="1194839"/>
                    <a:pt x="670174" y="1176267"/>
                    <a:pt x="670174" y="1157644"/>
                  </a:cubicBezTo>
                  <a:cubicBezTo>
                    <a:pt x="670174" y="1150719"/>
                    <a:pt x="676356" y="1144044"/>
                    <a:pt x="682538" y="1145280"/>
                  </a:cubicBezTo>
                  <a:close/>
                  <a:moveTo>
                    <a:pt x="813610" y="1123021"/>
                  </a:moveTo>
                  <a:cubicBezTo>
                    <a:pt x="813856" y="1123021"/>
                    <a:pt x="813856" y="1123021"/>
                    <a:pt x="814103" y="1123021"/>
                  </a:cubicBezTo>
                  <a:cubicBezTo>
                    <a:pt x="820781" y="1123021"/>
                    <a:pt x="826223" y="1128266"/>
                    <a:pt x="826470" y="1134894"/>
                  </a:cubicBezTo>
                  <a:lnTo>
                    <a:pt x="827955" y="1206119"/>
                  </a:lnTo>
                  <a:cubicBezTo>
                    <a:pt x="828202" y="1212945"/>
                    <a:pt x="822760" y="1218582"/>
                    <a:pt x="815837" y="1218730"/>
                  </a:cubicBezTo>
                  <a:cubicBezTo>
                    <a:pt x="809159" y="1218608"/>
                    <a:pt x="803720" y="1213290"/>
                    <a:pt x="803471" y="1206612"/>
                  </a:cubicBezTo>
                  <a:lnTo>
                    <a:pt x="801986" y="1135634"/>
                  </a:lnTo>
                  <a:cubicBezTo>
                    <a:pt x="801739" y="1128959"/>
                    <a:pt x="806934" y="1123294"/>
                    <a:pt x="813610" y="1123021"/>
                  </a:cubicBezTo>
                  <a:close/>
                  <a:moveTo>
                    <a:pt x="795064" y="284651"/>
                  </a:moveTo>
                  <a:cubicBezTo>
                    <a:pt x="801989" y="283415"/>
                    <a:pt x="808420" y="287967"/>
                    <a:pt x="809658" y="294793"/>
                  </a:cubicBezTo>
                  <a:cubicBezTo>
                    <a:pt x="812626" y="309408"/>
                    <a:pt x="812626" y="324444"/>
                    <a:pt x="809658" y="339062"/>
                  </a:cubicBezTo>
                  <a:cubicBezTo>
                    <a:pt x="808171" y="344797"/>
                    <a:pt x="802731" y="348655"/>
                    <a:pt x="796796" y="348211"/>
                  </a:cubicBezTo>
                  <a:lnTo>
                    <a:pt x="794077" y="348211"/>
                  </a:lnTo>
                  <a:cubicBezTo>
                    <a:pt x="787646" y="346923"/>
                    <a:pt x="783440" y="340643"/>
                    <a:pt x="784678" y="334237"/>
                  </a:cubicBezTo>
                  <a:cubicBezTo>
                    <a:pt x="784928" y="334014"/>
                    <a:pt x="784928" y="333817"/>
                    <a:pt x="784928" y="333619"/>
                  </a:cubicBezTo>
                  <a:cubicBezTo>
                    <a:pt x="787150" y="322268"/>
                    <a:pt x="787150" y="310594"/>
                    <a:pt x="784928" y="299243"/>
                  </a:cubicBezTo>
                  <a:cubicBezTo>
                    <a:pt x="783689" y="292417"/>
                    <a:pt x="788142" y="285889"/>
                    <a:pt x="795064" y="284651"/>
                  </a:cubicBezTo>
                  <a:close/>
                  <a:moveTo>
                    <a:pt x="721615" y="256459"/>
                  </a:moveTo>
                  <a:cubicBezTo>
                    <a:pt x="728293" y="255865"/>
                    <a:pt x="734229" y="260663"/>
                    <a:pt x="735218" y="267338"/>
                  </a:cubicBezTo>
                  <a:cubicBezTo>
                    <a:pt x="737443" y="288953"/>
                    <a:pt x="737443" y="310766"/>
                    <a:pt x="735218" y="332381"/>
                  </a:cubicBezTo>
                  <a:cubicBezTo>
                    <a:pt x="734475" y="338490"/>
                    <a:pt x="729282" y="343091"/>
                    <a:pt x="723100" y="343262"/>
                  </a:cubicBezTo>
                  <a:lnTo>
                    <a:pt x="721862" y="343262"/>
                  </a:lnTo>
                  <a:cubicBezTo>
                    <a:pt x="715184" y="342618"/>
                    <a:pt x="709991" y="336587"/>
                    <a:pt x="710733" y="329784"/>
                  </a:cubicBezTo>
                  <a:cubicBezTo>
                    <a:pt x="710733" y="329735"/>
                    <a:pt x="710733" y="329709"/>
                    <a:pt x="710733" y="329662"/>
                  </a:cubicBezTo>
                  <a:cubicBezTo>
                    <a:pt x="712712" y="309852"/>
                    <a:pt x="712712" y="289870"/>
                    <a:pt x="710733" y="270059"/>
                  </a:cubicBezTo>
                  <a:cubicBezTo>
                    <a:pt x="709991" y="263309"/>
                    <a:pt x="714937" y="257225"/>
                    <a:pt x="721615" y="256459"/>
                  </a:cubicBezTo>
                  <a:close/>
                  <a:moveTo>
                    <a:pt x="871978" y="231726"/>
                  </a:moveTo>
                  <a:cubicBezTo>
                    <a:pt x="878653" y="230664"/>
                    <a:pt x="885081" y="235164"/>
                    <a:pt x="886320" y="241865"/>
                  </a:cubicBezTo>
                  <a:cubicBezTo>
                    <a:pt x="889287" y="256408"/>
                    <a:pt x="889287" y="271345"/>
                    <a:pt x="886320" y="285887"/>
                  </a:cubicBezTo>
                  <a:cubicBezTo>
                    <a:pt x="884835" y="291451"/>
                    <a:pt x="879891" y="295335"/>
                    <a:pt x="874203" y="295283"/>
                  </a:cubicBezTo>
                  <a:lnTo>
                    <a:pt x="871482" y="295283"/>
                  </a:lnTo>
                  <a:cubicBezTo>
                    <a:pt x="864804" y="293824"/>
                    <a:pt x="860600" y="287222"/>
                    <a:pt x="862085" y="280546"/>
                  </a:cubicBezTo>
                  <a:cubicBezTo>
                    <a:pt x="862085" y="280520"/>
                    <a:pt x="862085" y="280471"/>
                    <a:pt x="862085" y="280448"/>
                  </a:cubicBezTo>
                  <a:cubicBezTo>
                    <a:pt x="864311" y="269094"/>
                    <a:pt x="864311" y="257423"/>
                    <a:pt x="862085" y="246071"/>
                  </a:cubicBezTo>
                  <a:cubicBezTo>
                    <a:pt x="860847" y="239393"/>
                    <a:pt x="865300" y="232988"/>
                    <a:pt x="871978" y="231726"/>
                  </a:cubicBezTo>
                  <a:close/>
                  <a:moveTo>
                    <a:pt x="659537" y="183378"/>
                  </a:moveTo>
                  <a:cubicBezTo>
                    <a:pt x="666464" y="181820"/>
                    <a:pt x="673388" y="186076"/>
                    <a:pt x="674871" y="192899"/>
                  </a:cubicBezTo>
                  <a:cubicBezTo>
                    <a:pt x="681796" y="221860"/>
                    <a:pt x="681796" y="251983"/>
                    <a:pt x="674871" y="280941"/>
                  </a:cubicBezTo>
                  <a:cubicBezTo>
                    <a:pt x="673388" y="286778"/>
                    <a:pt x="667949" y="290761"/>
                    <a:pt x="662011" y="290340"/>
                  </a:cubicBezTo>
                  <a:lnTo>
                    <a:pt x="659290" y="290340"/>
                  </a:lnTo>
                  <a:cubicBezTo>
                    <a:pt x="652859" y="288904"/>
                    <a:pt x="648657" y="282452"/>
                    <a:pt x="650140" y="275922"/>
                  </a:cubicBezTo>
                  <a:cubicBezTo>
                    <a:pt x="650140" y="275774"/>
                    <a:pt x="650140" y="275649"/>
                    <a:pt x="650140" y="275501"/>
                  </a:cubicBezTo>
                  <a:cubicBezTo>
                    <a:pt x="655827" y="250176"/>
                    <a:pt x="655827" y="223913"/>
                    <a:pt x="650140" y="198588"/>
                  </a:cubicBezTo>
                  <a:cubicBezTo>
                    <a:pt x="648657" y="191762"/>
                    <a:pt x="652859" y="184962"/>
                    <a:pt x="659537" y="183378"/>
                  </a:cubicBezTo>
                  <a:close/>
                  <a:moveTo>
                    <a:pt x="930095" y="173857"/>
                  </a:moveTo>
                  <a:cubicBezTo>
                    <a:pt x="936773" y="172647"/>
                    <a:pt x="943205" y="177074"/>
                    <a:pt x="944438" y="183752"/>
                  </a:cubicBezTo>
                  <a:cubicBezTo>
                    <a:pt x="946910" y="198440"/>
                    <a:pt x="946416" y="213479"/>
                    <a:pt x="943205" y="228019"/>
                  </a:cubicBezTo>
                  <a:cubicBezTo>
                    <a:pt x="941719" y="233139"/>
                    <a:pt x="937267" y="236823"/>
                    <a:pt x="932074" y="237171"/>
                  </a:cubicBezTo>
                  <a:lnTo>
                    <a:pt x="929353" y="237171"/>
                  </a:lnTo>
                  <a:cubicBezTo>
                    <a:pt x="922675" y="235686"/>
                    <a:pt x="918474" y="229182"/>
                    <a:pt x="919956" y="222579"/>
                  </a:cubicBezTo>
                  <a:cubicBezTo>
                    <a:pt x="922179" y="211152"/>
                    <a:pt x="922179" y="199380"/>
                    <a:pt x="919956" y="187956"/>
                  </a:cubicBezTo>
                  <a:cubicBezTo>
                    <a:pt x="918718" y="181376"/>
                    <a:pt x="923171" y="175069"/>
                    <a:pt x="929849" y="173909"/>
                  </a:cubicBezTo>
                  <a:cubicBezTo>
                    <a:pt x="929849" y="173883"/>
                    <a:pt x="930095" y="173883"/>
                    <a:pt x="930095" y="173857"/>
                  </a:cubicBezTo>
                  <a:close/>
                  <a:moveTo>
                    <a:pt x="575452" y="149127"/>
                  </a:moveTo>
                  <a:cubicBezTo>
                    <a:pt x="582130" y="147917"/>
                    <a:pt x="588561" y="152344"/>
                    <a:pt x="589800" y="159022"/>
                  </a:cubicBezTo>
                  <a:cubicBezTo>
                    <a:pt x="592765" y="173562"/>
                    <a:pt x="592765" y="188500"/>
                    <a:pt x="589800" y="203042"/>
                  </a:cubicBezTo>
                  <a:cubicBezTo>
                    <a:pt x="588561" y="208754"/>
                    <a:pt x="583369" y="212711"/>
                    <a:pt x="577433" y="212441"/>
                  </a:cubicBezTo>
                  <a:lnTo>
                    <a:pt x="574712" y="212441"/>
                  </a:lnTo>
                  <a:cubicBezTo>
                    <a:pt x="568034" y="211104"/>
                    <a:pt x="563831" y="204699"/>
                    <a:pt x="565316" y="198145"/>
                  </a:cubicBezTo>
                  <a:cubicBezTo>
                    <a:pt x="565316" y="198047"/>
                    <a:pt x="565316" y="197948"/>
                    <a:pt x="565316" y="197849"/>
                  </a:cubicBezTo>
                  <a:cubicBezTo>
                    <a:pt x="567541" y="186422"/>
                    <a:pt x="567541" y="174650"/>
                    <a:pt x="565316" y="163225"/>
                  </a:cubicBezTo>
                  <a:cubicBezTo>
                    <a:pt x="564077" y="156646"/>
                    <a:pt x="568530" y="150339"/>
                    <a:pt x="575208" y="149179"/>
                  </a:cubicBezTo>
                  <a:cubicBezTo>
                    <a:pt x="575208" y="149153"/>
                    <a:pt x="575452" y="149153"/>
                    <a:pt x="575452" y="149127"/>
                  </a:cubicBezTo>
                  <a:close/>
                  <a:moveTo>
                    <a:pt x="829191" y="135277"/>
                  </a:moveTo>
                  <a:cubicBezTo>
                    <a:pt x="835868" y="134215"/>
                    <a:pt x="842300" y="138714"/>
                    <a:pt x="843538" y="145418"/>
                  </a:cubicBezTo>
                  <a:cubicBezTo>
                    <a:pt x="848235" y="173041"/>
                    <a:pt x="848977" y="201187"/>
                    <a:pt x="845763" y="229008"/>
                  </a:cubicBezTo>
                  <a:cubicBezTo>
                    <a:pt x="845021" y="235190"/>
                    <a:pt x="839579" y="239816"/>
                    <a:pt x="833397" y="239889"/>
                  </a:cubicBezTo>
                  <a:lnTo>
                    <a:pt x="831914" y="239889"/>
                  </a:lnTo>
                  <a:cubicBezTo>
                    <a:pt x="825236" y="239123"/>
                    <a:pt x="820290" y="233040"/>
                    <a:pt x="821033" y="226289"/>
                  </a:cubicBezTo>
                  <a:cubicBezTo>
                    <a:pt x="824001" y="200691"/>
                    <a:pt x="823255" y="174799"/>
                    <a:pt x="819054" y="149375"/>
                  </a:cubicBezTo>
                  <a:cubicBezTo>
                    <a:pt x="818065" y="142697"/>
                    <a:pt x="822518" y="136417"/>
                    <a:pt x="829191" y="135277"/>
                  </a:cubicBezTo>
                  <a:close/>
                  <a:moveTo>
                    <a:pt x="773795" y="120192"/>
                  </a:moveTo>
                  <a:cubicBezTo>
                    <a:pt x="780226" y="119351"/>
                    <a:pt x="786161" y="123952"/>
                    <a:pt x="787150" y="130456"/>
                  </a:cubicBezTo>
                  <a:cubicBezTo>
                    <a:pt x="787150" y="130752"/>
                    <a:pt x="787150" y="131022"/>
                    <a:pt x="787150" y="131320"/>
                  </a:cubicBezTo>
                  <a:cubicBezTo>
                    <a:pt x="789129" y="154197"/>
                    <a:pt x="789129" y="177196"/>
                    <a:pt x="787150" y="200071"/>
                  </a:cubicBezTo>
                  <a:cubicBezTo>
                    <a:pt x="786904" y="206749"/>
                    <a:pt x="781215" y="211968"/>
                    <a:pt x="774537" y="211721"/>
                  </a:cubicBezTo>
                  <a:cubicBezTo>
                    <a:pt x="774537" y="211695"/>
                    <a:pt x="774290" y="211695"/>
                    <a:pt x="774290" y="211695"/>
                  </a:cubicBezTo>
                  <a:cubicBezTo>
                    <a:pt x="767366" y="211301"/>
                    <a:pt x="762173" y="205438"/>
                    <a:pt x="762667" y="198638"/>
                  </a:cubicBezTo>
                  <a:cubicBezTo>
                    <a:pt x="762667" y="198612"/>
                    <a:pt x="762667" y="198612"/>
                    <a:pt x="762667" y="198589"/>
                  </a:cubicBezTo>
                  <a:cubicBezTo>
                    <a:pt x="764149" y="176947"/>
                    <a:pt x="764149" y="155187"/>
                    <a:pt x="762667" y="133546"/>
                  </a:cubicBezTo>
                  <a:cubicBezTo>
                    <a:pt x="761924" y="126894"/>
                    <a:pt x="766873" y="120932"/>
                    <a:pt x="773548" y="120216"/>
                  </a:cubicBezTo>
                  <a:cubicBezTo>
                    <a:pt x="773548" y="120216"/>
                    <a:pt x="773795" y="120192"/>
                    <a:pt x="773795" y="120192"/>
                  </a:cubicBezTo>
                  <a:close/>
                  <a:moveTo>
                    <a:pt x="707272" y="90887"/>
                  </a:moveTo>
                  <a:cubicBezTo>
                    <a:pt x="713950" y="89601"/>
                    <a:pt x="720628" y="94078"/>
                    <a:pt x="721861" y="100904"/>
                  </a:cubicBezTo>
                  <a:cubicBezTo>
                    <a:pt x="726561" y="125338"/>
                    <a:pt x="728293" y="150267"/>
                    <a:pt x="726561" y="175096"/>
                  </a:cubicBezTo>
                  <a:cubicBezTo>
                    <a:pt x="726068" y="181922"/>
                    <a:pt x="720379" y="187141"/>
                    <a:pt x="713454" y="186770"/>
                  </a:cubicBezTo>
                  <a:cubicBezTo>
                    <a:pt x="713454" y="186744"/>
                    <a:pt x="713208" y="186744"/>
                    <a:pt x="712958" y="186721"/>
                  </a:cubicBezTo>
                  <a:cubicBezTo>
                    <a:pt x="706034" y="186323"/>
                    <a:pt x="700841" y="180463"/>
                    <a:pt x="701337" y="173660"/>
                  </a:cubicBezTo>
                  <a:cubicBezTo>
                    <a:pt x="701337" y="173637"/>
                    <a:pt x="701337" y="173637"/>
                    <a:pt x="701337" y="173611"/>
                  </a:cubicBezTo>
                  <a:cubicBezTo>
                    <a:pt x="702820" y="150858"/>
                    <a:pt x="701584" y="127984"/>
                    <a:pt x="697131" y="105603"/>
                  </a:cubicBezTo>
                  <a:cubicBezTo>
                    <a:pt x="695898" y="98777"/>
                    <a:pt x="700345" y="92174"/>
                    <a:pt x="707272" y="90887"/>
                  </a:cubicBezTo>
                  <a:close/>
                  <a:moveTo>
                    <a:pt x="884588" y="63435"/>
                  </a:moveTo>
                  <a:cubicBezTo>
                    <a:pt x="891513" y="62149"/>
                    <a:pt x="898191" y="66626"/>
                    <a:pt x="899429" y="73452"/>
                  </a:cubicBezTo>
                  <a:cubicBezTo>
                    <a:pt x="904126" y="97886"/>
                    <a:pt x="905612" y="122814"/>
                    <a:pt x="904126" y="147643"/>
                  </a:cubicBezTo>
                  <a:cubicBezTo>
                    <a:pt x="903630" y="154446"/>
                    <a:pt x="897695" y="159564"/>
                    <a:pt x="890770" y="159044"/>
                  </a:cubicBezTo>
                  <a:cubicBezTo>
                    <a:pt x="890770" y="159044"/>
                    <a:pt x="890526" y="159021"/>
                    <a:pt x="890526" y="159021"/>
                  </a:cubicBezTo>
                  <a:cubicBezTo>
                    <a:pt x="883848" y="158624"/>
                    <a:pt x="878653" y="152912"/>
                    <a:pt x="879146" y="146234"/>
                  </a:cubicBezTo>
                  <a:cubicBezTo>
                    <a:pt x="879146" y="146112"/>
                    <a:pt x="879146" y="146010"/>
                    <a:pt x="879146" y="145912"/>
                  </a:cubicBezTo>
                  <a:cubicBezTo>
                    <a:pt x="880631" y="123235"/>
                    <a:pt x="879146" y="100457"/>
                    <a:pt x="874699" y="78151"/>
                  </a:cubicBezTo>
                  <a:cubicBezTo>
                    <a:pt x="873460" y="71325"/>
                    <a:pt x="877913" y="64722"/>
                    <a:pt x="884588" y="63435"/>
                  </a:cubicBezTo>
                  <a:close/>
                  <a:moveTo>
                    <a:pt x="923417" y="15951"/>
                  </a:moveTo>
                  <a:cubicBezTo>
                    <a:pt x="930095" y="13700"/>
                    <a:pt x="937513" y="17411"/>
                    <a:pt x="939741" y="24237"/>
                  </a:cubicBezTo>
                  <a:cubicBezTo>
                    <a:pt x="944934" y="39197"/>
                    <a:pt x="947901" y="54728"/>
                    <a:pt x="949137" y="70481"/>
                  </a:cubicBezTo>
                  <a:cubicBezTo>
                    <a:pt x="949630" y="77283"/>
                    <a:pt x="944684" y="83268"/>
                    <a:pt x="937760" y="83837"/>
                  </a:cubicBezTo>
                  <a:lnTo>
                    <a:pt x="935535" y="83837"/>
                  </a:lnTo>
                  <a:cubicBezTo>
                    <a:pt x="929106" y="83738"/>
                    <a:pt x="923913" y="78815"/>
                    <a:pt x="923417" y="72462"/>
                  </a:cubicBezTo>
                  <a:cubicBezTo>
                    <a:pt x="922179" y="58810"/>
                    <a:pt x="919461" y="45356"/>
                    <a:pt x="915010" y="32397"/>
                  </a:cubicBezTo>
                  <a:cubicBezTo>
                    <a:pt x="912783" y="25571"/>
                    <a:pt x="916493" y="18203"/>
                    <a:pt x="923417" y="15951"/>
                  </a:cubicBezTo>
                  <a:close/>
                  <a:moveTo>
                    <a:pt x="565565" y="14345"/>
                  </a:moveTo>
                  <a:cubicBezTo>
                    <a:pt x="574219" y="14345"/>
                    <a:pt x="580155" y="14345"/>
                    <a:pt x="584112" y="72213"/>
                  </a:cubicBezTo>
                  <a:cubicBezTo>
                    <a:pt x="584607" y="78891"/>
                    <a:pt x="579659" y="84751"/>
                    <a:pt x="572981" y="85296"/>
                  </a:cubicBezTo>
                  <a:cubicBezTo>
                    <a:pt x="572981" y="85296"/>
                    <a:pt x="572734" y="85319"/>
                    <a:pt x="572734" y="85319"/>
                  </a:cubicBezTo>
                  <a:lnTo>
                    <a:pt x="571747" y="85569"/>
                  </a:lnTo>
                  <a:cubicBezTo>
                    <a:pt x="565316" y="85569"/>
                    <a:pt x="559877" y="80449"/>
                    <a:pt x="559630" y="73945"/>
                  </a:cubicBezTo>
                  <a:cubicBezTo>
                    <a:pt x="559630" y="66524"/>
                    <a:pt x="555920" y="41794"/>
                    <a:pt x="554185" y="33386"/>
                  </a:cubicBezTo>
                  <a:cubicBezTo>
                    <a:pt x="552705" y="30987"/>
                    <a:pt x="552209" y="28194"/>
                    <a:pt x="552705" y="25473"/>
                  </a:cubicBezTo>
                  <a:cubicBezTo>
                    <a:pt x="553694" y="19041"/>
                    <a:pt x="559134" y="14293"/>
                    <a:pt x="565565" y="14345"/>
                  </a:cubicBezTo>
                  <a:close/>
                  <a:moveTo>
                    <a:pt x="665041" y="12910"/>
                  </a:moveTo>
                  <a:cubicBezTo>
                    <a:pt x="668009" y="14060"/>
                    <a:pt x="670543" y="16335"/>
                    <a:pt x="671904" y="19462"/>
                  </a:cubicBezTo>
                  <a:cubicBezTo>
                    <a:pt x="671904" y="19488"/>
                    <a:pt x="671904" y="19512"/>
                    <a:pt x="671904" y="19538"/>
                  </a:cubicBezTo>
                  <a:cubicBezTo>
                    <a:pt x="679820" y="38011"/>
                    <a:pt x="682043" y="58413"/>
                    <a:pt x="678332" y="78148"/>
                  </a:cubicBezTo>
                  <a:cubicBezTo>
                    <a:pt x="677099" y="83860"/>
                    <a:pt x="672150" y="87942"/>
                    <a:pt x="666215" y="88041"/>
                  </a:cubicBezTo>
                  <a:lnTo>
                    <a:pt x="663743" y="88041"/>
                  </a:lnTo>
                  <a:cubicBezTo>
                    <a:pt x="657065" y="86779"/>
                    <a:pt x="652615" y="80373"/>
                    <a:pt x="653851" y="73698"/>
                  </a:cubicBezTo>
                  <a:cubicBezTo>
                    <a:pt x="656819" y="58712"/>
                    <a:pt x="655089" y="43204"/>
                    <a:pt x="649153" y="29183"/>
                  </a:cubicBezTo>
                  <a:cubicBezTo>
                    <a:pt x="646432" y="23048"/>
                    <a:pt x="649153" y="15903"/>
                    <a:pt x="655336" y="13208"/>
                  </a:cubicBezTo>
                  <a:cubicBezTo>
                    <a:pt x="655336" y="13182"/>
                    <a:pt x="655583" y="13132"/>
                    <a:pt x="655583" y="13106"/>
                  </a:cubicBezTo>
                  <a:cubicBezTo>
                    <a:pt x="658674" y="11734"/>
                    <a:pt x="662074" y="11759"/>
                    <a:pt x="665041" y="12910"/>
                  </a:cubicBezTo>
                  <a:close/>
                  <a:moveTo>
                    <a:pt x="610820" y="12613"/>
                  </a:moveTo>
                  <a:cubicBezTo>
                    <a:pt x="617498" y="10907"/>
                    <a:pt x="624176" y="14864"/>
                    <a:pt x="625905" y="21467"/>
                  </a:cubicBezTo>
                  <a:cubicBezTo>
                    <a:pt x="625905" y="21493"/>
                    <a:pt x="625905" y="21493"/>
                    <a:pt x="625905" y="21516"/>
                  </a:cubicBezTo>
                  <a:cubicBezTo>
                    <a:pt x="635054" y="58390"/>
                    <a:pt x="637280" y="96599"/>
                    <a:pt x="632583" y="134289"/>
                  </a:cubicBezTo>
                  <a:cubicBezTo>
                    <a:pt x="631593" y="140375"/>
                    <a:pt x="626401" y="144874"/>
                    <a:pt x="620216" y="144924"/>
                  </a:cubicBezTo>
                  <a:lnTo>
                    <a:pt x="618731" y="144924"/>
                  </a:lnTo>
                  <a:cubicBezTo>
                    <a:pt x="612058" y="144033"/>
                    <a:pt x="607110" y="137874"/>
                    <a:pt x="607852" y="131074"/>
                  </a:cubicBezTo>
                  <a:cubicBezTo>
                    <a:pt x="612305" y="96451"/>
                    <a:pt x="610077" y="61332"/>
                    <a:pt x="601917" y="27452"/>
                  </a:cubicBezTo>
                  <a:cubicBezTo>
                    <a:pt x="600185" y="20974"/>
                    <a:pt x="604142" y="14371"/>
                    <a:pt x="610573" y="12663"/>
                  </a:cubicBezTo>
                  <a:cubicBezTo>
                    <a:pt x="610573" y="12663"/>
                    <a:pt x="610820" y="12639"/>
                    <a:pt x="610820" y="12613"/>
                  </a:cubicBezTo>
                  <a:close/>
                  <a:moveTo>
                    <a:pt x="826223" y="1238"/>
                  </a:moveTo>
                  <a:cubicBezTo>
                    <a:pt x="832901" y="371"/>
                    <a:pt x="839083" y="5119"/>
                    <a:pt x="840073" y="11870"/>
                  </a:cubicBezTo>
                  <a:cubicBezTo>
                    <a:pt x="842547" y="31483"/>
                    <a:pt x="843783" y="51218"/>
                    <a:pt x="843536" y="70977"/>
                  </a:cubicBezTo>
                  <a:cubicBezTo>
                    <a:pt x="843536" y="77803"/>
                    <a:pt x="838097" y="83344"/>
                    <a:pt x="831170" y="83344"/>
                  </a:cubicBezTo>
                  <a:cubicBezTo>
                    <a:pt x="824245" y="83219"/>
                    <a:pt x="818805" y="77606"/>
                    <a:pt x="818805" y="70730"/>
                  </a:cubicBezTo>
                  <a:cubicBezTo>
                    <a:pt x="819052" y="52132"/>
                    <a:pt x="818063" y="33534"/>
                    <a:pt x="815591" y="15087"/>
                  </a:cubicBezTo>
                  <a:cubicBezTo>
                    <a:pt x="814599" y="8334"/>
                    <a:pt x="819548" y="2126"/>
                    <a:pt x="826223" y="1238"/>
                  </a:cubicBezTo>
                  <a:close/>
                  <a:moveTo>
                    <a:pt x="746343" y="0"/>
                  </a:moveTo>
                  <a:cubicBezTo>
                    <a:pt x="746343" y="0"/>
                    <a:pt x="746592" y="0"/>
                    <a:pt x="746592" y="0"/>
                  </a:cubicBezTo>
                  <a:cubicBezTo>
                    <a:pt x="753517" y="0"/>
                    <a:pt x="758957" y="5541"/>
                    <a:pt x="758957" y="12367"/>
                  </a:cubicBezTo>
                  <a:cubicBezTo>
                    <a:pt x="758957" y="27179"/>
                    <a:pt x="760195" y="41971"/>
                    <a:pt x="762171" y="56635"/>
                  </a:cubicBezTo>
                  <a:cubicBezTo>
                    <a:pt x="762913" y="63363"/>
                    <a:pt x="758214" y="69469"/>
                    <a:pt x="751539" y="70485"/>
                  </a:cubicBezTo>
                  <a:lnTo>
                    <a:pt x="749807" y="70485"/>
                  </a:lnTo>
                  <a:cubicBezTo>
                    <a:pt x="743625" y="70534"/>
                    <a:pt x="738432" y="65959"/>
                    <a:pt x="737689" y="59850"/>
                  </a:cubicBezTo>
                  <a:cubicBezTo>
                    <a:pt x="735464" y="44196"/>
                    <a:pt x="734226" y="28418"/>
                    <a:pt x="734226" y="12613"/>
                  </a:cubicBezTo>
                  <a:cubicBezTo>
                    <a:pt x="733979" y="5787"/>
                    <a:pt x="739418" y="151"/>
                    <a:pt x="746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9" name="Google Shape;1129;p25"/>
          <p:cNvGrpSpPr/>
          <p:nvPr/>
        </p:nvGrpSpPr>
        <p:grpSpPr>
          <a:xfrm rot="-1779799" flipH="1">
            <a:off x="2055774" y="1880924"/>
            <a:ext cx="1600141" cy="1708399"/>
            <a:chOff x="8487272" y="-1089426"/>
            <a:chExt cx="5401867" cy="5767332"/>
          </a:xfrm>
        </p:grpSpPr>
        <p:sp>
          <p:nvSpPr>
            <p:cNvPr id="1130" name="Google Shape;1130;p25"/>
            <p:cNvSpPr/>
            <p:nvPr/>
          </p:nvSpPr>
          <p:spPr>
            <a:xfrm rot="-1626193" flipH="1">
              <a:off x="9832812" y="-613098"/>
              <a:ext cx="2889480" cy="3309040"/>
            </a:xfrm>
            <a:custGeom>
              <a:avLst/>
              <a:gdLst/>
              <a:ahLst/>
              <a:cxnLst/>
              <a:rect l="l" t="t" r="r" b="b"/>
              <a:pathLst>
                <a:path w="933640" h="1020889" extrusionOk="0">
                  <a:moveTo>
                    <a:pt x="-990" y="998237"/>
                  </a:moveTo>
                  <a:cubicBezTo>
                    <a:pt x="248" y="1000904"/>
                    <a:pt x="17489" y="937277"/>
                    <a:pt x="17489" y="937277"/>
                  </a:cubicBezTo>
                  <a:lnTo>
                    <a:pt x="79686" y="998332"/>
                  </a:lnTo>
                  <a:lnTo>
                    <a:pt x="96927" y="910798"/>
                  </a:lnTo>
                  <a:lnTo>
                    <a:pt x="173698" y="998332"/>
                  </a:lnTo>
                  <a:lnTo>
                    <a:pt x="200178" y="900225"/>
                  </a:lnTo>
                  <a:lnTo>
                    <a:pt x="294190" y="975663"/>
                  </a:lnTo>
                  <a:lnTo>
                    <a:pt x="294190" y="853933"/>
                  </a:lnTo>
                  <a:lnTo>
                    <a:pt x="408490" y="918798"/>
                  </a:lnTo>
                  <a:cubicBezTo>
                    <a:pt x="408490" y="918798"/>
                    <a:pt x="390678" y="792307"/>
                    <a:pt x="391345" y="795640"/>
                  </a:cubicBezTo>
                  <a:cubicBezTo>
                    <a:pt x="392012" y="798974"/>
                    <a:pt x="513169" y="832693"/>
                    <a:pt x="513169" y="832693"/>
                  </a:cubicBezTo>
                  <a:lnTo>
                    <a:pt x="461449" y="722870"/>
                  </a:lnTo>
                  <a:lnTo>
                    <a:pt x="564795" y="722870"/>
                  </a:lnTo>
                  <a:lnTo>
                    <a:pt x="490595" y="638097"/>
                  </a:lnTo>
                  <a:lnTo>
                    <a:pt x="605847" y="607617"/>
                  </a:lnTo>
                  <a:lnTo>
                    <a:pt x="521456" y="530178"/>
                  </a:lnTo>
                  <a:lnTo>
                    <a:pt x="632327" y="483220"/>
                  </a:lnTo>
                  <a:lnTo>
                    <a:pt x="521456" y="403782"/>
                  </a:lnTo>
                  <a:lnTo>
                    <a:pt x="648139" y="356157"/>
                  </a:lnTo>
                  <a:lnTo>
                    <a:pt x="551746" y="248143"/>
                  </a:lnTo>
                  <a:lnTo>
                    <a:pt x="647662" y="223569"/>
                  </a:lnTo>
                  <a:lnTo>
                    <a:pt x="625851" y="64787"/>
                  </a:lnTo>
                  <a:lnTo>
                    <a:pt x="754248" y="132224"/>
                  </a:lnTo>
                  <a:lnTo>
                    <a:pt x="846926" y="-174"/>
                  </a:lnTo>
                  <a:lnTo>
                    <a:pt x="932651" y="148131"/>
                  </a:lnTo>
                  <a:lnTo>
                    <a:pt x="723101" y="310056"/>
                  </a:lnTo>
                  <a:lnTo>
                    <a:pt x="675476" y="530464"/>
                  </a:lnTo>
                  <a:lnTo>
                    <a:pt x="597371" y="831645"/>
                  </a:lnTo>
                  <a:lnTo>
                    <a:pt x="405442" y="987950"/>
                  </a:lnTo>
                  <a:lnTo>
                    <a:pt x="182462" y="102071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25"/>
            <p:cNvSpPr/>
            <p:nvPr/>
          </p:nvSpPr>
          <p:spPr>
            <a:xfrm rot="-1625122" flipH="1">
              <a:off x="9188887" y="-55620"/>
              <a:ext cx="3998637" cy="4045011"/>
            </a:xfrm>
            <a:custGeom>
              <a:avLst/>
              <a:gdLst/>
              <a:ahLst/>
              <a:cxnLst/>
              <a:rect l="l" t="t" r="r" b="b"/>
              <a:pathLst>
                <a:path w="1249159" h="1263646" extrusionOk="0">
                  <a:moveTo>
                    <a:pt x="1482" y="883656"/>
                  </a:moveTo>
                  <a:cubicBezTo>
                    <a:pt x="-804" y="882437"/>
                    <a:pt x="-1661" y="879608"/>
                    <a:pt x="-423" y="877332"/>
                  </a:cubicBezTo>
                  <a:cubicBezTo>
                    <a:pt x="434" y="875712"/>
                    <a:pt x="2244" y="874750"/>
                    <a:pt x="4054" y="874893"/>
                  </a:cubicBezTo>
                  <a:cubicBezTo>
                    <a:pt x="80729" y="879313"/>
                    <a:pt x="157501" y="871102"/>
                    <a:pt x="231511" y="850604"/>
                  </a:cubicBezTo>
                  <a:cubicBezTo>
                    <a:pt x="291708" y="833840"/>
                    <a:pt x="372862" y="810314"/>
                    <a:pt x="453919" y="741162"/>
                  </a:cubicBezTo>
                  <a:cubicBezTo>
                    <a:pt x="519261" y="687098"/>
                    <a:pt x="568601" y="616318"/>
                    <a:pt x="596794" y="536374"/>
                  </a:cubicBezTo>
                  <a:cubicBezTo>
                    <a:pt x="628227" y="442553"/>
                    <a:pt x="624417" y="341874"/>
                    <a:pt x="623274" y="315775"/>
                  </a:cubicBezTo>
                  <a:cubicBezTo>
                    <a:pt x="621084" y="268150"/>
                    <a:pt x="613749" y="218621"/>
                    <a:pt x="630323" y="149755"/>
                  </a:cubicBezTo>
                  <a:cubicBezTo>
                    <a:pt x="641752" y="102797"/>
                    <a:pt x="656326" y="80698"/>
                    <a:pt x="665565" y="68602"/>
                  </a:cubicBezTo>
                  <a:cubicBezTo>
                    <a:pt x="691092" y="36445"/>
                    <a:pt x="726430" y="13509"/>
                    <a:pt x="766245" y="3260"/>
                  </a:cubicBezTo>
                  <a:cubicBezTo>
                    <a:pt x="781770" y="-740"/>
                    <a:pt x="810441" y="-5788"/>
                    <a:pt x="903880" y="17357"/>
                  </a:cubicBezTo>
                  <a:cubicBezTo>
                    <a:pt x="988367" y="38407"/>
                    <a:pt x="1045708" y="52600"/>
                    <a:pt x="1114002" y="95081"/>
                  </a:cubicBezTo>
                  <a:cubicBezTo>
                    <a:pt x="1165818" y="127276"/>
                    <a:pt x="1198394" y="143468"/>
                    <a:pt x="1221634" y="183378"/>
                  </a:cubicBezTo>
                  <a:cubicBezTo>
                    <a:pt x="1239827" y="216277"/>
                    <a:pt x="1248971" y="253425"/>
                    <a:pt x="1248114" y="291010"/>
                  </a:cubicBezTo>
                  <a:cubicBezTo>
                    <a:pt x="1248591" y="333721"/>
                    <a:pt x="1237637" y="375773"/>
                    <a:pt x="1216396" y="412835"/>
                  </a:cubicBezTo>
                  <a:cubicBezTo>
                    <a:pt x="1206871" y="428647"/>
                    <a:pt x="1180677" y="472748"/>
                    <a:pt x="1129813" y="495798"/>
                  </a:cubicBezTo>
                  <a:cubicBezTo>
                    <a:pt x="1044088" y="534945"/>
                    <a:pt x="949981" y="485035"/>
                    <a:pt x="903880" y="460460"/>
                  </a:cubicBezTo>
                  <a:cubicBezTo>
                    <a:pt x="864351" y="439343"/>
                    <a:pt x="828728" y="411749"/>
                    <a:pt x="798344" y="378831"/>
                  </a:cubicBezTo>
                  <a:cubicBezTo>
                    <a:pt x="796438" y="376983"/>
                    <a:pt x="793486" y="377002"/>
                    <a:pt x="791580" y="378879"/>
                  </a:cubicBezTo>
                  <a:cubicBezTo>
                    <a:pt x="790628" y="379850"/>
                    <a:pt x="790152" y="381184"/>
                    <a:pt x="790248" y="382546"/>
                  </a:cubicBezTo>
                  <a:cubicBezTo>
                    <a:pt x="792723" y="409397"/>
                    <a:pt x="797105" y="436038"/>
                    <a:pt x="803297" y="462270"/>
                  </a:cubicBezTo>
                  <a:cubicBezTo>
                    <a:pt x="812631" y="497541"/>
                    <a:pt x="823775" y="532288"/>
                    <a:pt x="836824" y="566378"/>
                  </a:cubicBezTo>
                  <a:cubicBezTo>
                    <a:pt x="846349" y="595430"/>
                    <a:pt x="859589" y="637339"/>
                    <a:pt x="871686" y="690203"/>
                  </a:cubicBezTo>
                  <a:cubicBezTo>
                    <a:pt x="871972" y="691356"/>
                    <a:pt x="872733" y="692375"/>
                    <a:pt x="873686" y="693061"/>
                  </a:cubicBezTo>
                  <a:cubicBezTo>
                    <a:pt x="904548" y="714016"/>
                    <a:pt x="935789" y="734304"/>
                    <a:pt x="966554" y="755449"/>
                  </a:cubicBezTo>
                  <a:cubicBezTo>
                    <a:pt x="980652" y="764231"/>
                    <a:pt x="992559" y="776081"/>
                    <a:pt x="1001416" y="790121"/>
                  </a:cubicBezTo>
                  <a:cubicBezTo>
                    <a:pt x="1017894" y="818696"/>
                    <a:pt x="1007512" y="854795"/>
                    <a:pt x="970365" y="852319"/>
                  </a:cubicBezTo>
                  <a:cubicBezTo>
                    <a:pt x="955030" y="851290"/>
                    <a:pt x="939885" y="848776"/>
                    <a:pt x="925026" y="844794"/>
                  </a:cubicBezTo>
                  <a:cubicBezTo>
                    <a:pt x="904166" y="839174"/>
                    <a:pt x="902547" y="835269"/>
                    <a:pt x="905214" y="856796"/>
                  </a:cubicBezTo>
                  <a:cubicBezTo>
                    <a:pt x="908261" y="880894"/>
                    <a:pt x="912453" y="902515"/>
                    <a:pt x="907405" y="926804"/>
                  </a:cubicBezTo>
                  <a:cubicBezTo>
                    <a:pt x="901594" y="955379"/>
                    <a:pt x="889498" y="970333"/>
                    <a:pt x="840730" y="1041104"/>
                  </a:cubicBezTo>
                  <a:cubicBezTo>
                    <a:pt x="797962" y="1103112"/>
                    <a:pt x="812155" y="1083871"/>
                    <a:pt x="787771" y="1118733"/>
                  </a:cubicBezTo>
                  <a:cubicBezTo>
                    <a:pt x="763387" y="1153594"/>
                    <a:pt x="729954" y="1199029"/>
                    <a:pt x="688425" y="1252559"/>
                  </a:cubicBezTo>
                  <a:cubicBezTo>
                    <a:pt x="686805" y="1254636"/>
                    <a:pt x="683853" y="1254997"/>
                    <a:pt x="681758" y="1253388"/>
                  </a:cubicBezTo>
                  <a:cubicBezTo>
                    <a:pt x="681758" y="1253359"/>
                    <a:pt x="681663" y="1253341"/>
                    <a:pt x="681663" y="1253321"/>
                  </a:cubicBezTo>
                  <a:lnTo>
                    <a:pt x="637657" y="1216841"/>
                  </a:lnTo>
                  <a:cubicBezTo>
                    <a:pt x="635847" y="1215193"/>
                    <a:pt x="632990" y="1215193"/>
                    <a:pt x="631180" y="1216841"/>
                  </a:cubicBezTo>
                  <a:lnTo>
                    <a:pt x="589174" y="1261989"/>
                  </a:lnTo>
                  <a:cubicBezTo>
                    <a:pt x="587651" y="1263627"/>
                    <a:pt x="585174" y="1263951"/>
                    <a:pt x="583269" y="1262751"/>
                  </a:cubicBezTo>
                  <a:cubicBezTo>
                    <a:pt x="559647" y="1248244"/>
                    <a:pt x="538692" y="1229823"/>
                    <a:pt x="521261" y="1208268"/>
                  </a:cubicBezTo>
                  <a:cubicBezTo>
                    <a:pt x="495448" y="1176264"/>
                    <a:pt x="492686" y="1156262"/>
                    <a:pt x="471826" y="1130639"/>
                  </a:cubicBezTo>
                  <a:cubicBezTo>
                    <a:pt x="444680" y="1097873"/>
                    <a:pt x="412105" y="1086539"/>
                    <a:pt x="376576" y="1072346"/>
                  </a:cubicBezTo>
                  <a:cubicBezTo>
                    <a:pt x="359622" y="1065679"/>
                    <a:pt x="287613" y="1030245"/>
                    <a:pt x="143595" y="959380"/>
                  </a:cubicBezTo>
                  <a:cubicBezTo>
                    <a:pt x="108161" y="942997"/>
                    <a:pt x="59204" y="917755"/>
                    <a:pt x="1482" y="8836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25"/>
            <p:cNvSpPr/>
            <p:nvPr/>
          </p:nvSpPr>
          <p:spPr>
            <a:xfrm rot="-1624665" flipH="1">
              <a:off x="11327128" y="2227487"/>
              <a:ext cx="548690" cy="1698077"/>
            </a:xfrm>
            <a:custGeom>
              <a:avLst/>
              <a:gdLst/>
              <a:ahLst/>
              <a:cxnLst/>
              <a:rect l="l" t="t" r="r" b="b"/>
              <a:pathLst>
                <a:path w="548930" h="1698820" extrusionOk="0">
                  <a:moveTo>
                    <a:pt x="259864" y="1416385"/>
                  </a:moveTo>
                  <a:cubicBezTo>
                    <a:pt x="161958" y="1499500"/>
                    <a:pt x="74725" y="1594357"/>
                    <a:pt x="0" y="1698820"/>
                  </a:cubicBezTo>
                  <a:cubicBezTo>
                    <a:pt x="97601" y="1615555"/>
                    <a:pt x="185135" y="1520698"/>
                    <a:pt x="259864" y="1416385"/>
                  </a:cubicBezTo>
                  <a:close/>
                  <a:moveTo>
                    <a:pt x="32227" y="73205"/>
                  </a:moveTo>
                  <a:cubicBezTo>
                    <a:pt x="68524" y="216862"/>
                    <a:pt x="120372" y="378209"/>
                    <a:pt x="255186" y="460866"/>
                  </a:cubicBezTo>
                  <a:cubicBezTo>
                    <a:pt x="371696" y="542607"/>
                    <a:pt x="551346" y="491059"/>
                    <a:pt x="548906" y="331541"/>
                  </a:cubicBezTo>
                  <a:cubicBezTo>
                    <a:pt x="549518" y="204966"/>
                    <a:pt x="494614" y="72289"/>
                    <a:pt x="388472" y="0"/>
                  </a:cubicBezTo>
                  <a:cubicBezTo>
                    <a:pt x="495529" y="89673"/>
                    <a:pt x="560802" y="267796"/>
                    <a:pt x="513218" y="400166"/>
                  </a:cubicBezTo>
                  <a:cubicBezTo>
                    <a:pt x="470213" y="491668"/>
                    <a:pt x="342723" y="495331"/>
                    <a:pt x="265862" y="443174"/>
                  </a:cubicBezTo>
                  <a:cubicBezTo>
                    <a:pt x="134709" y="363873"/>
                    <a:pt x="81637" y="212286"/>
                    <a:pt x="32227" y="73205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25"/>
            <p:cNvSpPr/>
            <p:nvPr/>
          </p:nvSpPr>
          <p:spPr>
            <a:xfrm rot="-1625122" flipH="1">
              <a:off x="9674606" y="938459"/>
              <a:ext cx="79274" cy="169522"/>
            </a:xfrm>
            <a:custGeom>
              <a:avLst/>
              <a:gdLst/>
              <a:ahLst/>
              <a:cxnLst/>
              <a:rect l="l" t="t" r="r" b="b"/>
              <a:pathLst>
                <a:path w="24765" h="52958" extrusionOk="0">
                  <a:moveTo>
                    <a:pt x="24765" y="26480"/>
                  </a:moveTo>
                  <a:cubicBezTo>
                    <a:pt x="24765" y="41104"/>
                    <a:pt x="19221" y="52959"/>
                    <a:pt x="12382" y="52959"/>
                  </a:cubicBezTo>
                  <a:cubicBezTo>
                    <a:pt x="5544" y="52959"/>
                    <a:pt x="0" y="41104"/>
                    <a:pt x="0" y="26480"/>
                  </a:cubicBezTo>
                  <a:cubicBezTo>
                    <a:pt x="0" y="11855"/>
                    <a:pt x="5544" y="0"/>
                    <a:pt x="12382" y="0"/>
                  </a:cubicBezTo>
                  <a:cubicBezTo>
                    <a:pt x="19221" y="0"/>
                    <a:pt x="24765" y="11855"/>
                    <a:pt x="24765" y="2648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25"/>
            <p:cNvSpPr/>
            <p:nvPr/>
          </p:nvSpPr>
          <p:spPr>
            <a:xfrm rot="-1625122" flipH="1">
              <a:off x="9847249" y="1470794"/>
              <a:ext cx="96839" cy="73372"/>
            </a:xfrm>
            <a:custGeom>
              <a:avLst/>
              <a:gdLst/>
              <a:ahLst/>
              <a:cxnLst/>
              <a:rect l="l" t="t" r="r" b="b"/>
              <a:pathLst>
                <a:path w="30252" h="22921" extrusionOk="0">
                  <a:moveTo>
                    <a:pt x="27966" y="-174"/>
                  </a:moveTo>
                  <a:cubicBezTo>
                    <a:pt x="31491" y="8199"/>
                    <a:pt x="27585" y="17876"/>
                    <a:pt x="19203" y="21439"/>
                  </a:cubicBezTo>
                  <a:cubicBezTo>
                    <a:pt x="15679" y="22953"/>
                    <a:pt x="11679" y="23163"/>
                    <a:pt x="7964" y="22020"/>
                  </a:cubicBezTo>
                  <a:cubicBezTo>
                    <a:pt x="4059" y="20848"/>
                    <a:pt x="820" y="18133"/>
                    <a:pt x="-990" y="14495"/>
                  </a:cubicBezTo>
                  <a:cubicBezTo>
                    <a:pt x="6630" y="20553"/>
                    <a:pt x="17680" y="19296"/>
                    <a:pt x="23776" y="11685"/>
                  </a:cubicBezTo>
                  <a:cubicBezTo>
                    <a:pt x="26442" y="8332"/>
                    <a:pt x="27776" y="4113"/>
                    <a:pt x="27585" y="-17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25"/>
            <p:cNvSpPr/>
            <p:nvPr/>
          </p:nvSpPr>
          <p:spPr>
            <a:xfrm rot="-1625122" flipH="1">
              <a:off x="9931721" y="1084819"/>
              <a:ext cx="345110" cy="386051"/>
            </a:xfrm>
            <a:custGeom>
              <a:avLst/>
              <a:gdLst/>
              <a:ahLst/>
              <a:cxnLst/>
              <a:rect l="l" t="t" r="r" b="b"/>
              <a:pathLst>
                <a:path w="107811" h="120601" extrusionOk="0">
                  <a:moveTo>
                    <a:pt x="14246" y="2697"/>
                  </a:moveTo>
                  <a:cubicBezTo>
                    <a:pt x="27963" y="-5208"/>
                    <a:pt x="46441" y="4888"/>
                    <a:pt x="60919" y="12794"/>
                  </a:cubicBezTo>
                  <a:cubicBezTo>
                    <a:pt x="79017" y="22319"/>
                    <a:pt x="100352" y="34416"/>
                    <a:pt x="105592" y="58895"/>
                  </a:cubicBezTo>
                  <a:cubicBezTo>
                    <a:pt x="109307" y="76326"/>
                    <a:pt x="105115" y="101662"/>
                    <a:pt x="85970" y="114045"/>
                  </a:cubicBezTo>
                  <a:cubicBezTo>
                    <a:pt x="63967" y="128142"/>
                    <a:pt x="36440" y="116045"/>
                    <a:pt x="22628" y="105091"/>
                  </a:cubicBezTo>
                  <a:cubicBezTo>
                    <a:pt x="-4136" y="83660"/>
                    <a:pt x="-1280" y="47941"/>
                    <a:pt x="-517" y="38988"/>
                  </a:cubicBezTo>
                  <a:cubicBezTo>
                    <a:pt x="435" y="27844"/>
                    <a:pt x="1864" y="9841"/>
                    <a:pt x="14246" y="2697"/>
                  </a:cubicBezTo>
                  <a:close/>
                </a:path>
              </a:pathLst>
            </a:custGeom>
            <a:solidFill>
              <a:srgbClr val="CFB6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25"/>
            <p:cNvSpPr/>
            <p:nvPr/>
          </p:nvSpPr>
          <p:spPr>
            <a:xfrm rot="-1625122" flipH="1">
              <a:off x="9799002" y="1794444"/>
              <a:ext cx="127149" cy="102447"/>
            </a:xfrm>
            <a:custGeom>
              <a:avLst/>
              <a:gdLst/>
              <a:ahLst/>
              <a:cxnLst/>
              <a:rect l="l" t="t" r="r" b="b"/>
              <a:pathLst>
                <a:path w="39721" h="32004" extrusionOk="0">
                  <a:moveTo>
                    <a:pt x="38732" y="31831"/>
                  </a:moveTo>
                  <a:lnTo>
                    <a:pt x="5965" y="31831"/>
                  </a:lnTo>
                  <a:cubicBezTo>
                    <a:pt x="2061" y="31793"/>
                    <a:pt x="-1083" y="28601"/>
                    <a:pt x="-988" y="24706"/>
                  </a:cubicBezTo>
                  <a:cubicBezTo>
                    <a:pt x="-988" y="24153"/>
                    <a:pt x="-893" y="23601"/>
                    <a:pt x="-797" y="23067"/>
                  </a:cubicBezTo>
                  <a:lnTo>
                    <a:pt x="4918" y="-174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25"/>
            <p:cNvSpPr/>
            <p:nvPr/>
          </p:nvSpPr>
          <p:spPr>
            <a:xfrm rot="-1625122" flipH="1">
              <a:off x="9799002" y="1794444"/>
              <a:ext cx="127149" cy="102447"/>
            </a:xfrm>
            <a:custGeom>
              <a:avLst/>
              <a:gdLst/>
              <a:ahLst/>
              <a:cxnLst/>
              <a:rect l="l" t="t" r="r" b="b"/>
              <a:pathLst>
                <a:path w="39721" h="32004" extrusionOk="0">
                  <a:moveTo>
                    <a:pt x="38732" y="31831"/>
                  </a:moveTo>
                  <a:lnTo>
                    <a:pt x="5965" y="31831"/>
                  </a:lnTo>
                  <a:cubicBezTo>
                    <a:pt x="2061" y="31793"/>
                    <a:pt x="-1083" y="28601"/>
                    <a:pt x="-988" y="24706"/>
                  </a:cubicBezTo>
                  <a:cubicBezTo>
                    <a:pt x="-988" y="24153"/>
                    <a:pt x="-893" y="23601"/>
                    <a:pt x="-797" y="23067"/>
                  </a:cubicBezTo>
                  <a:lnTo>
                    <a:pt x="4918" y="-174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25"/>
            <p:cNvSpPr/>
            <p:nvPr/>
          </p:nvSpPr>
          <p:spPr>
            <a:xfrm rot="-1625122" flipH="1">
              <a:off x="9830113" y="1607707"/>
              <a:ext cx="121964" cy="155568"/>
            </a:xfrm>
            <a:custGeom>
              <a:avLst/>
              <a:gdLst/>
              <a:ahLst/>
              <a:cxnLst/>
              <a:rect l="l" t="t" r="r" b="b"/>
              <a:pathLst>
                <a:path w="38101" h="48599" extrusionOk="0">
                  <a:moveTo>
                    <a:pt x="5679" y="-174"/>
                  </a:moveTo>
                  <a:lnTo>
                    <a:pt x="-894" y="39450"/>
                  </a:lnTo>
                  <a:cubicBezTo>
                    <a:pt x="-1560" y="43651"/>
                    <a:pt x="1297" y="47623"/>
                    <a:pt x="5489" y="48318"/>
                  </a:cubicBezTo>
                  <a:cubicBezTo>
                    <a:pt x="6059" y="48423"/>
                    <a:pt x="6727" y="48452"/>
                    <a:pt x="7298" y="48404"/>
                  </a:cubicBezTo>
                  <a:lnTo>
                    <a:pt x="37111" y="46118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25"/>
            <p:cNvSpPr/>
            <p:nvPr/>
          </p:nvSpPr>
          <p:spPr>
            <a:xfrm rot="-1625122" flipH="1">
              <a:off x="9830113" y="1607707"/>
              <a:ext cx="121964" cy="155568"/>
            </a:xfrm>
            <a:custGeom>
              <a:avLst/>
              <a:gdLst/>
              <a:ahLst/>
              <a:cxnLst/>
              <a:rect l="l" t="t" r="r" b="b"/>
              <a:pathLst>
                <a:path w="38101" h="48599" extrusionOk="0">
                  <a:moveTo>
                    <a:pt x="5679" y="-174"/>
                  </a:moveTo>
                  <a:lnTo>
                    <a:pt x="-894" y="39450"/>
                  </a:lnTo>
                  <a:cubicBezTo>
                    <a:pt x="-1560" y="43651"/>
                    <a:pt x="1297" y="47623"/>
                    <a:pt x="5489" y="48318"/>
                  </a:cubicBezTo>
                  <a:cubicBezTo>
                    <a:pt x="6059" y="48423"/>
                    <a:pt x="6727" y="48452"/>
                    <a:pt x="7298" y="48404"/>
                  </a:cubicBezTo>
                  <a:lnTo>
                    <a:pt x="37111" y="46118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25"/>
            <p:cNvSpPr/>
            <p:nvPr/>
          </p:nvSpPr>
          <p:spPr>
            <a:xfrm rot="-1625122" flipH="1">
              <a:off x="9352821" y="1664966"/>
              <a:ext cx="683891" cy="500771"/>
            </a:xfrm>
            <a:custGeom>
              <a:avLst/>
              <a:gdLst/>
              <a:ahLst/>
              <a:cxnLst/>
              <a:rect l="l" t="t" r="r" b="b"/>
              <a:pathLst>
                <a:path w="213645" h="156439" extrusionOk="0">
                  <a:moveTo>
                    <a:pt x="212655" y="156227"/>
                  </a:moveTo>
                  <a:cubicBezTo>
                    <a:pt x="117405" y="158132"/>
                    <a:pt x="28156" y="89552"/>
                    <a:pt x="-990" y="-174"/>
                  </a:cubicBezTo>
                  <a:cubicBezTo>
                    <a:pt x="37110" y="84694"/>
                    <a:pt x="118929" y="147845"/>
                    <a:pt x="212655" y="156227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25"/>
            <p:cNvSpPr/>
            <p:nvPr/>
          </p:nvSpPr>
          <p:spPr>
            <a:xfrm rot="-1625122" flipH="1">
              <a:off x="9056704" y="1755336"/>
              <a:ext cx="43294" cy="60980"/>
            </a:xfrm>
            <a:custGeom>
              <a:avLst/>
              <a:gdLst/>
              <a:ahLst/>
              <a:cxnLst/>
              <a:rect l="l" t="t" r="r" b="b"/>
              <a:pathLst>
                <a:path w="13525" h="19050" extrusionOk="0">
                  <a:moveTo>
                    <a:pt x="13525" y="9525"/>
                  </a:moveTo>
                  <a:cubicBezTo>
                    <a:pt x="13525" y="14785"/>
                    <a:pt x="10498" y="19050"/>
                    <a:pt x="6763" y="19050"/>
                  </a:cubicBezTo>
                  <a:cubicBezTo>
                    <a:pt x="3028" y="19050"/>
                    <a:pt x="0" y="14785"/>
                    <a:pt x="0" y="9525"/>
                  </a:cubicBezTo>
                  <a:cubicBezTo>
                    <a:pt x="0" y="4264"/>
                    <a:pt x="3028" y="0"/>
                    <a:pt x="6763" y="0"/>
                  </a:cubicBezTo>
                  <a:cubicBezTo>
                    <a:pt x="10498" y="0"/>
                    <a:pt x="13525" y="4264"/>
                    <a:pt x="13525" y="9525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25"/>
            <p:cNvSpPr/>
            <p:nvPr/>
          </p:nvSpPr>
          <p:spPr>
            <a:xfrm rot="2943404" flipH="1">
              <a:off x="9288755" y="1002040"/>
              <a:ext cx="2466559" cy="902673"/>
            </a:xfrm>
            <a:custGeom>
              <a:avLst/>
              <a:gdLst/>
              <a:ahLst/>
              <a:cxnLst/>
              <a:rect l="l" t="t" r="r" b="b"/>
              <a:pathLst>
                <a:path w="2467731" h="903102" extrusionOk="0">
                  <a:moveTo>
                    <a:pt x="113021" y="22893"/>
                  </a:moveTo>
                  <a:cubicBezTo>
                    <a:pt x="104092" y="9439"/>
                    <a:pt x="83188" y="-1"/>
                    <a:pt x="58823" y="0"/>
                  </a:cubicBezTo>
                  <a:cubicBezTo>
                    <a:pt x="26337" y="-1"/>
                    <a:pt x="0" y="16782"/>
                    <a:pt x="0" y="37484"/>
                  </a:cubicBezTo>
                  <a:cubicBezTo>
                    <a:pt x="0" y="58186"/>
                    <a:pt x="26337" y="74972"/>
                    <a:pt x="58824" y="74972"/>
                  </a:cubicBezTo>
                  <a:cubicBezTo>
                    <a:pt x="91310" y="74971"/>
                    <a:pt x="117643" y="58189"/>
                    <a:pt x="117643" y="37484"/>
                  </a:cubicBezTo>
                  <a:cubicBezTo>
                    <a:pt x="117644" y="32309"/>
                    <a:pt x="115998" y="27378"/>
                    <a:pt x="113021" y="22893"/>
                  </a:cubicBezTo>
                  <a:close/>
                  <a:moveTo>
                    <a:pt x="385196" y="177119"/>
                  </a:moveTo>
                  <a:cubicBezTo>
                    <a:pt x="367672" y="161043"/>
                    <a:pt x="334450" y="154941"/>
                    <a:pt x="299620" y="163558"/>
                  </a:cubicBezTo>
                  <a:cubicBezTo>
                    <a:pt x="253181" y="175048"/>
                    <a:pt x="221471" y="208357"/>
                    <a:pt x="228794" y="237952"/>
                  </a:cubicBezTo>
                  <a:cubicBezTo>
                    <a:pt x="236117" y="267550"/>
                    <a:pt x="279700" y="282230"/>
                    <a:pt x="326139" y="270740"/>
                  </a:cubicBezTo>
                  <a:cubicBezTo>
                    <a:pt x="372579" y="259249"/>
                    <a:pt x="404288" y="225941"/>
                    <a:pt x="396965" y="196343"/>
                  </a:cubicBezTo>
                  <a:cubicBezTo>
                    <a:pt x="395135" y="188944"/>
                    <a:pt x="391037" y="182477"/>
                    <a:pt x="385196" y="177119"/>
                  </a:cubicBezTo>
                  <a:close/>
                  <a:moveTo>
                    <a:pt x="670816" y="441391"/>
                  </a:moveTo>
                  <a:cubicBezTo>
                    <a:pt x="655540" y="424760"/>
                    <a:pt x="627578" y="417355"/>
                    <a:pt x="598879" y="424456"/>
                  </a:cubicBezTo>
                  <a:cubicBezTo>
                    <a:pt x="560618" y="433923"/>
                    <a:pt x="535535" y="465591"/>
                    <a:pt x="542858" y="495187"/>
                  </a:cubicBezTo>
                  <a:cubicBezTo>
                    <a:pt x="550181" y="524784"/>
                    <a:pt x="587137" y="541104"/>
                    <a:pt x="625398" y="531637"/>
                  </a:cubicBezTo>
                  <a:cubicBezTo>
                    <a:pt x="663662" y="522169"/>
                    <a:pt x="688745" y="490501"/>
                    <a:pt x="681422" y="460903"/>
                  </a:cubicBezTo>
                  <a:cubicBezTo>
                    <a:pt x="679591" y="453504"/>
                    <a:pt x="675909" y="446935"/>
                    <a:pt x="670816" y="441391"/>
                  </a:cubicBezTo>
                  <a:close/>
                  <a:moveTo>
                    <a:pt x="756420" y="191785"/>
                  </a:moveTo>
                  <a:cubicBezTo>
                    <a:pt x="741144" y="175153"/>
                    <a:pt x="713182" y="167749"/>
                    <a:pt x="684483" y="174849"/>
                  </a:cubicBezTo>
                  <a:cubicBezTo>
                    <a:pt x="646221" y="184316"/>
                    <a:pt x="621139" y="215985"/>
                    <a:pt x="628462" y="245580"/>
                  </a:cubicBezTo>
                  <a:cubicBezTo>
                    <a:pt x="635785" y="275178"/>
                    <a:pt x="672741" y="291498"/>
                    <a:pt x="711002" y="282031"/>
                  </a:cubicBezTo>
                  <a:cubicBezTo>
                    <a:pt x="749266" y="272563"/>
                    <a:pt x="774349" y="240895"/>
                    <a:pt x="767026" y="211297"/>
                  </a:cubicBezTo>
                  <a:cubicBezTo>
                    <a:pt x="765195" y="203898"/>
                    <a:pt x="761512" y="197329"/>
                    <a:pt x="756420" y="191785"/>
                  </a:cubicBezTo>
                  <a:close/>
                  <a:moveTo>
                    <a:pt x="1111216" y="225410"/>
                  </a:moveTo>
                  <a:cubicBezTo>
                    <a:pt x="1084925" y="196843"/>
                    <a:pt x="1036781" y="184144"/>
                    <a:pt x="987358" y="196373"/>
                  </a:cubicBezTo>
                  <a:cubicBezTo>
                    <a:pt x="921459" y="212677"/>
                    <a:pt x="878239" y="267122"/>
                    <a:pt x="890821" y="317976"/>
                  </a:cubicBezTo>
                  <a:cubicBezTo>
                    <a:pt x="903403" y="368829"/>
                    <a:pt x="967025" y="396839"/>
                    <a:pt x="1032924" y="380534"/>
                  </a:cubicBezTo>
                  <a:cubicBezTo>
                    <a:pt x="1098822" y="364229"/>
                    <a:pt x="1142043" y="309785"/>
                    <a:pt x="1129460" y="258931"/>
                  </a:cubicBezTo>
                  <a:cubicBezTo>
                    <a:pt x="1126315" y="246218"/>
                    <a:pt x="1119979" y="234932"/>
                    <a:pt x="1111216" y="225410"/>
                  </a:cubicBezTo>
                  <a:close/>
                  <a:moveTo>
                    <a:pt x="1334731" y="95972"/>
                  </a:moveTo>
                  <a:cubicBezTo>
                    <a:pt x="1323645" y="83941"/>
                    <a:pt x="1303340" y="78601"/>
                    <a:pt x="1282491" y="83759"/>
                  </a:cubicBezTo>
                  <a:cubicBezTo>
                    <a:pt x="1254692" y="90637"/>
                    <a:pt x="1236456" y="113576"/>
                    <a:pt x="1241756" y="134998"/>
                  </a:cubicBezTo>
                  <a:cubicBezTo>
                    <a:pt x="1247056" y="156419"/>
                    <a:pt x="1273888" y="168206"/>
                    <a:pt x="1301683" y="161329"/>
                  </a:cubicBezTo>
                  <a:cubicBezTo>
                    <a:pt x="1329485" y="154450"/>
                    <a:pt x="1347722" y="131512"/>
                    <a:pt x="1342422" y="110092"/>
                  </a:cubicBezTo>
                  <a:cubicBezTo>
                    <a:pt x="1341096" y="104735"/>
                    <a:pt x="1338426" y="99983"/>
                    <a:pt x="1334731" y="95972"/>
                  </a:cubicBezTo>
                  <a:close/>
                  <a:moveTo>
                    <a:pt x="1958187" y="371859"/>
                  </a:moveTo>
                  <a:cubicBezTo>
                    <a:pt x="1947101" y="359828"/>
                    <a:pt x="1926796" y="354487"/>
                    <a:pt x="1905949" y="359645"/>
                  </a:cubicBezTo>
                  <a:cubicBezTo>
                    <a:pt x="1878151" y="366523"/>
                    <a:pt x="1859911" y="389462"/>
                    <a:pt x="1865212" y="410885"/>
                  </a:cubicBezTo>
                  <a:cubicBezTo>
                    <a:pt x="1870512" y="432306"/>
                    <a:pt x="1897344" y="444096"/>
                    <a:pt x="1925143" y="437218"/>
                  </a:cubicBezTo>
                  <a:cubicBezTo>
                    <a:pt x="1952942" y="430341"/>
                    <a:pt x="1971178" y="407399"/>
                    <a:pt x="1965878" y="385978"/>
                  </a:cubicBezTo>
                  <a:cubicBezTo>
                    <a:pt x="1964552" y="380622"/>
                    <a:pt x="1961882" y="375870"/>
                    <a:pt x="1958187" y="371859"/>
                  </a:cubicBezTo>
                  <a:close/>
                  <a:moveTo>
                    <a:pt x="2459125" y="835784"/>
                  </a:moveTo>
                  <a:cubicBezTo>
                    <a:pt x="2448039" y="823753"/>
                    <a:pt x="2427734" y="818413"/>
                    <a:pt x="2406885" y="823571"/>
                  </a:cubicBezTo>
                  <a:cubicBezTo>
                    <a:pt x="2379087" y="830449"/>
                    <a:pt x="2360850" y="853388"/>
                    <a:pt x="2366150" y="874811"/>
                  </a:cubicBezTo>
                  <a:cubicBezTo>
                    <a:pt x="2371451" y="896231"/>
                    <a:pt x="2398283" y="908019"/>
                    <a:pt x="2426078" y="901141"/>
                  </a:cubicBezTo>
                  <a:cubicBezTo>
                    <a:pt x="2453876" y="894263"/>
                    <a:pt x="2472116" y="871324"/>
                    <a:pt x="2466816" y="849904"/>
                  </a:cubicBezTo>
                  <a:cubicBezTo>
                    <a:pt x="2465491" y="844548"/>
                    <a:pt x="2462820" y="839795"/>
                    <a:pt x="2459125" y="835784"/>
                  </a:cubicBezTo>
                  <a:close/>
                  <a:moveTo>
                    <a:pt x="1854939" y="119652"/>
                  </a:moveTo>
                  <a:cubicBezTo>
                    <a:pt x="1843854" y="107622"/>
                    <a:pt x="1823548" y="102280"/>
                    <a:pt x="1802699" y="107438"/>
                  </a:cubicBezTo>
                  <a:cubicBezTo>
                    <a:pt x="1774901" y="114316"/>
                    <a:pt x="1756665" y="137258"/>
                    <a:pt x="1761965" y="158677"/>
                  </a:cubicBezTo>
                  <a:cubicBezTo>
                    <a:pt x="1767265" y="180098"/>
                    <a:pt x="1794097" y="191888"/>
                    <a:pt x="1821893" y="185011"/>
                  </a:cubicBezTo>
                  <a:cubicBezTo>
                    <a:pt x="1849691" y="178133"/>
                    <a:pt x="1867930" y="155191"/>
                    <a:pt x="1862630" y="133771"/>
                  </a:cubicBezTo>
                  <a:cubicBezTo>
                    <a:pt x="1861305" y="128415"/>
                    <a:pt x="1858635" y="123663"/>
                    <a:pt x="1854939" y="119652"/>
                  </a:cubicBezTo>
                  <a:close/>
                  <a:moveTo>
                    <a:pt x="2348282" y="604938"/>
                  </a:moveTo>
                  <a:cubicBezTo>
                    <a:pt x="2337197" y="592908"/>
                    <a:pt x="2316891" y="587566"/>
                    <a:pt x="2296042" y="592724"/>
                  </a:cubicBezTo>
                  <a:cubicBezTo>
                    <a:pt x="2268244" y="599602"/>
                    <a:pt x="2250008" y="622544"/>
                    <a:pt x="2255307" y="643964"/>
                  </a:cubicBezTo>
                  <a:cubicBezTo>
                    <a:pt x="2260607" y="665384"/>
                    <a:pt x="2287440" y="677174"/>
                    <a:pt x="2315235" y="670297"/>
                  </a:cubicBezTo>
                  <a:cubicBezTo>
                    <a:pt x="2343037" y="663419"/>
                    <a:pt x="2361273" y="640477"/>
                    <a:pt x="2355973" y="619057"/>
                  </a:cubicBezTo>
                  <a:cubicBezTo>
                    <a:pt x="2354648" y="613702"/>
                    <a:pt x="2351978" y="608949"/>
                    <a:pt x="2348282" y="604938"/>
                  </a:cubicBezTo>
                  <a:close/>
                  <a:moveTo>
                    <a:pt x="2285659" y="283439"/>
                  </a:moveTo>
                  <a:cubicBezTo>
                    <a:pt x="2266173" y="262324"/>
                    <a:pt x="2230468" y="252959"/>
                    <a:pt x="2193799" y="262032"/>
                  </a:cubicBezTo>
                  <a:cubicBezTo>
                    <a:pt x="2144907" y="274129"/>
                    <a:pt x="2112817" y="314422"/>
                    <a:pt x="2122123" y="352031"/>
                  </a:cubicBezTo>
                  <a:cubicBezTo>
                    <a:pt x="2131429" y="389643"/>
                    <a:pt x="2178604" y="410324"/>
                    <a:pt x="2227497" y="398227"/>
                  </a:cubicBezTo>
                  <a:cubicBezTo>
                    <a:pt x="2276389" y="386130"/>
                    <a:pt x="2308481" y="345836"/>
                    <a:pt x="2299175" y="308225"/>
                  </a:cubicBezTo>
                  <a:cubicBezTo>
                    <a:pt x="2296848" y="298822"/>
                    <a:pt x="2292155" y="290478"/>
                    <a:pt x="2285659" y="283439"/>
                  </a:cubicBezTo>
                  <a:close/>
                  <a:moveTo>
                    <a:pt x="2124663" y="52916"/>
                  </a:moveTo>
                  <a:cubicBezTo>
                    <a:pt x="2113578" y="40886"/>
                    <a:pt x="2093272" y="35543"/>
                    <a:pt x="2072426" y="40701"/>
                  </a:cubicBezTo>
                  <a:cubicBezTo>
                    <a:pt x="2044627" y="47579"/>
                    <a:pt x="2026388" y="70521"/>
                    <a:pt x="2031688" y="91941"/>
                  </a:cubicBezTo>
                  <a:cubicBezTo>
                    <a:pt x="2036988" y="113362"/>
                    <a:pt x="2063820" y="125152"/>
                    <a:pt x="2091619" y="118273"/>
                  </a:cubicBezTo>
                  <a:cubicBezTo>
                    <a:pt x="2119418" y="111396"/>
                    <a:pt x="2137654" y="88455"/>
                    <a:pt x="2132354" y="67034"/>
                  </a:cubicBezTo>
                  <a:cubicBezTo>
                    <a:pt x="2131029" y="61679"/>
                    <a:pt x="2128358" y="56926"/>
                    <a:pt x="2124663" y="52916"/>
                  </a:cubicBezTo>
                  <a:close/>
                  <a:moveTo>
                    <a:pt x="2448959" y="361657"/>
                  </a:moveTo>
                  <a:cubicBezTo>
                    <a:pt x="2437873" y="349626"/>
                    <a:pt x="2417569" y="344285"/>
                    <a:pt x="2396720" y="349444"/>
                  </a:cubicBezTo>
                  <a:cubicBezTo>
                    <a:pt x="2368921" y="356322"/>
                    <a:pt x="2350684" y="379260"/>
                    <a:pt x="2355985" y="400683"/>
                  </a:cubicBezTo>
                  <a:cubicBezTo>
                    <a:pt x="2361285" y="422103"/>
                    <a:pt x="2388117" y="433891"/>
                    <a:pt x="2415912" y="427014"/>
                  </a:cubicBezTo>
                  <a:cubicBezTo>
                    <a:pt x="2443710" y="420135"/>
                    <a:pt x="2461951" y="397197"/>
                    <a:pt x="2456651" y="375776"/>
                  </a:cubicBezTo>
                  <a:cubicBezTo>
                    <a:pt x="2455325" y="370420"/>
                    <a:pt x="2452655" y="365667"/>
                    <a:pt x="2448959" y="361657"/>
                  </a:cubicBezTo>
                  <a:close/>
                  <a:moveTo>
                    <a:pt x="2335696" y="121039"/>
                  </a:moveTo>
                  <a:cubicBezTo>
                    <a:pt x="2324611" y="109009"/>
                    <a:pt x="2304306" y="103666"/>
                    <a:pt x="2283459" y="108824"/>
                  </a:cubicBezTo>
                  <a:cubicBezTo>
                    <a:pt x="2255658" y="115703"/>
                    <a:pt x="2237422" y="138644"/>
                    <a:pt x="2242721" y="160064"/>
                  </a:cubicBezTo>
                  <a:cubicBezTo>
                    <a:pt x="2248022" y="181484"/>
                    <a:pt x="2274854" y="193275"/>
                    <a:pt x="2302652" y="186397"/>
                  </a:cubicBezTo>
                  <a:cubicBezTo>
                    <a:pt x="2330451" y="179519"/>
                    <a:pt x="2348687" y="156578"/>
                    <a:pt x="2343387" y="135157"/>
                  </a:cubicBezTo>
                  <a:cubicBezTo>
                    <a:pt x="2342062" y="129802"/>
                    <a:pt x="2339392" y="125049"/>
                    <a:pt x="2335696" y="1210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3" name="Google Shape;1143;p25"/>
          <p:cNvGrpSpPr/>
          <p:nvPr/>
        </p:nvGrpSpPr>
        <p:grpSpPr>
          <a:xfrm flipH="1">
            <a:off x="2510671" y="4442987"/>
            <a:ext cx="1444973" cy="1163443"/>
            <a:chOff x="8015873" y="3767706"/>
            <a:chExt cx="3906388" cy="3145291"/>
          </a:xfrm>
        </p:grpSpPr>
        <p:sp>
          <p:nvSpPr>
            <p:cNvPr id="1144" name="Google Shape;1144;p25"/>
            <p:cNvSpPr/>
            <p:nvPr/>
          </p:nvSpPr>
          <p:spPr>
            <a:xfrm flipH="1">
              <a:off x="9908122" y="4371995"/>
              <a:ext cx="1664668" cy="1302553"/>
            </a:xfrm>
            <a:custGeom>
              <a:avLst/>
              <a:gdLst/>
              <a:ahLst/>
              <a:cxnLst/>
              <a:rect l="l" t="t" r="r" b="b"/>
              <a:pathLst>
                <a:path w="1664668" h="1302553" extrusionOk="0">
                  <a:moveTo>
                    <a:pt x="29723" y="841545"/>
                  </a:moveTo>
                  <a:cubicBezTo>
                    <a:pt x="25092" y="841081"/>
                    <a:pt x="20201" y="841854"/>
                    <a:pt x="15829" y="843834"/>
                  </a:cubicBezTo>
                  <a:cubicBezTo>
                    <a:pt x="2186" y="850038"/>
                    <a:pt x="-3732" y="866048"/>
                    <a:pt x="2443" y="879637"/>
                  </a:cubicBezTo>
                  <a:lnTo>
                    <a:pt x="171281" y="1267499"/>
                  </a:lnTo>
                  <a:cubicBezTo>
                    <a:pt x="175142" y="1277308"/>
                    <a:pt x="184664" y="1283715"/>
                    <a:pt x="195219" y="1283715"/>
                  </a:cubicBezTo>
                  <a:lnTo>
                    <a:pt x="652830" y="1302502"/>
                  </a:lnTo>
                  <a:cubicBezTo>
                    <a:pt x="657977" y="1302813"/>
                    <a:pt x="662866" y="1301705"/>
                    <a:pt x="667500" y="1299311"/>
                  </a:cubicBezTo>
                  <a:cubicBezTo>
                    <a:pt x="680626" y="1292156"/>
                    <a:pt x="685774" y="1275633"/>
                    <a:pt x="678567" y="1262352"/>
                  </a:cubicBezTo>
                  <a:lnTo>
                    <a:pt x="472667" y="874746"/>
                  </a:lnTo>
                  <a:cubicBezTo>
                    <a:pt x="468033" y="866226"/>
                    <a:pt x="459284" y="860744"/>
                    <a:pt x="449762" y="860333"/>
                  </a:cubicBezTo>
                  <a:close/>
                  <a:moveTo>
                    <a:pt x="585402" y="88595"/>
                  </a:moveTo>
                  <a:cubicBezTo>
                    <a:pt x="570213" y="87309"/>
                    <a:pt x="557086" y="98428"/>
                    <a:pt x="555803" y="113432"/>
                  </a:cubicBezTo>
                  <a:lnTo>
                    <a:pt x="499178" y="660867"/>
                  </a:lnTo>
                  <a:cubicBezTo>
                    <a:pt x="497894" y="671214"/>
                    <a:pt x="502782" y="681382"/>
                    <a:pt x="511788" y="686605"/>
                  </a:cubicBezTo>
                  <a:lnTo>
                    <a:pt x="1018045" y="1000602"/>
                  </a:lnTo>
                  <a:cubicBezTo>
                    <a:pt x="1022166" y="1003202"/>
                    <a:pt x="1027054" y="1004618"/>
                    <a:pt x="1031945" y="1004720"/>
                  </a:cubicBezTo>
                  <a:cubicBezTo>
                    <a:pt x="1047131" y="1005004"/>
                    <a:pt x="1059485" y="993009"/>
                    <a:pt x="1059742" y="977953"/>
                  </a:cubicBezTo>
                  <a:lnTo>
                    <a:pt x="1073898" y="406581"/>
                  </a:lnTo>
                  <a:cubicBezTo>
                    <a:pt x="1074154" y="396877"/>
                    <a:pt x="1069264" y="387769"/>
                    <a:pt x="1061030" y="382645"/>
                  </a:cubicBezTo>
                  <a:lnTo>
                    <a:pt x="597756" y="92842"/>
                  </a:lnTo>
                  <a:cubicBezTo>
                    <a:pt x="593894" y="90448"/>
                    <a:pt x="589774" y="88981"/>
                    <a:pt x="585402" y="88595"/>
                  </a:cubicBezTo>
                  <a:close/>
                  <a:moveTo>
                    <a:pt x="1451273" y="73"/>
                  </a:moveTo>
                  <a:cubicBezTo>
                    <a:pt x="1444323" y="585"/>
                    <a:pt x="1437566" y="3751"/>
                    <a:pt x="1432677" y="9453"/>
                  </a:cubicBezTo>
                  <a:lnTo>
                    <a:pt x="1156771" y="350474"/>
                  </a:lnTo>
                  <a:cubicBezTo>
                    <a:pt x="1150337" y="358683"/>
                    <a:pt x="1149049" y="369829"/>
                    <a:pt x="1153426" y="379300"/>
                  </a:cubicBezTo>
                  <a:lnTo>
                    <a:pt x="1355465" y="809115"/>
                  </a:lnTo>
                  <a:cubicBezTo>
                    <a:pt x="1357526" y="813438"/>
                    <a:pt x="1360615" y="817172"/>
                    <a:pt x="1364730" y="819899"/>
                  </a:cubicBezTo>
                  <a:cubicBezTo>
                    <a:pt x="1377084" y="828470"/>
                    <a:pt x="1394070" y="825354"/>
                    <a:pt x="1402565" y="812976"/>
                  </a:cubicBezTo>
                  <a:lnTo>
                    <a:pt x="1659940" y="437208"/>
                  </a:lnTo>
                  <a:cubicBezTo>
                    <a:pt x="1665344" y="429667"/>
                    <a:pt x="1666117" y="419837"/>
                    <a:pt x="1662256" y="411471"/>
                  </a:cubicBezTo>
                  <a:lnTo>
                    <a:pt x="1478232" y="16143"/>
                  </a:lnTo>
                  <a:cubicBezTo>
                    <a:pt x="1476686" y="12487"/>
                    <a:pt x="1474114" y="9245"/>
                    <a:pt x="1471026" y="6621"/>
                  </a:cubicBezTo>
                  <a:cubicBezTo>
                    <a:pt x="1465365" y="1704"/>
                    <a:pt x="1458222" y="-439"/>
                    <a:pt x="1451273" y="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5" name="Google Shape;1145;p25"/>
            <p:cNvSpPr/>
            <p:nvPr/>
          </p:nvSpPr>
          <p:spPr>
            <a:xfrm flipH="1">
              <a:off x="8015873" y="3767706"/>
              <a:ext cx="3906388" cy="3145291"/>
            </a:xfrm>
            <a:custGeom>
              <a:avLst/>
              <a:gdLst/>
              <a:ahLst/>
              <a:cxnLst/>
              <a:rect l="l" t="t" r="r" b="b"/>
              <a:pathLst>
                <a:path w="1445472" h="1163845" extrusionOk="0">
                  <a:moveTo>
                    <a:pt x="-826" y="662999"/>
                  </a:moveTo>
                  <a:cubicBezTo>
                    <a:pt x="19653" y="698432"/>
                    <a:pt x="36797" y="735580"/>
                    <a:pt x="59753" y="769584"/>
                  </a:cubicBezTo>
                  <a:cubicBezTo>
                    <a:pt x="82708" y="803588"/>
                    <a:pt x="106616" y="837211"/>
                    <a:pt x="138334" y="862357"/>
                  </a:cubicBezTo>
                  <a:cubicBezTo>
                    <a:pt x="194627" y="907220"/>
                    <a:pt x="279114" y="897695"/>
                    <a:pt x="331501" y="948940"/>
                  </a:cubicBezTo>
                  <a:cubicBezTo>
                    <a:pt x="345217" y="962370"/>
                    <a:pt x="349027" y="972466"/>
                    <a:pt x="377888" y="1045618"/>
                  </a:cubicBezTo>
                  <a:cubicBezTo>
                    <a:pt x="401605" y="1105912"/>
                    <a:pt x="413987" y="1136296"/>
                    <a:pt x="435038" y="1146202"/>
                  </a:cubicBezTo>
                  <a:cubicBezTo>
                    <a:pt x="436656" y="1146964"/>
                    <a:pt x="463136" y="1159061"/>
                    <a:pt x="485424" y="1147536"/>
                  </a:cubicBezTo>
                  <a:cubicBezTo>
                    <a:pt x="504474" y="1137535"/>
                    <a:pt x="506856" y="1116961"/>
                    <a:pt x="521143" y="1080861"/>
                  </a:cubicBezTo>
                  <a:cubicBezTo>
                    <a:pt x="536479" y="1042761"/>
                    <a:pt x="542956" y="1003994"/>
                    <a:pt x="570102" y="995136"/>
                  </a:cubicBezTo>
                  <a:cubicBezTo>
                    <a:pt x="633825" y="973514"/>
                    <a:pt x="676306" y="979134"/>
                    <a:pt x="714406" y="992564"/>
                  </a:cubicBezTo>
                  <a:cubicBezTo>
                    <a:pt x="740504" y="1002089"/>
                    <a:pt x="744791" y="1037427"/>
                    <a:pt x="756792" y="1073241"/>
                  </a:cubicBezTo>
                  <a:cubicBezTo>
                    <a:pt x="770127" y="1112960"/>
                    <a:pt x="767746" y="1132201"/>
                    <a:pt x="787272" y="1148774"/>
                  </a:cubicBezTo>
                  <a:cubicBezTo>
                    <a:pt x="801655" y="1161614"/>
                    <a:pt x="821467" y="1166567"/>
                    <a:pt x="840231" y="1162014"/>
                  </a:cubicBezTo>
                  <a:cubicBezTo>
                    <a:pt x="868806" y="1152489"/>
                    <a:pt x="874617" y="1117723"/>
                    <a:pt x="888523" y="1095339"/>
                  </a:cubicBezTo>
                  <a:cubicBezTo>
                    <a:pt x="913669" y="1054572"/>
                    <a:pt x="949959" y="1023806"/>
                    <a:pt x="974248" y="982087"/>
                  </a:cubicBezTo>
                  <a:cubicBezTo>
                    <a:pt x="998536" y="940367"/>
                    <a:pt x="1035018" y="876454"/>
                    <a:pt x="1041685" y="790158"/>
                  </a:cubicBezTo>
                  <a:cubicBezTo>
                    <a:pt x="1045781" y="738342"/>
                    <a:pt x="1037399" y="697765"/>
                    <a:pt x="1024540" y="635281"/>
                  </a:cubicBezTo>
                  <a:cubicBezTo>
                    <a:pt x="1010253" y="566130"/>
                    <a:pt x="997775" y="547556"/>
                    <a:pt x="988726" y="489644"/>
                  </a:cubicBezTo>
                  <a:cubicBezTo>
                    <a:pt x="981583" y="443638"/>
                    <a:pt x="980249" y="396918"/>
                    <a:pt x="984821" y="350579"/>
                  </a:cubicBezTo>
                  <a:cubicBezTo>
                    <a:pt x="1013682" y="383859"/>
                    <a:pt x="1045590" y="414435"/>
                    <a:pt x="1080071" y="441924"/>
                  </a:cubicBezTo>
                  <a:cubicBezTo>
                    <a:pt x="1121600" y="474976"/>
                    <a:pt x="1143126" y="491740"/>
                    <a:pt x="1178083" y="502884"/>
                  </a:cubicBezTo>
                  <a:cubicBezTo>
                    <a:pt x="1217897" y="516314"/>
                    <a:pt x="1260855" y="517247"/>
                    <a:pt x="1301241" y="505551"/>
                  </a:cubicBezTo>
                  <a:cubicBezTo>
                    <a:pt x="1343247" y="492797"/>
                    <a:pt x="1380013" y="466756"/>
                    <a:pt x="1406016" y="431351"/>
                  </a:cubicBezTo>
                  <a:cubicBezTo>
                    <a:pt x="1435829" y="389003"/>
                    <a:pt x="1449069" y="337168"/>
                    <a:pt x="1443068" y="285714"/>
                  </a:cubicBezTo>
                  <a:cubicBezTo>
                    <a:pt x="1435639" y="211228"/>
                    <a:pt x="1391633" y="163508"/>
                    <a:pt x="1367630" y="137410"/>
                  </a:cubicBezTo>
                  <a:cubicBezTo>
                    <a:pt x="1300955" y="65115"/>
                    <a:pt x="1221421" y="43874"/>
                    <a:pt x="1135887" y="20919"/>
                  </a:cubicBezTo>
                  <a:cubicBezTo>
                    <a:pt x="1065022" y="1869"/>
                    <a:pt x="1021587" y="-8990"/>
                    <a:pt x="969104" y="9013"/>
                  </a:cubicBezTo>
                  <a:cubicBezTo>
                    <a:pt x="925289" y="24662"/>
                    <a:pt x="888046" y="54504"/>
                    <a:pt x="863186" y="93785"/>
                  </a:cubicBezTo>
                  <a:cubicBezTo>
                    <a:pt x="841469" y="129313"/>
                    <a:pt x="838612" y="168652"/>
                    <a:pt x="832707" y="247328"/>
                  </a:cubicBezTo>
                  <a:cubicBezTo>
                    <a:pt x="828801" y="300478"/>
                    <a:pt x="831373" y="323528"/>
                    <a:pt x="824800" y="402205"/>
                  </a:cubicBezTo>
                  <a:cubicBezTo>
                    <a:pt x="819372" y="434294"/>
                    <a:pt x="812323" y="466079"/>
                    <a:pt x="803655" y="497455"/>
                  </a:cubicBezTo>
                  <a:cubicBezTo>
                    <a:pt x="797940" y="520696"/>
                    <a:pt x="794130" y="534697"/>
                    <a:pt x="782414" y="539841"/>
                  </a:cubicBezTo>
                  <a:cubicBezTo>
                    <a:pt x="769175" y="545746"/>
                    <a:pt x="753839" y="536412"/>
                    <a:pt x="728122" y="520791"/>
                  </a:cubicBezTo>
                  <a:cubicBezTo>
                    <a:pt x="695928" y="501741"/>
                    <a:pt x="662018" y="473166"/>
                    <a:pt x="623347" y="471070"/>
                  </a:cubicBezTo>
                  <a:cubicBezTo>
                    <a:pt x="598677" y="469832"/>
                    <a:pt x="574960" y="479738"/>
                    <a:pt x="552767" y="490692"/>
                  </a:cubicBezTo>
                  <a:cubicBezTo>
                    <a:pt x="496474" y="518581"/>
                    <a:pt x="444468" y="554300"/>
                    <a:pt x="398272" y="596800"/>
                  </a:cubicBezTo>
                  <a:cubicBezTo>
                    <a:pt x="355123" y="636520"/>
                    <a:pt x="325214" y="687193"/>
                    <a:pt x="276065" y="720625"/>
                  </a:cubicBezTo>
                  <a:cubicBezTo>
                    <a:pt x="247490" y="739675"/>
                    <a:pt x="232917" y="743390"/>
                    <a:pt x="227106" y="744438"/>
                  </a:cubicBezTo>
                  <a:cubicBezTo>
                    <a:pt x="193769" y="750915"/>
                    <a:pt x="167290" y="737675"/>
                    <a:pt x="121189" y="715387"/>
                  </a:cubicBezTo>
                  <a:cubicBezTo>
                    <a:pt x="5841" y="660427"/>
                    <a:pt x="-2446" y="660046"/>
                    <a:pt x="-826" y="6629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1146;p25"/>
            <p:cNvSpPr/>
            <p:nvPr/>
          </p:nvSpPr>
          <p:spPr>
            <a:xfrm flipH="1">
              <a:off x="8706788" y="4186110"/>
              <a:ext cx="226907" cy="176271"/>
            </a:xfrm>
            <a:custGeom>
              <a:avLst/>
              <a:gdLst/>
              <a:ahLst/>
              <a:cxnLst/>
              <a:rect l="l" t="t" r="r" b="b"/>
              <a:pathLst>
                <a:path w="83962" h="65225" extrusionOk="0">
                  <a:moveTo>
                    <a:pt x="-990" y="17808"/>
                  </a:moveTo>
                  <a:cubicBezTo>
                    <a:pt x="20537" y="-11720"/>
                    <a:pt x="71304" y="-3528"/>
                    <a:pt x="80925" y="32476"/>
                  </a:cubicBezTo>
                  <a:cubicBezTo>
                    <a:pt x="84258" y="43230"/>
                    <a:pt x="83497" y="54812"/>
                    <a:pt x="78830" y="65052"/>
                  </a:cubicBezTo>
                  <a:cubicBezTo>
                    <a:pt x="85116" y="38915"/>
                    <a:pt x="69019" y="12626"/>
                    <a:pt x="42920" y="6340"/>
                  </a:cubicBezTo>
                  <a:cubicBezTo>
                    <a:pt x="27299" y="2596"/>
                    <a:pt x="10916" y="6740"/>
                    <a:pt x="-990" y="17427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7" name="Google Shape;1147;p25"/>
            <p:cNvSpPr/>
            <p:nvPr/>
          </p:nvSpPr>
          <p:spPr>
            <a:xfrm flipH="1">
              <a:off x="8271884" y="4543290"/>
              <a:ext cx="689348" cy="532330"/>
            </a:xfrm>
            <a:custGeom>
              <a:avLst/>
              <a:gdLst/>
              <a:ahLst/>
              <a:cxnLst/>
              <a:rect l="l" t="t" r="r" b="b"/>
              <a:pathLst>
                <a:path w="255078" h="196977" extrusionOk="0">
                  <a:moveTo>
                    <a:pt x="-990" y="-174"/>
                  </a:moveTo>
                  <a:cubicBezTo>
                    <a:pt x="39776" y="107554"/>
                    <a:pt x="141218" y="180801"/>
                    <a:pt x="254089" y="196804"/>
                  </a:cubicBezTo>
                  <a:cubicBezTo>
                    <a:pt x="139789" y="191660"/>
                    <a:pt x="30060" y="111841"/>
                    <a:pt x="-990" y="-17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8" name="Google Shape;1148;p25"/>
            <p:cNvSpPr/>
            <p:nvPr/>
          </p:nvSpPr>
          <p:spPr>
            <a:xfrm rot="710374" flipH="1">
              <a:off x="9072793" y="4297314"/>
              <a:ext cx="262806" cy="334436"/>
            </a:xfrm>
            <a:custGeom>
              <a:avLst/>
              <a:gdLst/>
              <a:ahLst/>
              <a:cxnLst/>
              <a:rect l="l" t="t" r="r" b="b"/>
              <a:pathLst>
                <a:path w="97154" h="123634" extrusionOk="0">
                  <a:moveTo>
                    <a:pt x="96165" y="61644"/>
                  </a:moveTo>
                  <a:cubicBezTo>
                    <a:pt x="96165" y="95785"/>
                    <a:pt x="74416" y="123461"/>
                    <a:pt x="47587" y="123461"/>
                  </a:cubicBezTo>
                  <a:cubicBezTo>
                    <a:pt x="20759" y="123461"/>
                    <a:pt x="-990" y="95785"/>
                    <a:pt x="-990" y="61644"/>
                  </a:cubicBezTo>
                  <a:cubicBezTo>
                    <a:pt x="-990" y="27503"/>
                    <a:pt x="20759" y="-174"/>
                    <a:pt x="47587" y="-174"/>
                  </a:cubicBezTo>
                  <a:cubicBezTo>
                    <a:pt x="74416" y="-174"/>
                    <a:pt x="96165" y="27503"/>
                    <a:pt x="96165" y="61644"/>
                  </a:cubicBezTo>
                  <a:close/>
                </a:path>
              </a:pathLst>
            </a:custGeom>
            <a:solidFill>
              <a:srgbClr val="CFB6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9" name="Google Shape;1149;p25"/>
            <p:cNvSpPr/>
            <p:nvPr/>
          </p:nvSpPr>
          <p:spPr>
            <a:xfrm rot="240851" flipH="1">
              <a:off x="8142624" y="4019859"/>
              <a:ext cx="435880" cy="556013"/>
            </a:xfrm>
            <a:custGeom>
              <a:avLst/>
              <a:gdLst/>
              <a:ahLst/>
              <a:cxnLst/>
              <a:rect l="l" t="t" r="r" b="b"/>
              <a:pathLst>
                <a:path w="435900" h="556039" extrusionOk="0">
                  <a:moveTo>
                    <a:pt x="218705" y="496185"/>
                  </a:moveTo>
                  <a:cubicBezTo>
                    <a:pt x="205879" y="496185"/>
                    <a:pt x="195485" y="509584"/>
                    <a:pt x="195485" y="526112"/>
                  </a:cubicBezTo>
                  <a:cubicBezTo>
                    <a:pt x="195485" y="542640"/>
                    <a:pt x="205879" y="556039"/>
                    <a:pt x="218705" y="556039"/>
                  </a:cubicBezTo>
                  <a:cubicBezTo>
                    <a:pt x="231529" y="556039"/>
                    <a:pt x="241923" y="542640"/>
                    <a:pt x="241923" y="526112"/>
                  </a:cubicBezTo>
                  <a:cubicBezTo>
                    <a:pt x="241923" y="509584"/>
                    <a:pt x="231528" y="496185"/>
                    <a:pt x="218705" y="496185"/>
                  </a:cubicBezTo>
                  <a:close/>
                  <a:moveTo>
                    <a:pt x="408001" y="269170"/>
                  </a:moveTo>
                  <a:cubicBezTo>
                    <a:pt x="398746" y="269021"/>
                    <a:pt x="388564" y="272281"/>
                    <a:pt x="379648" y="278982"/>
                  </a:cubicBezTo>
                  <a:cubicBezTo>
                    <a:pt x="361820" y="292382"/>
                    <a:pt x="355807" y="314478"/>
                    <a:pt x="366221" y="328334"/>
                  </a:cubicBezTo>
                  <a:cubicBezTo>
                    <a:pt x="376636" y="342190"/>
                    <a:pt x="399533" y="342559"/>
                    <a:pt x="417362" y="329158"/>
                  </a:cubicBezTo>
                  <a:cubicBezTo>
                    <a:pt x="435193" y="315756"/>
                    <a:pt x="441205" y="293659"/>
                    <a:pt x="430790" y="279802"/>
                  </a:cubicBezTo>
                  <a:cubicBezTo>
                    <a:pt x="425583" y="272874"/>
                    <a:pt x="417256" y="269318"/>
                    <a:pt x="408001" y="269170"/>
                  </a:cubicBezTo>
                  <a:close/>
                  <a:moveTo>
                    <a:pt x="42224" y="165414"/>
                  </a:moveTo>
                  <a:cubicBezTo>
                    <a:pt x="29429" y="165478"/>
                    <a:pt x="19119" y="178901"/>
                    <a:pt x="19202" y="195394"/>
                  </a:cubicBezTo>
                  <a:cubicBezTo>
                    <a:pt x="19284" y="211890"/>
                    <a:pt x="29727" y="225206"/>
                    <a:pt x="42523" y="225143"/>
                  </a:cubicBezTo>
                  <a:cubicBezTo>
                    <a:pt x="55321" y="225079"/>
                    <a:pt x="65627" y="211659"/>
                    <a:pt x="65545" y="195163"/>
                  </a:cubicBezTo>
                  <a:cubicBezTo>
                    <a:pt x="65462" y="178669"/>
                    <a:pt x="55022" y="165350"/>
                    <a:pt x="42224" y="165414"/>
                  </a:cubicBezTo>
                  <a:close/>
                  <a:moveTo>
                    <a:pt x="217505" y="49526"/>
                  </a:moveTo>
                  <a:cubicBezTo>
                    <a:pt x="188011" y="47456"/>
                    <a:pt x="161956" y="76356"/>
                    <a:pt x="159310" y="114071"/>
                  </a:cubicBezTo>
                  <a:cubicBezTo>
                    <a:pt x="156663" y="151789"/>
                    <a:pt x="178426" y="184044"/>
                    <a:pt x="207920" y="186114"/>
                  </a:cubicBezTo>
                  <a:cubicBezTo>
                    <a:pt x="237414" y="188184"/>
                    <a:pt x="263468" y="159284"/>
                    <a:pt x="266115" y="121566"/>
                  </a:cubicBezTo>
                  <a:cubicBezTo>
                    <a:pt x="268762" y="83851"/>
                    <a:pt x="246999" y="51596"/>
                    <a:pt x="217505" y="49526"/>
                  </a:cubicBezTo>
                  <a:close/>
                  <a:moveTo>
                    <a:pt x="46889" y="4"/>
                  </a:moveTo>
                  <a:cubicBezTo>
                    <a:pt x="37635" y="-145"/>
                    <a:pt x="27454" y="3113"/>
                    <a:pt x="18539" y="9814"/>
                  </a:cubicBezTo>
                  <a:cubicBezTo>
                    <a:pt x="707" y="23216"/>
                    <a:pt x="-5306" y="45311"/>
                    <a:pt x="5109" y="59167"/>
                  </a:cubicBezTo>
                  <a:cubicBezTo>
                    <a:pt x="15523" y="73023"/>
                    <a:pt x="38421" y="73393"/>
                    <a:pt x="56252" y="59990"/>
                  </a:cubicBezTo>
                  <a:cubicBezTo>
                    <a:pt x="74081" y="46590"/>
                    <a:pt x="80092" y="24492"/>
                    <a:pt x="69678" y="10636"/>
                  </a:cubicBezTo>
                  <a:cubicBezTo>
                    <a:pt x="64471" y="3708"/>
                    <a:pt x="56143" y="152"/>
                    <a:pt x="46889" y="4"/>
                  </a:cubicBezTo>
                  <a:close/>
                </a:path>
              </a:pathLst>
            </a:custGeom>
            <a:solidFill>
              <a:srgbClr val="A49B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1150;p25"/>
            <p:cNvSpPr/>
            <p:nvPr/>
          </p:nvSpPr>
          <p:spPr>
            <a:xfrm flipH="1">
              <a:off x="9825242" y="5179008"/>
              <a:ext cx="1372581" cy="835954"/>
            </a:xfrm>
            <a:custGeom>
              <a:avLst/>
              <a:gdLst/>
              <a:ahLst/>
              <a:cxnLst/>
              <a:rect l="l" t="t" r="r" b="b"/>
              <a:pathLst>
                <a:path w="1372581" h="835954" extrusionOk="0">
                  <a:moveTo>
                    <a:pt x="418493" y="744328"/>
                  </a:moveTo>
                  <a:cubicBezTo>
                    <a:pt x="398876" y="744328"/>
                    <a:pt x="382974" y="764840"/>
                    <a:pt x="382974" y="790143"/>
                  </a:cubicBezTo>
                  <a:cubicBezTo>
                    <a:pt x="382974" y="815442"/>
                    <a:pt x="398876" y="835954"/>
                    <a:pt x="418493" y="835954"/>
                  </a:cubicBezTo>
                  <a:cubicBezTo>
                    <a:pt x="438108" y="835954"/>
                    <a:pt x="454010" y="815442"/>
                    <a:pt x="454010" y="790143"/>
                  </a:cubicBezTo>
                  <a:cubicBezTo>
                    <a:pt x="454010" y="764840"/>
                    <a:pt x="438108" y="744328"/>
                    <a:pt x="418493" y="744328"/>
                  </a:cubicBezTo>
                  <a:close/>
                  <a:moveTo>
                    <a:pt x="893350" y="698514"/>
                  </a:moveTo>
                  <a:cubicBezTo>
                    <a:pt x="873733" y="698514"/>
                    <a:pt x="857831" y="719026"/>
                    <a:pt x="857831" y="744329"/>
                  </a:cubicBezTo>
                  <a:cubicBezTo>
                    <a:pt x="857831" y="769628"/>
                    <a:pt x="873733" y="790140"/>
                    <a:pt x="893350" y="790140"/>
                  </a:cubicBezTo>
                  <a:cubicBezTo>
                    <a:pt x="912965" y="790140"/>
                    <a:pt x="928867" y="769628"/>
                    <a:pt x="928867" y="744329"/>
                  </a:cubicBezTo>
                  <a:cubicBezTo>
                    <a:pt x="928867" y="719026"/>
                    <a:pt x="912965" y="698514"/>
                    <a:pt x="893350" y="698514"/>
                  </a:cubicBezTo>
                  <a:close/>
                  <a:moveTo>
                    <a:pt x="35517" y="605859"/>
                  </a:moveTo>
                  <a:cubicBezTo>
                    <a:pt x="15902" y="605859"/>
                    <a:pt x="0" y="626371"/>
                    <a:pt x="0" y="651674"/>
                  </a:cubicBezTo>
                  <a:cubicBezTo>
                    <a:pt x="0" y="676973"/>
                    <a:pt x="15902" y="697485"/>
                    <a:pt x="35517" y="697485"/>
                  </a:cubicBezTo>
                  <a:cubicBezTo>
                    <a:pt x="55134" y="697485"/>
                    <a:pt x="71036" y="676973"/>
                    <a:pt x="71036" y="651674"/>
                  </a:cubicBezTo>
                  <a:cubicBezTo>
                    <a:pt x="71036" y="626371"/>
                    <a:pt x="55134" y="605859"/>
                    <a:pt x="35517" y="605859"/>
                  </a:cubicBezTo>
                  <a:close/>
                  <a:moveTo>
                    <a:pt x="587588" y="490298"/>
                  </a:moveTo>
                  <a:cubicBezTo>
                    <a:pt x="552904" y="490298"/>
                    <a:pt x="524789" y="526479"/>
                    <a:pt x="524789" y="571113"/>
                  </a:cubicBezTo>
                  <a:cubicBezTo>
                    <a:pt x="524789" y="615749"/>
                    <a:pt x="552904" y="651930"/>
                    <a:pt x="587588" y="651930"/>
                  </a:cubicBezTo>
                  <a:cubicBezTo>
                    <a:pt x="622272" y="651930"/>
                    <a:pt x="650388" y="615749"/>
                    <a:pt x="650388" y="571113"/>
                  </a:cubicBezTo>
                  <a:cubicBezTo>
                    <a:pt x="650388" y="526479"/>
                    <a:pt x="622272" y="490298"/>
                    <a:pt x="587588" y="490298"/>
                  </a:cubicBezTo>
                  <a:close/>
                  <a:moveTo>
                    <a:pt x="857833" y="312195"/>
                  </a:moveTo>
                  <a:cubicBezTo>
                    <a:pt x="838216" y="312195"/>
                    <a:pt x="822314" y="332707"/>
                    <a:pt x="822314" y="358010"/>
                  </a:cubicBezTo>
                  <a:cubicBezTo>
                    <a:pt x="822314" y="383309"/>
                    <a:pt x="838216" y="403821"/>
                    <a:pt x="857833" y="403821"/>
                  </a:cubicBezTo>
                  <a:cubicBezTo>
                    <a:pt x="877448" y="403821"/>
                    <a:pt x="893350" y="383309"/>
                    <a:pt x="893350" y="358010"/>
                  </a:cubicBezTo>
                  <a:cubicBezTo>
                    <a:pt x="893350" y="332707"/>
                    <a:pt x="877448" y="312195"/>
                    <a:pt x="857833" y="312195"/>
                  </a:cubicBezTo>
                  <a:close/>
                  <a:moveTo>
                    <a:pt x="353632" y="288000"/>
                  </a:moveTo>
                  <a:cubicBezTo>
                    <a:pt x="307578" y="288000"/>
                    <a:pt x="270243" y="336052"/>
                    <a:pt x="270243" y="395325"/>
                  </a:cubicBezTo>
                  <a:cubicBezTo>
                    <a:pt x="270243" y="454601"/>
                    <a:pt x="307578" y="502649"/>
                    <a:pt x="353632" y="502649"/>
                  </a:cubicBezTo>
                  <a:cubicBezTo>
                    <a:pt x="399687" y="502649"/>
                    <a:pt x="437022" y="454601"/>
                    <a:pt x="437022" y="395325"/>
                  </a:cubicBezTo>
                  <a:cubicBezTo>
                    <a:pt x="437022" y="336052"/>
                    <a:pt x="399687" y="288000"/>
                    <a:pt x="353632" y="288000"/>
                  </a:cubicBezTo>
                  <a:close/>
                  <a:moveTo>
                    <a:pt x="607405" y="288000"/>
                  </a:moveTo>
                  <a:cubicBezTo>
                    <a:pt x="587788" y="288000"/>
                    <a:pt x="571886" y="308512"/>
                    <a:pt x="571886" y="333812"/>
                  </a:cubicBezTo>
                  <a:cubicBezTo>
                    <a:pt x="571886" y="359114"/>
                    <a:pt x="587788" y="379626"/>
                    <a:pt x="607405" y="379626"/>
                  </a:cubicBezTo>
                  <a:cubicBezTo>
                    <a:pt x="627020" y="379626"/>
                    <a:pt x="642922" y="359114"/>
                    <a:pt x="642922" y="333812"/>
                  </a:cubicBezTo>
                  <a:cubicBezTo>
                    <a:pt x="642922" y="308512"/>
                    <a:pt x="627020" y="288000"/>
                    <a:pt x="607405" y="288000"/>
                  </a:cubicBezTo>
                  <a:close/>
                  <a:moveTo>
                    <a:pt x="1104654" y="256859"/>
                  </a:moveTo>
                  <a:cubicBezTo>
                    <a:pt x="1085037" y="256859"/>
                    <a:pt x="1069135" y="277371"/>
                    <a:pt x="1069135" y="302671"/>
                  </a:cubicBezTo>
                  <a:cubicBezTo>
                    <a:pt x="1069135" y="327973"/>
                    <a:pt x="1085037" y="348485"/>
                    <a:pt x="1104654" y="348485"/>
                  </a:cubicBezTo>
                  <a:cubicBezTo>
                    <a:pt x="1124269" y="348485"/>
                    <a:pt x="1140171" y="327973"/>
                    <a:pt x="1140171" y="302671"/>
                  </a:cubicBezTo>
                  <a:cubicBezTo>
                    <a:pt x="1140171" y="277371"/>
                    <a:pt x="1124269" y="256859"/>
                    <a:pt x="1104654" y="256859"/>
                  </a:cubicBezTo>
                  <a:close/>
                  <a:moveTo>
                    <a:pt x="1337061" y="129717"/>
                  </a:moveTo>
                  <a:cubicBezTo>
                    <a:pt x="1317447" y="129717"/>
                    <a:pt x="1301545" y="150229"/>
                    <a:pt x="1301545" y="175528"/>
                  </a:cubicBezTo>
                  <a:cubicBezTo>
                    <a:pt x="1301545" y="200831"/>
                    <a:pt x="1317447" y="221343"/>
                    <a:pt x="1337061" y="221343"/>
                  </a:cubicBezTo>
                  <a:cubicBezTo>
                    <a:pt x="1356679" y="221343"/>
                    <a:pt x="1372581" y="200831"/>
                    <a:pt x="1372581" y="175528"/>
                  </a:cubicBezTo>
                  <a:cubicBezTo>
                    <a:pt x="1372581" y="150229"/>
                    <a:pt x="1356679" y="129717"/>
                    <a:pt x="1337061" y="129717"/>
                  </a:cubicBezTo>
                  <a:close/>
                  <a:moveTo>
                    <a:pt x="759255" y="0"/>
                  </a:moveTo>
                  <a:cubicBezTo>
                    <a:pt x="724571" y="0"/>
                    <a:pt x="696456" y="36184"/>
                    <a:pt x="696456" y="80814"/>
                  </a:cubicBezTo>
                  <a:cubicBezTo>
                    <a:pt x="696456" y="125448"/>
                    <a:pt x="724571" y="161632"/>
                    <a:pt x="759255" y="161632"/>
                  </a:cubicBezTo>
                  <a:cubicBezTo>
                    <a:pt x="793939" y="161632"/>
                    <a:pt x="822055" y="125448"/>
                    <a:pt x="822055" y="80814"/>
                  </a:cubicBezTo>
                  <a:cubicBezTo>
                    <a:pt x="822055" y="36184"/>
                    <a:pt x="793939" y="0"/>
                    <a:pt x="759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" grpId="0"/>
      <p:bldP spid="1086" grpId="0"/>
      <p:bldP spid="1090" grpId="0"/>
      <p:bldP spid="109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5169;p49">
            <a:extLst>
              <a:ext uri="{FF2B5EF4-FFF2-40B4-BE49-F238E27FC236}">
                <a16:creationId xmlns:a16="http://schemas.microsoft.com/office/drawing/2014/main" id="{0C199CD8-F6D4-4450-B7AE-51CCD6A33146}"/>
              </a:ext>
            </a:extLst>
          </p:cNvPr>
          <p:cNvSpPr txBox="1">
            <a:spLocks/>
          </p:cNvSpPr>
          <p:nvPr/>
        </p:nvSpPr>
        <p:spPr>
          <a:xfrm>
            <a:off x="2614746" y="764736"/>
            <a:ext cx="6881787" cy="88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600" tIns="150600" rIns="150600" bIns="1506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defTabSz="1219170">
              <a:defRPr/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Playfair Display Black Italic" pitchFamily="2" charset="0"/>
              </a:rPr>
              <a:t>Objectives</a:t>
            </a:r>
          </a:p>
        </p:txBody>
      </p:sp>
      <p:sp>
        <p:nvSpPr>
          <p:cNvPr id="12" name="Google Shape;5170;p49">
            <a:extLst>
              <a:ext uri="{FF2B5EF4-FFF2-40B4-BE49-F238E27FC236}">
                <a16:creationId xmlns:a16="http://schemas.microsoft.com/office/drawing/2014/main" id="{4A65A622-5C81-4CEA-8D42-8619407FA865}"/>
              </a:ext>
            </a:extLst>
          </p:cNvPr>
          <p:cNvSpPr txBox="1">
            <a:spLocks/>
          </p:cNvSpPr>
          <p:nvPr/>
        </p:nvSpPr>
        <p:spPr>
          <a:xfrm>
            <a:off x="1574406" y="1327807"/>
            <a:ext cx="10393625" cy="2101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600" tIns="150600" rIns="150600" bIns="1506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the words and phrases related to the topic Physical Appearance. </a:t>
            </a:r>
            <a:endParaRPr lang="vi-VN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Pronounce the sounds “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5169;p49">
            <a:extLst>
              <a:ext uri="{FF2B5EF4-FFF2-40B4-BE49-F238E27FC236}">
                <a16:creationId xmlns:a16="http://schemas.microsoft.com/office/drawing/2014/main" id="{B134B6D6-225B-4667-8ED1-3E2EDC41B713}"/>
              </a:ext>
            </a:extLst>
          </p:cNvPr>
          <p:cNvSpPr txBox="1">
            <a:spLocks/>
          </p:cNvSpPr>
          <p:nvPr/>
        </p:nvSpPr>
        <p:spPr>
          <a:xfrm>
            <a:off x="3093437" y="3323684"/>
            <a:ext cx="5738800" cy="65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600" tIns="150600" rIns="150600" bIns="1506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defTabSz="1219170">
              <a:defRPr/>
            </a:pP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Playfair Display Black Italic" pitchFamily="2" charset="0"/>
              </a:rPr>
              <a:t>Mục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Playfair Display Black Italic" pitchFamily="2" charset="0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Playfair Display Black Italic" pitchFamily="2" charset="0"/>
              </a:rPr>
              <a:t>đích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Playfair Display Black Italic" pitchFamily="2" charset="0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Playfair Display Black Italic" pitchFamily="2" charset="0"/>
              </a:rPr>
              <a:t>bài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Playfair Display Black Italic" pitchFamily="2" charset="0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Playfair Display Black Italic" pitchFamily="2" charset="0"/>
              </a:rPr>
              <a:t>học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Playfair Display Black Italic" pitchFamily="2" charset="0"/>
              </a:rPr>
              <a:t>:</a:t>
            </a:r>
          </a:p>
        </p:txBody>
      </p:sp>
      <p:sp>
        <p:nvSpPr>
          <p:cNvPr id="14" name="Google Shape;5170;p49">
            <a:extLst>
              <a:ext uri="{FF2B5EF4-FFF2-40B4-BE49-F238E27FC236}">
                <a16:creationId xmlns:a16="http://schemas.microsoft.com/office/drawing/2014/main" id="{259C982F-5FC1-427B-BBD7-0ABC8DD4CB26}"/>
              </a:ext>
            </a:extLst>
          </p:cNvPr>
          <p:cNvSpPr txBox="1">
            <a:spLocks/>
          </p:cNvSpPr>
          <p:nvPr/>
        </p:nvSpPr>
        <p:spPr>
          <a:xfrm>
            <a:off x="1574406" y="3886754"/>
            <a:ext cx="10056981" cy="2382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600" tIns="150600" rIns="150600" bIns="1506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380990" indent="-380990" defTabSz="121917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các từ và cụm từ liên quan đến chủ đề Ngoại 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0990" indent="-38099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âm đúng âm “</a:t>
            </a:r>
            <a:r>
              <a:rPr lang="vi-VN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26"/>
          <p:cNvSpPr txBox="1">
            <a:spLocks noGrp="1"/>
          </p:cNvSpPr>
          <p:nvPr>
            <p:ph type="title"/>
          </p:nvPr>
        </p:nvSpPr>
        <p:spPr>
          <a:xfrm>
            <a:off x="6016103" y="2841296"/>
            <a:ext cx="3085856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vi-VN" dirty="0"/>
              <a:t>Revision</a:t>
            </a:r>
            <a:endParaRPr dirty="0"/>
          </a:p>
        </p:txBody>
      </p:sp>
      <p:sp>
        <p:nvSpPr>
          <p:cNvPr id="1157" name="Google Shape;1157;p26"/>
          <p:cNvSpPr/>
          <p:nvPr/>
        </p:nvSpPr>
        <p:spPr>
          <a:xfrm>
            <a:off x="2518152" y="3755220"/>
            <a:ext cx="2878500" cy="412800"/>
          </a:xfrm>
          <a:prstGeom prst="ellipse">
            <a:avLst/>
          </a:prstGeom>
          <a:solidFill>
            <a:srgbClr val="171717">
              <a:alpha val="111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8" name="Google Shape;1158;p26"/>
          <p:cNvSpPr/>
          <p:nvPr/>
        </p:nvSpPr>
        <p:spPr>
          <a:xfrm>
            <a:off x="3759051" y="2248424"/>
            <a:ext cx="795434" cy="167264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accent1"/>
                </a:solidFill>
                <a:latin typeface="Griffy"/>
              </a:rPr>
              <a:t>1</a:t>
            </a:r>
          </a:p>
        </p:txBody>
      </p:sp>
      <p:grpSp>
        <p:nvGrpSpPr>
          <p:cNvPr id="1159" name="Google Shape;1159;p26"/>
          <p:cNvGrpSpPr/>
          <p:nvPr/>
        </p:nvGrpSpPr>
        <p:grpSpPr>
          <a:xfrm>
            <a:off x="4520953" y="2841296"/>
            <a:ext cx="769354" cy="1037770"/>
            <a:chOff x="5399461" y="1997890"/>
            <a:chExt cx="1407527" cy="1898591"/>
          </a:xfrm>
        </p:grpSpPr>
        <p:sp>
          <p:nvSpPr>
            <p:cNvPr id="1160" name="Google Shape;1160;p26"/>
            <p:cNvSpPr/>
            <p:nvPr/>
          </p:nvSpPr>
          <p:spPr>
            <a:xfrm>
              <a:off x="5527411" y="2032082"/>
              <a:ext cx="1195808" cy="1864399"/>
            </a:xfrm>
            <a:custGeom>
              <a:avLst/>
              <a:gdLst/>
              <a:ahLst/>
              <a:cxnLst/>
              <a:rect l="l" t="t" r="r" b="b"/>
              <a:pathLst>
                <a:path w="349141" h="544350" extrusionOk="0">
                  <a:moveTo>
                    <a:pt x="97365" y="543990"/>
                  </a:moveTo>
                  <a:cubicBezTo>
                    <a:pt x="80506" y="541990"/>
                    <a:pt x="67361" y="524940"/>
                    <a:pt x="57551" y="510081"/>
                  </a:cubicBezTo>
                  <a:cubicBezTo>
                    <a:pt x="26500" y="461599"/>
                    <a:pt x="22975" y="400925"/>
                    <a:pt x="18879" y="345203"/>
                  </a:cubicBezTo>
                  <a:cubicBezTo>
                    <a:pt x="14307" y="281290"/>
                    <a:pt x="-7410" y="218806"/>
                    <a:pt x="877" y="154037"/>
                  </a:cubicBezTo>
                  <a:cubicBezTo>
                    <a:pt x="7259" y="104412"/>
                    <a:pt x="19927" y="49262"/>
                    <a:pt x="64218" y="20210"/>
                  </a:cubicBezTo>
                  <a:cubicBezTo>
                    <a:pt x="69742" y="16591"/>
                    <a:pt x="114891" y="-12270"/>
                    <a:pt x="160802" y="5637"/>
                  </a:cubicBezTo>
                  <a:cubicBezTo>
                    <a:pt x="194901" y="18972"/>
                    <a:pt x="210045" y="50500"/>
                    <a:pt x="217952" y="66597"/>
                  </a:cubicBezTo>
                  <a:cubicBezTo>
                    <a:pt x="244432" y="121747"/>
                    <a:pt x="234907" y="185374"/>
                    <a:pt x="211379" y="239666"/>
                  </a:cubicBezTo>
                  <a:cubicBezTo>
                    <a:pt x="218714" y="232809"/>
                    <a:pt x="227572" y="227475"/>
                    <a:pt x="235287" y="220616"/>
                  </a:cubicBezTo>
                  <a:cubicBezTo>
                    <a:pt x="260528" y="199376"/>
                    <a:pt x="259958" y="136987"/>
                    <a:pt x="305677" y="149750"/>
                  </a:cubicBezTo>
                  <a:cubicBezTo>
                    <a:pt x="369018" y="167372"/>
                    <a:pt x="349968" y="250430"/>
                    <a:pt x="322536" y="290054"/>
                  </a:cubicBezTo>
                  <a:cubicBezTo>
                    <a:pt x="297676" y="326058"/>
                    <a:pt x="255861" y="345584"/>
                    <a:pt x="213951" y="352347"/>
                  </a:cubicBezTo>
                  <a:cubicBezTo>
                    <a:pt x="207570" y="352423"/>
                    <a:pt x="201188" y="353157"/>
                    <a:pt x="194901" y="354538"/>
                  </a:cubicBezTo>
                  <a:cubicBezTo>
                    <a:pt x="183662" y="359396"/>
                    <a:pt x="187853" y="365301"/>
                    <a:pt x="187662" y="379017"/>
                  </a:cubicBezTo>
                  <a:cubicBezTo>
                    <a:pt x="186900" y="416917"/>
                    <a:pt x="177089" y="454084"/>
                    <a:pt x="159087" y="487412"/>
                  </a:cubicBezTo>
                  <a:cubicBezTo>
                    <a:pt x="149562" y="505795"/>
                    <a:pt x="136894" y="529322"/>
                    <a:pt x="117463" y="539609"/>
                  </a:cubicBezTo>
                  <a:cubicBezTo>
                    <a:pt x="111462" y="543209"/>
                    <a:pt x="104318" y="544743"/>
                    <a:pt x="97365" y="5439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1" name="Google Shape;1161;p26"/>
            <p:cNvSpPr/>
            <p:nvPr/>
          </p:nvSpPr>
          <p:spPr>
            <a:xfrm>
              <a:off x="5399461" y="1997890"/>
              <a:ext cx="1407527" cy="1713180"/>
            </a:xfrm>
            <a:custGeom>
              <a:avLst/>
              <a:gdLst/>
              <a:ahLst/>
              <a:cxnLst/>
              <a:rect l="l" t="t" r="r" b="b"/>
              <a:pathLst>
                <a:path w="1407527" h="1713180" extrusionOk="0">
                  <a:moveTo>
                    <a:pt x="512792" y="1569656"/>
                  </a:moveTo>
                  <a:cubicBezTo>
                    <a:pt x="516830" y="1570864"/>
                    <a:pt x="520420" y="1573597"/>
                    <a:pt x="522540" y="1577561"/>
                  </a:cubicBezTo>
                  <a:cubicBezTo>
                    <a:pt x="522540" y="1577626"/>
                    <a:pt x="522540" y="1577691"/>
                    <a:pt x="522540" y="1577756"/>
                  </a:cubicBezTo>
                  <a:cubicBezTo>
                    <a:pt x="526782" y="1585783"/>
                    <a:pt x="523520" y="1595640"/>
                    <a:pt x="515689" y="1599946"/>
                  </a:cubicBezTo>
                  <a:lnTo>
                    <a:pt x="307823" y="1713180"/>
                  </a:lnTo>
                  <a:lnTo>
                    <a:pt x="292159" y="1684790"/>
                  </a:lnTo>
                  <a:lnTo>
                    <a:pt x="500354" y="1570904"/>
                  </a:lnTo>
                  <a:cubicBezTo>
                    <a:pt x="504268" y="1568767"/>
                    <a:pt x="508755" y="1568449"/>
                    <a:pt x="512792" y="1569656"/>
                  </a:cubicBezTo>
                  <a:close/>
                  <a:moveTo>
                    <a:pt x="610975" y="1480415"/>
                  </a:moveTo>
                  <a:cubicBezTo>
                    <a:pt x="617501" y="1476009"/>
                    <a:pt x="626313" y="1477020"/>
                    <a:pt x="631859" y="1482796"/>
                  </a:cubicBezTo>
                  <a:lnTo>
                    <a:pt x="781643" y="1666191"/>
                  </a:lnTo>
                  <a:lnTo>
                    <a:pt x="756188" y="1687075"/>
                  </a:lnTo>
                  <a:lnTo>
                    <a:pt x="606408" y="1503030"/>
                  </a:lnTo>
                  <a:cubicBezTo>
                    <a:pt x="601512" y="1495523"/>
                    <a:pt x="603469" y="1485407"/>
                    <a:pt x="610975" y="1480415"/>
                  </a:cubicBezTo>
                  <a:close/>
                  <a:moveTo>
                    <a:pt x="269644" y="1306777"/>
                  </a:moveTo>
                  <a:cubicBezTo>
                    <a:pt x="269969" y="1306811"/>
                    <a:pt x="269969" y="1306842"/>
                    <a:pt x="270295" y="1306907"/>
                  </a:cubicBezTo>
                  <a:cubicBezTo>
                    <a:pt x="279106" y="1308703"/>
                    <a:pt x="284978" y="1317319"/>
                    <a:pt x="283022" y="1326161"/>
                  </a:cubicBezTo>
                  <a:lnTo>
                    <a:pt x="251044" y="1511186"/>
                  </a:lnTo>
                  <a:lnTo>
                    <a:pt x="218412" y="1505311"/>
                  </a:lnTo>
                  <a:cubicBezTo>
                    <a:pt x="218412" y="1505311"/>
                    <a:pt x="251044" y="1325510"/>
                    <a:pt x="251044" y="1319635"/>
                  </a:cubicBezTo>
                  <a:cubicBezTo>
                    <a:pt x="252675" y="1310957"/>
                    <a:pt x="260832" y="1305181"/>
                    <a:pt x="269644" y="1306777"/>
                  </a:cubicBezTo>
                  <a:close/>
                  <a:moveTo>
                    <a:pt x="695613" y="1201397"/>
                  </a:moveTo>
                  <a:cubicBezTo>
                    <a:pt x="699815" y="1201841"/>
                    <a:pt x="703812" y="1203871"/>
                    <a:pt x="706587" y="1207380"/>
                  </a:cubicBezTo>
                  <a:lnTo>
                    <a:pt x="811336" y="1335627"/>
                  </a:lnTo>
                  <a:lnTo>
                    <a:pt x="785885" y="1356511"/>
                  </a:lnTo>
                  <a:lnTo>
                    <a:pt x="681132" y="1227939"/>
                  </a:lnTo>
                  <a:cubicBezTo>
                    <a:pt x="675589" y="1220922"/>
                    <a:pt x="676562" y="1210610"/>
                    <a:pt x="683417" y="1204934"/>
                  </a:cubicBezTo>
                  <a:cubicBezTo>
                    <a:pt x="687008" y="1202095"/>
                    <a:pt x="691412" y="1200953"/>
                    <a:pt x="695613" y="1201397"/>
                  </a:cubicBezTo>
                  <a:close/>
                  <a:moveTo>
                    <a:pt x="1031685" y="1077645"/>
                  </a:moveTo>
                  <a:cubicBezTo>
                    <a:pt x="1035682" y="1076524"/>
                    <a:pt x="1040087" y="1076933"/>
                    <a:pt x="1044002" y="1079136"/>
                  </a:cubicBezTo>
                  <a:lnTo>
                    <a:pt x="1223481" y="1177032"/>
                  </a:lnTo>
                  <a:lnTo>
                    <a:pt x="1207818" y="1205419"/>
                  </a:lnTo>
                  <a:lnTo>
                    <a:pt x="1028014" y="1107523"/>
                  </a:lnTo>
                  <a:cubicBezTo>
                    <a:pt x="1020182" y="1103347"/>
                    <a:pt x="1017246" y="1093655"/>
                    <a:pt x="1021487" y="1085857"/>
                  </a:cubicBezTo>
                  <a:cubicBezTo>
                    <a:pt x="1021487" y="1085693"/>
                    <a:pt x="1021816" y="1085498"/>
                    <a:pt x="1021816" y="1085333"/>
                  </a:cubicBezTo>
                  <a:cubicBezTo>
                    <a:pt x="1024099" y="1081417"/>
                    <a:pt x="1027688" y="1078767"/>
                    <a:pt x="1031685" y="1077645"/>
                  </a:cubicBezTo>
                  <a:close/>
                  <a:moveTo>
                    <a:pt x="315981" y="1033799"/>
                  </a:moveTo>
                  <a:cubicBezTo>
                    <a:pt x="320061" y="1034195"/>
                    <a:pt x="323977" y="1036144"/>
                    <a:pt x="326748" y="1039553"/>
                  </a:cubicBezTo>
                  <a:cubicBezTo>
                    <a:pt x="326748" y="1039683"/>
                    <a:pt x="327074" y="1039848"/>
                    <a:pt x="327074" y="1039978"/>
                  </a:cubicBezTo>
                  <a:lnTo>
                    <a:pt x="476856" y="1223372"/>
                  </a:lnTo>
                  <a:lnTo>
                    <a:pt x="451405" y="1243931"/>
                  </a:lnTo>
                  <a:lnTo>
                    <a:pt x="301622" y="1060211"/>
                  </a:lnTo>
                  <a:cubicBezTo>
                    <a:pt x="296076" y="1053161"/>
                    <a:pt x="297378" y="1042979"/>
                    <a:pt x="304233" y="1037367"/>
                  </a:cubicBezTo>
                  <a:cubicBezTo>
                    <a:pt x="307659" y="1034561"/>
                    <a:pt x="311902" y="1033403"/>
                    <a:pt x="315981" y="1033799"/>
                  </a:cubicBezTo>
                  <a:close/>
                  <a:moveTo>
                    <a:pt x="18374" y="978955"/>
                  </a:moveTo>
                  <a:lnTo>
                    <a:pt x="222979" y="1003755"/>
                  </a:lnTo>
                  <a:lnTo>
                    <a:pt x="219064" y="1036387"/>
                  </a:lnTo>
                  <a:lnTo>
                    <a:pt x="14459" y="1011587"/>
                  </a:lnTo>
                  <a:cubicBezTo>
                    <a:pt x="5647" y="1010412"/>
                    <a:pt x="-883" y="1002285"/>
                    <a:pt x="97" y="993313"/>
                  </a:cubicBezTo>
                  <a:cubicBezTo>
                    <a:pt x="1406" y="984436"/>
                    <a:pt x="9563" y="978170"/>
                    <a:pt x="18374" y="978955"/>
                  </a:cubicBezTo>
                  <a:close/>
                  <a:moveTo>
                    <a:pt x="863873" y="817095"/>
                  </a:moveTo>
                  <a:lnTo>
                    <a:pt x="885738" y="841245"/>
                  </a:lnTo>
                  <a:cubicBezTo>
                    <a:pt x="885738" y="841245"/>
                    <a:pt x="737914" y="974384"/>
                    <a:pt x="733022" y="978300"/>
                  </a:cubicBezTo>
                  <a:cubicBezTo>
                    <a:pt x="730083" y="981106"/>
                    <a:pt x="726167" y="982641"/>
                    <a:pt x="722251" y="982542"/>
                  </a:cubicBezTo>
                  <a:cubicBezTo>
                    <a:pt x="713114" y="982641"/>
                    <a:pt x="705933" y="975395"/>
                    <a:pt x="705607" y="966388"/>
                  </a:cubicBezTo>
                  <a:cubicBezTo>
                    <a:pt x="705607" y="961561"/>
                    <a:pt x="707892" y="956960"/>
                    <a:pt x="711483" y="953825"/>
                  </a:cubicBezTo>
                  <a:close/>
                  <a:moveTo>
                    <a:pt x="1392843" y="746284"/>
                  </a:moveTo>
                  <a:lnTo>
                    <a:pt x="1407527" y="775329"/>
                  </a:lnTo>
                  <a:lnTo>
                    <a:pt x="1223807" y="867025"/>
                  </a:lnTo>
                  <a:cubicBezTo>
                    <a:pt x="1221525" y="868036"/>
                    <a:pt x="1219237" y="868591"/>
                    <a:pt x="1216629" y="868656"/>
                  </a:cubicBezTo>
                  <a:cubicBezTo>
                    <a:pt x="1210432" y="868755"/>
                    <a:pt x="1204556" y="865165"/>
                    <a:pt x="1201946" y="859519"/>
                  </a:cubicBezTo>
                  <a:cubicBezTo>
                    <a:pt x="1198030" y="851427"/>
                    <a:pt x="1201292" y="841635"/>
                    <a:pt x="1209452" y="837689"/>
                  </a:cubicBezTo>
                  <a:cubicBezTo>
                    <a:pt x="1209452" y="837689"/>
                    <a:pt x="1209452" y="837654"/>
                    <a:pt x="1209452" y="837654"/>
                  </a:cubicBezTo>
                  <a:close/>
                  <a:moveTo>
                    <a:pt x="995056" y="703864"/>
                  </a:moveTo>
                  <a:lnTo>
                    <a:pt x="1027688" y="703864"/>
                  </a:lnTo>
                  <a:cubicBezTo>
                    <a:pt x="1027688" y="703864"/>
                    <a:pt x="1024423" y="902922"/>
                    <a:pt x="1024098" y="909123"/>
                  </a:cubicBezTo>
                  <a:cubicBezTo>
                    <a:pt x="1024423" y="917966"/>
                    <a:pt x="1017246" y="925273"/>
                    <a:pt x="1008434" y="925438"/>
                  </a:cubicBezTo>
                  <a:cubicBezTo>
                    <a:pt x="1008109" y="925469"/>
                    <a:pt x="1007780" y="925438"/>
                    <a:pt x="1007454" y="925438"/>
                  </a:cubicBezTo>
                  <a:cubicBezTo>
                    <a:pt x="998643" y="924917"/>
                    <a:pt x="991466" y="917671"/>
                    <a:pt x="991466" y="908794"/>
                  </a:cubicBezTo>
                  <a:cubicBezTo>
                    <a:pt x="991466" y="902268"/>
                    <a:pt x="995056" y="703864"/>
                    <a:pt x="995056" y="703864"/>
                  </a:cubicBezTo>
                  <a:close/>
                  <a:moveTo>
                    <a:pt x="78581" y="587571"/>
                  </a:moveTo>
                  <a:cubicBezTo>
                    <a:pt x="82741" y="587187"/>
                    <a:pt x="87065" y="588395"/>
                    <a:pt x="90491" y="591283"/>
                  </a:cubicBezTo>
                  <a:lnTo>
                    <a:pt x="279432" y="748243"/>
                  </a:lnTo>
                  <a:lnTo>
                    <a:pt x="258547" y="773372"/>
                  </a:lnTo>
                  <a:lnTo>
                    <a:pt x="69606" y="616412"/>
                  </a:lnTo>
                  <a:cubicBezTo>
                    <a:pt x="62754" y="610636"/>
                    <a:pt x="61774" y="600355"/>
                    <a:pt x="67650" y="593404"/>
                  </a:cubicBezTo>
                  <a:cubicBezTo>
                    <a:pt x="70423" y="589928"/>
                    <a:pt x="74420" y="587954"/>
                    <a:pt x="78581" y="587571"/>
                  </a:cubicBezTo>
                  <a:close/>
                  <a:moveTo>
                    <a:pt x="538205" y="509376"/>
                  </a:moveTo>
                  <a:cubicBezTo>
                    <a:pt x="547342" y="508296"/>
                    <a:pt x="555502" y="514727"/>
                    <a:pt x="556482" y="523734"/>
                  </a:cubicBezTo>
                  <a:cubicBezTo>
                    <a:pt x="556482" y="530911"/>
                    <a:pt x="586178" y="758686"/>
                    <a:pt x="586178" y="758686"/>
                  </a:cubicBezTo>
                  <a:lnTo>
                    <a:pt x="553546" y="762927"/>
                  </a:lnTo>
                  <a:cubicBezTo>
                    <a:pt x="553546" y="762927"/>
                    <a:pt x="524830" y="534502"/>
                    <a:pt x="523850" y="527650"/>
                  </a:cubicBezTo>
                  <a:cubicBezTo>
                    <a:pt x="522870" y="518643"/>
                    <a:pt x="529071" y="510451"/>
                    <a:pt x="538205" y="509376"/>
                  </a:cubicBezTo>
                  <a:close/>
                  <a:moveTo>
                    <a:pt x="1164743" y="464996"/>
                  </a:moveTo>
                  <a:lnTo>
                    <a:pt x="1197376" y="464996"/>
                  </a:lnTo>
                  <a:cubicBezTo>
                    <a:pt x="1197376" y="464996"/>
                    <a:pt x="1194114" y="663725"/>
                    <a:pt x="1194114" y="670255"/>
                  </a:cubicBezTo>
                  <a:cubicBezTo>
                    <a:pt x="1194114" y="679258"/>
                    <a:pt x="1186933" y="686569"/>
                    <a:pt x="1177800" y="686569"/>
                  </a:cubicBezTo>
                  <a:cubicBezTo>
                    <a:pt x="1177471" y="686569"/>
                    <a:pt x="1177471" y="686569"/>
                    <a:pt x="1177145" y="686569"/>
                  </a:cubicBezTo>
                  <a:cubicBezTo>
                    <a:pt x="1168334" y="686405"/>
                    <a:pt x="1161156" y="679097"/>
                    <a:pt x="1161482" y="670255"/>
                  </a:cubicBezTo>
                  <a:cubicBezTo>
                    <a:pt x="1161482" y="670155"/>
                    <a:pt x="1161482" y="670025"/>
                    <a:pt x="1161482" y="669926"/>
                  </a:cubicBezTo>
                  <a:cubicBezTo>
                    <a:pt x="1161482" y="663725"/>
                    <a:pt x="1164743" y="464996"/>
                    <a:pt x="1164743" y="464996"/>
                  </a:cubicBezTo>
                  <a:close/>
                  <a:moveTo>
                    <a:pt x="786700" y="381891"/>
                  </a:moveTo>
                  <a:cubicBezTo>
                    <a:pt x="790779" y="381851"/>
                    <a:pt x="794857" y="383369"/>
                    <a:pt x="797958" y="386452"/>
                  </a:cubicBezTo>
                  <a:cubicBezTo>
                    <a:pt x="798287" y="386517"/>
                    <a:pt x="798287" y="386613"/>
                    <a:pt x="798287" y="386678"/>
                  </a:cubicBezTo>
                  <a:lnTo>
                    <a:pt x="942191" y="514596"/>
                  </a:lnTo>
                  <a:lnTo>
                    <a:pt x="919350" y="537766"/>
                  </a:lnTo>
                  <a:lnTo>
                    <a:pt x="775439" y="409848"/>
                  </a:lnTo>
                  <a:cubicBezTo>
                    <a:pt x="768916" y="403517"/>
                    <a:pt x="768916" y="393174"/>
                    <a:pt x="775439" y="386778"/>
                  </a:cubicBezTo>
                  <a:cubicBezTo>
                    <a:pt x="775439" y="386747"/>
                    <a:pt x="775439" y="386713"/>
                    <a:pt x="775439" y="386678"/>
                  </a:cubicBezTo>
                  <a:cubicBezTo>
                    <a:pt x="778541" y="383530"/>
                    <a:pt x="782621" y="381932"/>
                    <a:pt x="786700" y="381891"/>
                  </a:cubicBezTo>
                  <a:close/>
                  <a:moveTo>
                    <a:pt x="310759" y="269203"/>
                  </a:moveTo>
                  <a:lnTo>
                    <a:pt x="324137" y="298899"/>
                  </a:lnTo>
                  <a:lnTo>
                    <a:pt x="100608" y="401036"/>
                  </a:lnTo>
                  <a:cubicBezTo>
                    <a:pt x="98648" y="401951"/>
                    <a:pt x="96366" y="402376"/>
                    <a:pt x="94081" y="402342"/>
                  </a:cubicBezTo>
                  <a:cubicBezTo>
                    <a:pt x="87555" y="402376"/>
                    <a:pt x="81679" y="398525"/>
                    <a:pt x="79072" y="392554"/>
                  </a:cubicBezTo>
                  <a:cubicBezTo>
                    <a:pt x="75482" y="384362"/>
                    <a:pt x="79072" y="374866"/>
                    <a:pt x="87229" y="371015"/>
                  </a:cubicBezTo>
                  <a:close/>
                  <a:moveTo>
                    <a:pt x="856409" y="48905"/>
                  </a:moveTo>
                  <a:cubicBezTo>
                    <a:pt x="860529" y="48317"/>
                    <a:pt x="864852" y="49263"/>
                    <a:pt x="868443" y="51874"/>
                  </a:cubicBezTo>
                  <a:cubicBezTo>
                    <a:pt x="875624" y="57290"/>
                    <a:pt x="877254" y="67507"/>
                    <a:pt x="871708" y="74718"/>
                  </a:cubicBezTo>
                  <a:lnTo>
                    <a:pt x="759778" y="228742"/>
                  </a:lnTo>
                  <a:lnTo>
                    <a:pt x="733344" y="209488"/>
                  </a:lnTo>
                  <a:lnTo>
                    <a:pt x="845602" y="55139"/>
                  </a:lnTo>
                  <a:cubicBezTo>
                    <a:pt x="848375" y="51614"/>
                    <a:pt x="852290" y="49492"/>
                    <a:pt x="856409" y="48905"/>
                  </a:cubicBezTo>
                  <a:close/>
                  <a:moveTo>
                    <a:pt x="495254" y="1022"/>
                  </a:moveTo>
                  <a:cubicBezTo>
                    <a:pt x="499129" y="2466"/>
                    <a:pt x="502474" y="5387"/>
                    <a:pt x="504267" y="9450"/>
                  </a:cubicBezTo>
                  <a:cubicBezTo>
                    <a:pt x="507532" y="15976"/>
                    <a:pt x="605428" y="223517"/>
                    <a:pt x="605428" y="223517"/>
                  </a:cubicBezTo>
                  <a:lnTo>
                    <a:pt x="575732" y="237546"/>
                  </a:lnTo>
                  <a:cubicBezTo>
                    <a:pt x="575732" y="237546"/>
                    <a:pt x="477836" y="29680"/>
                    <a:pt x="474900" y="22828"/>
                  </a:cubicBezTo>
                  <a:cubicBezTo>
                    <a:pt x="471310" y="14702"/>
                    <a:pt x="474900" y="5140"/>
                    <a:pt x="483057" y="1454"/>
                  </a:cubicBezTo>
                  <a:cubicBezTo>
                    <a:pt x="486973" y="-389"/>
                    <a:pt x="491379" y="-422"/>
                    <a:pt x="495254" y="10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2" name="Google Shape;1162;p26"/>
          <p:cNvGrpSpPr/>
          <p:nvPr/>
        </p:nvGrpSpPr>
        <p:grpSpPr>
          <a:xfrm rot="-1206802" flipH="1">
            <a:off x="1861263" y="1957706"/>
            <a:ext cx="2111241" cy="2254078"/>
            <a:chOff x="8487272" y="-1089426"/>
            <a:chExt cx="5401867" cy="5767332"/>
          </a:xfrm>
        </p:grpSpPr>
        <p:sp>
          <p:nvSpPr>
            <p:cNvPr id="1163" name="Google Shape;1163;p26"/>
            <p:cNvSpPr/>
            <p:nvPr/>
          </p:nvSpPr>
          <p:spPr>
            <a:xfrm rot="-1626193" flipH="1">
              <a:off x="9832812" y="-613098"/>
              <a:ext cx="2889480" cy="3309040"/>
            </a:xfrm>
            <a:custGeom>
              <a:avLst/>
              <a:gdLst/>
              <a:ahLst/>
              <a:cxnLst/>
              <a:rect l="l" t="t" r="r" b="b"/>
              <a:pathLst>
                <a:path w="933640" h="1020889" extrusionOk="0">
                  <a:moveTo>
                    <a:pt x="-990" y="998237"/>
                  </a:moveTo>
                  <a:cubicBezTo>
                    <a:pt x="248" y="1000904"/>
                    <a:pt x="17489" y="937277"/>
                    <a:pt x="17489" y="937277"/>
                  </a:cubicBezTo>
                  <a:lnTo>
                    <a:pt x="79686" y="998332"/>
                  </a:lnTo>
                  <a:lnTo>
                    <a:pt x="96927" y="910798"/>
                  </a:lnTo>
                  <a:lnTo>
                    <a:pt x="173698" y="998332"/>
                  </a:lnTo>
                  <a:lnTo>
                    <a:pt x="200178" y="900225"/>
                  </a:lnTo>
                  <a:lnTo>
                    <a:pt x="294190" y="975663"/>
                  </a:lnTo>
                  <a:lnTo>
                    <a:pt x="294190" y="853933"/>
                  </a:lnTo>
                  <a:lnTo>
                    <a:pt x="408490" y="918798"/>
                  </a:lnTo>
                  <a:cubicBezTo>
                    <a:pt x="408490" y="918798"/>
                    <a:pt x="390678" y="792307"/>
                    <a:pt x="391345" y="795640"/>
                  </a:cubicBezTo>
                  <a:cubicBezTo>
                    <a:pt x="392012" y="798974"/>
                    <a:pt x="513169" y="832693"/>
                    <a:pt x="513169" y="832693"/>
                  </a:cubicBezTo>
                  <a:lnTo>
                    <a:pt x="461449" y="722870"/>
                  </a:lnTo>
                  <a:lnTo>
                    <a:pt x="564795" y="722870"/>
                  </a:lnTo>
                  <a:lnTo>
                    <a:pt x="490595" y="638097"/>
                  </a:lnTo>
                  <a:lnTo>
                    <a:pt x="605847" y="607617"/>
                  </a:lnTo>
                  <a:lnTo>
                    <a:pt x="521456" y="530178"/>
                  </a:lnTo>
                  <a:lnTo>
                    <a:pt x="632327" y="483220"/>
                  </a:lnTo>
                  <a:lnTo>
                    <a:pt x="521456" y="403782"/>
                  </a:lnTo>
                  <a:lnTo>
                    <a:pt x="648139" y="356157"/>
                  </a:lnTo>
                  <a:lnTo>
                    <a:pt x="551746" y="248143"/>
                  </a:lnTo>
                  <a:lnTo>
                    <a:pt x="647662" y="223569"/>
                  </a:lnTo>
                  <a:lnTo>
                    <a:pt x="625851" y="64787"/>
                  </a:lnTo>
                  <a:lnTo>
                    <a:pt x="754248" y="132224"/>
                  </a:lnTo>
                  <a:lnTo>
                    <a:pt x="846926" y="-174"/>
                  </a:lnTo>
                  <a:lnTo>
                    <a:pt x="932651" y="148131"/>
                  </a:lnTo>
                  <a:lnTo>
                    <a:pt x="723101" y="310056"/>
                  </a:lnTo>
                  <a:lnTo>
                    <a:pt x="675476" y="530464"/>
                  </a:lnTo>
                  <a:lnTo>
                    <a:pt x="597371" y="831645"/>
                  </a:lnTo>
                  <a:lnTo>
                    <a:pt x="405442" y="987950"/>
                  </a:lnTo>
                  <a:lnTo>
                    <a:pt x="182462" y="102071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4" name="Google Shape;1164;p26"/>
            <p:cNvSpPr/>
            <p:nvPr/>
          </p:nvSpPr>
          <p:spPr>
            <a:xfrm rot="-1625122" flipH="1">
              <a:off x="9188887" y="-55620"/>
              <a:ext cx="3998637" cy="4045011"/>
            </a:xfrm>
            <a:custGeom>
              <a:avLst/>
              <a:gdLst/>
              <a:ahLst/>
              <a:cxnLst/>
              <a:rect l="l" t="t" r="r" b="b"/>
              <a:pathLst>
                <a:path w="1249159" h="1263646" extrusionOk="0">
                  <a:moveTo>
                    <a:pt x="1482" y="883656"/>
                  </a:moveTo>
                  <a:cubicBezTo>
                    <a:pt x="-804" y="882437"/>
                    <a:pt x="-1661" y="879608"/>
                    <a:pt x="-423" y="877332"/>
                  </a:cubicBezTo>
                  <a:cubicBezTo>
                    <a:pt x="434" y="875712"/>
                    <a:pt x="2244" y="874750"/>
                    <a:pt x="4054" y="874893"/>
                  </a:cubicBezTo>
                  <a:cubicBezTo>
                    <a:pt x="80729" y="879313"/>
                    <a:pt x="157501" y="871102"/>
                    <a:pt x="231511" y="850604"/>
                  </a:cubicBezTo>
                  <a:cubicBezTo>
                    <a:pt x="291708" y="833840"/>
                    <a:pt x="372862" y="810314"/>
                    <a:pt x="453919" y="741162"/>
                  </a:cubicBezTo>
                  <a:cubicBezTo>
                    <a:pt x="519261" y="687098"/>
                    <a:pt x="568601" y="616318"/>
                    <a:pt x="596794" y="536374"/>
                  </a:cubicBezTo>
                  <a:cubicBezTo>
                    <a:pt x="628227" y="442553"/>
                    <a:pt x="624417" y="341874"/>
                    <a:pt x="623274" y="315775"/>
                  </a:cubicBezTo>
                  <a:cubicBezTo>
                    <a:pt x="621084" y="268150"/>
                    <a:pt x="613749" y="218621"/>
                    <a:pt x="630323" y="149755"/>
                  </a:cubicBezTo>
                  <a:cubicBezTo>
                    <a:pt x="641752" y="102797"/>
                    <a:pt x="656326" y="80698"/>
                    <a:pt x="665565" y="68602"/>
                  </a:cubicBezTo>
                  <a:cubicBezTo>
                    <a:pt x="691092" y="36445"/>
                    <a:pt x="726430" y="13509"/>
                    <a:pt x="766245" y="3260"/>
                  </a:cubicBezTo>
                  <a:cubicBezTo>
                    <a:pt x="781770" y="-740"/>
                    <a:pt x="810441" y="-5788"/>
                    <a:pt x="903880" y="17357"/>
                  </a:cubicBezTo>
                  <a:cubicBezTo>
                    <a:pt x="988367" y="38407"/>
                    <a:pt x="1045708" y="52600"/>
                    <a:pt x="1114002" y="95081"/>
                  </a:cubicBezTo>
                  <a:cubicBezTo>
                    <a:pt x="1165818" y="127276"/>
                    <a:pt x="1198394" y="143468"/>
                    <a:pt x="1221634" y="183378"/>
                  </a:cubicBezTo>
                  <a:cubicBezTo>
                    <a:pt x="1239827" y="216277"/>
                    <a:pt x="1248971" y="253425"/>
                    <a:pt x="1248114" y="291010"/>
                  </a:cubicBezTo>
                  <a:cubicBezTo>
                    <a:pt x="1248591" y="333721"/>
                    <a:pt x="1237637" y="375773"/>
                    <a:pt x="1216396" y="412835"/>
                  </a:cubicBezTo>
                  <a:cubicBezTo>
                    <a:pt x="1206871" y="428647"/>
                    <a:pt x="1180677" y="472748"/>
                    <a:pt x="1129813" y="495798"/>
                  </a:cubicBezTo>
                  <a:cubicBezTo>
                    <a:pt x="1044088" y="534945"/>
                    <a:pt x="949981" y="485035"/>
                    <a:pt x="903880" y="460460"/>
                  </a:cubicBezTo>
                  <a:cubicBezTo>
                    <a:pt x="864351" y="439343"/>
                    <a:pt x="828728" y="411749"/>
                    <a:pt x="798344" y="378831"/>
                  </a:cubicBezTo>
                  <a:cubicBezTo>
                    <a:pt x="796438" y="376983"/>
                    <a:pt x="793486" y="377002"/>
                    <a:pt x="791580" y="378879"/>
                  </a:cubicBezTo>
                  <a:cubicBezTo>
                    <a:pt x="790628" y="379850"/>
                    <a:pt x="790152" y="381184"/>
                    <a:pt x="790248" y="382546"/>
                  </a:cubicBezTo>
                  <a:cubicBezTo>
                    <a:pt x="792723" y="409397"/>
                    <a:pt x="797105" y="436038"/>
                    <a:pt x="803297" y="462270"/>
                  </a:cubicBezTo>
                  <a:cubicBezTo>
                    <a:pt x="812631" y="497541"/>
                    <a:pt x="823775" y="532288"/>
                    <a:pt x="836824" y="566378"/>
                  </a:cubicBezTo>
                  <a:cubicBezTo>
                    <a:pt x="846349" y="595430"/>
                    <a:pt x="859589" y="637339"/>
                    <a:pt x="871686" y="690203"/>
                  </a:cubicBezTo>
                  <a:cubicBezTo>
                    <a:pt x="871972" y="691356"/>
                    <a:pt x="872733" y="692375"/>
                    <a:pt x="873686" y="693061"/>
                  </a:cubicBezTo>
                  <a:cubicBezTo>
                    <a:pt x="904548" y="714016"/>
                    <a:pt x="935789" y="734304"/>
                    <a:pt x="966554" y="755449"/>
                  </a:cubicBezTo>
                  <a:cubicBezTo>
                    <a:pt x="980652" y="764231"/>
                    <a:pt x="992559" y="776081"/>
                    <a:pt x="1001416" y="790121"/>
                  </a:cubicBezTo>
                  <a:cubicBezTo>
                    <a:pt x="1017894" y="818696"/>
                    <a:pt x="1007512" y="854795"/>
                    <a:pt x="970365" y="852319"/>
                  </a:cubicBezTo>
                  <a:cubicBezTo>
                    <a:pt x="955030" y="851290"/>
                    <a:pt x="939885" y="848776"/>
                    <a:pt x="925026" y="844794"/>
                  </a:cubicBezTo>
                  <a:cubicBezTo>
                    <a:pt x="904166" y="839174"/>
                    <a:pt x="902547" y="835269"/>
                    <a:pt x="905214" y="856796"/>
                  </a:cubicBezTo>
                  <a:cubicBezTo>
                    <a:pt x="908261" y="880894"/>
                    <a:pt x="912453" y="902515"/>
                    <a:pt x="907405" y="926804"/>
                  </a:cubicBezTo>
                  <a:cubicBezTo>
                    <a:pt x="901594" y="955379"/>
                    <a:pt x="889498" y="970333"/>
                    <a:pt x="840730" y="1041104"/>
                  </a:cubicBezTo>
                  <a:cubicBezTo>
                    <a:pt x="797962" y="1103112"/>
                    <a:pt x="812155" y="1083871"/>
                    <a:pt x="787771" y="1118733"/>
                  </a:cubicBezTo>
                  <a:cubicBezTo>
                    <a:pt x="763387" y="1153594"/>
                    <a:pt x="729954" y="1199029"/>
                    <a:pt x="688425" y="1252559"/>
                  </a:cubicBezTo>
                  <a:cubicBezTo>
                    <a:pt x="686805" y="1254636"/>
                    <a:pt x="683853" y="1254997"/>
                    <a:pt x="681758" y="1253388"/>
                  </a:cubicBezTo>
                  <a:cubicBezTo>
                    <a:pt x="681758" y="1253359"/>
                    <a:pt x="681663" y="1253341"/>
                    <a:pt x="681663" y="1253321"/>
                  </a:cubicBezTo>
                  <a:lnTo>
                    <a:pt x="637657" y="1216841"/>
                  </a:lnTo>
                  <a:cubicBezTo>
                    <a:pt x="635847" y="1215193"/>
                    <a:pt x="632990" y="1215193"/>
                    <a:pt x="631180" y="1216841"/>
                  </a:cubicBezTo>
                  <a:lnTo>
                    <a:pt x="589174" y="1261989"/>
                  </a:lnTo>
                  <a:cubicBezTo>
                    <a:pt x="587651" y="1263627"/>
                    <a:pt x="585174" y="1263951"/>
                    <a:pt x="583269" y="1262751"/>
                  </a:cubicBezTo>
                  <a:cubicBezTo>
                    <a:pt x="559647" y="1248244"/>
                    <a:pt x="538692" y="1229823"/>
                    <a:pt x="521261" y="1208268"/>
                  </a:cubicBezTo>
                  <a:cubicBezTo>
                    <a:pt x="495448" y="1176264"/>
                    <a:pt x="492686" y="1156262"/>
                    <a:pt x="471826" y="1130639"/>
                  </a:cubicBezTo>
                  <a:cubicBezTo>
                    <a:pt x="444680" y="1097873"/>
                    <a:pt x="412105" y="1086539"/>
                    <a:pt x="376576" y="1072346"/>
                  </a:cubicBezTo>
                  <a:cubicBezTo>
                    <a:pt x="359622" y="1065679"/>
                    <a:pt x="287613" y="1030245"/>
                    <a:pt x="143595" y="959380"/>
                  </a:cubicBezTo>
                  <a:cubicBezTo>
                    <a:pt x="108161" y="942997"/>
                    <a:pt x="59204" y="917755"/>
                    <a:pt x="1482" y="8836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5" name="Google Shape;1165;p26"/>
            <p:cNvSpPr/>
            <p:nvPr/>
          </p:nvSpPr>
          <p:spPr>
            <a:xfrm rot="-1624665" flipH="1">
              <a:off x="11327128" y="2227487"/>
              <a:ext cx="548690" cy="1698077"/>
            </a:xfrm>
            <a:custGeom>
              <a:avLst/>
              <a:gdLst/>
              <a:ahLst/>
              <a:cxnLst/>
              <a:rect l="l" t="t" r="r" b="b"/>
              <a:pathLst>
                <a:path w="548930" h="1698820" extrusionOk="0">
                  <a:moveTo>
                    <a:pt x="259864" y="1416385"/>
                  </a:moveTo>
                  <a:cubicBezTo>
                    <a:pt x="161958" y="1499500"/>
                    <a:pt x="74725" y="1594357"/>
                    <a:pt x="0" y="1698820"/>
                  </a:cubicBezTo>
                  <a:cubicBezTo>
                    <a:pt x="97601" y="1615555"/>
                    <a:pt x="185135" y="1520698"/>
                    <a:pt x="259864" y="1416385"/>
                  </a:cubicBezTo>
                  <a:close/>
                  <a:moveTo>
                    <a:pt x="32227" y="73205"/>
                  </a:moveTo>
                  <a:cubicBezTo>
                    <a:pt x="68524" y="216862"/>
                    <a:pt x="120372" y="378209"/>
                    <a:pt x="255186" y="460866"/>
                  </a:cubicBezTo>
                  <a:cubicBezTo>
                    <a:pt x="371696" y="542607"/>
                    <a:pt x="551346" y="491059"/>
                    <a:pt x="548906" y="331541"/>
                  </a:cubicBezTo>
                  <a:cubicBezTo>
                    <a:pt x="549518" y="204966"/>
                    <a:pt x="494614" y="72289"/>
                    <a:pt x="388472" y="0"/>
                  </a:cubicBezTo>
                  <a:cubicBezTo>
                    <a:pt x="495529" y="89673"/>
                    <a:pt x="560802" y="267796"/>
                    <a:pt x="513218" y="400166"/>
                  </a:cubicBezTo>
                  <a:cubicBezTo>
                    <a:pt x="470213" y="491668"/>
                    <a:pt x="342723" y="495331"/>
                    <a:pt x="265862" y="443174"/>
                  </a:cubicBezTo>
                  <a:cubicBezTo>
                    <a:pt x="134709" y="363873"/>
                    <a:pt x="81637" y="212286"/>
                    <a:pt x="32227" y="73205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6" name="Google Shape;1166;p26"/>
            <p:cNvSpPr/>
            <p:nvPr/>
          </p:nvSpPr>
          <p:spPr>
            <a:xfrm rot="-1625122" flipH="1">
              <a:off x="9674606" y="938459"/>
              <a:ext cx="79274" cy="169522"/>
            </a:xfrm>
            <a:custGeom>
              <a:avLst/>
              <a:gdLst/>
              <a:ahLst/>
              <a:cxnLst/>
              <a:rect l="l" t="t" r="r" b="b"/>
              <a:pathLst>
                <a:path w="24765" h="52958" extrusionOk="0">
                  <a:moveTo>
                    <a:pt x="24765" y="26480"/>
                  </a:moveTo>
                  <a:cubicBezTo>
                    <a:pt x="24765" y="41104"/>
                    <a:pt x="19221" y="52959"/>
                    <a:pt x="12382" y="52959"/>
                  </a:cubicBezTo>
                  <a:cubicBezTo>
                    <a:pt x="5544" y="52959"/>
                    <a:pt x="0" y="41104"/>
                    <a:pt x="0" y="26480"/>
                  </a:cubicBezTo>
                  <a:cubicBezTo>
                    <a:pt x="0" y="11855"/>
                    <a:pt x="5544" y="0"/>
                    <a:pt x="12382" y="0"/>
                  </a:cubicBezTo>
                  <a:cubicBezTo>
                    <a:pt x="19221" y="0"/>
                    <a:pt x="24765" y="11855"/>
                    <a:pt x="24765" y="2648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7" name="Google Shape;1167;p26"/>
            <p:cNvSpPr/>
            <p:nvPr/>
          </p:nvSpPr>
          <p:spPr>
            <a:xfrm rot="-1625122" flipH="1">
              <a:off x="9847249" y="1470794"/>
              <a:ext cx="96839" cy="73372"/>
            </a:xfrm>
            <a:custGeom>
              <a:avLst/>
              <a:gdLst/>
              <a:ahLst/>
              <a:cxnLst/>
              <a:rect l="l" t="t" r="r" b="b"/>
              <a:pathLst>
                <a:path w="30252" h="22921" extrusionOk="0">
                  <a:moveTo>
                    <a:pt x="27966" y="-174"/>
                  </a:moveTo>
                  <a:cubicBezTo>
                    <a:pt x="31491" y="8199"/>
                    <a:pt x="27585" y="17876"/>
                    <a:pt x="19203" y="21439"/>
                  </a:cubicBezTo>
                  <a:cubicBezTo>
                    <a:pt x="15679" y="22953"/>
                    <a:pt x="11679" y="23163"/>
                    <a:pt x="7964" y="22020"/>
                  </a:cubicBezTo>
                  <a:cubicBezTo>
                    <a:pt x="4059" y="20848"/>
                    <a:pt x="820" y="18133"/>
                    <a:pt x="-990" y="14495"/>
                  </a:cubicBezTo>
                  <a:cubicBezTo>
                    <a:pt x="6630" y="20553"/>
                    <a:pt x="17680" y="19296"/>
                    <a:pt x="23776" y="11685"/>
                  </a:cubicBezTo>
                  <a:cubicBezTo>
                    <a:pt x="26442" y="8332"/>
                    <a:pt x="27776" y="4113"/>
                    <a:pt x="27585" y="-17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8" name="Google Shape;1168;p26"/>
            <p:cNvSpPr/>
            <p:nvPr/>
          </p:nvSpPr>
          <p:spPr>
            <a:xfrm rot="-1625122" flipH="1">
              <a:off x="9931721" y="1084819"/>
              <a:ext cx="345110" cy="386051"/>
            </a:xfrm>
            <a:custGeom>
              <a:avLst/>
              <a:gdLst/>
              <a:ahLst/>
              <a:cxnLst/>
              <a:rect l="l" t="t" r="r" b="b"/>
              <a:pathLst>
                <a:path w="107811" h="120601" extrusionOk="0">
                  <a:moveTo>
                    <a:pt x="14246" y="2697"/>
                  </a:moveTo>
                  <a:cubicBezTo>
                    <a:pt x="27963" y="-5208"/>
                    <a:pt x="46441" y="4888"/>
                    <a:pt x="60919" y="12794"/>
                  </a:cubicBezTo>
                  <a:cubicBezTo>
                    <a:pt x="79017" y="22319"/>
                    <a:pt x="100352" y="34416"/>
                    <a:pt x="105592" y="58895"/>
                  </a:cubicBezTo>
                  <a:cubicBezTo>
                    <a:pt x="109307" y="76326"/>
                    <a:pt x="105115" y="101662"/>
                    <a:pt x="85970" y="114045"/>
                  </a:cubicBezTo>
                  <a:cubicBezTo>
                    <a:pt x="63967" y="128142"/>
                    <a:pt x="36440" y="116045"/>
                    <a:pt x="22628" y="105091"/>
                  </a:cubicBezTo>
                  <a:cubicBezTo>
                    <a:pt x="-4136" y="83660"/>
                    <a:pt x="-1280" y="47941"/>
                    <a:pt x="-517" y="38988"/>
                  </a:cubicBezTo>
                  <a:cubicBezTo>
                    <a:pt x="435" y="27844"/>
                    <a:pt x="1864" y="9841"/>
                    <a:pt x="14246" y="2697"/>
                  </a:cubicBezTo>
                  <a:close/>
                </a:path>
              </a:pathLst>
            </a:custGeom>
            <a:solidFill>
              <a:srgbClr val="CFB6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9" name="Google Shape;1169;p26"/>
            <p:cNvSpPr/>
            <p:nvPr/>
          </p:nvSpPr>
          <p:spPr>
            <a:xfrm rot="-1625122" flipH="1">
              <a:off x="9799002" y="1794444"/>
              <a:ext cx="127149" cy="102447"/>
            </a:xfrm>
            <a:custGeom>
              <a:avLst/>
              <a:gdLst/>
              <a:ahLst/>
              <a:cxnLst/>
              <a:rect l="l" t="t" r="r" b="b"/>
              <a:pathLst>
                <a:path w="39721" h="32004" extrusionOk="0">
                  <a:moveTo>
                    <a:pt x="38732" y="31831"/>
                  </a:moveTo>
                  <a:lnTo>
                    <a:pt x="5965" y="31831"/>
                  </a:lnTo>
                  <a:cubicBezTo>
                    <a:pt x="2061" y="31793"/>
                    <a:pt x="-1083" y="28601"/>
                    <a:pt x="-988" y="24706"/>
                  </a:cubicBezTo>
                  <a:cubicBezTo>
                    <a:pt x="-988" y="24153"/>
                    <a:pt x="-893" y="23601"/>
                    <a:pt x="-797" y="23067"/>
                  </a:cubicBezTo>
                  <a:lnTo>
                    <a:pt x="4918" y="-174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0" name="Google Shape;1170;p26"/>
            <p:cNvSpPr/>
            <p:nvPr/>
          </p:nvSpPr>
          <p:spPr>
            <a:xfrm rot="-1625122" flipH="1">
              <a:off x="9799002" y="1794444"/>
              <a:ext cx="127149" cy="102447"/>
            </a:xfrm>
            <a:custGeom>
              <a:avLst/>
              <a:gdLst/>
              <a:ahLst/>
              <a:cxnLst/>
              <a:rect l="l" t="t" r="r" b="b"/>
              <a:pathLst>
                <a:path w="39721" h="32004" extrusionOk="0">
                  <a:moveTo>
                    <a:pt x="38732" y="31831"/>
                  </a:moveTo>
                  <a:lnTo>
                    <a:pt x="5965" y="31831"/>
                  </a:lnTo>
                  <a:cubicBezTo>
                    <a:pt x="2061" y="31793"/>
                    <a:pt x="-1083" y="28601"/>
                    <a:pt x="-988" y="24706"/>
                  </a:cubicBezTo>
                  <a:cubicBezTo>
                    <a:pt x="-988" y="24153"/>
                    <a:pt x="-893" y="23601"/>
                    <a:pt x="-797" y="23067"/>
                  </a:cubicBezTo>
                  <a:lnTo>
                    <a:pt x="4918" y="-174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1" name="Google Shape;1171;p26"/>
            <p:cNvSpPr/>
            <p:nvPr/>
          </p:nvSpPr>
          <p:spPr>
            <a:xfrm rot="-1625122" flipH="1">
              <a:off x="9830113" y="1607707"/>
              <a:ext cx="121964" cy="155568"/>
            </a:xfrm>
            <a:custGeom>
              <a:avLst/>
              <a:gdLst/>
              <a:ahLst/>
              <a:cxnLst/>
              <a:rect l="l" t="t" r="r" b="b"/>
              <a:pathLst>
                <a:path w="38101" h="48599" extrusionOk="0">
                  <a:moveTo>
                    <a:pt x="5679" y="-174"/>
                  </a:moveTo>
                  <a:lnTo>
                    <a:pt x="-894" y="39450"/>
                  </a:lnTo>
                  <a:cubicBezTo>
                    <a:pt x="-1560" y="43651"/>
                    <a:pt x="1297" y="47623"/>
                    <a:pt x="5489" y="48318"/>
                  </a:cubicBezTo>
                  <a:cubicBezTo>
                    <a:pt x="6059" y="48423"/>
                    <a:pt x="6727" y="48452"/>
                    <a:pt x="7298" y="48404"/>
                  </a:cubicBezTo>
                  <a:lnTo>
                    <a:pt x="37111" y="46118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2" name="Google Shape;1172;p26"/>
            <p:cNvSpPr/>
            <p:nvPr/>
          </p:nvSpPr>
          <p:spPr>
            <a:xfrm rot="-1625122" flipH="1">
              <a:off x="9830113" y="1607707"/>
              <a:ext cx="121964" cy="155568"/>
            </a:xfrm>
            <a:custGeom>
              <a:avLst/>
              <a:gdLst/>
              <a:ahLst/>
              <a:cxnLst/>
              <a:rect l="l" t="t" r="r" b="b"/>
              <a:pathLst>
                <a:path w="38101" h="48599" extrusionOk="0">
                  <a:moveTo>
                    <a:pt x="5679" y="-174"/>
                  </a:moveTo>
                  <a:lnTo>
                    <a:pt x="-894" y="39450"/>
                  </a:lnTo>
                  <a:cubicBezTo>
                    <a:pt x="-1560" y="43651"/>
                    <a:pt x="1297" y="47623"/>
                    <a:pt x="5489" y="48318"/>
                  </a:cubicBezTo>
                  <a:cubicBezTo>
                    <a:pt x="6059" y="48423"/>
                    <a:pt x="6727" y="48452"/>
                    <a:pt x="7298" y="48404"/>
                  </a:cubicBezTo>
                  <a:lnTo>
                    <a:pt x="37111" y="46118"/>
                  </a:lnTo>
                  <a:close/>
                </a:path>
              </a:pathLst>
            </a:custGeom>
            <a:solidFill>
              <a:srgbClr val="EDEA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3" name="Google Shape;1173;p26"/>
            <p:cNvSpPr/>
            <p:nvPr/>
          </p:nvSpPr>
          <p:spPr>
            <a:xfrm rot="-1625122" flipH="1">
              <a:off x="9352821" y="1664966"/>
              <a:ext cx="683891" cy="500771"/>
            </a:xfrm>
            <a:custGeom>
              <a:avLst/>
              <a:gdLst/>
              <a:ahLst/>
              <a:cxnLst/>
              <a:rect l="l" t="t" r="r" b="b"/>
              <a:pathLst>
                <a:path w="213645" h="156439" extrusionOk="0">
                  <a:moveTo>
                    <a:pt x="212655" y="156227"/>
                  </a:moveTo>
                  <a:cubicBezTo>
                    <a:pt x="117405" y="158132"/>
                    <a:pt x="28156" y="89552"/>
                    <a:pt x="-990" y="-174"/>
                  </a:cubicBezTo>
                  <a:cubicBezTo>
                    <a:pt x="37110" y="84694"/>
                    <a:pt x="118929" y="147845"/>
                    <a:pt x="212655" y="156227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1174;p26"/>
            <p:cNvSpPr/>
            <p:nvPr/>
          </p:nvSpPr>
          <p:spPr>
            <a:xfrm rot="-1625122" flipH="1">
              <a:off x="9056704" y="1755336"/>
              <a:ext cx="43294" cy="60980"/>
            </a:xfrm>
            <a:custGeom>
              <a:avLst/>
              <a:gdLst/>
              <a:ahLst/>
              <a:cxnLst/>
              <a:rect l="l" t="t" r="r" b="b"/>
              <a:pathLst>
                <a:path w="13525" h="19050" extrusionOk="0">
                  <a:moveTo>
                    <a:pt x="13525" y="9525"/>
                  </a:moveTo>
                  <a:cubicBezTo>
                    <a:pt x="13525" y="14785"/>
                    <a:pt x="10498" y="19050"/>
                    <a:pt x="6763" y="19050"/>
                  </a:cubicBezTo>
                  <a:cubicBezTo>
                    <a:pt x="3028" y="19050"/>
                    <a:pt x="0" y="14785"/>
                    <a:pt x="0" y="9525"/>
                  </a:cubicBezTo>
                  <a:cubicBezTo>
                    <a:pt x="0" y="4264"/>
                    <a:pt x="3028" y="0"/>
                    <a:pt x="6763" y="0"/>
                  </a:cubicBezTo>
                  <a:cubicBezTo>
                    <a:pt x="10498" y="0"/>
                    <a:pt x="13525" y="4264"/>
                    <a:pt x="13525" y="9525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1175;p26"/>
            <p:cNvSpPr/>
            <p:nvPr/>
          </p:nvSpPr>
          <p:spPr>
            <a:xfrm rot="2943404" flipH="1">
              <a:off x="9288755" y="1002040"/>
              <a:ext cx="2466559" cy="902673"/>
            </a:xfrm>
            <a:custGeom>
              <a:avLst/>
              <a:gdLst/>
              <a:ahLst/>
              <a:cxnLst/>
              <a:rect l="l" t="t" r="r" b="b"/>
              <a:pathLst>
                <a:path w="2467731" h="903102" extrusionOk="0">
                  <a:moveTo>
                    <a:pt x="113021" y="22893"/>
                  </a:moveTo>
                  <a:cubicBezTo>
                    <a:pt x="104092" y="9439"/>
                    <a:pt x="83188" y="-1"/>
                    <a:pt x="58823" y="0"/>
                  </a:cubicBezTo>
                  <a:cubicBezTo>
                    <a:pt x="26337" y="-1"/>
                    <a:pt x="0" y="16782"/>
                    <a:pt x="0" y="37484"/>
                  </a:cubicBezTo>
                  <a:cubicBezTo>
                    <a:pt x="0" y="58186"/>
                    <a:pt x="26337" y="74972"/>
                    <a:pt x="58824" y="74972"/>
                  </a:cubicBezTo>
                  <a:cubicBezTo>
                    <a:pt x="91310" y="74971"/>
                    <a:pt x="117643" y="58189"/>
                    <a:pt x="117643" y="37484"/>
                  </a:cubicBezTo>
                  <a:cubicBezTo>
                    <a:pt x="117644" y="32309"/>
                    <a:pt x="115998" y="27378"/>
                    <a:pt x="113021" y="22893"/>
                  </a:cubicBezTo>
                  <a:close/>
                  <a:moveTo>
                    <a:pt x="385196" y="177119"/>
                  </a:moveTo>
                  <a:cubicBezTo>
                    <a:pt x="367672" y="161043"/>
                    <a:pt x="334450" y="154941"/>
                    <a:pt x="299620" y="163558"/>
                  </a:cubicBezTo>
                  <a:cubicBezTo>
                    <a:pt x="253181" y="175048"/>
                    <a:pt x="221471" y="208357"/>
                    <a:pt x="228794" y="237952"/>
                  </a:cubicBezTo>
                  <a:cubicBezTo>
                    <a:pt x="236117" y="267550"/>
                    <a:pt x="279700" y="282230"/>
                    <a:pt x="326139" y="270740"/>
                  </a:cubicBezTo>
                  <a:cubicBezTo>
                    <a:pt x="372579" y="259249"/>
                    <a:pt x="404288" y="225941"/>
                    <a:pt x="396965" y="196343"/>
                  </a:cubicBezTo>
                  <a:cubicBezTo>
                    <a:pt x="395135" y="188944"/>
                    <a:pt x="391037" y="182477"/>
                    <a:pt x="385196" y="177119"/>
                  </a:cubicBezTo>
                  <a:close/>
                  <a:moveTo>
                    <a:pt x="670816" y="441391"/>
                  </a:moveTo>
                  <a:cubicBezTo>
                    <a:pt x="655540" y="424760"/>
                    <a:pt x="627578" y="417355"/>
                    <a:pt x="598879" y="424456"/>
                  </a:cubicBezTo>
                  <a:cubicBezTo>
                    <a:pt x="560618" y="433923"/>
                    <a:pt x="535535" y="465591"/>
                    <a:pt x="542858" y="495187"/>
                  </a:cubicBezTo>
                  <a:cubicBezTo>
                    <a:pt x="550181" y="524784"/>
                    <a:pt x="587137" y="541104"/>
                    <a:pt x="625398" y="531637"/>
                  </a:cubicBezTo>
                  <a:cubicBezTo>
                    <a:pt x="663662" y="522169"/>
                    <a:pt x="688745" y="490501"/>
                    <a:pt x="681422" y="460903"/>
                  </a:cubicBezTo>
                  <a:cubicBezTo>
                    <a:pt x="679591" y="453504"/>
                    <a:pt x="675909" y="446935"/>
                    <a:pt x="670816" y="441391"/>
                  </a:cubicBezTo>
                  <a:close/>
                  <a:moveTo>
                    <a:pt x="756420" y="191785"/>
                  </a:moveTo>
                  <a:cubicBezTo>
                    <a:pt x="741144" y="175153"/>
                    <a:pt x="713182" y="167749"/>
                    <a:pt x="684483" y="174849"/>
                  </a:cubicBezTo>
                  <a:cubicBezTo>
                    <a:pt x="646221" y="184316"/>
                    <a:pt x="621139" y="215985"/>
                    <a:pt x="628462" y="245580"/>
                  </a:cubicBezTo>
                  <a:cubicBezTo>
                    <a:pt x="635785" y="275178"/>
                    <a:pt x="672741" y="291498"/>
                    <a:pt x="711002" y="282031"/>
                  </a:cubicBezTo>
                  <a:cubicBezTo>
                    <a:pt x="749266" y="272563"/>
                    <a:pt x="774349" y="240895"/>
                    <a:pt x="767026" y="211297"/>
                  </a:cubicBezTo>
                  <a:cubicBezTo>
                    <a:pt x="765195" y="203898"/>
                    <a:pt x="761512" y="197329"/>
                    <a:pt x="756420" y="191785"/>
                  </a:cubicBezTo>
                  <a:close/>
                  <a:moveTo>
                    <a:pt x="1111216" y="225410"/>
                  </a:moveTo>
                  <a:cubicBezTo>
                    <a:pt x="1084925" y="196843"/>
                    <a:pt x="1036781" y="184144"/>
                    <a:pt x="987358" y="196373"/>
                  </a:cubicBezTo>
                  <a:cubicBezTo>
                    <a:pt x="921459" y="212677"/>
                    <a:pt x="878239" y="267122"/>
                    <a:pt x="890821" y="317976"/>
                  </a:cubicBezTo>
                  <a:cubicBezTo>
                    <a:pt x="903403" y="368829"/>
                    <a:pt x="967025" y="396839"/>
                    <a:pt x="1032924" y="380534"/>
                  </a:cubicBezTo>
                  <a:cubicBezTo>
                    <a:pt x="1098822" y="364229"/>
                    <a:pt x="1142043" y="309785"/>
                    <a:pt x="1129460" y="258931"/>
                  </a:cubicBezTo>
                  <a:cubicBezTo>
                    <a:pt x="1126315" y="246218"/>
                    <a:pt x="1119979" y="234932"/>
                    <a:pt x="1111216" y="225410"/>
                  </a:cubicBezTo>
                  <a:close/>
                  <a:moveTo>
                    <a:pt x="1334731" y="95972"/>
                  </a:moveTo>
                  <a:cubicBezTo>
                    <a:pt x="1323645" y="83941"/>
                    <a:pt x="1303340" y="78601"/>
                    <a:pt x="1282491" y="83759"/>
                  </a:cubicBezTo>
                  <a:cubicBezTo>
                    <a:pt x="1254692" y="90637"/>
                    <a:pt x="1236456" y="113576"/>
                    <a:pt x="1241756" y="134998"/>
                  </a:cubicBezTo>
                  <a:cubicBezTo>
                    <a:pt x="1247056" y="156419"/>
                    <a:pt x="1273888" y="168206"/>
                    <a:pt x="1301683" y="161329"/>
                  </a:cubicBezTo>
                  <a:cubicBezTo>
                    <a:pt x="1329485" y="154450"/>
                    <a:pt x="1347722" y="131512"/>
                    <a:pt x="1342422" y="110092"/>
                  </a:cubicBezTo>
                  <a:cubicBezTo>
                    <a:pt x="1341096" y="104735"/>
                    <a:pt x="1338426" y="99983"/>
                    <a:pt x="1334731" y="95972"/>
                  </a:cubicBezTo>
                  <a:close/>
                  <a:moveTo>
                    <a:pt x="1958187" y="371859"/>
                  </a:moveTo>
                  <a:cubicBezTo>
                    <a:pt x="1947101" y="359828"/>
                    <a:pt x="1926796" y="354487"/>
                    <a:pt x="1905949" y="359645"/>
                  </a:cubicBezTo>
                  <a:cubicBezTo>
                    <a:pt x="1878151" y="366523"/>
                    <a:pt x="1859911" y="389462"/>
                    <a:pt x="1865212" y="410885"/>
                  </a:cubicBezTo>
                  <a:cubicBezTo>
                    <a:pt x="1870512" y="432306"/>
                    <a:pt x="1897344" y="444096"/>
                    <a:pt x="1925143" y="437218"/>
                  </a:cubicBezTo>
                  <a:cubicBezTo>
                    <a:pt x="1952942" y="430341"/>
                    <a:pt x="1971178" y="407399"/>
                    <a:pt x="1965878" y="385978"/>
                  </a:cubicBezTo>
                  <a:cubicBezTo>
                    <a:pt x="1964552" y="380622"/>
                    <a:pt x="1961882" y="375870"/>
                    <a:pt x="1958187" y="371859"/>
                  </a:cubicBezTo>
                  <a:close/>
                  <a:moveTo>
                    <a:pt x="2459125" y="835784"/>
                  </a:moveTo>
                  <a:cubicBezTo>
                    <a:pt x="2448039" y="823753"/>
                    <a:pt x="2427734" y="818413"/>
                    <a:pt x="2406885" y="823571"/>
                  </a:cubicBezTo>
                  <a:cubicBezTo>
                    <a:pt x="2379087" y="830449"/>
                    <a:pt x="2360850" y="853388"/>
                    <a:pt x="2366150" y="874811"/>
                  </a:cubicBezTo>
                  <a:cubicBezTo>
                    <a:pt x="2371451" y="896231"/>
                    <a:pt x="2398283" y="908019"/>
                    <a:pt x="2426078" y="901141"/>
                  </a:cubicBezTo>
                  <a:cubicBezTo>
                    <a:pt x="2453876" y="894263"/>
                    <a:pt x="2472116" y="871324"/>
                    <a:pt x="2466816" y="849904"/>
                  </a:cubicBezTo>
                  <a:cubicBezTo>
                    <a:pt x="2465491" y="844548"/>
                    <a:pt x="2462820" y="839795"/>
                    <a:pt x="2459125" y="835784"/>
                  </a:cubicBezTo>
                  <a:close/>
                  <a:moveTo>
                    <a:pt x="1854939" y="119652"/>
                  </a:moveTo>
                  <a:cubicBezTo>
                    <a:pt x="1843854" y="107622"/>
                    <a:pt x="1823548" y="102280"/>
                    <a:pt x="1802699" y="107438"/>
                  </a:cubicBezTo>
                  <a:cubicBezTo>
                    <a:pt x="1774901" y="114316"/>
                    <a:pt x="1756665" y="137258"/>
                    <a:pt x="1761965" y="158677"/>
                  </a:cubicBezTo>
                  <a:cubicBezTo>
                    <a:pt x="1767265" y="180098"/>
                    <a:pt x="1794097" y="191888"/>
                    <a:pt x="1821893" y="185011"/>
                  </a:cubicBezTo>
                  <a:cubicBezTo>
                    <a:pt x="1849691" y="178133"/>
                    <a:pt x="1867930" y="155191"/>
                    <a:pt x="1862630" y="133771"/>
                  </a:cubicBezTo>
                  <a:cubicBezTo>
                    <a:pt x="1861305" y="128415"/>
                    <a:pt x="1858635" y="123663"/>
                    <a:pt x="1854939" y="119652"/>
                  </a:cubicBezTo>
                  <a:close/>
                  <a:moveTo>
                    <a:pt x="2348282" y="604938"/>
                  </a:moveTo>
                  <a:cubicBezTo>
                    <a:pt x="2337197" y="592908"/>
                    <a:pt x="2316891" y="587566"/>
                    <a:pt x="2296042" y="592724"/>
                  </a:cubicBezTo>
                  <a:cubicBezTo>
                    <a:pt x="2268244" y="599602"/>
                    <a:pt x="2250008" y="622544"/>
                    <a:pt x="2255307" y="643964"/>
                  </a:cubicBezTo>
                  <a:cubicBezTo>
                    <a:pt x="2260607" y="665384"/>
                    <a:pt x="2287440" y="677174"/>
                    <a:pt x="2315235" y="670297"/>
                  </a:cubicBezTo>
                  <a:cubicBezTo>
                    <a:pt x="2343037" y="663419"/>
                    <a:pt x="2361273" y="640477"/>
                    <a:pt x="2355973" y="619057"/>
                  </a:cubicBezTo>
                  <a:cubicBezTo>
                    <a:pt x="2354648" y="613702"/>
                    <a:pt x="2351978" y="608949"/>
                    <a:pt x="2348282" y="604938"/>
                  </a:cubicBezTo>
                  <a:close/>
                  <a:moveTo>
                    <a:pt x="2285659" y="283439"/>
                  </a:moveTo>
                  <a:cubicBezTo>
                    <a:pt x="2266173" y="262324"/>
                    <a:pt x="2230468" y="252959"/>
                    <a:pt x="2193799" y="262032"/>
                  </a:cubicBezTo>
                  <a:cubicBezTo>
                    <a:pt x="2144907" y="274129"/>
                    <a:pt x="2112817" y="314422"/>
                    <a:pt x="2122123" y="352031"/>
                  </a:cubicBezTo>
                  <a:cubicBezTo>
                    <a:pt x="2131429" y="389643"/>
                    <a:pt x="2178604" y="410324"/>
                    <a:pt x="2227497" y="398227"/>
                  </a:cubicBezTo>
                  <a:cubicBezTo>
                    <a:pt x="2276389" y="386130"/>
                    <a:pt x="2308481" y="345836"/>
                    <a:pt x="2299175" y="308225"/>
                  </a:cubicBezTo>
                  <a:cubicBezTo>
                    <a:pt x="2296848" y="298822"/>
                    <a:pt x="2292155" y="290478"/>
                    <a:pt x="2285659" y="283439"/>
                  </a:cubicBezTo>
                  <a:close/>
                  <a:moveTo>
                    <a:pt x="2124663" y="52916"/>
                  </a:moveTo>
                  <a:cubicBezTo>
                    <a:pt x="2113578" y="40886"/>
                    <a:pt x="2093272" y="35543"/>
                    <a:pt x="2072426" y="40701"/>
                  </a:cubicBezTo>
                  <a:cubicBezTo>
                    <a:pt x="2044627" y="47579"/>
                    <a:pt x="2026388" y="70521"/>
                    <a:pt x="2031688" y="91941"/>
                  </a:cubicBezTo>
                  <a:cubicBezTo>
                    <a:pt x="2036988" y="113362"/>
                    <a:pt x="2063820" y="125152"/>
                    <a:pt x="2091619" y="118273"/>
                  </a:cubicBezTo>
                  <a:cubicBezTo>
                    <a:pt x="2119418" y="111396"/>
                    <a:pt x="2137654" y="88455"/>
                    <a:pt x="2132354" y="67034"/>
                  </a:cubicBezTo>
                  <a:cubicBezTo>
                    <a:pt x="2131029" y="61679"/>
                    <a:pt x="2128358" y="56926"/>
                    <a:pt x="2124663" y="52916"/>
                  </a:cubicBezTo>
                  <a:close/>
                  <a:moveTo>
                    <a:pt x="2448959" y="361657"/>
                  </a:moveTo>
                  <a:cubicBezTo>
                    <a:pt x="2437873" y="349626"/>
                    <a:pt x="2417569" y="344285"/>
                    <a:pt x="2396720" y="349444"/>
                  </a:cubicBezTo>
                  <a:cubicBezTo>
                    <a:pt x="2368921" y="356322"/>
                    <a:pt x="2350684" y="379260"/>
                    <a:pt x="2355985" y="400683"/>
                  </a:cubicBezTo>
                  <a:cubicBezTo>
                    <a:pt x="2361285" y="422103"/>
                    <a:pt x="2388117" y="433891"/>
                    <a:pt x="2415912" y="427014"/>
                  </a:cubicBezTo>
                  <a:cubicBezTo>
                    <a:pt x="2443710" y="420135"/>
                    <a:pt x="2461951" y="397197"/>
                    <a:pt x="2456651" y="375776"/>
                  </a:cubicBezTo>
                  <a:cubicBezTo>
                    <a:pt x="2455325" y="370420"/>
                    <a:pt x="2452655" y="365667"/>
                    <a:pt x="2448959" y="361657"/>
                  </a:cubicBezTo>
                  <a:close/>
                  <a:moveTo>
                    <a:pt x="2335696" y="121039"/>
                  </a:moveTo>
                  <a:cubicBezTo>
                    <a:pt x="2324611" y="109009"/>
                    <a:pt x="2304306" y="103666"/>
                    <a:pt x="2283459" y="108824"/>
                  </a:cubicBezTo>
                  <a:cubicBezTo>
                    <a:pt x="2255658" y="115703"/>
                    <a:pt x="2237422" y="138644"/>
                    <a:pt x="2242721" y="160064"/>
                  </a:cubicBezTo>
                  <a:cubicBezTo>
                    <a:pt x="2248022" y="181484"/>
                    <a:pt x="2274854" y="193275"/>
                    <a:pt x="2302652" y="186397"/>
                  </a:cubicBezTo>
                  <a:cubicBezTo>
                    <a:pt x="2330451" y="179519"/>
                    <a:pt x="2348687" y="156578"/>
                    <a:pt x="2343387" y="135157"/>
                  </a:cubicBezTo>
                  <a:cubicBezTo>
                    <a:pt x="2342062" y="129802"/>
                    <a:pt x="2339392" y="125049"/>
                    <a:pt x="2335696" y="1210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ouble Wave 21">
            <a:extLst>
              <a:ext uri="{FF2B5EF4-FFF2-40B4-BE49-F238E27FC236}">
                <a16:creationId xmlns:a16="http://schemas.microsoft.com/office/drawing/2014/main" id="{F0F9AE26-0714-4693-ACCE-088A6AF57D6F}"/>
              </a:ext>
            </a:extLst>
          </p:cNvPr>
          <p:cNvSpPr/>
          <p:nvPr/>
        </p:nvSpPr>
        <p:spPr>
          <a:xfrm>
            <a:off x="2635470" y="484651"/>
            <a:ext cx="5905500" cy="1444688"/>
          </a:xfrm>
          <a:prstGeom prst="doubleWave">
            <a:avLst>
              <a:gd name="adj1" fmla="val 3108"/>
              <a:gd name="adj2" fmla="val -1659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A1C2D6-C5D8-4140-93F0-9F36E087EE2A}"/>
              </a:ext>
            </a:extLst>
          </p:cNvPr>
          <p:cNvSpPr/>
          <p:nvPr/>
        </p:nvSpPr>
        <p:spPr>
          <a:xfrm>
            <a:off x="3101015" y="586252"/>
            <a:ext cx="5245347" cy="13088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look like?</a:t>
            </a:r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____________.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49790D9-F56B-4E7D-9987-C5AEDE5561E2}"/>
              </a:ext>
            </a:extLst>
          </p:cNvPr>
          <p:cNvCxnSpPr>
            <a:cxnSpLocks/>
            <a:stCxn id="22" idx="2"/>
            <a:endCxn id="37" idx="3"/>
          </p:cNvCxnSpPr>
          <p:nvPr/>
        </p:nvCxnSpPr>
        <p:spPr>
          <a:xfrm flipH="1">
            <a:off x="2040703" y="1884438"/>
            <a:ext cx="3645489" cy="1680419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386C175-1077-4438-BD21-EC25E0DCAC3A}"/>
              </a:ext>
            </a:extLst>
          </p:cNvPr>
          <p:cNvCxnSpPr>
            <a:cxnSpLocks/>
            <a:stCxn id="22" idx="2"/>
            <a:endCxn id="35" idx="0"/>
          </p:cNvCxnSpPr>
          <p:nvPr/>
        </p:nvCxnSpPr>
        <p:spPr>
          <a:xfrm flipH="1">
            <a:off x="3281930" y="1884439"/>
            <a:ext cx="2404263" cy="1665377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A76AB77-31BB-42E8-9635-576E40486E53}"/>
              </a:ext>
            </a:extLst>
          </p:cNvPr>
          <p:cNvCxnSpPr>
            <a:stCxn id="22" idx="2"/>
          </p:cNvCxnSpPr>
          <p:nvPr/>
        </p:nvCxnSpPr>
        <p:spPr>
          <a:xfrm flipH="1">
            <a:off x="5546861" y="1884439"/>
            <a:ext cx="139331" cy="1506443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C4C4B66-6652-4572-8E24-5AEF30C29DF0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5686192" y="1884439"/>
            <a:ext cx="1928061" cy="1785865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B123EE0-679D-4946-9F82-DDBB6179451A}"/>
              </a:ext>
            </a:extLst>
          </p:cNvPr>
          <p:cNvCxnSpPr>
            <a:stCxn id="22" idx="2"/>
          </p:cNvCxnSpPr>
          <p:nvPr/>
        </p:nvCxnSpPr>
        <p:spPr>
          <a:xfrm>
            <a:off x="5686192" y="1884440"/>
            <a:ext cx="3848316" cy="1086975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39BB44FB-5C40-4B8D-9076-97FF53EFB0FA}"/>
              </a:ext>
            </a:extLst>
          </p:cNvPr>
          <p:cNvSpPr/>
          <p:nvPr/>
        </p:nvSpPr>
        <p:spPr>
          <a:xfrm>
            <a:off x="4532693" y="5626048"/>
            <a:ext cx="1706227" cy="398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4151CDB-89F6-409A-994C-902B2BFB9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614" y="3549815"/>
            <a:ext cx="1317567" cy="19250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CFE1BD3-6A8B-4445-916B-B242901FF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723" y="3783380"/>
            <a:ext cx="1209247" cy="154797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82A74C8-539B-4E50-A72C-1363FD120931}"/>
              </a:ext>
            </a:extLst>
          </p:cNvPr>
          <p:cNvSpPr/>
          <p:nvPr/>
        </p:nvSpPr>
        <p:spPr>
          <a:xfrm>
            <a:off x="7254317" y="5478406"/>
            <a:ext cx="1511109" cy="352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8C4E204-2B3A-4BCD-849D-25FF120FB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2762" y="2739905"/>
            <a:ext cx="2137512" cy="208407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653186C-CE1C-4CC8-A058-D8FDCB7FB68E}"/>
              </a:ext>
            </a:extLst>
          </p:cNvPr>
          <p:cNvSpPr/>
          <p:nvPr/>
        </p:nvSpPr>
        <p:spPr>
          <a:xfrm>
            <a:off x="9071541" y="4973496"/>
            <a:ext cx="2088733" cy="487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slim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D6BA145-5507-4176-BAA6-14FDA7862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4550" y="3549815"/>
            <a:ext cx="2214759" cy="203367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A7FA4A3-0FC3-4ACF-B37C-E7D9EBE970AB}"/>
              </a:ext>
            </a:extLst>
          </p:cNvPr>
          <p:cNvSpPr/>
          <p:nvPr/>
        </p:nvSpPr>
        <p:spPr>
          <a:xfrm>
            <a:off x="2365578" y="5687644"/>
            <a:ext cx="1715304" cy="400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young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F044018-44D7-4B0A-92AD-B3878989F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806" y="2699220"/>
            <a:ext cx="1879897" cy="1731272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60A8783B-3462-4C13-A4B4-9A5C33D2FAB0}"/>
              </a:ext>
            </a:extLst>
          </p:cNvPr>
          <p:cNvSpPr/>
          <p:nvPr/>
        </p:nvSpPr>
        <p:spPr>
          <a:xfrm>
            <a:off x="150220" y="4973866"/>
            <a:ext cx="1756637" cy="410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24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4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C46FB64B-2ED0-4044-9880-5FC43E7733A9}"/>
              </a:ext>
            </a:extLst>
          </p:cNvPr>
          <p:cNvGrpSpPr/>
          <p:nvPr/>
        </p:nvGrpSpPr>
        <p:grpSpPr>
          <a:xfrm>
            <a:off x="5398817" y="4416576"/>
            <a:ext cx="1824583" cy="1891709"/>
            <a:chOff x="3738642" y="781592"/>
            <a:chExt cx="3969132" cy="411515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E3B6B75-C208-43B7-B46A-E53D725637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818"/>
            <a:stretch/>
          </p:blipFill>
          <p:spPr>
            <a:xfrm>
              <a:off x="5616230" y="1442642"/>
              <a:ext cx="2091544" cy="342275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96D27B9-5C56-4D93-9FE5-1CEBE4CA5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3738642" y="781592"/>
              <a:ext cx="1963082" cy="4115157"/>
            </a:xfrm>
            <a:prstGeom prst="rect">
              <a:avLst/>
            </a:prstGeom>
          </p:spPr>
        </p:pic>
      </p:grpSp>
      <p:sp>
        <p:nvSpPr>
          <p:cNvPr id="31" name="Double Wave 30">
            <a:extLst>
              <a:ext uri="{FF2B5EF4-FFF2-40B4-BE49-F238E27FC236}">
                <a16:creationId xmlns:a16="http://schemas.microsoft.com/office/drawing/2014/main" id="{023049A7-7FD2-4057-AD49-A5D89532ACD1}"/>
              </a:ext>
            </a:extLst>
          </p:cNvPr>
          <p:cNvSpPr/>
          <p:nvPr/>
        </p:nvSpPr>
        <p:spPr>
          <a:xfrm>
            <a:off x="2558229" y="507675"/>
            <a:ext cx="6548561" cy="1602003"/>
          </a:xfrm>
          <a:prstGeom prst="doubleWave">
            <a:avLst>
              <a:gd name="adj1" fmla="val 3108"/>
              <a:gd name="adj2" fmla="val -1659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660FF85-E588-45A2-A9DB-4663BB0D2865}"/>
              </a:ext>
            </a:extLst>
          </p:cNvPr>
          <p:cNvSpPr/>
          <p:nvPr/>
        </p:nvSpPr>
        <p:spPr>
          <a:xfrm>
            <a:off x="2609213" y="441621"/>
            <a:ext cx="6333785" cy="15115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Who's 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 is 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______.</a:t>
            </a:r>
          </a:p>
        </p:txBody>
      </p:sp>
      <p:sp>
        <p:nvSpPr>
          <p:cNvPr id="33" name="Rounded Rectangle 7">
            <a:extLst>
              <a:ext uri="{FF2B5EF4-FFF2-40B4-BE49-F238E27FC236}">
                <a16:creationId xmlns:a16="http://schemas.microsoft.com/office/drawing/2014/main" id="{C03DB4D9-96C0-4877-BD89-5674858944AD}"/>
              </a:ext>
            </a:extLst>
          </p:cNvPr>
          <p:cNvSpPr/>
          <p:nvPr/>
        </p:nvSpPr>
        <p:spPr>
          <a:xfrm>
            <a:off x="7697940" y="4148381"/>
            <a:ext cx="1871101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older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AD8548D-DD42-47EB-B0A2-D25B9F07BF40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2407685" y="2059887"/>
            <a:ext cx="3533465" cy="1274160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133816C-89BE-4837-B70D-6DAD5B51C4AC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3635253" y="2059887"/>
            <a:ext cx="2305897" cy="2383480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0FA95C2-8A7C-4638-BE94-BD5FDC80D909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5941150" y="2059887"/>
            <a:ext cx="229423" cy="2295885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31142B9-6B77-4917-8FD9-35F9EEDB4F27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5941150" y="2059887"/>
            <a:ext cx="2942765" cy="1664808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18">
            <a:extLst>
              <a:ext uri="{FF2B5EF4-FFF2-40B4-BE49-F238E27FC236}">
                <a16:creationId xmlns:a16="http://schemas.microsoft.com/office/drawing/2014/main" id="{8A383E25-338C-402E-8E29-3D1855C9D9DD}"/>
              </a:ext>
            </a:extLst>
          </p:cNvPr>
          <p:cNvSpPr/>
          <p:nvPr/>
        </p:nvSpPr>
        <p:spPr>
          <a:xfrm>
            <a:off x="9783959" y="2788279"/>
            <a:ext cx="2021063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younger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F083A90-B259-454A-AF63-8D2C52023778}"/>
              </a:ext>
            </a:extLst>
          </p:cNvPr>
          <p:cNvGrpSpPr/>
          <p:nvPr/>
        </p:nvGrpSpPr>
        <p:grpSpPr>
          <a:xfrm>
            <a:off x="2318855" y="4524699"/>
            <a:ext cx="1628899" cy="1448732"/>
            <a:chOff x="5687747" y="599695"/>
            <a:chExt cx="4806623" cy="427497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7E4244E-9721-4185-A63D-C5323E4F9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87747" y="787480"/>
              <a:ext cx="1786479" cy="397932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C5C68AC-385E-4F01-B8A5-FC8D8972A4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402"/>
            <a:stretch/>
          </p:blipFill>
          <p:spPr>
            <a:xfrm>
              <a:off x="7748422" y="599695"/>
              <a:ext cx="2745948" cy="4274977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1BA2652B-B864-4345-82B6-DF6DAF0C6FF6}"/>
              </a:ext>
            </a:extLst>
          </p:cNvPr>
          <p:cNvSpPr txBox="1"/>
          <p:nvPr/>
        </p:nvSpPr>
        <p:spPr>
          <a:xfrm>
            <a:off x="236763" y="3973253"/>
            <a:ext cx="209729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CFB405-E05E-4B4B-91E7-BE47B8EC281B}"/>
              </a:ext>
            </a:extLst>
          </p:cNvPr>
          <p:cNvSpPr txBox="1"/>
          <p:nvPr/>
        </p:nvSpPr>
        <p:spPr>
          <a:xfrm>
            <a:off x="2329724" y="5976155"/>
            <a:ext cx="159283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bigger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DD88FBC-06E0-4CB5-88D0-42A0B8FD9047}"/>
              </a:ext>
            </a:extLst>
          </p:cNvPr>
          <p:cNvSpPr txBox="1"/>
          <p:nvPr/>
        </p:nvSpPr>
        <p:spPr>
          <a:xfrm>
            <a:off x="4149312" y="5495675"/>
            <a:ext cx="236668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ABD8B02-6438-43C5-8FB9-77D2A5BCEC76}"/>
              </a:ext>
            </a:extLst>
          </p:cNvPr>
          <p:cNvSpPr txBox="1"/>
          <p:nvPr/>
        </p:nvSpPr>
        <p:spPr>
          <a:xfrm>
            <a:off x="6919311" y="5872661"/>
            <a:ext cx="177484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shorter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13B67B7-413D-4186-998F-D1F2BA3B4975}"/>
              </a:ext>
            </a:extLst>
          </p:cNvPr>
          <p:cNvGrpSpPr/>
          <p:nvPr/>
        </p:nvGrpSpPr>
        <p:grpSpPr>
          <a:xfrm>
            <a:off x="9222340" y="3314268"/>
            <a:ext cx="1520017" cy="1674091"/>
            <a:chOff x="2415631" y="1105700"/>
            <a:chExt cx="3258092" cy="3588343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04CF775-B7F5-4AF9-811E-3DAFDDF86E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3636" r="68385" b="6883"/>
            <a:stretch/>
          </p:blipFill>
          <p:spPr>
            <a:xfrm>
              <a:off x="4175931" y="1220194"/>
              <a:ext cx="1497792" cy="3473849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1AFF09C-DCD1-43CE-870C-489C76718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8602"/>
            <a:stretch/>
          </p:blipFill>
          <p:spPr>
            <a:xfrm>
              <a:off x="2415631" y="1105700"/>
              <a:ext cx="1429469" cy="3575776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9E7557D-00D8-4A45-A9B8-FC10E8D9A8B3}"/>
              </a:ext>
            </a:extLst>
          </p:cNvPr>
          <p:cNvGrpSpPr/>
          <p:nvPr/>
        </p:nvGrpSpPr>
        <p:grpSpPr>
          <a:xfrm>
            <a:off x="734327" y="2661939"/>
            <a:ext cx="1715277" cy="1411488"/>
            <a:chOff x="895881" y="1735736"/>
            <a:chExt cx="2040200" cy="1678864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4A84605-B943-4710-84CA-347BD26AE43C}"/>
                </a:ext>
              </a:extLst>
            </p:cNvPr>
            <p:cNvGrpSpPr/>
            <p:nvPr/>
          </p:nvGrpSpPr>
          <p:grpSpPr>
            <a:xfrm>
              <a:off x="895881" y="1834568"/>
              <a:ext cx="2001250" cy="1580032"/>
              <a:chOff x="865588" y="1385231"/>
              <a:chExt cx="5358538" cy="4230685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41DE768A-10AF-4B98-BB95-A0636C8C40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56642" t="8930"/>
              <a:stretch/>
            </p:blipFill>
            <p:spPr>
              <a:xfrm flipH="1">
                <a:off x="865588" y="1385231"/>
                <a:ext cx="2463610" cy="4230685"/>
              </a:xfrm>
              <a:prstGeom prst="rect">
                <a:avLst/>
              </a:prstGeom>
            </p:spPr>
          </p:pic>
          <p:sp>
            <p:nvSpPr>
              <p:cNvPr id="53" name="Right Arrow 44">
                <a:extLst>
                  <a:ext uri="{FF2B5EF4-FFF2-40B4-BE49-F238E27FC236}">
                    <a16:creationId xmlns:a16="http://schemas.microsoft.com/office/drawing/2014/main" id="{4E5541F4-F4B5-419F-86E0-DBEB97C2955F}"/>
                  </a:ext>
                </a:extLst>
              </p:cNvPr>
              <p:cNvSpPr/>
              <p:nvPr/>
            </p:nvSpPr>
            <p:spPr>
              <a:xfrm rot="9068319">
                <a:off x="5533262" y="1487919"/>
                <a:ext cx="690864" cy="45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C58F86B-A0C7-4A95-924A-D05E2EBB7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01535" y="1735736"/>
              <a:ext cx="1134546" cy="16147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495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 animBg="1"/>
      <p:bldP spid="38" grpId="0" animBg="1"/>
      <p:bldP spid="42" grpId="0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880" y="5203686"/>
            <a:ext cx="2036240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756" y="3243998"/>
            <a:ext cx="950448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1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5 Imagen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17974"/>
          <a:stretch/>
        </p:blipFill>
        <p:spPr>
          <a:xfrm>
            <a:off x="-85812" y="-1"/>
            <a:ext cx="12277812" cy="6843253"/>
          </a:xfrm>
          <a:prstGeom prst="rect">
            <a:avLst/>
          </a:prstGeom>
        </p:spPr>
      </p:pic>
      <p:sp>
        <p:nvSpPr>
          <p:cNvPr id="15" name="22 Rectángulo"/>
          <p:cNvSpPr/>
          <p:nvPr/>
        </p:nvSpPr>
        <p:spPr>
          <a:xfrm>
            <a:off x="-85812" y="4744184"/>
            <a:ext cx="12277812" cy="2113816"/>
          </a:xfrm>
          <a:prstGeom prst="rect">
            <a:avLst/>
          </a:prstGeom>
          <a:blipFill dpi="0"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17 Franja diagonal"/>
          <p:cNvSpPr/>
          <p:nvPr/>
        </p:nvSpPr>
        <p:spPr>
          <a:xfrm rot="5400000">
            <a:off x="7840116" y="3672239"/>
            <a:ext cx="908485" cy="714132"/>
          </a:xfrm>
          <a:prstGeom prst="diagStripe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17 Franja diagonal"/>
          <p:cNvSpPr/>
          <p:nvPr/>
        </p:nvSpPr>
        <p:spPr>
          <a:xfrm rot="16200000" flipH="1">
            <a:off x="3166428" y="3672238"/>
            <a:ext cx="908485" cy="714132"/>
          </a:xfrm>
          <a:prstGeom prst="diagStripe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3 Rectángulo"/>
          <p:cNvSpPr/>
          <p:nvPr/>
        </p:nvSpPr>
        <p:spPr>
          <a:xfrm>
            <a:off x="3275215" y="3278326"/>
            <a:ext cx="5377686" cy="325312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/>
          <a:srcRect l="25137"/>
          <a:stretch/>
        </p:blipFill>
        <p:spPr>
          <a:xfrm>
            <a:off x="-88490" y="3278326"/>
            <a:ext cx="3363705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/>
          <a:srcRect l="20882"/>
          <a:stretch/>
        </p:blipFill>
        <p:spPr>
          <a:xfrm flipH="1">
            <a:off x="8656801" y="3278326"/>
            <a:ext cx="3554863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Tony is _____ than his father.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44" y="3166025"/>
            <a:ext cx="1625169" cy="1625169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Shorter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Taller 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Bigger 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Tronger 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23" name="Học liệ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627471" y="-1063190"/>
            <a:ext cx="609600" cy="609600"/>
          </a:xfrm>
          <a:prstGeom prst="rect">
            <a:avLst/>
          </a:prstGeom>
        </p:spPr>
      </p:pic>
      <p:pic>
        <p:nvPicPr>
          <p:cNvPr id="24" name="MsPhamsound" descr="https://t3.ftcdn.net/jpg/00/33/02/82/240_F_33028264_jwyVPWGIa3MZbgEjfZhFMXltBu3UhquG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5036" r="14434" b="15381"/>
          <a:stretch/>
        </p:blipFill>
        <p:spPr bwMode="auto">
          <a:xfrm>
            <a:off x="8137765" y="1882013"/>
            <a:ext cx="642635" cy="6400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56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273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2F2F2"/>
      </a:lt1>
      <a:dk2>
        <a:srgbClr val="666D54"/>
      </a:dk2>
      <a:lt2>
        <a:srgbClr val="D9D9D9"/>
      </a:lt2>
      <a:accent1>
        <a:srgbClr val="B4B0AC"/>
      </a:accent1>
      <a:accent2>
        <a:srgbClr val="9EBCBB"/>
      </a:accent2>
      <a:accent3>
        <a:srgbClr val="6B8483"/>
      </a:accent3>
      <a:accent4>
        <a:srgbClr val="919881"/>
      </a:accent4>
      <a:accent5>
        <a:srgbClr val="9EAAAC"/>
      </a:accent5>
      <a:accent6>
        <a:srgbClr val="A49B9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683</Words>
  <Application>Microsoft Office PowerPoint</Application>
  <PresentationFormat>Widescreen</PresentationFormat>
  <Paragraphs>163</Paragraphs>
  <Slides>28</Slides>
  <Notes>23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Tahoma</vt:lpstr>
      <vt:lpstr>Playfair Display Black Italic</vt:lpstr>
      <vt:lpstr>Helvetica Neue</vt:lpstr>
      <vt:lpstr>Times New Roman</vt:lpstr>
      <vt:lpstr>Calibri</vt:lpstr>
      <vt:lpstr>Abril Fatface</vt:lpstr>
      <vt:lpstr>DM Sans</vt:lpstr>
      <vt:lpstr>Andika</vt:lpstr>
      <vt:lpstr>Calibri Light</vt:lpstr>
      <vt:lpstr>Aldrich</vt:lpstr>
      <vt:lpstr>Life Savers</vt:lpstr>
      <vt:lpstr>Griffy</vt:lpstr>
      <vt:lpstr>Arial</vt:lpstr>
      <vt:lpstr>SlidesMania</vt:lpstr>
      <vt:lpstr>Office Theme</vt:lpstr>
      <vt:lpstr>PowerPoint Presentation</vt:lpstr>
      <vt:lpstr>Unit 14: What does he look like?</vt:lpstr>
      <vt:lpstr>Table of Contents.</vt:lpstr>
      <vt:lpstr>PowerPoint Presentation</vt:lpstr>
      <vt:lpstr>Revision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Phonics</vt:lpstr>
      <vt:lpstr>PowerPoint Presentation</vt:lpstr>
      <vt:lpstr>PowerPoint Presentation</vt:lpstr>
      <vt:lpstr>PowerPoint Presentation</vt:lpstr>
      <vt:lpstr>PowerPoint Presentation</vt:lpstr>
      <vt:lpstr>3. Practice</vt:lpstr>
      <vt:lpstr>PowerPoint Presentation</vt:lpstr>
      <vt:lpstr>PowerPoint Presentation</vt:lpstr>
      <vt:lpstr>4. Homelink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Ngọc Khuê Nguyễn</cp:lastModifiedBy>
  <cp:revision>1</cp:revision>
  <dcterms:modified xsi:type="dcterms:W3CDTF">2022-02-20T10:06:48Z</dcterms:modified>
</cp:coreProperties>
</file>